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2" Type="http://schemas.openxmlformats.org/officeDocument/2006/relationships/custom-properties" Target="docProps/custom.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90" r:id="rId5"/>
    <p:sldMasterId id="2147483691"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Lst>
  <p:sldSz cy="5143500" cx="9144000"/>
  <p:notesSz cx="6858000" cy="9144000"/>
  <p:embeddedFontLst>
    <p:embeddedFont>
      <p:font typeface="Caveat"/>
      <p:regular r:id="rId30"/>
      <p:bold r:id="rId31"/>
    </p:embeddedFont>
    <p:embeddedFont>
      <p:font typeface="Montserrat Light"/>
      <p:regular r:id="rId32"/>
      <p:bold r:id="rId33"/>
      <p:italic r:id="rId34"/>
      <p:boldItalic r:id="rId35"/>
    </p:embeddedFont>
    <p:embeddedFont>
      <p:font typeface="Caveat Medium"/>
      <p:regular r:id="rId36"/>
      <p:bold r:id="rId37"/>
    </p:embeddedFont>
    <p:embeddedFont>
      <p:font typeface="Google Sans Text Medium"/>
      <p:regular r:id="rId38"/>
      <p:bold r:id="rId39"/>
      <p:italic r:id="rId40"/>
      <p:boldItalic r:id="rId41"/>
    </p:embeddedFont>
    <p:embeddedFont>
      <p:font typeface="Montserrat SemiBold"/>
      <p:regular r:id="rId42"/>
      <p:bold r:id="rId43"/>
      <p:italic r:id="rId44"/>
      <p:boldItalic r:id="rId45"/>
    </p:embeddedFont>
    <p:embeddedFont>
      <p:font typeface="Montserrat"/>
      <p:regular r:id="rId46"/>
      <p:bold r:id="rId47"/>
      <p:italic r:id="rId48"/>
      <p:boldItalic r:id="rId49"/>
    </p:embeddedFont>
    <p:embeddedFont>
      <p:font typeface="Montserrat Black"/>
      <p:bold r:id="rId50"/>
      <p:boldItalic r:id="rId51"/>
    </p:embeddedFont>
    <p:embeddedFont>
      <p:font typeface="Google Sans"/>
      <p:regular r:id="rId52"/>
      <p:bold r:id="rId53"/>
      <p:italic r:id="rId54"/>
      <p:boldItalic r:id="rId55"/>
    </p:embeddedFont>
    <p:embeddedFont>
      <p:font typeface="Montserrat Medium"/>
      <p:regular r:id="rId56"/>
      <p:bold r:id="rId57"/>
      <p:italic r:id="rId58"/>
      <p:boldItalic r:id="rId59"/>
    </p:embeddedFont>
    <p:embeddedFont>
      <p:font typeface="Montserrat ExtraLight"/>
      <p:regular r:id="rId60"/>
      <p:bold r:id="rId61"/>
      <p:italic r:id="rId62"/>
      <p:boldItalic r:id="rId63"/>
    </p:embeddedFont>
    <p:embeddedFont>
      <p:font typeface="Montserrat ExtraBold"/>
      <p:bold r:id="rId64"/>
      <p:boldItalic r:id="rId65"/>
    </p:embeddedFont>
    <p:embeddedFont>
      <p:font typeface="Caveat SemiBold"/>
      <p:regular r:id="rId66"/>
      <p:bold r:id="rId6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48FFDF48-F14F-4B94-82B1-094648C39299}">
  <a:tblStyle styleId="{48FFDF48-F14F-4B94-82B1-094648C39299}"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42" Type="http://schemas.openxmlformats.org/officeDocument/2006/relationships/font" Target="fonts/MontserratSemiBold-regular.fntdata"/><Relationship Id="rId47" Type="http://schemas.openxmlformats.org/officeDocument/2006/relationships/font" Target="fonts/Montserrat-bold.fntdata"/><Relationship Id="rId63" Type="http://schemas.openxmlformats.org/officeDocument/2006/relationships/font" Target="fonts/MontserratExtraLight-boldItalic.fntdata"/><Relationship Id="rId21" Type="http://schemas.openxmlformats.org/officeDocument/2006/relationships/slide" Target="slides/slide14.xml"/><Relationship Id="rId68" Type="http://schemas.openxmlformats.org/officeDocument/2006/relationships/customXml" Target="../customXml/item1.xml"/><Relationship Id="rId7" Type="http://schemas.openxmlformats.org/officeDocument/2006/relationships/notesMaster" Target="notesMasters/notesMaster1.xml"/><Relationship Id="rId2" Type="http://schemas.openxmlformats.org/officeDocument/2006/relationships/viewProps" Target="viewProps.xml"/><Relationship Id="rId29" Type="http://schemas.openxmlformats.org/officeDocument/2006/relationships/slide" Target="slides/slide22.xml"/><Relationship Id="rId16" Type="http://schemas.openxmlformats.org/officeDocument/2006/relationships/slide" Target="slides/slide9.xml"/><Relationship Id="rId40" Type="http://schemas.openxmlformats.org/officeDocument/2006/relationships/font" Target="fonts/GoogleSansTextMedium-italic.fntdata"/><Relationship Id="rId45" Type="http://schemas.openxmlformats.org/officeDocument/2006/relationships/font" Target="fonts/MontserratSemiBold-boldItalic.fntdata"/><Relationship Id="rId32" Type="http://schemas.openxmlformats.org/officeDocument/2006/relationships/font" Target="fonts/MontserratLight-regular.fntdata"/><Relationship Id="rId37" Type="http://schemas.openxmlformats.org/officeDocument/2006/relationships/font" Target="fonts/CaveatMedium-bold.fntdata"/><Relationship Id="rId66" Type="http://schemas.openxmlformats.org/officeDocument/2006/relationships/font" Target="fonts/CaveatSemiBold-regular.fntdata"/><Relationship Id="rId24" Type="http://schemas.openxmlformats.org/officeDocument/2006/relationships/slide" Target="slides/slide17.xml"/><Relationship Id="rId53" Type="http://schemas.openxmlformats.org/officeDocument/2006/relationships/font" Target="fonts/GoogleSans-bold.fntdata"/><Relationship Id="rId11" Type="http://schemas.openxmlformats.org/officeDocument/2006/relationships/slide" Target="slides/slide4.xml"/><Relationship Id="rId58" Type="http://schemas.openxmlformats.org/officeDocument/2006/relationships/font" Target="fonts/MontserratMedium-italic.fntdata"/><Relationship Id="rId5" Type="http://schemas.openxmlformats.org/officeDocument/2006/relationships/slideMaster" Target="slideMasters/slideMaster1.xml"/><Relationship Id="rId61" Type="http://schemas.openxmlformats.org/officeDocument/2006/relationships/font" Target="fonts/MontserratExtraLight-bold.fntdata"/><Relationship Id="rId19" Type="http://schemas.openxmlformats.org/officeDocument/2006/relationships/slide" Target="slides/slide12.xml"/><Relationship Id="rId43" Type="http://schemas.openxmlformats.org/officeDocument/2006/relationships/font" Target="fonts/MontserratSemiBold-bold.fntdata"/><Relationship Id="rId48" Type="http://schemas.openxmlformats.org/officeDocument/2006/relationships/font" Target="fonts/Montserrat-italic.fntdata"/><Relationship Id="rId30" Type="http://schemas.openxmlformats.org/officeDocument/2006/relationships/font" Target="fonts/Caveat-regular.fntdata"/><Relationship Id="rId35" Type="http://schemas.openxmlformats.org/officeDocument/2006/relationships/font" Target="fonts/MontserratLight-boldItalic.fntdata"/><Relationship Id="rId64" Type="http://schemas.openxmlformats.org/officeDocument/2006/relationships/font" Target="fonts/MontserratExtraBold-bold.fntdata"/><Relationship Id="rId22" Type="http://schemas.openxmlformats.org/officeDocument/2006/relationships/slide" Target="slides/slide15.xml"/><Relationship Id="rId27" Type="http://schemas.openxmlformats.org/officeDocument/2006/relationships/slide" Target="slides/slide20.xml"/><Relationship Id="rId56" Type="http://schemas.openxmlformats.org/officeDocument/2006/relationships/font" Target="fonts/MontserratMedium-regular.fntdata"/><Relationship Id="rId14" Type="http://schemas.openxmlformats.org/officeDocument/2006/relationships/slide" Target="slides/slide7.xml"/><Relationship Id="rId69" Type="http://schemas.openxmlformats.org/officeDocument/2006/relationships/customXml" Target="../customXml/item2.xml"/><Relationship Id="rId8" Type="http://schemas.openxmlformats.org/officeDocument/2006/relationships/slide" Target="slides/slide1.xml"/><Relationship Id="rId51" Type="http://schemas.openxmlformats.org/officeDocument/2006/relationships/font" Target="fonts/MontserratBlack-boldItalic.fntdata"/><Relationship Id="rId3" Type="http://schemas.openxmlformats.org/officeDocument/2006/relationships/presProps" Target="presProps.xml"/><Relationship Id="rId46" Type="http://schemas.openxmlformats.org/officeDocument/2006/relationships/font" Target="fonts/Montserrat-regular.fntdata"/><Relationship Id="rId33" Type="http://schemas.openxmlformats.org/officeDocument/2006/relationships/font" Target="fonts/MontserratLight-bold.fntdata"/><Relationship Id="rId38" Type="http://schemas.openxmlformats.org/officeDocument/2006/relationships/font" Target="fonts/GoogleSansTextMedium-regular.fntdata"/><Relationship Id="rId67" Type="http://schemas.openxmlformats.org/officeDocument/2006/relationships/font" Target="fonts/CaveatSemiBold-bold.fntdata"/><Relationship Id="rId25" Type="http://schemas.openxmlformats.org/officeDocument/2006/relationships/slide" Target="slides/slide18.xml"/><Relationship Id="rId12" Type="http://schemas.openxmlformats.org/officeDocument/2006/relationships/slide" Target="slides/slide5.xml"/><Relationship Id="rId59" Type="http://schemas.openxmlformats.org/officeDocument/2006/relationships/font" Target="fonts/MontserratMedium-boldItalic.fntdata"/><Relationship Id="rId17" Type="http://schemas.openxmlformats.org/officeDocument/2006/relationships/slide" Target="slides/slide10.xml"/><Relationship Id="rId41" Type="http://schemas.openxmlformats.org/officeDocument/2006/relationships/font" Target="fonts/GoogleSansTextMedium-boldItalic.fntdata"/><Relationship Id="rId62" Type="http://schemas.openxmlformats.org/officeDocument/2006/relationships/font" Target="fonts/MontserratExtraLight-italic.fntdata"/><Relationship Id="rId20" Type="http://schemas.openxmlformats.org/officeDocument/2006/relationships/slide" Target="slides/slide13.xml"/><Relationship Id="rId54" Type="http://schemas.openxmlformats.org/officeDocument/2006/relationships/font" Target="fonts/GoogleSans-italic.fntdata"/><Relationship Id="rId70" Type="http://schemas.openxmlformats.org/officeDocument/2006/relationships/customXml" Target="../customXml/item3.xml"/><Relationship Id="rId1" Type="http://schemas.openxmlformats.org/officeDocument/2006/relationships/theme" Target="theme/theme2.xml"/><Relationship Id="rId6" Type="http://schemas.openxmlformats.org/officeDocument/2006/relationships/slideMaster" Target="slideMasters/slideMaster2.xml"/><Relationship Id="rId49" Type="http://schemas.openxmlformats.org/officeDocument/2006/relationships/font" Target="fonts/Montserrat-boldItalic.fntdata"/><Relationship Id="rId36" Type="http://schemas.openxmlformats.org/officeDocument/2006/relationships/font" Target="fonts/CaveatMedium-regular.fntdata"/><Relationship Id="rId23" Type="http://schemas.openxmlformats.org/officeDocument/2006/relationships/slide" Target="slides/slide16.xml"/><Relationship Id="rId28" Type="http://schemas.openxmlformats.org/officeDocument/2006/relationships/slide" Target="slides/slide21.xml"/><Relationship Id="rId57" Type="http://schemas.openxmlformats.org/officeDocument/2006/relationships/font" Target="fonts/MontserratMedium-bold.fntdata"/><Relationship Id="rId15" Type="http://schemas.openxmlformats.org/officeDocument/2006/relationships/slide" Target="slides/slide8.xml"/><Relationship Id="rId44" Type="http://schemas.openxmlformats.org/officeDocument/2006/relationships/font" Target="fonts/MontserratSemiBold-italic.fntdata"/><Relationship Id="rId31" Type="http://schemas.openxmlformats.org/officeDocument/2006/relationships/font" Target="fonts/Caveat-bold.fntdata"/><Relationship Id="rId65" Type="http://schemas.openxmlformats.org/officeDocument/2006/relationships/font" Target="fonts/MontserratExtraBold-boldItalic.fntdata"/><Relationship Id="rId60" Type="http://schemas.openxmlformats.org/officeDocument/2006/relationships/font" Target="fonts/MontserratExtraLight-regular.fntdata"/><Relationship Id="rId52" Type="http://schemas.openxmlformats.org/officeDocument/2006/relationships/font" Target="fonts/GoogleSans-regular.fntdata"/><Relationship Id="rId10" Type="http://schemas.openxmlformats.org/officeDocument/2006/relationships/slide" Target="slides/slide3.xml"/><Relationship Id="rId4" Type="http://schemas.openxmlformats.org/officeDocument/2006/relationships/tableStyles" Target="tableStyles.xml"/><Relationship Id="rId9" Type="http://schemas.openxmlformats.org/officeDocument/2006/relationships/slide" Target="slides/slide2.xml"/><Relationship Id="rId39" Type="http://schemas.openxmlformats.org/officeDocument/2006/relationships/font" Target="fonts/GoogleSansTextMedium-bold.fntdata"/><Relationship Id="rId13" Type="http://schemas.openxmlformats.org/officeDocument/2006/relationships/slide" Target="slides/slide6.xml"/><Relationship Id="rId18" Type="http://schemas.openxmlformats.org/officeDocument/2006/relationships/slide" Target="slides/slide11.xml"/><Relationship Id="rId34" Type="http://schemas.openxmlformats.org/officeDocument/2006/relationships/font" Target="fonts/MontserratLight-italic.fntdata"/><Relationship Id="rId50" Type="http://schemas.openxmlformats.org/officeDocument/2006/relationships/font" Target="fonts/MontserratBlack-bold.fntdata"/><Relationship Id="rId55" Type="http://schemas.openxmlformats.org/officeDocument/2006/relationships/font" Target="fonts/GoogleSans-boldItalic.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eXLn2etYgvfJlffBzwHCENl11SGpd9bA/view?usp=drive_link" TargetMode="Externa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348f213daa3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348f213daa3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g37cd7a228ce_0_8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9" name="Google Shape;419;g37cd7a228ce_0_8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b="1" lang="en"/>
              <a:t>With Summarization</a:t>
            </a:r>
            <a:endParaRPr b="1">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The Conditions feature incorporates Machine Learning</a:t>
            </a:r>
            <a:r>
              <a:rPr b="1" lang="en">
                <a:solidFill>
                  <a:schemeClr val="dk1"/>
                </a:solidFill>
              </a:rPr>
              <a:t> </a:t>
            </a:r>
            <a:r>
              <a:rPr lang="en">
                <a:solidFill>
                  <a:schemeClr val="dk1"/>
                </a:solidFill>
              </a:rPr>
              <a:t>to evaluate all the patient’s clinical notes and summarizes the patient's medical history to  create an organized  list of conditions into categories, those being:</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  Active, Historical, Procedures, and Signs &amp; Symptoms.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A number of signals are used to determine if a condition is Active or Historical.</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These include how recent the information was mentioned, </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the frequency,</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 and the context of how a condition is referenced in clinical notes, </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as well as the history of the individual conditions.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Users are able to select any of the conditions on the list to view the evidence of where it was mentioned in clinical notes.</a:t>
            </a:r>
            <a:endParaRPr>
              <a:solidFill>
                <a:schemeClr val="dk1"/>
              </a:solidFill>
            </a:endParaRPr>
          </a:p>
          <a:p>
            <a:pPr indent="0" lvl="0" marL="0" rtl="0" algn="l">
              <a:lnSpc>
                <a:spcPct val="115000"/>
              </a:lnSpc>
              <a:spcBef>
                <a:spcPts val="0"/>
              </a:spcBef>
              <a:spcAft>
                <a:spcPts val="0"/>
              </a:spcAft>
              <a:buNone/>
            </a:pPr>
            <a:r>
              <a:t/>
            </a:r>
            <a:endParaRPr>
              <a:solidFill>
                <a:schemeClr val="dk1"/>
              </a:solidFill>
            </a:endParaRPr>
          </a:p>
          <a:p>
            <a:pPr indent="0" lvl="0" marL="0" rtl="0" algn="l">
              <a:lnSpc>
                <a:spcPct val="115000"/>
              </a:lnSpc>
              <a:spcBef>
                <a:spcPts val="0"/>
              </a:spcBef>
              <a:spcAft>
                <a:spcPts val="0"/>
              </a:spcAft>
              <a:buNone/>
            </a:pPr>
            <a:r>
              <a:rPr lang="en">
                <a:solidFill>
                  <a:schemeClr val="dk1"/>
                </a:solidFill>
              </a:rPr>
              <a:t>To put this into perspective</a:t>
            </a:r>
            <a:endParaRPr>
              <a:solidFill>
                <a:schemeClr val="dk1"/>
              </a:solidFill>
            </a:endParaRPr>
          </a:p>
          <a:p>
            <a:pPr indent="-298450" lvl="0" marL="457200" rtl="0" algn="l">
              <a:lnSpc>
                <a:spcPct val="115000"/>
              </a:lnSpc>
              <a:spcBef>
                <a:spcPts val="1200"/>
              </a:spcBef>
              <a:spcAft>
                <a:spcPts val="0"/>
              </a:spcAft>
              <a:buClr>
                <a:schemeClr val="dk1"/>
              </a:buClr>
              <a:buSzPts val="1100"/>
              <a:buChar char="●"/>
            </a:pPr>
            <a:r>
              <a:rPr lang="en">
                <a:solidFill>
                  <a:schemeClr val="dk1"/>
                </a:solidFill>
              </a:rPr>
              <a:t>A patient with a poorly managed chronic condition presents in the acute setting.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The ability for ED doctors and hospitalists to look across a longitudinal care record that spans the health system, including specialist</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facilitates their decision-making at the point of care </a:t>
            </a:r>
            <a:endParaRPr>
              <a:solidFill>
                <a:schemeClr val="dk1"/>
              </a:solidFill>
            </a:endParaRPr>
          </a:p>
          <a:p>
            <a:pPr indent="0" lvl="0" marL="0" rtl="0" algn="l">
              <a:lnSpc>
                <a:spcPct val="115000"/>
              </a:lnSpc>
              <a:spcBef>
                <a:spcPts val="1200"/>
              </a:spcBef>
              <a:spcAft>
                <a:spcPts val="0"/>
              </a:spcAft>
              <a:buNone/>
            </a:pPr>
            <a:r>
              <a:rPr lang="en">
                <a:solidFill>
                  <a:schemeClr val="dk1"/>
                </a:solidFill>
              </a:rPr>
              <a:t>So for example</a:t>
            </a:r>
            <a:endParaRPr>
              <a:solidFill>
                <a:schemeClr val="dk1"/>
              </a:solidFill>
            </a:endParaRPr>
          </a:p>
          <a:p>
            <a:pPr indent="-298450" lvl="0" marL="457200" rtl="0" algn="l">
              <a:lnSpc>
                <a:spcPct val="115000"/>
              </a:lnSpc>
              <a:spcBef>
                <a:spcPts val="1200"/>
              </a:spcBef>
              <a:spcAft>
                <a:spcPts val="0"/>
              </a:spcAft>
              <a:buClr>
                <a:schemeClr val="dk1"/>
              </a:buClr>
              <a:buSzPts val="1100"/>
              <a:buChar char="●"/>
            </a:pPr>
            <a:r>
              <a:rPr lang="en">
                <a:solidFill>
                  <a:schemeClr val="dk1"/>
                </a:solidFill>
              </a:rPr>
              <a:t>A diabetic in crisis may</a:t>
            </a:r>
            <a:r>
              <a:rPr b="1" lang="en">
                <a:solidFill>
                  <a:schemeClr val="dk1"/>
                </a:solidFill>
              </a:rPr>
              <a:t> not</a:t>
            </a:r>
            <a:r>
              <a:rPr lang="en">
                <a:solidFill>
                  <a:schemeClr val="dk1"/>
                </a:solidFill>
              </a:rPr>
              <a:t> see their specialists regularly and is overdue for items like a foot exam.</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The provider's ability to know if the exam exists in legacy or scanned documents eliminates the need to</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 rely on patient recall,</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 make calls to outside healthcare settings, </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or perform a redundant exam because the information is unavailable.</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The conditions explorer will also offer insights into comorbidities that should be considered during care.</a:t>
            </a:r>
            <a:endParaRPr>
              <a:solidFill>
                <a:schemeClr val="dk1"/>
              </a:solidFill>
            </a:endParaRPr>
          </a:p>
          <a:p>
            <a:pPr indent="0" lvl="0" marL="0" rtl="0" algn="l">
              <a:lnSpc>
                <a:spcPct val="115000"/>
              </a:lnSpc>
              <a:spcBef>
                <a:spcPts val="1200"/>
              </a:spcBef>
              <a:spcAft>
                <a:spcPts val="0"/>
              </a:spcAft>
              <a:buNone/>
            </a:pPr>
            <a:r>
              <a:t/>
            </a:r>
            <a:endParaRPr>
              <a:solidFill>
                <a:schemeClr val="dk1"/>
              </a:solidFill>
            </a:endParaRPr>
          </a:p>
          <a:p>
            <a:pPr indent="0" lvl="0" marL="0" rtl="0" algn="l">
              <a:lnSpc>
                <a:spcPct val="115000"/>
              </a:lnSpc>
              <a:spcBef>
                <a:spcPts val="1200"/>
              </a:spcBef>
              <a:spcAft>
                <a:spcPts val="0"/>
              </a:spcAft>
              <a:buNone/>
            </a:pPr>
            <a:r>
              <a:t/>
            </a:r>
            <a:endParaRPr>
              <a:solidFill>
                <a:schemeClr val="dk1"/>
              </a:solidFill>
            </a:endParaRPr>
          </a:p>
          <a:p>
            <a:pPr indent="0" lvl="0" marL="0" rtl="0" algn="l">
              <a:lnSpc>
                <a:spcPct val="115000"/>
              </a:lnSpc>
              <a:spcBef>
                <a:spcPts val="1200"/>
              </a:spcBef>
              <a:spcAft>
                <a:spcPts val="0"/>
              </a:spcAft>
              <a:buNone/>
            </a:pPr>
            <a:r>
              <a:t/>
            </a:r>
            <a:endParaRPr>
              <a:solidFill>
                <a:schemeClr val="dk1"/>
              </a:solidFill>
            </a:endParaRPr>
          </a:p>
          <a:p>
            <a:pPr indent="0" lvl="0" marL="0" rtl="0" algn="l">
              <a:lnSpc>
                <a:spcPct val="115000"/>
              </a:lnSpc>
              <a:spcBef>
                <a:spcPts val="0"/>
              </a:spcBef>
              <a:spcAft>
                <a:spcPts val="0"/>
              </a:spcAft>
              <a:buNone/>
            </a:pPr>
            <a:r>
              <a:t/>
            </a:r>
            <a:endParaRPr>
              <a:solidFill>
                <a:schemeClr val="dk1"/>
              </a:solidFill>
            </a:endParaRPr>
          </a:p>
          <a:p>
            <a:pPr indent="0" lvl="0" marL="0" rtl="0" algn="l">
              <a:lnSpc>
                <a:spcPct val="115000"/>
              </a:lnSpc>
              <a:spcBef>
                <a:spcPts val="0"/>
              </a:spcBef>
              <a:spcAft>
                <a:spcPts val="0"/>
              </a:spcAft>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g37cd7a228ce_0_33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0" name="Google Shape;430;g37cd7a228ce_0_33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Montserrat"/>
                <a:ea typeface="Montserrat"/>
                <a:cs typeface="Montserrat"/>
                <a:sym typeface="Montserrat"/>
              </a:rPr>
              <a:t>As you saw in the demonstration, within Expanse Navigator the most </a:t>
            </a:r>
            <a:r>
              <a:rPr b="1" lang="en" sz="1000">
                <a:solidFill>
                  <a:schemeClr val="dk1"/>
                </a:solidFill>
                <a:latin typeface="Montserrat"/>
                <a:ea typeface="Montserrat"/>
                <a:cs typeface="Montserrat"/>
                <a:sym typeface="Montserrat"/>
              </a:rPr>
              <a:t>relevant information</a:t>
            </a:r>
            <a:r>
              <a:rPr lang="en" sz="1000">
                <a:solidFill>
                  <a:schemeClr val="dk1"/>
                </a:solidFill>
                <a:latin typeface="Montserrat"/>
                <a:ea typeface="Montserrat"/>
                <a:cs typeface="Montserrat"/>
                <a:sym typeface="Montserrat"/>
              </a:rPr>
              <a:t> is </a:t>
            </a:r>
            <a:r>
              <a:rPr b="1" lang="en" sz="1000">
                <a:solidFill>
                  <a:schemeClr val="dk1"/>
                </a:solidFill>
                <a:latin typeface="Montserrat"/>
                <a:ea typeface="Montserrat"/>
                <a:cs typeface="Montserrat"/>
                <a:sym typeface="Montserrat"/>
              </a:rPr>
              <a:t>identified, intelligently organized, and presented</a:t>
            </a:r>
            <a:r>
              <a:rPr lang="en" sz="1000">
                <a:solidFill>
                  <a:schemeClr val="dk1"/>
                </a:solidFill>
                <a:latin typeface="Montserrat"/>
                <a:ea typeface="Montserrat"/>
                <a:cs typeface="Montserrat"/>
                <a:sym typeface="Montserrat"/>
              </a:rPr>
              <a:t>, all within an easy-to-view format </a:t>
            </a:r>
            <a:r>
              <a:rPr b="1" lang="en" sz="1000">
                <a:solidFill>
                  <a:schemeClr val="dk1"/>
                </a:solidFill>
                <a:latin typeface="Montserrat"/>
                <a:ea typeface="Montserrat"/>
                <a:cs typeface="Montserrat"/>
                <a:sym typeface="Montserrat"/>
              </a:rPr>
              <a:t>directly within Expanse, </a:t>
            </a:r>
            <a:r>
              <a:rPr lang="en" sz="1000">
                <a:solidFill>
                  <a:schemeClr val="dk1"/>
                </a:solidFill>
                <a:latin typeface="Montserrat"/>
                <a:ea typeface="Montserrat"/>
                <a:cs typeface="Montserrat"/>
                <a:sym typeface="Montserrat"/>
              </a:rPr>
              <a:t>highlighting meaningful data for immediate review.</a:t>
            </a:r>
            <a:r>
              <a:rPr lang="en" sz="1000">
                <a:solidFill>
                  <a:schemeClr val="dk1"/>
                </a:solidFill>
                <a:latin typeface="Montserrat Medium"/>
                <a:ea typeface="Montserrat Medium"/>
                <a:cs typeface="Montserrat Medium"/>
                <a:sym typeface="Montserrat Medium"/>
              </a:rPr>
              <a:t> This is an </a:t>
            </a:r>
            <a:r>
              <a:rPr lang="en" sz="1000">
                <a:solidFill>
                  <a:schemeClr val="dk1"/>
                </a:solidFill>
                <a:latin typeface="Montserrat"/>
                <a:ea typeface="Montserrat"/>
                <a:cs typeface="Montserrat"/>
                <a:sym typeface="Montserrat"/>
              </a:rPr>
              <a:t>intelligent summary with clinical context designed to </a:t>
            </a:r>
            <a:r>
              <a:rPr b="1" lang="en" sz="1000">
                <a:solidFill>
                  <a:schemeClr val="dk1"/>
                </a:solidFill>
                <a:latin typeface="Montserrat"/>
                <a:ea typeface="Montserrat"/>
                <a:cs typeface="Montserrat"/>
                <a:sym typeface="Montserrat"/>
              </a:rPr>
              <a:t>save time, </a:t>
            </a:r>
            <a:r>
              <a:rPr lang="en" sz="1000">
                <a:solidFill>
                  <a:schemeClr val="dk1"/>
                </a:solidFill>
                <a:latin typeface="Montserrat"/>
                <a:ea typeface="Montserrat"/>
                <a:cs typeface="Montserrat"/>
                <a:sym typeface="Montserrat"/>
              </a:rPr>
              <a:t>make </a:t>
            </a:r>
            <a:r>
              <a:rPr b="1" lang="en" sz="1000">
                <a:solidFill>
                  <a:schemeClr val="dk1"/>
                </a:solidFill>
                <a:latin typeface="Montserrat"/>
                <a:ea typeface="Montserrat"/>
                <a:cs typeface="Montserrat"/>
                <a:sym typeface="Montserrat"/>
              </a:rPr>
              <a:t>informed decisions</a:t>
            </a:r>
            <a:r>
              <a:rPr lang="en" sz="1000">
                <a:solidFill>
                  <a:schemeClr val="dk1"/>
                </a:solidFill>
                <a:latin typeface="Montserrat"/>
                <a:ea typeface="Montserrat"/>
                <a:cs typeface="Montserrat"/>
                <a:sym typeface="Montserrat"/>
              </a:rPr>
              <a:t> to ensure </a:t>
            </a:r>
            <a:r>
              <a:rPr b="1" lang="en" sz="1000">
                <a:solidFill>
                  <a:schemeClr val="dk1"/>
                </a:solidFill>
                <a:latin typeface="Montserrat"/>
                <a:ea typeface="Montserrat"/>
                <a:cs typeface="Montserrat"/>
                <a:sym typeface="Montserrat"/>
              </a:rPr>
              <a:t>positive patient outcomes</a:t>
            </a:r>
            <a:r>
              <a:rPr lang="en" sz="1000">
                <a:solidFill>
                  <a:schemeClr val="dk1"/>
                </a:solidFill>
                <a:latin typeface="Montserrat"/>
                <a:ea typeface="Montserrat"/>
                <a:cs typeface="Montserrat"/>
                <a:sym typeface="Montserrat"/>
              </a:rPr>
              <a:t>.</a:t>
            </a:r>
            <a:endParaRPr sz="1200">
              <a:solidFill>
                <a:schemeClr val="dk1"/>
              </a:solidFill>
            </a:endParaRPr>
          </a:p>
          <a:p>
            <a:pPr indent="0" lvl="0" marL="0" rtl="0" algn="l">
              <a:spcBef>
                <a:spcPts val="0"/>
              </a:spcBef>
              <a:spcAft>
                <a:spcPts val="0"/>
              </a:spcAft>
              <a:buClr>
                <a:schemeClr val="dk1"/>
              </a:buClr>
              <a:buSzPts val="1100"/>
              <a:buFont typeface="Arial"/>
              <a:buNone/>
            </a:pPr>
            <a:r>
              <a:t/>
            </a:r>
            <a:endParaRPr sz="1200">
              <a:solidFill>
                <a:schemeClr val="dk1"/>
              </a:solidFill>
            </a:endParaRPr>
          </a:p>
          <a:p>
            <a:pPr indent="0" lvl="0" marL="0" rtl="0" algn="l">
              <a:spcBef>
                <a:spcPts val="0"/>
              </a:spcBef>
              <a:spcAft>
                <a:spcPts val="0"/>
              </a:spcAft>
              <a:buClr>
                <a:schemeClr val="dk1"/>
              </a:buClr>
              <a:buSzPts val="1100"/>
              <a:buFont typeface="Arial"/>
              <a:buNone/>
            </a:pPr>
            <a:r>
              <a:rPr lang="en" sz="1200">
                <a:solidFill>
                  <a:schemeClr val="dk1"/>
                </a:solidFill>
              </a:rPr>
              <a:t>Within Expanse Navigator, we’re further enhancing clinicians ability to efficiently access a summary of a patient’s condition through addition of the Conditions brief. This feature combs through all of the different data sources and keys up information about the patient’s conditions giving a longitudinal view of what’s happening with the patient. This was initially targeted at physician and nurse users to be able to look and find information at the point of care, but we found this is something that quickly spread in terms of interest and deployment across different departments. For example, our early adopter is up to 23 different departments who have found utility in being able to quickly search, surface, and present the conditions showing time savings in visit prep for the patients across a variety of different departments in primary care, sleep medicine, infection control, and health information management where users spend a lot of time searching charts, it has had a tremendous impact.</a:t>
            </a:r>
            <a:endParaRPr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g37cd7a228ce_0_20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7" name="Google Shape;447;g37cd7a228ce_0_20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Population Health management is another example of how data is used at the point of care</a:t>
            </a:r>
            <a:endParaRPr/>
          </a:p>
          <a:p>
            <a:pPr indent="-298450" lvl="0" marL="457200" rtl="0" algn="l">
              <a:spcBef>
                <a:spcPts val="0"/>
              </a:spcBef>
              <a:spcAft>
                <a:spcPts val="0"/>
              </a:spcAft>
              <a:buSzPts val="1100"/>
              <a:buChar char="●"/>
            </a:pPr>
            <a:r>
              <a:rPr lang="en"/>
              <a:t>There is a wealth of data that is available through the integrated Expanse EHR that can be leveraged</a:t>
            </a:r>
            <a:endParaRPr/>
          </a:p>
          <a:p>
            <a:pPr indent="-298450" lvl="1" marL="914400" rtl="0" algn="l">
              <a:spcBef>
                <a:spcPts val="0"/>
              </a:spcBef>
              <a:spcAft>
                <a:spcPts val="0"/>
              </a:spcAft>
              <a:buSzPts val="1100"/>
              <a:buChar char="○"/>
            </a:pPr>
            <a:r>
              <a:rPr lang="en"/>
              <a:t> in dynamic criteria based Registries </a:t>
            </a:r>
            <a:endParaRPr/>
          </a:p>
          <a:p>
            <a:pPr indent="-298450" lvl="1" marL="914400" rtl="0" algn="l">
              <a:spcBef>
                <a:spcPts val="0"/>
              </a:spcBef>
              <a:spcAft>
                <a:spcPts val="0"/>
              </a:spcAft>
              <a:buSzPts val="1100"/>
              <a:buChar char="○"/>
            </a:pPr>
            <a:r>
              <a:rPr lang="en"/>
              <a:t>and Worklists that enable a tailored approach to patient care.</a:t>
            </a:r>
            <a:endParaRPr/>
          </a:p>
          <a:p>
            <a:pPr indent="0" lvl="0" marL="0" rtl="0" algn="l">
              <a:spcBef>
                <a:spcPts val="0"/>
              </a:spcBef>
              <a:spcAft>
                <a:spcPts val="0"/>
              </a:spcAft>
              <a:buNone/>
            </a:pPr>
            <a:r>
              <a:t/>
            </a:r>
            <a:endParaRPr/>
          </a:p>
          <a:p>
            <a:pPr indent="-298450" lvl="0" marL="457200" rtl="0" algn="l">
              <a:spcBef>
                <a:spcPts val="0"/>
              </a:spcBef>
              <a:spcAft>
                <a:spcPts val="0"/>
              </a:spcAft>
              <a:buSzPts val="1100"/>
              <a:buChar char="●"/>
            </a:pPr>
            <a:r>
              <a:rPr lang="en"/>
              <a:t>For instance,  cohorts of patients can be identified by common diagnoses, demographics,or social  determinants, and disposition among other things. </a:t>
            </a:r>
            <a:endParaRPr/>
          </a:p>
          <a:p>
            <a:pPr indent="-298450" lvl="1" marL="914400" rtl="0" algn="l">
              <a:spcBef>
                <a:spcPts val="0"/>
              </a:spcBef>
              <a:spcAft>
                <a:spcPts val="0"/>
              </a:spcAft>
              <a:buSzPts val="1100"/>
              <a:buChar char="○"/>
            </a:pPr>
            <a:r>
              <a:rPr lang="en"/>
              <a:t>This facilitates transitions of care</a:t>
            </a:r>
            <a:endParaRPr/>
          </a:p>
          <a:p>
            <a:pPr indent="-298450" lvl="1" marL="914400" rtl="0" algn="l">
              <a:spcBef>
                <a:spcPts val="0"/>
              </a:spcBef>
              <a:spcAft>
                <a:spcPts val="0"/>
              </a:spcAft>
              <a:buSzPts val="1100"/>
              <a:buChar char="○"/>
            </a:pPr>
            <a:r>
              <a:rPr lang="en"/>
              <a:t>It also identifies populations for increased attention- to support Clinics, Education, Quality Programs</a:t>
            </a:r>
            <a:endParaRPr/>
          </a:p>
          <a:p>
            <a:pPr indent="0" lvl="0" marL="914400" rtl="0" algn="l">
              <a:spcBef>
                <a:spcPts val="0"/>
              </a:spcBef>
              <a:spcAft>
                <a:spcPts val="0"/>
              </a:spcAft>
              <a:buNone/>
            </a:pPr>
            <a:r>
              <a:t/>
            </a:r>
            <a:endParaRPr/>
          </a:p>
          <a:p>
            <a:pPr indent="-298450" lvl="0" marL="457200" rtl="0" algn="l">
              <a:spcBef>
                <a:spcPts val="0"/>
              </a:spcBef>
              <a:spcAft>
                <a:spcPts val="0"/>
              </a:spcAft>
              <a:buSzPts val="1100"/>
              <a:buChar char="●"/>
            </a:pPr>
            <a:r>
              <a:rPr lang="en"/>
              <a:t>Diverse care management roles can then filter the cohorts, into user defined worklists, and populate their personalized Care Compass Home Screens. </a:t>
            </a:r>
            <a:endParaRPr/>
          </a:p>
          <a:p>
            <a:pPr indent="-298450" lvl="1" marL="914400" rtl="0" algn="l">
              <a:spcBef>
                <a:spcPts val="0"/>
              </a:spcBef>
              <a:spcAft>
                <a:spcPts val="0"/>
              </a:spcAft>
              <a:buSzPts val="1100"/>
              <a:buChar char="○"/>
            </a:pPr>
            <a:r>
              <a:rPr lang="en"/>
              <a:t>The workflows of Pharmacy Care Managers, Chronic Care Managers and Social workers differ. We cater to their needs.</a:t>
            </a:r>
            <a:endParaRPr/>
          </a:p>
          <a:p>
            <a:pPr indent="0" lvl="0" marL="457200" rtl="0" algn="l">
              <a:spcBef>
                <a:spcPts val="0"/>
              </a:spcBef>
              <a:spcAft>
                <a:spcPts val="0"/>
              </a:spcAft>
              <a:buNone/>
            </a:pPr>
            <a:r>
              <a:t/>
            </a:r>
            <a:endParaRPr/>
          </a:p>
          <a:p>
            <a:pPr indent="-298450" lvl="0" marL="457200" rtl="0" algn="l">
              <a:spcBef>
                <a:spcPts val="0"/>
              </a:spcBef>
              <a:spcAft>
                <a:spcPts val="0"/>
              </a:spcAft>
              <a:buSzPts val="1100"/>
              <a:buChar char="●"/>
            </a:pPr>
            <a:r>
              <a:rPr lang="en"/>
              <a:t>Efficient integration of primary care management tools enables clinicians to deliver:</a:t>
            </a:r>
            <a:endParaRPr/>
          </a:p>
          <a:p>
            <a:pPr indent="-298450" lvl="1" marL="914400" rtl="0" algn="l">
              <a:spcBef>
                <a:spcPts val="0"/>
              </a:spcBef>
              <a:spcAft>
                <a:spcPts val="0"/>
              </a:spcAft>
              <a:buSzPts val="1100"/>
              <a:buChar char="○"/>
            </a:pPr>
            <a:r>
              <a:rPr lang="en"/>
              <a:t> patient-centered care, and</a:t>
            </a:r>
            <a:endParaRPr/>
          </a:p>
          <a:p>
            <a:pPr indent="-298450" lvl="1" marL="914400" rtl="0" algn="l">
              <a:spcBef>
                <a:spcPts val="0"/>
              </a:spcBef>
              <a:spcAft>
                <a:spcPts val="0"/>
              </a:spcAft>
              <a:buSzPts val="1100"/>
              <a:buChar char="○"/>
            </a:pPr>
            <a:r>
              <a:rPr lang="en"/>
              <a:t> improved outcomes across the population.</a:t>
            </a:r>
            <a:endParaRPr/>
          </a:p>
          <a:p>
            <a:pPr indent="-298450" lvl="0" marL="457200" rtl="0" algn="l">
              <a:spcBef>
                <a:spcPts val="0"/>
              </a:spcBef>
              <a:spcAft>
                <a:spcPts val="0"/>
              </a:spcAft>
              <a:buSzPts val="1100"/>
              <a:buChar char="●"/>
            </a:pPr>
            <a:r>
              <a:rPr lang="en"/>
              <a:t> This leads to enhanced performance on</a:t>
            </a:r>
            <a:endParaRPr/>
          </a:p>
          <a:p>
            <a:pPr indent="-298450" lvl="1" marL="914400" rtl="0" algn="l">
              <a:spcBef>
                <a:spcPts val="0"/>
              </a:spcBef>
              <a:spcAft>
                <a:spcPts val="0"/>
              </a:spcAft>
              <a:buSzPts val="1100"/>
              <a:buChar char="○"/>
            </a:pPr>
            <a:r>
              <a:rPr lang="en"/>
              <a:t> quality measures,</a:t>
            </a:r>
            <a:endParaRPr/>
          </a:p>
          <a:p>
            <a:pPr indent="-298450" lvl="1" marL="914400" rtl="0" algn="l">
              <a:spcBef>
                <a:spcPts val="0"/>
              </a:spcBef>
              <a:spcAft>
                <a:spcPts val="0"/>
              </a:spcAft>
              <a:buSzPts val="1100"/>
              <a:buChar char="○"/>
            </a:pPr>
            <a:r>
              <a:rPr lang="en"/>
              <a:t> optimized utilization of low acuity engagements,</a:t>
            </a:r>
            <a:endParaRPr/>
          </a:p>
          <a:p>
            <a:pPr indent="-298450" lvl="1" marL="914400" rtl="0" algn="l">
              <a:spcBef>
                <a:spcPts val="0"/>
              </a:spcBef>
              <a:spcAft>
                <a:spcPts val="0"/>
              </a:spcAft>
              <a:buSzPts val="1100"/>
              <a:buChar char="○"/>
            </a:pPr>
            <a:r>
              <a:rPr lang="en"/>
              <a:t>  and better outcomes for patients.</a:t>
            </a:r>
            <a:endParaRPr/>
          </a:p>
          <a:p>
            <a:pPr indent="0" lvl="0" marL="0" rtl="0" algn="l">
              <a:spcBef>
                <a:spcPts val="0"/>
              </a:spcBef>
              <a:spcAft>
                <a:spcPts val="0"/>
              </a:spcAft>
              <a:buNone/>
            </a:pPr>
            <a:r>
              <a:t/>
            </a:r>
            <a:endParaRPr b="1">
              <a:solidFill>
                <a:srgbClr val="222222"/>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g37cd7a228ce_0_20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1" name="Google Shape;461;g37cd7a228ce_0_20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solidFill>
                  <a:schemeClr val="dk1"/>
                </a:solidFill>
              </a:rPr>
              <a:t>For patients who do require care in higher acuity settings,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MEDITECH Surveillance analyzes data in real time and automatically identifies patients who need attention,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whether they qualify for a potential Hospital Acquired Condition (HAC) or a clinical quality measure.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integrated toolset fits smoothly into clinical workflows, helping care teams to prioritize care, take action sooner, and improve outcomes.</a:t>
            </a:r>
            <a:endParaRPr>
              <a:solidFill>
                <a:schemeClr val="dk1"/>
              </a:solidFill>
            </a:endParaRPr>
          </a:p>
          <a:p>
            <a:pPr indent="0" lvl="0" marL="457200" rtl="0" algn="l">
              <a:lnSpc>
                <a:spcPct val="115000"/>
              </a:lnSpc>
              <a:spcBef>
                <a:spcPts val="0"/>
              </a:spcBef>
              <a:spcAft>
                <a:spcPts val="0"/>
              </a:spcAft>
              <a:buNone/>
            </a:pPr>
            <a:r>
              <a:t/>
            </a:r>
            <a:endParaRPr>
              <a:solidFill>
                <a:schemeClr val="dk1"/>
              </a:solidFill>
            </a:endParaRPr>
          </a:p>
          <a:p>
            <a:pPr indent="0" lvl="0" marL="0" rtl="0" algn="l">
              <a:lnSpc>
                <a:spcPct val="115000"/>
              </a:lnSpc>
              <a:spcBef>
                <a:spcPts val="0"/>
              </a:spcBef>
              <a:spcAft>
                <a:spcPts val="0"/>
              </a:spcAft>
              <a:buNone/>
            </a:pPr>
            <a:r>
              <a:t/>
            </a:r>
            <a:endParaRPr b="1">
              <a:solidFill>
                <a:srgbClr val="FF0000"/>
              </a:solidFill>
              <a:highlight>
                <a:srgbClr val="FFFFFF"/>
              </a:highlight>
            </a:endParaRPr>
          </a:p>
          <a:p>
            <a:pPr indent="0" lvl="0" marL="0" rtl="0" algn="l">
              <a:lnSpc>
                <a:spcPct val="115000"/>
              </a:lnSpc>
              <a:spcBef>
                <a:spcPts val="0"/>
              </a:spcBef>
              <a:spcAft>
                <a:spcPts val="0"/>
              </a:spcAft>
              <a:buNone/>
            </a:pPr>
            <a:r>
              <a:t/>
            </a:r>
            <a:endParaRPr>
              <a:solidFill>
                <a:schemeClr val="dk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g37cd7a228ce_0_2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9" name="Google Shape;479;g37cd7a228ce_0_2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Clr>
                <a:schemeClr val="dk1"/>
              </a:buClr>
              <a:buSzPts val="1100"/>
              <a:buChar char="●"/>
            </a:pPr>
            <a:r>
              <a:rPr lang="en">
                <a:solidFill>
                  <a:schemeClr val="dk1"/>
                </a:solidFill>
              </a:rPr>
              <a:t>Optimal workflows and system guidance help organizations improve outcomes, save time, and conserve resources.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Toolkit components also include Business and Clinical Analytics (BCA) Dashboards to monitor and measure performance improvement</a:t>
            </a:r>
            <a:endParaRPr>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g37cd7a228ce_0_22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4" name="Google Shape;484;g37cd7a228ce_0_22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marR="0" rtl="0" algn="l">
              <a:spcBef>
                <a:spcPts val="0"/>
              </a:spcBef>
              <a:spcAft>
                <a:spcPts val="0"/>
              </a:spcAft>
              <a:buClr>
                <a:schemeClr val="dk1"/>
              </a:buClr>
              <a:buSzPts val="1100"/>
              <a:buChar char="●"/>
            </a:pPr>
            <a:r>
              <a:rPr lang="en">
                <a:solidFill>
                  <a:schemeClr val="dk1"/>
                </a:solidFill>
              </a:rPr>
              <a:t>In addition to data tools at the point of care, MEDITECH also offered Business and Clinical Analytics (BCA) </a:t>
            </a:r>
            <a:endParaRPr>
              <a:solidFill>
                <a:schemeClr val="dk1"/>
              </a:solidFill>
            </a:endParaRPr>
          </a:p>
          <a:p>
            <a:pPr indent="-298450" lvl="0" marL="457200" marR="0" rtl="0" algn="l">
              <a:spcBef>
                <a:spcPts val="0"/>
              </a:spcBef>
              <a:spcAft>
                <a:spcPts val="0"/>
              </a:spcAft>
              <a:buClr>
                <a:schemeClr val="dk1"/>
              </a:buClr>
              <a:buSzPts val="1100"/>
              <a:buChar char="●"/>
            </a:pPr>
            <a:r>
              <a:rPr lang="en">
                <a:solidFill>
                  <a:schemeClr val="dk1"/>
                </a:solidFill>
              </a:rPr>
              <a:t>BCA is MTs web based Business Intelligence solution </a:t>
            </a:r>
            <a:endParaRPr>
              <a:solidFill>
                <a:schemeClr val="dk1"/>
              </a:solidFill>
            </a:endParaRPr>
          </a:p>
          <a:p>
            <a:pPr indent="-298450" lvl="0" marL="457200" marR="0" rtl="0" algn="l">
              <a:spcBef>
                <a:spcPts val="0"/>
              </a:spcBef>
              <a:spcAft>
                <a:spcPts val="0"/>
              </a:spcAft>
              <a:buClr>
                <a:schemeClr val="dk1"/>
              </a:buClr>
              <a:buSzPts val="1100"/>
              <a:buChar char="●"/>
            </a:pPr>
            <a:r>
              <a:rPr lang="en">
                <a:solidFill>
                  <a:schemeClr val="dk1"/>
                </a:solidFill>
              </a:rPr>
              <a:t>BCA allows users to understand the patient populations that they serve and drill down all the way to the individual patient level</a:t>
            </a:r>
            <a:endParaRPr>
              <a:solidFill>
                <a:schemeClr val="dk1"/>
              </a:solidFill>
            </a:endParaRPr>
          </a:p>
          <a:p>
            <a:pPr indent="-298450" lvl="0" marL="457200" marR="0" rtl="0" algn="l">
              <a:spcBef>
                <a:spcPts val="0"/>
              </a:spcBef>
              <a:spcAft>
                <a:spcPts val="0"/>
              </a:spcAft>
              <a:buClr>
                <a:schemeClr val="dk1"/>
              </a:buClr>
              <a:buSzPts val="1100"/>
              <a:buChar char="●"/>
            </a:pPr>
            <a:r>
              <a:rPr lang="en">
                <a:solidFill>
                  <a:schemeClr val="dk1"/>
                </a:solidFill>
              </a:rPr>
              <a:t>Single source of truth - everyone looking at the same data, with consistent metric definitions, this allows the organization to rally behind different organizational objectives. </a:t>
            </a:r>
            <a:endParaRPr>
              <a:solidFill>
                <a:schemeClr val="dk1"/>
              </a:solidFill>
            </a:endParaRPr>
          </a:p>
          <a:p>
            <a:pPr indent="0" lvl="0" marL="0" marR="0" rtl="0" algn="l">
              <a:spcBef>
                <a:spcPts val="0"/>
              </a:spcBef>
              <a:spcAft>
                <a:spcPts val="0"/>
              </a:spcAft>
              <a:buNone/>
            </a:pPr>
            <a:r>
              <a:t/>
            </a:r>
            <a:endParaRPr>
              <a:solidFill>
                <a:schemeClr val="dk1"/>
              </a:solidFill>
            </a:endParaRPr>
          </a:p>
          <a:p>
            <a:pPr indent="0" lvl="0" marL="0" marR="0" rtl="0" algn="l">
              <a:spcBef>
                <a:spcPts val="0"/>
              </a:spcBef>
              <a:spcAft>
                <a:spcPts val="0"/>
              </a:spcAft>
              <a:buNone/>
            </a:pPr>
            <a:r>
              <a:rPr lang="en">
                <a:solidFill>
                  <a:schemeClr val="dk1"/>
                </a:solidFill>
              </a:rPr>
              <a:t>MEDITECH's Data Repository, an SQL database, provides an open environment for powerful reporting and decision support across the continuum of care. Virtually all data captured in MEDITECH Expanse, as well as interfaced data from other vendors' systems, can be stored in the Data Repository for direct access using any ODBC-compliant reporting software or the self-service analytics tool in our Business and Clinical Analytics solution. Other vendor data can also be stored in a separate SQL database and combined with data stored in the Data Repository. To facilitate uninterrupted, longitudinal or research-based reporting, the Data Repository databases reside on a dedicated server separated from your LIVE system and is continuously fed with data, allowing for dynamic report and dashboard creation.</a:t>
            </a:r>
            <a:endParaRPr>
              <a:solidFill>
                <a:schemeClr val="dk1"/>
              </a:solidFill>
            </a:endParaRPr>
          </a:p>
          <a:p>
            <a:pPr indent="0" lvl="0" marL="457200" marR="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a:p>
            <a:pPr indent="0" lvl="0" marL="0" rtl="0" algn="l">
              <a:lnSpc>
                <a:spcPct val="115000"/>
              </a:lnSpc>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g37cd7a228ce_0_24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8" name="Google Shape;498;g37cd7a228ce_0_24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Char char="●"/>
            </a:pPr>
            <a:r>
              <a:rPr lang="en">
                <a:solidFill>
                  <a:schemeClr val="dk1"/>
                </a:solidFill>
              </a:rPr>
              <a:t>Our dashboards are mobile and our data is actionable allowing you to launch directly into the patient’s chart to inform your decisions, no matter where you are.</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g348fee5d38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8" name="Google Shape;508;g348fee5d38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 want to talk a little bit about how we got started with this project.  AMIA, the American Medical Informatics Association, started an initiative called the 25x5 project with the goal to reduce provider documentation down to 25%, that’s a 75% reduction and a very aggressive goal.  This is also a for us, MEDITECH, to reduce Documentation burden providers and thought this would be a great initiative to be apart of.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We joined an AMIA taskforce and have been participating in this initiative.  As a result, we coded a robust set of documentation metrics and created visualizations, or dashboards so that we could analyze the data as well as provide it to healthcare organizations for their own analysis.  And we will get more into those in just a moment.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With this project we defined a process:</a:t>
            </a:r>
            <a:endParaRPr/>
          </a:p>
          <a:p>
            <a:pPr indent="-298450" lvl="0" marL="457200" rtl="0" algn="l">
              <a:spcBef>
                <a:spcPts val="0"/>
              </a:spcBef>
              <a:spcAft>
                <a:spcPts val="0"/>
              </a:spcAft>
              <a:buSzPts val="1100"/>
              <a:buChar char="●"/>
            </a:pPr>
            <a:r>
              <a:rPr lang="en"/>
              <a:t>We need to identify the Use Care or Questions you are looking to get answers to and the metrics that would be valuable to you and answer those questions</a:t>
            </a:r>
            <a:endParaRPr/>
          </a:p>
          <a:p>
            <a:pPr indent="-298450" lvl="0" marL="457200" rtl="0" algn="l">
              <a:spcBef>
                <a:spcPts val="0"/>
              </a:spcBef>
              <a:spcAft>
                <a:spcPts val="0"/>
              </a:spcAft>
              <a:buSzPts val="1100"/>
              <a:buChar char="●"/>
            </a:pPr>
            <a:r>
              <a:rPr lang="en"/>
              <a:t>Identify the data needed and determine if it is available to retrieve or if we need development work</a:t>
            </a:r>
            <a:endParaRPr/>
          </a:p>
          <a:p>
            <a:pPr indent="-298450" lvl="1" marL="914400" rtl="0" algn="l">
              <a:spcBef>
                <a:spcPts val="0"/>
              </a:spcBef>
              <a:spcAft>
                <a:spcPts val="0"/>
              </a:spcAft>
              <a:buSzPts val="1100"/>
              <a:buChar char="○"/>
            </a:pPr>
            <a:r>
              <a:rPr lang="en"/>
              <a:t>If development work is needed, we have a process to prioritize those requests	</a:t>
            </a:r>
            <a:endParaRPr/>
          </a:p>
          <a:p>
            <a:pPr indent="-298450" lvl="0" marL="457200" rtl="0" algn="l">
              <a:spcBef>
                <a:spcPts val="0"/>
              </a:spcBef>
              <a:spcAft>
                <a:spcPts val="0"/>
              </a:spcAft>
              <a:buSzPts val="1100"/>
              <a:buChar char="●"/>
            </a:pPr>
            <a:r>
              <a:rPr lang="en"/>
              <a:t>Using the dataset, dynamic Dashboards are created so that users can visualize and analyze the data</a:t>
            </a:r>
            <a:endParaRPr/>
          </a:p>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g348fee5d384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6" name="Google Shape;526;g348fee5d384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Expanding upon the Documentation metrics, our current focus is on the 7 Core Measures of EHR Use,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These are industry standard metrics for healthcare organizations to use for benchmarking regardless of the EHR.</a:t>
            </a:r>
            <a:endParaRPr>
              <a:solidFill>
                <a:schemeClr val="dk1"/>
              </a:solidFill>
            </a:endParaRPr>
          </a:p>
          <a:p>
            <a:pPr indent="0" lvl="0" marL="45720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The 7 Core Measures Include</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Time on Documentation</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Work Outside of Work</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Total EHR Time</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Undivided Attention patients receive</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Time on Inbox</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Time on Prescriptions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And Teamwork for Orders</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You will notice a green check mark indicating that work is complete for that area, and other are in active development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We are also taking it a step further by giving you more data for analysis,  beyond the Core Measure</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for example, Time on Documentation, while this specific metric is a measure, we are capturing much more than just time.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And this is true for all Core Measures</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5" name="Shape 565"/>
        <p:cNvGrpSpPr/>
        <p:nvPr/>
      </p:nvGrpSpPr>
      <p:grpSpPr>
        <a:xfrm>
          <a:off x="0" y="0"/>
          <a:ext cx="0" cy="0"/>
          <a:chOff x="0" y="0"/>
          <a:chExt cx="0" cy="0"/>
        </a:xfrm>
      </p:grpSpPr>
      <p:sp>
        <p:nvSpPr>
          <p:cNvPr id="566" name="Google Shape;566;g348fee5d384_0_1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7" name="Google Shape;567;g348fee5d384_0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37cd7a228ce_0_208:notes"/>
          <p:cNvSpPr/>
          <p:nvPr>
            <p:ph idx="2" type="sldImg"/>
          </p:nvPr>
        </p:nvSpPr>
        <p:spPr>
          <a:xfrm>
            <a:off x="381163"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37cd7a228ce_0_2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Clr>
                <a:schemeClr val="dk1"/>
              </a:buClr>
              <a:buSzPts val="1100"/>
              <a:buChar char="●"/>
            </a:pPr>
            <a:r>
              <a:rPr lang="en">
                <a:solidFill>
                  <a:schemeClr val="dk1"/>
                </a:solidFill>
              </a:rPr>
              <a:t>Advanced analytics, data and interoperability tools are key features of Expanse because data is increasingly significant in improving care quality, patient outcomes, operational efficiency, and cost reduction for healthcare stakeholders.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Accessing and using healthcare data requires key functional components to enable the intelligent application of data.</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With Expanse, MEDITECH supports Analytics, Interoperability, and the Data needs of health systems by:</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Building an infrastructure based on modern technology</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That powers intuitive and intelligent workflows  </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That enables a patient-centered Interoperable ecosystem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t/>
            </a:r>
            <a:endParaRPr>
              <a:solidFill>
                <a:schemeClr val="dk1"/>
              </a:solidFill>
            </a:endParaRPr>
          </a:p>
          <a:p>
            <a:pPr indent="0" lvl="0" marL="457200" rtl="0" algn="l">
              <a:lnSpc>
                <a:spcPct val="115000"/>
              </a:lnSpc>
              <a:spcBef>
                <a:spcPts val="0"/>
              </a:spcBef>
              <a:spcAft>
                <a:spcPts val="0"/>
              </a:spcAft>
              <a:buNone/>
            </a:pPr>
            <a:r>
              <a:rPr lang="en">
                <a:solidFill>
                  <a:schemeClr val="dk1"/>
                </a:solidFill>
              </a:rPr>
              <a:t>—------------------------------------------------------</a:t>
            </a:r>
            <a:endParaRPr>
              <a:solidFill>
                <a:schemeClr val="dk1"/>
              </a:solidFill>
            </a:endParaRPr>
          </a:p>
          <a:p>
            <a:pPr indent="0" lvl="0" marL="457200" rtl="0" algn="l">
              <a:lnSpc>
                <a:spcPct val="115000"/>
              </a:lnSpc>
              <a:spcBef>
                <a:spcPts val="0"/>
              </a:spcBef>
              <a:spcAft>
                <a:spcPts val="0"/>
              </a:spcAft>
              <a:buNone/>
            </a:pPr>
            <a:r>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Intelligent health of the future meets the needs of:</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Clinicians for intuitive workflows that inherently operationalize data, unlocking new insights;</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Patients for more personalized and person-centered by increasingly leveraging genomics;</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Healthcare organization overall to be responsive and adaptable to evolving models of care delivery</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Embracing that future requires an EHR partner that has reliably and consistently invested in creating a truly interoperable infrastructure</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Infrastructure enables the EHR to function as an intelligent platform</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Continuously data-driven</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Connected to a broader ecosystem</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MEDITECH’s commitment to data accessibility is what drives organizations’ capacity to innovate–today and tomorrow</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b="1" lang="en" u="sng">
                <a:solidFill>
                  <a:schemeClr val="hlink"/>
                </a:solidFill>
                <a:hlinkClick r:id="rId2"/>
              </a:rPr>
              <a:t>2024.3.6_Gartner Intelligent Health: A vision for HCLS Industry</a:t>
            </a:r>
            <a:r>
              <a:rPr b="1" lang="en">
                <a:solidFill>
                  <a:schemeClr val="dk1"/>
                </a:solidFill>
              </a:rPr>
              <a:t> </a:t>
            </a:r>
            <a:r>
              <a:rPr b="1" lang="en">
                <a:solidFill>
                  <a:schemeClr val="dk1"/>
                </a:solidFill>
              </a:rPr>
              <a:t>, see especially the image on page 5 “Intelligent Health Characteristics” and page 8, “Four Foundational Industry Directions in Intelligent Health”:</a:t>
            </a:r>
            <a:endParaRPr b="1">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"Embrace intelligent health as the foundation of your organizational strategy. This</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industry vision uses advancements in technology and science to improve business</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agility and clinical outcomes by being interoperable by default, relying on continuous</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data to deliver experience through the unification of care delivery that is precise,</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equitable and ethical."</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“Intelligent health </a:t>
            </a:r>
            <a:r>
              <a:rPr b="1" lang="en">
                <a:solidFill>
                  <a:schemeClr val="dk1"/>
                </a:solidFill>
              </a:rPr>
              <a:t>harnesses the ever-increasing volume, variety and velocity of data to anticipate and move interventions to a broader range of moments that matter as they unfold without time or location constraints — improving both business agility and clinical outcomes.</a:t>
            </a:r>
            <a:r>
              <a:rPr lang="en">
                <a:solidFill>
                  <a:schemeClr val="dk1"/>
                </a:solidFill>
              </a:rPr>
              <a:t> Intelligent health is interoperable by default, relying on continuous data to deliver experience through the unification of digital and in-person care delivery that is precise, equitable and ethical.” Can tie what’s in bold into the throughline of the presentation going from individual clinical use cases to how that data is operationalized by the organization from a macro perspective (e.g., surveillance alerts to clinician, then back-end BCA surveillance dashboards)</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“advancements in technology and science are demonstrating the power of moving beyond information to intelligence — bringing medicine closer to the patient.”</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“Conquer Four Imperatives for Success in Intelligent Health…Precision… Equity…Ethics…Interoperability–This imperative elevates ubiquitous data as the cornerstone to successful digital transformation and reinforces the need to position interoperability as a </a:t>
            </a:r>
            <a:r>
              <a:rPr b="1" lang="en">
                <a:solidFill>
                  <a:schemeClr val="dk1"/>
                </a:solidFill>
              </a:rPr>
              <a:t>strategic core competency. </a:t>
            </a:r>
            <a:r>
              <a:rPr lang="en">
                <a:solidFill>
                  <a:schemeClr val="dk1"/>
                </a:solidFill>
              </a:rPr>
              <a:t>…the imperatives will be table stakes for high-performing organizations in the near future</a:t>
            </a:r>
            <a:r>
              <a:rPr b="1" lang="en">
                <a:solidFill>
                  <a:schemeClr val="dk1"/>
                </a:solidFill>
              </a:rPr>
              <a:t>” </a:t>
            </a:r>
            <a:endParaRPr b="1">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5" name="Shape 615"/>
        <p:cNvGrpSpPr/>
        <p:nvPr/>
      </p:nvGrpSpPr>
      <p:grpSpPr>
        <a:xfrm>
          <a:off x="0" y="0"/>
          <a:ext cx="0" cy="0"/>
          <a:chOff x="0" y="0"/>
          <a:chExt cx="0" cy="0"/>
        </a:xfrm>
      </p:grpSpPr>
      <p:sp>
        <p:nvSpPr>
          <p:cNvPr id="616" name="Google Shape;616;g348fee5d384_0_1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7" name="Google Shape;617;g348fee5d384_0_1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5" name="Shape 665"/>
        <p:cNvGrpSpPr/>
        <p:nvPr/>
      </p:nvGrpSpPr>
      <p:grpSpPr>
        <a:xfrm>
          <a:off x="0" y="0"/>
          <a:ext cx="0" cy="0"/>
          <a:chOff x="0" y="0"/>
          <a:chExt cx="0" cy="0"/>
        </a:xfrm>
      </p:grpSpPr>
      <p:sp>
        <p:nvSpPr>
          <p:cNvPr id="666" name="Google Shape;666;g37cd7a228ce_0_27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7" name="Google Shape;667;g37cd7a228ce_0_27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lang="en"/>
              <a:t>MEDITECH key differentiators are:</a:t>
            </a:r>
            <a:endParaRPr/>
          </a:p>
          <a:p>
            <a:pPr indent="-298450" lvl="0" marL="457200" rtl="0" algn="l">
              <a:lnSpc>
                <a:spcPct val="115000"/>
              </a:lnSpc>
              <a:spcBef>
                <a:spcPts val="1200"/>
              </a:spcBef>
              <a:spcAft>
                <a:spcPts val="0"/>
              </a:spcAft>
              <a:buSzPts val="1100"/>
              <a:buChar char="●"/>
            </a:pPr>
            <a:r>
              <a:rPr lang="en">
                <a:solidFill>
                  <a:schemeClr val="dk1"/>
                </a:solidFill>
              </a:rPr>
              <a:t>the accessibility, comprehensiveness, and versatility of its data sets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Its ability to access and utilize data at the point of care and organizationally</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MEDITECH uses data to empower stakeholders with unprecedented insights, transcending the boundaries of clinical data and fostering informed decision-making for transformative outcomes.</a:t>
            </a:r>
            <a:endParaRPr>
              <a:solidFill>
                <a:schemeClr val="dk1"/>
              </a:solidFill>
            </a:endParaRPr>
          </a:p>
          <a:p>
            <a:pPr indent="0" lvl="0" marL="457200" rtl="0" algn="l">
              <a:lnSpc>
                <a:spcPct val="115000"/>
              </a:lnSpc>
              <a:spcBef>
                <a:spcPts val="1200"/>
              </a:spcBef>
              <a:spcAft>
                <a:spcPts val="0"/>
              </a:spcAft>
              <a:buNone/>
            </a:pPr>
            <a:r>
              <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t/>
            </a:r>
            <a:endParaRPr/>
          </a:p>
          <a:p>
            <a:pPr indent="0" lvl="0" marL="0" rtl="0" algn="l">
              <a:spcBef>
                <a:spcPts val="120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8" name="Shape 688"/>
        <p:cNvGrpSpPr/>
        <p:nvPr/>
      </p:nvGrpSpPr>
      <p:grpSpPr>
        <a:xfrm>
          <a:off x="0" y="0"/>
          <a:ext cx="0" cy="0"/>
          <a:chOff x="0" y="0"/>
          <a:chExt cx="0" cy="0"/>
        </a:xfrm>
      </p:grpSpPr>
      <p:sp>
        <p:nvSpPr>
          <p:cNvPr id="689" name="Google Shape;689;g37cd7a228ce_0_29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0" name="Google Shape;690;g37cd7a228ce_0_29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37cd7a228ce_0_224:notes"/>
          <p:cNvSpPr/>
          <p:nvPr>
            <p:ph idx="2" type="sldImg"/>
          </p:nvPr>
        </p:nvSpPr>
        <p:spPr>
          <a:xfrm>
            <a:off x="381163"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97" name="Google Shape;197;g37cd7a228ce_0_2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Clr>
                <a:schemeClr val="dk1"/>
              </a:buClr>
              <a:buSzPts val="1100"/>
              <a:buChar char="●"/>
            </a:pPr>
            <a:r>
              <a:rPr lang="en">
                <a:solidFill>
                  <a:schemeClr val="dk1"/>
                </a:solidFill>
              </a:rPr>
              <a:t>Here I want to show how data flows through the underlying infrastructure at zoomed-in level…</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Initial focus is on codifying and normalizing data across the platform</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We ensure there are the appropriate tools to do that, and to propagate value-bases and coding systems across the entirety of our data structures</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Data is stored in an efficient manner that promotes interoperability, not just data-sharing with apps but extending access to operationalize ML and generative AI</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
                <a:solidFill>
                  <a:schemeClr val="dk1"/>
                </a:solidFill>
                <a:highlight>
                  <a:schemeClr val="accent4"/>
                </a:highlight>
              </a:rPr>
              <a:t>As organizations’ need more  advanced way to use applications– particularly those highly reliant on large volumes of data– scalability becomes increasingly important. </a:t>
            </a:r>
            <a:r>
              <a:rPr lang="en">
                <a:solidFill>
                  <a:schemeClr val="dk1"/>
                </a:solidFill>
                <a:highlight>
                  <a:schemeClr val="accent4"/>
                </a:highlight>
              </a:rPr>
              <a:t>[is this accurate? I added it on to your original HIMSS talking points]</a:t>
            </a:r>
            <a:r>
              <a:rPr lang="en">
                <a:solidFill>
                  <a:schemeClr val="dk1"/>
                </a:solidFill>
                <a:highlight>
                  <a:schemeClr val="lt1"/>
                </a:highlight>
              </a:rPr>
              <a:t> </a:t>
            </a:r>
            <a:endParaRPr>
              <a:solidFill>
                <a:schemeClr val="dk1"/>
              </a:solidFill>
              <a:highlight>
                <a:schemeClr val="lt1"/>
              </a:highlight>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Expanse is one of the first cloud-based EHRs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We leverage the cloud to ensure our platform is easily deployed and scalable</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Use cloud functions to extend access to data and deploy apps within FHIR servers at scale</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Our use of cloud database management tools enables access to data sets for AI use cases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The combination of all three–data, data structures, and cloud tools–ensures that Expanse is mobile-native</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b="1" lang="en">
                <a:solidFill>
                  <a:schemeClr val="dk1"/>
                </a:solidFill>
                <a:highlight>
                  <a:schemeClr val="accent4"/>
                </a:highlight>
              </a:rPr>
              <a:t>Meaning we can extend access to health apps, including Smart on FHIR and CDS hooks, that augment the experience of both patient and provider as well as offer additional sources of data capture</a:t>
            </a:r>
            <a:r>
              <a:rPr lang="en">
                <a:solidFill>
                  <a:schemeClr val="dk1"/>
                </a:solidFill>
                <a:highlight>
                  <a:schemeClr val="accent4"/>
                </a:highlight>
              </a:rPr>
              <a:t> [is this accurate? I added it on to your original HIMSS talking points]</a:t>
            </a:r>
            <a:r>
              <a:rPr lang="en">
                <a:solidFill>
                  <a:schemeClr val="dk1"/>
                </a:solidFill>
              </a:rPr>
              <a:t>. </a:t>
            </a:r>
            <a:endParaRPr>
              <a:solidFill>
                <a:schemeClr val="dk1"/>
              </a:solidFill>
            </a:endParaRPr>
          </a:p>
          <a:p>
            <a:pPr indent="0" lvl="0" marL="0" rtl="0" algn="l">
              <a:lnSpc>
                <a:spcPct val="115000"/>
              </a:lnSpc>
              <a:spcBef>
                <a:spcPts val="0"/>
              </a:spcBef>
              <a:spcAft>
                <a:spcPts val="0"/>
              </a:spcAft>
              <a:buNone/>
            </a:pPr>
            <a:r>
              <a:t/>
            </a:r>
            <a:endParaRPr>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348f213daa3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0" name="Google Shape;240;g348f213daa3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Here I want to talk about how the infrastructure powers the intelligence of the platform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The Expanse platform addresses the increasing demand for data access and utilization in the healthcare industry</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It emphasizes seamless flow of data between individuals and organizations, catering to diverse end-user needs across the care continuum.</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 The platform aims to enable better decision-making at:</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both individual and organizational levels, </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promoting person-centered care, </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personalized medicine, </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and strategic priority targeting.</a:t>
            </a:r>
            <a:endParaRPr>
              <a:solidFill>
                <a:schemeClr val="dk1"/>
              </a:solidFill>
            </a:endParaRPr>
          </a:p>
          <a:p>
            <a:pPr indent="0" lvl="0" marL="0" rtl="0" algn="l">
              <a:spcBef>
                <a:spcPts val="0"/>
              </a:spcBef>
              <a:spcAft>
                <a:spcPts val="160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37cd7a228ce_0_4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8" name="Google Shape;288;g37cd7a228ce_0_4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Clr>
                <a:schemeClr val="dk1"/>
              </a:buClr>
              <a:buSzPts val="1100"/>
              <a:buChar char="●"/>
            </a:pPr>
            <a:r>
              <a:rPr lang="en">
                <a:solidFill>
                  <a:schemeClr val="dk1"/>
                </a:solidFill>
              </a:rPr>
              <a:t>A key feature about Expanse is that it integrates dynamic data collection and utilization through</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 user-friendly EHR interactions,</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 customizable analytics dashboards, </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and AI capabilities.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Expanse helps organizations see big-picture insights by using data to find specific areas that need attention</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 It also lets users access and use data instantly, especially at the point where they're providing care.</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This means they can make better decisions as they work, like when AI gives a clinician helpful information while they're looking at a patient's chart.</a:t>
            </a:r>
            <a:endParaRPr>
              <a:solidFill>
                <a:schemeClr val="dk1"/>
              </a:solidFill>
            </a:endParaRPr>
          </a:p>
          <a:p>
            <a:pPr indent="0" lvl="0" marL="457200" rtl="0" algn="l">
              <a:spcBef>
                <a:spcPts val="0"/>
              </a:spcBef>
              <a:spcAft>
                <a:spcPts val="0"/>
              </a:spcAft>
              <a:buNone/>
            </a:pPr>
            <a:r>
              <a:t/>
            </a:r>
            <a:endParaRPr>
              <a:solidFill>
                <a:schemeClr val="dk1"/>
              </a:solidFill>
            </a:endParaRPr>
          </a:p>
          <a:p>
            <a:pPr indent="0" lvl="0" marL="0" rtl="0" algn="l">
              <a:lnSpc>
                <a:spcPct val="115000"/>
              </a:lnSpc>
              <a:spcBef>
                <a:spcPts val="0"/>
              </a:spcBef>
              <a:spcAft>
                <a:spcPts val="0"/>
              </a:spcAft>
              <a:buNone/>
            </a:pPr>
            <a:r>
              <a:t/>
            </a:r>
            <a:endParaRPr>
              <a:solidFill>
                <a:schemeClr val="dk1"/>
              </a:solidFill>
            </a:endParaRPr>
          </a:p>
          <a:p>
            <a:pPr indent="0" lvl="0" marL="0" rtl="0" algn="l">
              <a:lnSpc>
                <a:spcPct val="115000"/>
              </a:lnSpc>
              <a:spcBef>
                <a:spcPts val="0"/>
              </a:spcBef>
              <a:spcAft>
                <a:spcPts val="0"/>
              </a:spcAft>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37cd7a228ce_0_32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0" name="Google Shape;320;g37cd7a228ce_0_32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2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25000"/>
              </a:lnSpc>
              <a:spcBef>
                <a:spcPts val="0"/>
              </a:spcBef>
              <a:spcAft>
                <a:spcPts val="0"/>
              </a:spcAft>
              <a:buClr>
                <a:schemeClr val="dk1"/>
              </a:buClr>
              <a:buSzPts val="1100"/>
              <a:buFont typeface="Arial"/>
              <a:buNone/>
            </a:pPr>
            <a:r>
              <a:t/>
            </a:r>
            <a:endParaRPr>
              <a:solidFill>
                <a:schemeClr val="dk1"/>
              </a:solidFill>
            </a:endParaRPr>
          </a:p>
          <a:p>
            <a:pPr indent="-298450" lvl="0" marL="457200" rtl="0" algn="l">
              <a:lnSpc>
                <a:spcPct val="125000"/>
              </a:lnSpc>
              <a:spcBef>
                <a:spcPts val="0"/>
              </a:spcBef>
              <a:spcAft>
                <a:spcPts val="0"/>
              </a:spcAft>
              <a:buClr>
                <a:schemeClr val="dk1"/>
              </a:buClr>
              <a:buSzPts val="1100"/>
              <a:buChar char="●"/>
            </a:pPr>
            <a:r>
              <a:rPr lang="en">
                <a:solidFill>
                  <a:schemeClr val="dk1"/>
                </a:solidFill>
              </a:rPr>
              <a:t>MEDITECH aims to empower healthcare organizations with technology for safe, efficient, and impactful care</a:t>
            </a:r>
            <a:endParaRPr>
              <a:solidFill>
                <a:schemeClr val="dk1"/>
              </a:solidFill>
            </a:endParaRPr>
          </a:p>
          <a:p>
            <a:pPr indent="-298450" lvl="0" marL="457200" rtl="0" algn="l">
              <a:lnSpc>
                <a:spcPct val="125000"/>
              </a:lnSpc>
              <a:spcBef>
                <a:spcPts val="0"/>
              </a:spcBef>
              <a:spcAft>
                <a:spcPts val="0"/>
              </a:spcAft>
              <a:buClr>
                <a:schemeClr val="dk1"/>
              </a:buClr>
              <a:buSzPts val="1100"/>
              <a:buChar char="●"/>
            </a:pPr>
            <a:r>
              <a:rPr lang="en">
                <a:solidFill>
                  <a:schemeClr val="dk1"/>
                </a:solidFill>
              </a:rPr>
              <a:t>Our approach to integrating AI into EHR  prioritizes the </a:t>
            </a:r>
            <a:r>
              <a:rPr b="1" lang="en">
                <a:solidFill>
                  <a:schemeClr val="dk1"/>
                </a:solidFill>
              </a:rPr>
              <a:t>patien</a:t>
            </a:r>
            <a:r>
              <a:rPr lang="en">
                <a:solidFill>
                  <a:schemeClr val="dk1"/>
                </a:solidFill>
              </a:rPr>
              <a:t>t, the </a:t>
            </a:r>
            <a:r>
              <a:rPr b="1" lang="en">
                <a:solidFill>
                  <a:schemeClr val="dk1"/>
                </a:solidFill>
              </a:rPr>
              <a:t>care team</a:t>
            </a:r>
            <a:r>
              <a:rPr lang="en">
                <a:solidFill>
                  <a:schemeClr val="dk1"/>
                </a:solidFill>
              </a:rPr>
              <a:t>, and the </a:t>
            </a:r>
            <a:r>
              <a:rPr b="1" lang="en">
                <a:solidFill>
                  <a:schemeClr val="dk1"/>
                </a:solidFill>
              </a:rPr>
              <a:t> health system</a:t>
            </a:r>
            <a:r>
              <a:rPr lang="en">
                <a:solidFill>
                  <a:schemeClr val="dk1"/>
                </a:solidFill>
              </a:rPr>
              <a:t> experience</a:t>
            </a:r>
            <a:endParaRPr>
              <a:solidFill>
                <a:schemeClr val="dk1"/>
              </a:solidFill>
            </a:endParaRPr>
          </a:p>
          <a:p>
            <a:pPr indent="-298450" lvl="0" marL="457200" rtl="0" algn="l">
              <a:lnSpc>
                <a:spcPct val="125000"/>
              </a:lnSpc>
              <a:spcBef>
                <a:spcPts val="0"/>
              </a:spcBef>
              <a:spcAft>
                <a:spcPts val="0"/>
              </a:spcAft>
              <a:buClr>
                <a:schemeClr val="dk1"/>
              </a:buClr>
              <a:buSzPts val="1100"/>
              <a:buChar char="●"/>
            </a:pPr>
            <a:r>
              <a:rPr lang="en">
                <a:solidFill>
                  <a:schemeClr val="dk1"/>
                </a:solidFill>
              </a:rPr>
              <a:t>And our focus on AI applications are those that:</a:t>
            </a:r>
            <a:endParaRPr>
              <a:solidFill>
                <a:schemeClr val="dk1"/>
              </a:solidFill>
            </a:endParaRPr>
          </a:p>
          <a:p>
            <a:pPr indent="-298450" lvl="1" marL="914400" rtl="0" algn="l">
              <a:lnSpc>
                <a:spcPct val="125000"/>
              </a:lnSpc>
              <a:spcBef>
                <a:spcPts val="0"/>
              </a:spcBef>
              <a:spcAft>
                <a:spcPts val="0"/>
              </a:spcAft>
              <a:buClr>
                <a:schemeClr val="dk1"/>
              </a:buClr>
              <a:buSzPts val="1100"/>
              <a:buChar char="○"/>
            </a:pPr>
            <a:r>
              <a:rPr lang="en">
                <a:solidFill>
                  <a:schemeClr val="dk1"/>
                </a:solidFill>
              </a:rPr>
              <a:t> enhance trust and alleviate current burdens</a:t>
            </a:r>
            <a:endParaRPr>
              <a:solidFill>
                <a:schemeClr val="dk1"/>
              </a:solidFill>
            </a:endParaRPr>
          </a:p>
          <a:p>
            <a:pPr indent="-298450" lvl="2" marL="1371600" rtl="0" algn="l">
              <a:lnSpc>
                <a:spcPct val="125000"/>
              </a:lnSpc>
              <a:spcBef>
                <a:spcPts val="0"/>
              </a:spcBef>
              <a:spcAft>
                <a:spcPts val="0"/>
              </a:spcAft>
              <a:buClr>
                <a:schemeClr val="dk1"/>
              </a:buClr>
              <a:buSzPts val="1100"/>
              <a:buChar char="■"/>
            </a:pPr>
            <a:r>
              <a:rPr lang="en">
                <a:solidFill>
                  <a:schemeClr val="dk1"/>
                </a:solidFill>
              </a:rPr>
              <a:t> such as meeting documentation requirements,</a:t>
            </a:r>
            <a:endParaRPr>
              <a:solidFill>
                <a:schemeClr val="dk1"/>
              </a:solidFill>
            </a:endParaRPr>
          </a:p>
          <a:p>
            <a:pPr indent="-298450" lvl="2" marL="1371600" rtl="0" algn="l">
              <a:lnSpc>
                <a:spcPct val="125000"/>
              </a:lnSpc>
              <a:spcBef>
                <a:spcPts val="0"/>
              </a:spcBef>
              <a:spcAft>
                <a:spcPts val="0"/>
              </a:spcAft>
              <a:buClr>
                <a:schemeClr val="dk1"/>
              </a:buClr>
              <a:buSzPts val="1100"/>
              <a:buChar char="■"/>
            </a:pPr>
            <a:r>
              <a:rPr lang="en">
                <a:solidFill>
                  <a:schemeClr val="dk1"/>
                </a:solidFill>
              </a:rPr>
              <a:t> maximizing data utilization, </a:t>
            </a:r>
            <a:endParaRPr>
              <a:solidFill>
                <a:schemeClr val="dk1"/>
              </a:solidFill>
            </a:endParaRPr>
          </a:p>
          <a:p>
            <a:pPr indent="-298450" lvl="2" marL="1371600" rtl="0" algn="l">
              <a:lnSpc>
                <a:spcPct val="125000"/>
              </a:lnSpc>
              <a:spcBef>
                <a:spcPts val="0"/>
              </a:spcBef>
              <a:spcAft>
                <a:spcPts val="0"/>
              </a:spcAft>
              <a:buClr>
                <a:schemeClr val="dk1"/>
              </a:buClr>
              <a:buSzPts val="1100"/>
              <a:buChar char="■"/>
            </a:pPr>
            <a:r>
              <a:rPr lang="en">
                <a:solidFill>
                  <a:schemeClr val="dk1"/>
                </a:solidFill>
              </a:rPr>
              <a:t>and optimizing resources for capacity management.</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g36626144e67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8" name="Google Shape;338;g36626144e67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Clr>
                <a:schemeClr val="dk1"/>
              </a:buClr>
              <a:buSzPts val="1100"/>
              <a:buChar char="●"/>
            </a:pPr>
            <a:r>
              <a:rPr lang="en">
                <a:solidFill>
                  <a:schemeClr val="dk1"/>
                </a:solidFill>
              </a:rPr>
              <a:t>The healthcare industry faces challenges with documentation burden and potential data overload.</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 AI introduces solutions to some of these challenges,  like:</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 automated data collection,</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 dictation through virtual assistants,</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 and auto-generated clinical documentation.</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 It enables insights, predictions, and responses to patient needs, reducing administrative inefficiencies.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These AI solutions offer immediate benefits to end-users and organizations,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By enhancing patient engagement and throughput.</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For example:  Expanse search and summarization address information burden, by providing summarized and relevant information for various use cases.</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g36626144e67_0_1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4" name="Google Shape;384;g36626144e67_0_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a:solidFill>
                  <a:schemeClr val="dk1"/>
                </a:solidFill>
              </a:rPr>
              <a:t>As we further to invest in this space and the various forms of AI within in Expanse and as we look toward agentic AI, we have enhanced some of the generative AI capabilities by including chatbot features which is a pathway to agentic</a:t>
            </a:r>
            <a:endParaRPr b="1">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b="1">
              <a:solidFill>
                <a:schemeClr val="dk1"/>
              </a:solidFill>
            </a:endParaRPr>
          </a:p>
          <a:p>
            <a:pPr indent="0" lvl="0" marL="0" rtl="0" algn="l">
              <a:lnSpc>
                <a:spcPct val="115000"/>
              </a:lnSpc>
              <a:spcBef>
                <a:spcPts val="0"/>
              </a:spcBef>
              <a:spcAft>
                <a:spcPts val="0"/>
              </a:spcAft>
              <a:buClr>
                <a:schemeClr val="dk1"/>
              </a:buClr>
              <a:buSzPts val="1100"/>
              <a:buFont typeface="Arial"/>
              <a:buNone/>
            </a:pPr>
            <a:r>
              <a:rPr b="1" lang="en">
                <a:solidFill>
                  <a:schemeClr val="dk1"/>
                </a:solidFill>
              </a:rPr>
              <a:t>So When I ask expanse does the patient have an appropriate medications for the trip, the chatbot can take the action to place the orders</a:t>
            </a:r>
            <a:endParaRPr b="1">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g37cd7a228ce_0_8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8" name="Google Shape;408;g37cd7a228ce_0_8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Char char="●"/>
            </a:pPr>
            <a:r>
              <a:rPr b="1" lang="en">
                <a:solidFill>
                  <a:schemeClr val="dk1"/>
                </a:solidFill>
              </a:rPr>
              <a:t>With search</a:t>
            </a:r>
            <a:endParaRPr b="1">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users have the ability to search both structured data like</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 flowsheets, labs, medications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 as well as unstructured data such as</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 notes and and even handwritten documents.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This aggregation of data creates a more unified view of the health record.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3 - Blank Standard">
  <p:cSld name="CUSTOM_1">
    <p:spTree>
      <p:nvGrpSpPr>
        <p:cNvPr id="50" name="Shape 50"/>
        <p:cNvGrpSpPr/>
        <p:nvPr/>
      </p:nvGrpSpPr>
      <p:grpSpPr>
        <a:xfrm>
          <a:off x="0" y="0"/>
          <a:ext cx="0" cy="0"/>
          <a:chOff x="0" y="0"/>
          <a:chExt cx="0" cy="0"/>
        </a:xfrm>
      </p:grpSpPr>
      <p:sp>
        <p:nvSpPr>
          <p:cNvPr id="51" name="Google Shape;51;p13"/>
          <p:cNvSpPr txBox="1"/>
          <p:nvPr>
            <p:ph type="title"/>
          </p:nvPr>
        </p:nvSpPr>
        <p:spPr>
          <a:xfrm>
            <a:off x="457203" y="531203"/>
            <a:ext cx="8229600" cy="530700"/>
          </a:xfrm>
          <a:prstGeom prst="rect">
            <a:avLst/>
          </a:prstGeom>
        </p:spPr>
        <p:txBody>
          <a:bodyPr anchorCtr="0" anchor="t" bIns="0" lIns="0" spcFirstLastPara="1" rIns="0" wrap="square" tIns="0">
            <a:normAutofit/>
          </a:bodyPr>
          <a:lstStyle>
            <a:lvl1pPr indent="0" lvl="0" marL="0" marR="0" algn="l">
              <a:lnSpc>
                <a:spcPct val="100000"/>
              </a:lnSpc>
              <a:spcBef>
                <a:spcPts val="0"/>
              </a:spcBef>
              <a:spcAft>
                <a:spcPts val="0"/>
              </a:spcAft>
              <a:buNone/>
              <a:defRPr sz="2200">
                <a:solidFill>
                  <a:schemeClr val="dk1"/>
                </a:solidFill>
                <a:latin typeface="Google Sans"/>
                <a:ea typeface="Google Sans"/>
                <a:cs typeface="Google Sans"/>
                <a:sym typeface="Google Sans"/>
              </a:defRPr>
            </a:lvl1pPr>
            <a:lvl2pPr lvl="1">
              <a:lnSpc>
                <a:spcPct val="100000"/>
              </a:lnSpc>
              <a:spcBef>
                <a:spcPts val="1500"/>
              </a:spcBef>
              <a:spcAft>
                <a:spcPts val="0"/>
              </a:spcAft>
              <a:buClr>
                <a:schemeClr val="dk1"/>
              </a:buClr>
              <a:buSzPts val="2800"/>
              <a:buNone/>
              <a:defRPr>
                <a:solidFill>
                  <a:schemeClr val="dk1"/>
                </a:solidFill>
              </a:defRPr>
            </a:lvl2pPr>
            <a:lvl3pPr lvl="2">
              <a:lnSpc>
                <a:spcPct val="100000"/>
              </a:lnSpc>
              <a:spcBef>
                <a:spcPts val="0"/>
              </a:spcBef>
              <a:spcAft>
                <a:spcPts val="0"/>
              </a:spcAft>
              <a:buClr>
                <a:schemeClr val="dk1"/>
              </a:buClr>
              <a:buSzPts val="2800"/>
              <a:buNone/>
              <a:defRPr>
                <a:solidFill>
                  <a:schemeClr val="dk1"/>
                </a:solidFill>
              </a:defRPr>
            </a:lvl3pPr>
            <a:lvl4pPr lvl="3">
              <a:lnSpc>
                <a:spcPct val="100000"/>
              </a:lnSpc>
              <a:spcBef>
                <a:spcPts val="0"/>
              </a:spcBef>
              <a:spcAft>
                <a:spcPts val="0"/>
              </a:spcAft>
              <a:buClr>
                <a:schemeClr val="dk1"/>
              </a:buClr>
              <a:buSzPts val="2800"/>
              <a:buNone/>
              <a:defRPr>
                <a:solidFill>
                  <a:schemeClr val="dk1"/>
                </a:solidFill>
              </a:defRPr>
            </a:lvl4pPr>
            <a:lvl5pPr lvl="4">
              <a:lnSpc>
                <a:spcPct val="100000"/>
              </a:lnSpc>
              <a:spcBef>
                <a:spcPts val="0"/>
              </a:spcBef>
              <a:spcAft>
                <a:spcPts val="0"/>
              </a:spcAft>
              <a:buClr>
                <a:schemeClr val="dk1"/>
              </a:buClr>
              <a:buSzPts val="2800"/>
              <a:buNone/>
              <a:defRPr>
                <a:solidFill>
                  <a:schemeClr val="dk1"/>
                </a:solidFill>
              </a:defRPr>
            </a:lvl5pPr>
            <a:lvl6pPr lvl="5">
              <a:lnSpc>
                <a:spcPct val="100000"/>
              </a:lnSpc>
              <a:spcBef>
                <a:spcPts val="0"/>
              </a:spcBef>
              <a:spcAft>
                <a:spcPts val="0"/>
              </a:spcAft>
              <a:buClr>
                <a:schemeClr val="dk1"/>
              </a:buClr>
              <a:buSzPts val="2800"/>
              <a:buNone/>
              <a:defRPr>
                <a:solidFill>
                  <a:schemeClr val="dk1"/>
                </a:solidFill>
              </a:defRPr>
            </a:lvl6pPr>
            <a:lvl7pPr lvl="6">
              <a:lnSpc>
                <a:spcPct val="100000"/>
              </a:lnSpc>
              <a:spcBef>
                <a:spcPts val="0"/>
              </a:spcBef>
              <a:spcAft>
                <a:spcPts val="0"/>
              </a:spcAft>
              <a:buClr>
                <a:schemeClr val="dk1"/>
              </a:buClr>
              <a:buSzPts val="2800"/>
              <a:buNone/>
              <a:defRPr>
                <a:solidFill>
                  <a:schemeClr val="dk1"/>
                </a:solidFill>
              </a:defRPr>
            </a:lvl7pPr>
            <a:lvl8pPr lvl="7">
              <a:lnSpc>
                <a:spcPct val="100000"/>
              </a:lnSpc>
              <a:spcBef>
                <a:spcPts val="0"/>
              </a:spcBef>
              <a:spcAft>
                <a:spcPts val="0"/>
              </a:spcAft>
              <a:buClr>
                <a:schemeClr val="dk1"/>
              </a:buClr>
              <a:buSzPts val="2800"/>
              <a:buNone/>
              <a:defRPr>
                <a:solidFill>
                  <a:schemeClr val="dk1"/>
                </a:solidFill>
              </a:defRPr>
            </a:lvl8pPr>
            <a:lvl9pPr lvl="8">
              <a:lnSpc>
                <a:spcPct val="100000"/>
              </a:lnSpc>
              <a:spcBef>
                <a:spcPts val="0"/>
              </a:spcBef>
              <a:spcAft>
                <a:spcPts val="0"/>
              </a:spcAft>
              <a:buClr>
                <a:schemeClr val="dk1"/>
              </a:buClr>
              <a:buSzPts val="2800"/>
              <a:buNone/>
              <a:defRPr>
                <a:solidFill>
                  <a:schemeClr val="dk1"/>
                </a:solidFill>
              </a:defRPr>
            </a:lvl9pPr>
          </a:lstStyle>
          <a:p/>
        </p:txBody>
      </p:sp>
      <p:sp>
        <p:nvSpPr>
          <p:cNvPr id="52" name="Google Shape;52;p13"/>
          <p:cNvSpPr txBox="1"/>
          <p:nvPr>
            <p:ph idx="1" type="subTitle"/>
          </p:nvPr>
        </p:nvSpPr>
        <p:spPr>
          <a:xfrm>
            <a:off x="457266" y="335969"/>
            <a:ext cx="4012800" cy="151200"/>
          </a:xfrm>
          <a:prstGeom prst="rect">
            <a:avLst/>
          </a:prstGeom>
        </p:spPr>
        <p:txBody>
          <a:bodyPr anchorCtr="0" anchor="t" bIns="0" lIns="0" spcFirstLastPara="1" rIns="0" wrap="square" tIns="0">
            <a:normAutofit/>
          </a:bodyPr>
          <a:lstStyle>
            <a:lvl1pPr indent="0" lvl="0" marL="0" marR="0" algn="l">
              <a:lnSpc>
                <a:spcPct val="100000"/>
              </a:lnSpc>
              <a:spcBef>
                <a:spcPts val="0"/>
              </a:spcBef>
              <a:spcAft>
                <a:spcPts val="0"/>
              </a:spcAft>
              <a:buNone/>
              <a:defRPr sz="600">
                <a:latin typeface="Google Sans Text Medium"/>
                <a:ea typeface="Google Sans Text Medium"/>
                <a:cs typeface="Google Sans Text Medium"/>
                <a:sym typeface="Google Sans Text Medium"/>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extLst>
    <p:ext uri="{DCECCB84-F9BA-43D5-87BE-67443E8EF086}">
      <p15:sldGuideLst>
        <p15:guide id="1" orient="horz" pos="3133">
          <p15:clr>
            <a:srgbClr val="FA7B17"/>
          </p15:clr>
        </p15:guide>
      </p15:sldGuideLst>
    </p:ext>
  </p:extLst>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7" name="Shape 57"/>
        <p:cNvGrpSpPr/>
        <p:nvPr/>
      </p:nvGrpSpPr>
      <p:grpSpPr>
        <a:xfrm>
          <a:off x="0" y="0"/>
          <a:ext cx="0" cy="0"/>
          <a:chOff x="0" y="0"/>
          <a:chExt cx="0" cy="0"/>
        </a:xfrm>
      </p:grpSpPr>
      <p:sp>
        <p:nvSpPr>
          <p:cNvPr id="58" name="Google Shape;58;p15"/>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59" name="Google Shape;59;p15"/>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60" name="Google Shape;60;p1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1" name="Shape 61"/>
        <p:cNvGrpSpPr/>
        <p:nvPr/>
      </p:nvGrpSpPr>
      <p:grpSpPr>
        <a:xfrm>
          <a:off x="0" y="0"/>
          <a:ext cx="0" cy="0"/>
          <a:chOff x="0" y="0"/>
          <a:chExt cx="0" cy="0"/>
        </a:xfrm>
      </p:grpSpPr>
      <p:sp>
        <p:nvSpPr>
          <p:cNvPr id="62" name="Google Shape;62;p16"/>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63" name="Google Shape;63;p1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4" name="Shape 64"/>
        <p:cNvGrpSpPr/>
        <p:nvPr/>
      </p:nvGrpSpPr>
      <p:grpSpPr>
        <a:xfrm>
          <a:off x="0" y="0"/>
          <a:ext cx="0" cy="0"/>
          <a:chOff x="0" y="0"/>
          <a:chExt cx="0" cy="0"/>
        </a:xfrm>
      </p:grpSpPr>
      <p:sp>
        <p:nvSpPr>
          <p:cNvPr id="65" name="Google Shape;65;p17"/>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66" name="Google Shape;66;p1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67" name="Google Shape;67;p1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8" name="Shape 68"/>
        <p:cNvGrpSpPr/>
        <p:nvPr/>
      </p:nvGrpSpPr>
      <p:grpSpPr>
        <a:xfrm>
          <a:off x="0" y="0"/>
          <a:ext cx="0" cy="0"/>
          <a:chOff x="0" y="0"/>
          <a:chExt cx="0" cy="0"/>
        </a:xfrm>
      </p:grpSpPr>
      <p:sp>
        <p:nvSpPr>
          <p:cNvPr id="69" name="Google Shape;69;p18"/>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70" name="Google Shape;70;p18"/>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71" name="Google Shape;71;p18"/>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72" name="Google Shape;72;p1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3" name="Shape 73"/>
        <p:cNvGrpSpPr/>
        <p:nvPr/>
      </p:nvGrpSpPr>
      <p:grpSpPr>
        <a:xfrm>
          <a:off x="0" y="0"/>
          <a:ext cx="0" cy="0"/>
          <a:chOff x="0" y="0"/>
          <a:chExt cx="0" cy="0"/>
        </a:xfrm>
      </p:grpSpPr>
      <p:sp>
        <p:nvSpPr>
          <p:cNvPr id="74" name="Google Shape;74;p19"/>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75" name="Google Shape;75;p1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6" name="Shape 76"/>
        <p:cNvGrpSpPr/>
        <p:nvPr/>
      </p:nvGrpSpPr>
      <p:grpSpPr>
        <a:xfrm>
          <a:off x="0" y="0"/>
          <a:ext cx="0" cy="0"/>
          <a:chOff x="0" y="0"/>
          <a:chExt cx="0" cy="0"/>
        </a:xfrm>
      </p:grpSpPr>
      <p:sp>
        <p:nvSpPr>
          <p:cNvPr id="77" name="Google Shape;77;p20"/>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78" name="Google Shape;78;p20"/>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79" name="Google Shape;79;p2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80" name="Shape 80"/>
        <p:cNvGrpSpPr/>
        <p:nvPr/>
      </p:nvGrpSpPr>
      <p:grpSpPr>
        <a:xfrm>
          <a:off x="0" y="0"/>
          <a:ext cx="0" cy="0"/>
          <a:chOff x="0" y="0"/>
          <a:chExt cx="0" cy="0"/>
        </a:xfrm>
      </p:grpSpPr>
      <p:sp>
        <p:nvSpPr>
          <p:cNvPr id="81" name="Google Shape;81;p21"/>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82" name="Google Shape;82;p2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3" name="Shape 83"/>
        <p:cNvGrpSpPr/>
        <p:nvPr/>
      </p:nvGrpSpPr>
      <p:grpSpPr>
        <a:xfrm>
          <a:off x="0" y="0"/>
          <a:ext cx="0" cy="0"/>
          <a:chOff x="0" y="0"/>
          <a:chExt cx="0" cy="0"/>
        </a:xfrm>
      </p:grpSpPr>
      <p:sp>
        <p:nvSpPr>
          <p:cNvPr id="84" name="Google Shape;84;p22"/>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22"/>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86" name="Google Shape;86;p22"/>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87" name="Google Shape;87;p22"/>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88" name="Google Shape;88;p2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89" name="Shape 89"/>
        <p:cNvGrpSpPr/>
        <p:nvPr/>
      </p:nvGrpSpPr>
      <p:grpSpPr>
        <a:xfrm>
          <a:off x="0" y="0"/>
          <a:ext cx="0" cy="0"/>
          <a:chOff x="0" y="0"/>
          <a:chExt cx="0" cy="0"/>
        </a:xfrm>
      </p:grpSpPr>
      <p:sp>
        <p:nvSpPr>
          <p:cNvPr id="90" name="Google Shape;90;p23"/>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91" name="Google Shape;91;p2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92" name="Shape 92"/>
        <p:cNvGrpSpPr/>
        <p:nvPr/>
      </p:nvGrpSpPr>
      <p:grpSpPr>
        <a:xfrm>
          <a:off x="0" y="0"/>
          <a:ext cx="0" cy="0"/>
          <a:chOff x="0" y="0"/>
          <a:chExt cx="0" cy="0"/>
        </a:xfrm>
      </p:grpSpPr>
      <p:sp>
        <p:nvSpPr>
          <p:cNvPr id="93" name="Google Shape;93;p24"/>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94" name="Google Shape;94;p24"/>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95" name="Google Shape;95;p2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6" name="Shape 96"/>
        <p:cNvGrpSpPr/>
        <p:nvPr/>
      </p:nvGrpSpPr>
      <p:grpSpPr>
        <a:xfrm>
          <a:off x="0" y="0"/>
          <a:ext cx="0" cy="0"/>
          <a:chOff x="0" y="0"/>
          <a:chExt cx="0" cy="0"/>
        </a:xfrm>
      </p:grpSpPr>
      <p:sp>
        <p:nvSpPr>
          <p:cNvPr id="97" name="Google Shape;97;p2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enerated Slide 1_1_1_B">
  <p:cSld name="TITLE_AND_BODY_2_1_1_1">
    <p:spTree>
      <p:nvGrpSpPr>
        <p:cNvPr id="98" name="Shape 98"/>
        <p:cNvGrpSpPr/>
        <p:nvPr/>
      </p:nvGrpSpPr>
      <p:grpSpPr>
        <a:xfrm>
          <a:off x="0" y="0"/>
          <a:ext cx="0" cy="0"/>
          <a:chOff x="0" y="0"/>
          <a:chExt cx="0" cy="0"/>
        </a:xfrm>
      </p:grpSpPr>
      <p:sp>
        <p:nvSpPr>
          <p:cNvPr id="99" name="Google Shape;99;p26"/>
          <p:cNvSpPr/>
          <p:nvPr>
            <p:ph idx="2" type="pic"/>
          </p:nvPr>
        </p:nvSpPr>
        <p:spPr>
          <a:xfrm>
            <a:off x="4517136" y="475488"/>
            <a:ext cx="4188000" cy="4188000"/>
          </a:xfrm>
          <a:prstGeom prst="roundRect">
            <a:avLst>
              <a:gd fmla="val 8475" name="adj"/>
            </a:avLst>
          </a:prstGeom>
          <a:noFill/>
          <a:ln>
            <a:noFill/>
          </a:ln>
        </p:spPr>
      </p:sp>
      <p:sp>
        <p:nvSpPr>
          <p:cNvPr id="100" name="Google Shape;100;p26"/>
          <p:cNvSpPr txBox="1"/>
          <p:nvPr>
            <p:ph type="title"/>
          </p:nvPr>
        </p:nvSpPr>
        <p:spPr>
          <a:xfrm>
            <a:off x="548650" y="576075"/>
            <a:ext cx="3556800" cy="868800"/>
          </a:xfrm>
          <a:prstGeom prst="rect">
            <a:avLst/>
          </a:prstGeom>
        </p:spPr>
        <p:txBody>
          <a:bodyPr anchorCtr="0" anchor="t" bIns="0" lIns="0" spcFirstLastPara="1" rIns="0" wrap="square" tIns="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01" name="Google Shape;101;p26"/>
          <p:cNvSpPr txBox="1"/>
          <p:nvPr>
            <p:ph idx="1" type="body"/>
          </p:nvPr>
        </p:nvSpPr>
        <p:spPr>
          <a:xfrm>
            <a:off x="438912" y="1655064"/>
            <a:ext cx="3666600" cy="2871300"/>
          </a:xfrm>
          <a:prstGeom prst="rect">
            <a:avLst/>
          </a:prstGeom>
        </p:spPr>
        <p:txBody>
          <a:bodyPr anchorCtr="0" anchor="ctr" bIns="0" lIns="0" spcFirstLastPara="1" rIns="0" wrap="square" tIns="0">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cxnSp>
        <p:nvCxnSpPr>
          <p:cNvPr id="102" name="Google Shape;102;p26"/>
          <p:cNvCxnSpPr/>
          <p:nvPr/>
        </p:nvCxnSpPr>
        <p:spPr>
          <a:xfrm>
            <a:off x="530352" y="402336"/>
            <a:ext cx="1059900" cy="0"/>
          </a:xfrm>
          <a:prstGeom prst="straightConnector1">
            <a:avLst/>
          </a:prstGeom>
          <a:noFill/>
          <a:ln cap="flat" cmpd="sng" w="9525">
            <a:solidFill>
              <a:srgbClr val="595959"/>
            </a:solidFill>
            <a:prstDash val="solid"/>
            <a:round/>
            <a:headEnd len="sm" w="sm" type="none"/>
            <a:tailEnd len="sm" w="sm" type="none"/>
          </a:ln>
        </p:spPr>
      </p:cxnSp>
      <p:cxnSp>
        <p:nvCxnSpPr>
          <p:cNvPr id="103" name="Google Shape;103;p26"/>
          <p:cNvCxnSpPr/>
          <p:nvPr/>
        </p:nvCxnSpPr>
        <p:spPr>
          <a:xfrm>
            <a:off x="530352" y="4745736"/>
            <a:ext cx="1059900" cy="0"/>
          </a:xfrm>
          <a:prstGeom prst="straightConnector1">
            <a:avLst/>
          </a:prstGeom>
          <a:noFill/>
          <a:ln cap="flat" cmpd="sng" w="9525">
            <a:solidFill>
              <a:srgbClr val="595959"/>
            </a:solidFill>
            <a:prstDash val="solid"/>
            <a:round/>
            <a:headEnd len="sm" w="sm" type="none"/>
            <a:tailEnd len="sm" w="sm" type="none"/>
          </a:ln>
        </p:spPr>
      </p:cxn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enerated Slide 1_1_1_H">
  <p:cSld name="TITLE_AND_BODY_2_1_1_1_1_1_1_1_1_1">
    <p:spTree>
      <p:nvGrpSpPr>
        <p:cNvPr id="104" name="Shape 104"/>
        <p:cNvGrpSpPr/>
        <p:nvPr/>
      </p:nvGrpSpPr>
      <p:grpSpPr>
        <a:xfrm>
          <a:off x="0" y="0"/>
          <a:ext cx="0" cy="0"/>
          <a:chOff x="0" y="0"/>
          <a:chExt cx="0" cy="0"/>
        </a:xfrm>
      </p:grpSpPr>
      <p:sp>
        <p:nvSpPr>
          <p:cNvPr id="105" name="Google Shape;105;p27"/>
          <p:cNvSpPr/>
          <p:nvPr>
            <p:ph idx="2" type="pic"/>
          </p:nvPr>
        </p:nvSpPr>
        <p:spPr>
          <a:xfrm>
            <a:off x="548640" y="1554480"/>
            <a:ext cx="2807100" cy="2807100"/>
          </a:xfrm>
          <a:prstGeom prst="roundRect">
            <a:avLst>
              <a:gd fmla="val 8343" name="adj"/>
            </a:avLst>
          </a:prstGeom>
          <a:noFill/>
          <a:ln>
            <a:noFill/>
          </a:ln>
        </p:spPr>
      </p:sp>
      <p:sp>
        <p:nvSpPr>
          <p:cNvPr id="106" name="Google Shape;106;p27"/>
          <p:cNvSpPr txBox="1"/>
          <p:nvPr>
            <p:ph type="title"/>
          </p:nvPr>
        </p:nvSpPr>
        <p:spPr>
          <a:xfrm>
            <a:off x="548675" y="603500"/>
            <a:ext cx="7923900" cy="667500"/>
          </a:xfrm>
          <a:prstGeom prst="rect">
            <a:avLst/>
          </a:prstGeom>
        </p:spPr>
        <p:txBody>
          <a:bodyPr anchorCtr="0" anchor="t" bIns="0" lIns="0" spcFirstLastPara="1" rIns="0" wrap="square" tIns="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07" name="Google Shape;107;p27"/>
          <p:cNvSpPr txBox="1"/>
          <p:nvPr>
            <p:ph idx="1" type="body"/>
          </p:nvPr>
        </p:nvSpPr>
        <p:spPr>
          <a:xfrm>
            <a:off x="3895344" y="1408176"/>
            <a:ext cx="4782300" cy="3090600"/>
          </a:xfrm>
          <a:prstGeom prst="rect">
            <a:avLst/>
          </a:prstGeom>
        </p:spPr>
        <p:txBody>
          <a:bodyPr anchorCtr="0" anchor="ctr" bIns="0" lIns="0" spcFirstLastPara="1" rIns="0" wrap="square" tIns="0">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cxnSp>
        <p:nvCxnSpPr>
          <p:cNvPr id="108" name="Google Shape;108;p27"/>
          <p:cNvCxnSpPr/>
          <p:nvPr/>
        </p:nvCxnSpPr>
        <p:spPr>
          <a:xfrm>
            <a:off x="544200" y="451125"/>
            <a:ext cx="1059900" cy="0"/>
          </a:xfrm>
          <a:prstGeom prst="straightConnector1">
            <a:avLst/>
          </a:prstGeom>
          <a:noFill/>
          <a:ln cap="flat" cmpd="sng" w="9525">
            <a:solidFill>
              <a:srgbClr val="595959"/>
            </a:solidFill>
            <a:prstDash val="solid"/>
            <a:round/>
            <a:headEnd len="sm" w="sm" type="none"/>
            <a:tailEnd len="sm" w="sm" type="none"/>
          </a:ln>
        </p:spPr>
      </p:cxn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enerated Slide 1_1_1_E">
  <p:cSld name="TITLE_AND_BODY_2_1_1_1_1_1_1">
    <p:spTree>
      <p:nvGrpSpPr>
        <p:cNvPr id="109" name="Shape 109"/>
        <p:cNvGrpSpPr/>
        <p:nvPr/>
      </p:nvGrpSpPr>
      <p:grpSpPr>
        <a:xfrm>
          <a:off x="0" y="0"/>
          <a:ext cx="0" cy="0"/>
          <a:chOff x="0" y="0"/>
          <a:chExt cx="0" cy="0"/>
        </a:xfrm>
      </p:grpSpPr>
      <p:sp>
        <p:nvSpPr>
          <p:cNvPr id="110" name="Google Shape;110;p28"/>
          <p:cNvSpPr/>
          <p:nvPr>
            <p:ph idx="2" type="pic"/>
          </p:nvPr>
        </p:nvSpPr>
        <p:spPr>
          <a:xfrm>
            <a:off x="466195" y="587552"/>
            <a:ext cx="3968400" cy="3968400"/>
          </a:xfrm>
          <a:prstGeom prst="roundRect">
            <a:avLst>
              <a:gd fmla="val 9998" name="adj"/>
            </a:avLst>
          </a:prstGeom>
          <a:noFill/>
          <a:ln>
            <a:noFill/>
          </a:ln>
        </p:spPr>
      </p:sp>
      <p:sp>
        <p:nvSpPr>
          <p:cNvPr id="111" name="Google Shape;111;p28"/>
          <p:cNvSpPr txBox="1"/>
          <p:nvPr>
            <p:ph type="title"/>
          </p:nvPr>
        </p:nvSpPr>
        <p:spPr>
          <a:xfrm>
            <a:off x="4896292" y="280875"/>
            <a:ext cx="3925200" cy="1092300"/>
          </a:xfrm>
          <a:prstGeom prst="rect">
            <a:avLst/>
          </a:prstGeom>
        </p:spPr>
        <p:txBody>
          <a:bodyPr anchorCtr="0" anchor="b" bIns="0" lIns="0" spcFirstLastPara="1" rIns="0" wrap="square" tIns="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12" name="Google Shape;112;p28"/>
          <p:cNvSpPr txBox="1"/>
          <p:nvPr>
            <p:ph idx="1" type="body"/>
          </p:nvPr>
        </p:nvSpPr>
        <p:spPr>
          <a:xfrm>
            <a:off x="4773075" y="1820475"/>
            <a:ext cx="4079700" cy="2788500"/>
          </a:xfrm>
          <a:prstGeom prst="rect">
            <a:avLst/>
          </a:prstGeom>
        </p:spPr>
        <p:txBody>
          <a:bodyPr anchorCtr="0" anchor="t" bIns="0" lIns="0" spcFirstLastPara="1" rIns="0" wrap="square" tIns="0">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cxnSp>
        <p:nvCxnSpPr>
          <p:cNvPr id="113" name="Google Shape;113;p28"/>
          <p:cNvCxnSpPr/>
          <p:nvPr/>
        </p:nvCxnSpPr>
        <p:spPr>
          <a:xfrm>
            <a:off x="4894857" y="1615440"/>
            <a:ext cx="1059900" cy="0"/>
          </a:xfrm>
          <a:prstGeom prst="straightConnector1">
            <a:avLst/>
          </a:prstGeom>
          <a:noFill/>
          <a:ln cap="flat" cmpd="sng" w="9525">
            <a:solidFill>
              <a:srgbClr val="595959"/>
            </a:solidFill>
            <a:prstDash val="solid"/>
            <a:round/>
            <a:headEnd len="sm" w="sm" type="none"/>
            <a:tailEnd len="sm" w="sm" type="none"/>
          </a:ln>
        </p:spPr>
      </p:cxnSp>
    </p:spTree>
  </p:cSld>
  <p:clrMapOvr>
    <a:masterClrMapping/>
  </p:clrMapOvr>
  <p:extLst>
    <p:ext uri="{DCECCB84-F9BA-43D5-87BE-67443E8EF086}">
      <p15:sldGuideLst>
        <p15:guide id="1" orient="horz" pos="1620">
          <p15:clr>
            <a:srgbClr val="E46962"/>
          </p15:clr>
        </p15:guide>
        <p15:guide id="2" pos="3083">
          <p15:clr>
            <a:srgbClr val="E46962"/>
          </p15:clr>
        </p15:guide>
      </p15:sldGuideLst>
    </p:ext>
  </p:extLst>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5">
  <p:cSld name="TITLE_AND_BODY_5">
    <p:spTree>
      <p:nvGrpSpPr>
        <p:cNvPr id="114" name="Shape 114"/>
        <p:cNvGrpSpPr/>
        <p:nvPr/>
      </p:nvGrpSpPr>
      <p:grpSpPr>
        <a:xfrm>
          <a:off x="0" y="0"/>
          <a:ext cx="0" cy="0"/>
          <a:chOff x="0" y="0"/>
          <a:chExt cx="0" cy="0"/>
        </a:xfrm>
      </p:grpSpPr>
      <p:sp>
        <p:nvSpPr>
          <p:cNvPr id="115" name="Google Shape;115;p29"/>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16" name="Google Shape;116;p2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17" name="Google Shape;117;p2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_2">
    <p:spTree>
      <p:nvGrpSpPr>
        <p:cNvPr id="118" name="Shape 118"/>
        <p:cNvGrpSpPr/>
        <p:nvPr/>
      </p:nvGrpSpPr>
      <p:grpSpPr>
        <a:xfrm>
          <a:off x="0" y="0"/>
          <a:ext cx="0" cy="0"/>
          <a:chOff x="0" y="0"/>
          <a:chExt cx="0" cy="0"/>
        </a:xfrm>
      </p:grpSpPr>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4">
  <p:cSld name="OBJECT_4">
    <p:spTree>
      <p:nvGrpSpPr>
        <p:cNvPr id="119" name="Shape 119"/>
        <p:cNvGrpSpPr/>
        <p:nvPr/>
      </p:nvGrpSpPr>
      <p:grpSpPr>
        <a:xfrm>
          <a:off x="0" y="0"/>
          <a:ext cx="0" cy="0"/>
          <a:chOff x="0" y="0"/>
          <a:chExt cx="0" cy="0"/>
        </a:xfrm>
      </p:grpSpPr>
      <p:sp>
        <p:nvSpPr>
          <p:cNvPr id="120" name="Google Shape;120;p31"/>
          <p:cNvSpPr txBox="1"/>
          <p:nvPr>
            <p:ph idx="11" type="ftr"/>
          </p:nvPr>
        </p:nvSpPr>
        <p:spPr>
          <a:xfrm>
            <a:off x="3108960" y="4783455"/>
            <a:ext cx="2926200" cy="257100"/>
          </a:xfrm>
          <a:prstGeom prst="rect">
            <a:avLst/>
          </a:prstGeom>
          <a:noFill/>
          <a:ln>
            <a:noFill/>
          </a:ln>
        </p:spPr>
        <p:txBody>
          <a:bodyPr anchorCtr="0" anchor="t" bIns="91425" lIns="91425" spcFirstLastPara="1" rIns="91425" wrap="square" tIns="91425">
            <a:noAutofit/>
          </a:bodyPr>
          <a:lstStyle>
            <a:lvl1pPr indent="0" lvl="0" marL="0" marR="0" algn="ctr">
              <a:spcBef>
                <a:spcPts val="0"/>
              </a:spcBef>
              <a:spcAft>
                <a:spcPts val="0"/>
              </a:spcAft>
              <a:buSzPts val="1400"/>
              <a:buNone/>
              <a:defRPr b="0" i="0" sz="1600" u="none" cap="none" strike="noStrike">
                <a:solidFill>
                  <a:srgbClr val="888888"/>
                </a:solidFill>
              </a:defRPr>
            </a:lvl1pPr>
            <a:lvl2pPr indent="0" lvl="1" marL="406400" marR="0" algn="l">
              <a:spcBef>
                <a:spcPts val="0"/>
              </a:spcBef>
              <a:spcAft>
                <a:spcPts val="0"/>
              </a:spcAft>
              <a:buSzPts val="1400"/>
              <a:buNone/>
              <a:defRPr b="0" i="0" sz="1600" u="none" cap="none" strike="noStrike"/>
            </a:lvl2pPr>
            <a:lvl3pPr indent="0" lvl="2" marL="812800" marR="0" algn="l">
              <a:spcBef>
                <a:spcPts val="0"/>
              </a:spcBef>
              <a:spcAft>
                <a:spcPts val="0"/>
              </a:spcAft>
              <a:buSzPts val="1400"/>
              <a:buNone/>
              <a:defRPr b="0" i="0" sz="1600" u="none" cap="none" strike="noStrike"/>
            </a:lvl3pPr>
            <a:lvl4pPr indent="0" lvl="3" marL="1231900" marR="0" algn="l">
              <a:spcBef>
                <a:spcPts val="0"/>
              </a:spcBef>
              <a:spcAft>
                <a:spcPts val="0"/>
              </a:spcAft>
              <a:buSzPts val="1400"/>
              <a:buNone/>
              <a:defRPr b="0" i="0" sz="1600" u="none" cap="none" strike="noStrike"/>
            </a:lvl4pPr>
            <a:lvl5pPr indent="0" lvl="4" marL="1638300" marR="0" algn="l">
              <a:spcBef>
                <a:spcPts val="0"/>
              </a:spcBef>
              <a:spcAft>
                <a:spcPts val="0"/>
              </a:spcAft>
              <a:buSzPts val="1400"/>
              <a:buNone/>
              <a:defRPr b="0" i="0" sz="1600" u="none" cap="none" strike="noStrike"/>
            </a:lvl5pPr>
            <a:lvl6pPr indent="0" lvl="5" marL="2044700" marR="0" algn="l">
              <a:spcBef>
                <a:spcPts val="0"/>
              </a:spcBef>
              <a:spcAft>
                <a:spcPts val="0"/>
              </a:spcAft>
              <a:buSzPts val="1400"/>
              <a:buNone/>
              <a:defRPr b="0" i="0" sz="1600" u="none" cap="none" strike="noStrike"/>
            </a:lvl6pPr>
            <a:lvl7pPr indent="0" lvl="6" marL="2451100" marR="0" algn="l">
              <a:spcBef>
                <a:spcPts val="0"/>
              </a:spcBef>
              <a:spcAft>
                <a:spcPts val="0"/>
              </a:spcAft>
              <a:buSzPts val="1400"/>
              <a:buNone/>
              <a:defRPr b="0" i="0" sz="1600" u="none" cap="none" strike="noStrike"/>
            </a:lvl7pPr>
            <a:lvl8pPr indent="0" lvl="7" marL="2857500" marR="0" algn="l">
              <a:spcBef>
                <a:spcPts val="0"/>
              </a:spcBef>
              <a:spcAft>
                <a:spcPts val="0"/>
              </a:spcAft>
              <a:buSzPts val="1400"/>
              <a:buNone/>
              <a:defRPr b="0" i="0" sz="1600" u="none" cap="none" strike="noStrike"/>
            </a:lvl8pPr>
            <a:lvl9pPr indent="0" lvl="8" marL="3276600" marR="0" algn="l">
              <a:spcBef>
                <a:spcPts val="0"/>
              </a:spcBef>
              <a:spcAft>
                <a:spcPts val="0"/>
              </a:spcAft>
              <a:buSzPts val="1400"/>
              <a:buNone/>
              <a:defRPr b="0" i="0" sz="1600" u="none" cap="none" strike="noStrike"/>
            </a:lvl9pPr>
          </a:lstStyle>
          <a:p/>
        </p:txBody>
      </p:sp>
      <p:sp>
        <p:nvSpPr>
          <p:cNvPr id="121" name="Google Shape;121;p31"/>
          <p:cNvSpPr txBox="1"/>
          <p:nvPr>
            <p:ph idx="10" type="dt"/>
          </p:nvPr>
        </p:nvSpPr>
        <p:spPr>
          <a:xfrm>
            <a:off x="457200" y="4783455"/>
            <a:ext cx="2103000" cy="257100"/>
          </a:xfrm>
          <a:prstGeom prst="rect">
            <a:avLst/>
          </a:prstGeom>
          <a:noFill/>
          <a:ln>
            <a:noFill/>
          </a:ln>
        </p:spPr>
        <p:txBody>
          <a:bodyPr anchorCtr="0" anchor="t" bIns="91425" lIns="91425" spcFirstLastPara="1" rIns="91425" wrap="square" tIns="91425">
            <a:noAutofit/>
          </a:bodyPr>
          <a:lstStyle>
            <a:lvl1pPr indent="0" lvl="0" marL="0" marR="0" algn="l">
              <a:spcBef>
                <a:spcPts val="0"/>
              </a:spcBef>
              <a:spcAft>
                <a:spcPts val="0"/>
              </a:spcAft>
              <a:buSzPts val="1400"/>
              <a:buNone/>
              <a:defRPr b="0" i="0" sz="1600" u="none" cap="none" strike="noStrike">
                <a:solidFill>
                  <a:srgbClr val="888888"/>
                </a:solidFill>
              </a:defRPr>
            </a:lvl1pPr>
            <a:lvl2pPr indent="0" lvl="1" marL="406400" marR="0" algn="l">
              <a:spcBef>
                <a:spcPts val="0"/>
              </a:spcBef>
              <a:spcAft>
                <a:spcPts val="0"/>
              </a:spcAft>
              <a:buSzPts val="1400"/>
              <a:buNone/>
              <a:defRPr b="0" i="0" sz="1600" u="none" cap="none" strike="noStrike"/>
            </a:lvl2pPr>
            <a:lvl3pPr indent="0" lvl="2" marL="812800" marR="0" algn="l">
              <a:spcBef>
                <a:spcPts val="0"/>
              </a:spcBef>
              <a:spcAft>
                <a:spcPts val="0"/>
              </a:spcAft>
              <a:buSzPts val="1400"/>
              <a:buNone/>
              <a:defRPr b="0" i="0" sz="1600" u="none" cap="none" strike="noStrike"/>
            </a:lvl3pPr>
            <a:lvl4pPr indent="0" lvl="3" marL="1231900" marR="0" algn="l">
              <a:spcBef>
                <a:spcPts val="0"/>
              </a:spcBef>
              <a:spcAft>
                <a:spcPts val="0"/>
              </a:spcAft>
              <a:buSzPts val="1400"/>
              <a:buNone/>
              <a:defRPr b="0" i="0" sz="1600" u="none" cap="none" strike="noStrike"/>
            </a:lvl4pPr>
            <a:lvl5pPr indent="0" lvl="4" marL="1638300" marR="0" algn="l">
              <a:spcBef>
                <a:spcPts val="0"/>
              </a:spcBef>
              <a:spcAft>
                <a:spcPts val="0"/>
              </a:spcAft>
              <a:buSzPts val="1400"/>
              <a:buNone/>
              <a:defRPr b="0" i="0" sz="1600" u="none" cap="none" strike="noStrike"/>
            </a:lvl5pPr>
            <a:lvl6pPr indent="0" lvl="5" marL="2044700" marR="0" algn="l">
              <a:spcBef>
                <a:spcPts val="0"/>
              </a:spcBef>
              <a:spcAft>
                <a:spcPts val="0"/>
              </a:spcAft>
              <a:buSzPts val="1400"/>
              <a:buNone/>
              <a:defRPr b="0" i="0" sz="1600" u="none" cap="none" strike="noStrike"/>
            </a:lvl6pPr>
            <a:lvl7pPr indent="0" lvl="6" marL="2451100" marR="0" algn="l">
              <a:spcBef>
                <a:spcPts val="0"/>
              </a:spcBef>
              <a:spcAft>
                <a:spcPts val="0"/>
              </a:spcAft>
              <a:buSzPts val="1400"/>
              <a:buNone/>
              <a:defRPr b="0" i="0" sz="1600" u="none" cap="none" strike="noStrike"/>
            </a:lvl7pPr>
            <a:lvl8pPr indent="0" lvl="7" marL="2857500" marR="0" algn="l">
              <a:spcBef>
                <a:spcPts val="0"/>
              </a:spcBef>
              <a:spcAft>
                <a:spcPts val="0"/>
              </a:spcAft>
              <a:buSzPts val="1400"/>
              <a:buNone/>
              <a:defRPr b="0" i="0" sz="1600" u="none" cap="none" strike="noStrike"/>
            </a:lvl8pPr>
            <a:lvl9pPr indent="0" lvl="8" marL="3276600" marR="0" algn="l">
              <a:spcBef>
                <a:spcPts val="0"/>
              </a:spcBef>
              <a:spcAft>
                <a:spcPts val="0"/>
              </a:spcAft>
              <a:buSzPts val="1400"/>
              <a:buNone/>
              <a:defRPr b="0" i="0" sz="1600" u="none" cap="none" strike="noStrike"/>
            </a:lvl9pPr>
          </a:lstStyle>
          <a:p/>
        </p:txBody>
      </p:sp>
      <p:sp>
        <p:nvSpPr>
          <p:cNvPr id="122" name="Google Shape;122;p31"/>
          <p:cNvSpPr txBox="1"/>
          <p:nvPr>
            <p:ph idx="12" type="sldNum"/>
          </p:nvPr>
        </p:nvSpPr>
        <p:spPr>
          <a:xfrm>
            <a:off x="6583680" y="4783455"/>
            <a:ext cx="2103000" cy="257100"/>
          </a:xfrm>
          <a:prstGeom prst="rect">
            <a:avLst/>
          </a:prstGeom>
          <a:noFill/>
          <a:ln>
            <a:noFill/>
          </a:ln>
        </p:spPr>
        <p:txBody>
          <a:bodyPr anchorCtr="0" anchor="t" bIns="0" lIns="0" spcFirstLastPara="1" rIns="0" wrap="square" tIns="0">
            <a:normAutofit/>
          </a:bodyPr>
          <a:lstStyle>
            <a:lvl1pPr indent="0" lvl="0" marL="0" marR="0" algn="r">
              <a:spcBef>
                <a:spcPts val="0"/>
              </a:spcBef>
              <a:buNone/>
              <a:defRPr b="0" i="0" sz="1600" u="none" cap="none" strike="noStrike">
                <a:solidFill>
                  <a:srgbClr val="888888"/>
                </a:solidFill>
              </a:defRPr>
            </a:lvl1pPr>
            <a:lvl2pPr indent="0" lvl="1" marL="0" marR="0" algn="r">
              <a:spcBef>
                <a:spcPts val="0"/>
              </a:spcBef>
              <a:buNone/>
              <a:defRPr b="0" i="0" sz="1600" u="none" cap="none" strike="noStrike">
                <a:solidFill>
                  <a:srgbClr val="888888"/>
                </a:solidFill>
              </a:defRPr>
            </a:lvl2pPr>
            <a:lvl3pPr indent="0" lvl="2" marL="0" marR="0" algn="r">
              <a:spcBef>
                <a:spcPts val="0"/>
              </a:spcBef>
              <a:buNone/>
              <a:defRPr b="0" i="0" sz="1600" u="none" cap="none" strike="noStrike">
                <a:solidFill>
                  <a:srgbClr val="888888"/>
                </a:solidFill>
              </a:defRPr>
            </a:lvl3pPr>
            <a:lvl4pPr indent="0" lvl="3" marL="0" marR="0" algn="r">
              <a:spcBef>
                <a:spcPts val="0"/>
              </a:spcBef>
              <a:buNone/>
              <a:defRPr b="0" i="0" sz="1600" u="none" cap="none" strike="noStrike">
                <a:solidFill>
                  <a:srgbClr val="888888"/>
                </a:solidFill>
              </a:defRPr>
            </a:lvl4pPr>
            <a:lvl5pPr indent="0" lvl="4" marL="0" marR="0" algn="r">
              <a:spcBef>
                <a:spcPts val="0"/>
              </a:spcBef>
              <a:buNone/>
              <a:defRPr b="0" i="0" sz="1600" u="none" cap="none" strike="noStrike">
                <a:solidFill>
                  <a:srgbClr val="888888"/>
                </a:solidFill>
              </a:defRPr>
            </a:lvl5pPr>
            <a:lvl6pPr indent="0" lvl="5" marL="0" marR="0" algn="r">
              <a:spcBef>
                <a:spcPts val="0"/>
              </a:spcBef>
              <a:buNone/>
              <a:defRPr b="0" i="0" sz="1600" u="none" cap="none" strike="noStrike">
                <a:solidFill>
                  <a:srgbClr val="888888"/>
                </a:solidFill>
              </a:defRPr>
            </a:lvl6pPr>
            <a:lvl7pPr indent="0" lvl="6" marL="0" marR="0" algn="r">
              <a:spcBef>
                <a:spcPts val="0"/>
              </a:spcBef>
              <a:buNone/>
              <a:defRPr b="0" i="0" sz="1600" u="none" cap="none" strike="noStrike">
                <a:solidFill>
                  <a:srgbClr val="888888"/>
                </a:solidFill>
              </a:defRPr>
            </a:lvl7pPr>
            <a:lvl8pPr indent="0" lvl="7" marL="0" marR="0" algn="r">
              <a:spcBef>
                <a:spcPts val="0"/>
              </a:spcBef>
              <a:buNone/>
              <a:defRPr b="0" i="0" sz="1600" u="none" cap="none" strike="noStrike">
                <a:solidFill>
                  <a:srgbClr val="888888"/>
                </a:solidFill>
              </a:defRPr>
            </a:lvl8pPr>
            <a:lvl9pPr indent="0" lvl="8" marL="0" marR="0" algn="r">
              <a:spcBef>
                <a:spcPts val="0"/>
              </a:spcBef>
              <a:buNone/>
              <a:defRPr b="0" i="0" sz="1600" u="none" cap="none" strike="noStrike">
                <a:solidFill>
                  <a:srgbClr val="888888"/>
                </a:solidFill>
              </a:defRPr>
            </a:lvl9pPr>
          </a:lstStyle>
          <a:p>
            <a:pPr indent="0" lvl="0" marL="0" rtl="0" algn="r">
              <a:spcBef>
                <a:spcPts val="0"/>
              </a:spcBef>
              <a:spcAft>
                <a:spcPts val="0"/>
              </a:spcAft>
              <a:buNone/>
            </a:pPr>
            <a:fld id="{00000000-1234-1234-1234-123412341234}" type="slidenum">
              <a:rPr lang="en"/>
              <a:t>‹#›</a:t>
            </a:fld>
            <a:endParaRPr sz="1000">
              <a:solidFill>
                <a:schemeClr val="dk2"/>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3">
  <p:cSld name="TITLE_3">
    <p:spTree>
      <p:nvGrpSpPr>
        <p:cNvPr id="123" name="Shape 123"/>
        <p:cNvGrpSpPr/>
        <p:nvPr/>
      </p:nvGrpSpPr>
      <p:grpSpPr>
        <a:xfrm>
          <a:off x="0" y="0"/>
          <a:ext cx="0" cy="0"/>
          <a:chOff x="0" y="0"/>
          <a:chExt cx="0" cy="0"/>
        </a:xfrm>
      </p:grpSpPr>
      <p:sp>
        <p:nvSpPr>
          <p:cNvPr id="124" name="Google Shape;124;p3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25" name="Google Shape;125;p3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6" name="Google Shape;126;p3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1">
  <p:cSld name="BLANK_2_1">
    <p:spTree>
      <p:nvGrpSpPr>
        <p:cNvPr id="127" name="Shape 127"/>
        <p:cNvGrpSpPr/>
        <p:nvPr/>
      </p:nvGrpSpPr>
      <p:grpSpPr>
        <a:xfrm>
          <a:off x="0" y="0"/>
          <a:ext cx="0" cy="0"/>
          <a:chOff x="0" y="0"/>
          <a:chExt cx="0" cy="0"/>
        </a:xfrm>
      </p:grpSpPr>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4 1">
  <p:cSld name="OBJECT_4_1">
    <p:spTree>
      <p:nvGrpSpPr>
        <p:cNvPr id="128" name="Shape 128"/>
        <p:cNvGrpSpPr/>
        <p:nvPr/>
      </p:nvGrpSpPr>
      <p:grpSpPr>
        <a:xfrm>
          <a:off x="0" y="0"/>
          <a:ext cx="0" cy="0"/>
          <a:chOff x="0" y="0"/>
          <a:chExt cx="0" cy="0"/>
        </a:xfrm>
      </p:grpSpPr>
      <p:sp>
        <p:nvSpPr>
          <p:cNvPr id="129" name="Google Shape;129;p34"/>
          <p:cNvSpPr txBox="1"/>
          <p:nvPr>
            <p:ph idx="11" type="ftr"/>
          </p:nvPr>
        </p:nvSpPr>
        <p:spPr>
          <a:xfrm>
            <a:off x="3108960" y="4783455"/>
            <a:ext cx="2926200" cy="257100"/>
          </a:xfrm>
          <a:prstGeom prst="rect">
            <a:avLst/>
          </a:prstGeom>
          <a:noFill/>
          <a:ln>
            <a:noFill/>
          </a:ln>
        </p:spPr>
        <p:txBody>
          <a:bodyPr anchorCtr="0" anchor="t" bIns="91425" lIns="91425" spcFirstLastPara="1" rIns="91425" wrap="square" tIns="91425">
            <a:noAutofit/>
          </a:bodyPr>
          <a:lstStyle>
            <a:lvl1pPr indent="0" lvl="0" marL="0" marR="0" algn="ctr">
              <a:spcBef>
                <a:spcPts val="0"/>
              </a:spcBef>
              <a:spcAft>
                <a:spcPts val="0"/>
              </a:spcAft>
              <a:buSzPts val="1400"/>
              <a:buNone/>
              <a:defRPr b="0" i="0" sz="1600" u="none" cap="none" strike="noStrike">
                <a:solidFill>
                  <a:srgbClr val="888888"/>
                </a:solidFill>
              </a:defRPr>
            </a:lvl1pPr>
            <a:lvl2pPr indent="0" lvl="1" marL="406400" marR="0" algn="l">
              <a:spcBef>
                <a:spcPts val="0"/>
              </a:spcBef>
              <a:spcAft>
                <a:spcPts val="0"/>
              </a:spcAft>
              <a:buSzPts val="1400"/>
              <a:buNone/>
              <a:defRPr b="0" i="0" sz="1600" u="none" cap="none" strike="noStrike"/>
            </a:lvl2pPr>
            <a:lvl3pPr indent="0" lvl="2" marL="812800" marR="0" algn="l">
              <a:spcBef>
                <a:spcPts val="0"/>
              </a:spcBef>
              <a:spcAft>
                <a:spcPts val="0"/>
              </a:spcAft>
              <a:buSzPts val="1400"/>
              <a:buNone/>
              <a:defRPr b="0" i="0" sz="1600" u="none" cap="none" strike="noStrike"/>
            </a:lvl3pPr>
            <a:lvl4pPr indent="0" lvl="3" marL="1231900" marR="0" algn="l">
              <a:spcBef>
                <a:spcPts val="0"/>
              </a:spcBef>
              <a:spcAft>
                <a:spcPts val="0"/>
              </a:spcAft>
              <a:buSzPts val="1400"/>
              <a:buNone/>
              <a:defRPr b="0" i="0" sz="1600" u="none" cap="none" strike="noStrike"/>
            </a:lvl4pPr>
            <a:lvl5pPr indent="0" lvl="4" marL="1638300" marR="0" algn="l">
              <a:spcBef>
                <a:spcPts val="0"/>
              </a:spcBef>
              <a:spcAft>
                <a:spcPts val="0"/>
              </a:spcAft>
              <a:buSzPts val="1400"/>
              <a:buNone/>
              <a:defRPr b="0" i="0" sz="1600" u="none" cap="none" strike="noStrike"/>
            </a:lvl5pPr>
            <a:lvl6pPr indent="0" lvl="5" marL="2044700" marR="0" algn="l">
              <a:spcBef>
                <a:spcPts val="0"/>
              </a:spcBef>
              <a:spcAft>
                <a:spcPts val="0"/>
              </a:spcAft>
              <a:buSzPts val="1400"/>
              <a:buNone/>
              <a:defRPr b="0" i="0" sz="1600" u="none" cap="none" strike="noStrike"/>
            </a:lvl6pPr>
            <a:lvl7pPr indent="0" lvl="6" marL="2451100" marR="0" algn="l">
              <a:spcBef>
                <a:spcPts val="0"/>
              </a:spcBef>
              <a:spcAft>
                <a:spcPts val="0"/>
              </a:spcAft>
              <a:buSzPts val="1400"/>
              <a:buNone/>
              <a:defRPr b="0" i="0" sz="1600" u="none" cap="none" strike="noStrike"/>
            </a:lvl7pPr>
            <a:lvl8pPr indent="0" lvl="7" marL="2857500" marR="0" algn="l">
              <a:spcBef>
                <a:spcPts val="0"/>
              </a:spcBef>
              <a:spcAft>
                <a:spcPts val="0"/>
              </a:spcAft>
              <a:buSzPts val="1400"/>
              <a:buNone/>
              <a:defRPr b="0" i="0" sz="1600" u="none" cap="none" strike="noStrike"/>
            </a:lvl8pPr>
            <a:lvl9pPr indent="0" lvl="8" marL="3276600" marR="0" algn="l">
              <a:spcBef>
                <a:spcPts val="0"/>
              </a:spcBef>
              <a:spcAft>
                <a:spcPts val="0"/>
              </a:spcAft>
              <a:buSzPts val="1400"/>
              <a:buNone/>
              <a:defRPr b="0" i="0" sz="1600" u="none" cap="none" strike="noStrike"/>
            </a:lvl9pPr>
          </a:lstStyle>
          <a:p/>
        </p:txBody>
      </p:sp>
      <p:sp>
        <p:nvSpPr>
          <p:cNvPr id="130" name="Google Shape;130;p34"/>
          <p:cNvSpPr txBox="1"/>
          <p:nvPr>
            <p:ph idx="10" type="dt"/>
          </p:nvPr>
        </p:nvSpPr>
        <p:spPr>
          <a:xfrm>
            <a:off x="457200" y="4783455"/>
            <a:ext cx="2103000" cy="257100"/>
          </a:xfrm>
          <a:prstGeom prst="rect">
            <a:avLst/>
          </a:prstGeom>
          <a:noFill/>
          <a:ln>
            <a:noFill/>
          </a:ln>
        </p:spPr>
        <p:txBody>
          <a:bodyPr anchorCtr="0" anchor="t" bIns="91425" lIns="91425" spcFirstLastPara="1" rIns="91425" wrap="square" tIns="91425">
            <a:noAutofit/>
          </a:bodyPr>
          <a:lstStyle>
            <a:lvl1pPr indent="0" lvl="0" marL="0" marR="0" algn="l">
              <a:spcBef>
                <a:spcPts val="0"/>
              </a:spcBef>
              <a:spcAft>
                <a:spcPts val="0"/>
              </a:spcAft>
              <a:buSzPts val="1400"/>
              <a:buNone/>
              <a:defRPr b="0" i="0" sz="1600" u="none" cap="none" strike="noStrike">
                <a:solidFill>
                  <a:srgbClr val="888888"/>
                </a:solidFill>
              </a:defRPr>
            </a:lvl1pPr>
            <a:lvl2pPr indent="0" lvl="1" marL="406400" marR="0" algn="l">
              <a:spcBef>
                <a:spcPts val="0"/>
              </a:spcBef>
              <a:spcAft>
                <a:spcPts val="0"/>
              </a:spcAft>
              <a:buSzPts val="1400"/>
              <a:buNone/>
              <a:defRPr b="0" i="0" sz="1600" u="none" cap="none" strike="noStrike"/>
            </a:lvl2pPr>
            <a:lvl3pPr indent="0" lvl="2" marL="812800" marR="0" algn="l">
              <a:spcBef>
                <a:spcPts val="0"/>
              </a:spcBef>
              <a:spcAft>
                <a:spcPts val="0"/>
              </a:spcAft>
              <a:buSzPts val="1400"/>
              <a:buNone/>
              <a:defRPr b="0" i="0" sz="1600" u="none" cap="none" strike="noStrike"/>
            </a:lvl3pPr>
            <a:lvl4pPr indent="0" lvl="3" marL="1231900" marR="0" algn="l">
              <a:spcBef>
                <a:spcPts val="0"/>
              </a:spcBef>
              <a:spcAft>
                <a:spcPts val="0"/>
              </a:spcAft>
              <a:buSzPts val="1400"/>
              <a:buNone/>
              <a:defRPr b="0" i="0" sz="1600" u="none" cap="none" strike="noStrike"/>
            </a:lvl4pPr>
            <a:lvl5pPr indent="0" lvl="4" marL="1638300" marR="0" algn="l">
              <a:spcBef>
                <a:spcPts val="0"/>
              </a:spcBef>
              <a:spcAft>
                <a:spcPts val="0"/>
              </a:spcAft>
              <a:buSzPts val="1400"/>
              <a:buNone/>
              <a:defRPr b="0" i="0" sz="1600" u="none" cap="none" strike="noStrike"/>
            </a:lvl5pPr>
            <a:lvl6pPr indent="0" lvl="5" marL="2044700" marR="0" algn="l">
              <a:spcBef>
                <a:spcPts val="0"/>
              </a:spcBef>
              <a:spcAft>
                <a:spcPts val="0"/>
              </a:spcAft>
              <a:buSzPts val="1400"/>
              <a:buNone/>
              <a:defRPr b="0" i="0" sz="1600" u="none" cap="none" strike="noStrike"/>
            </a:lvl6pPr>
            <a:lvl7pPr indent="0" lvl="6" marL="2451100" marR="0" algn="l">
              <a:spcBef>
                <a:spcPts val="0"/>
              </a:spcBef>
              <a:spcAft>
                <a:spcPts val="0"/>
              </a:spcAft>
              <a:buSzPts val="1400"/>
              <a:buNone/>
              <a:defRPr b="0" i="0" sz="1600" u="none" cap="none" strike="noStrike"/>
            </a:lvl7pPr>
            <a:lvl8pPr indent="0" lvl="7" marL="2857500" marR="0" algn="l">
              <a:spcBef>
                <a:spcPts val="0"/>
              </a:spcBef>
              <a:spcAft>
                <a:spcPts val="0"/>
              </a:spcAft>
              <a:buSzPts val="1400"/>
              <a:buNone/>
              <a:defRPr b="0" i="0" sz="1600" u="none" cap="none" strike="noStrike"/>
            </a:lvl8pPr>
            <a:lvl9pPr indent="0" lvl="8" marL="3276600" marR="0" algn="l">
              <a:spcBef>
                <a:spcPts val="0"/>
              </a:spcBef>
              <a:spcAft>
                <a:spcPts val="0"/>
              </a:spcAft>
              <a:buSzPts val="1400"/>
              <a:buNone/>
              <a:defRPr b="0" i="0" sz="1600" u="none" cap="none" strike="noStrike"/>
            </a:lvl9pPr>
          </a:lstStyle>
          <a:p/>
        </p:txBody>
      </p:sp>
      <p:sp>
        <p:nvSpPr>
          <p:cNvPr id="131" name="Google Shape;131;p34"/>
          <p:cNvSpPr txBox="1"/>
          <p:nvPr>
            <p:ph idx="12" type="sldNum"/>
          </p:nvPr>
        </p:nvSpPr>
        <p:spPr>
          <a:xfrm>
            <a:off x="6583680" y="4783455"/>
            <a:ext cx="2103000" cy="257100"/>
          </a:xfrm>
          <a:prstGeom prst="rect">
            <a:avLst/>
          </a:prstGeom>
          <a:noFill/>
          <a:ln>
            <a:noFill/>
          </a:ln>
        </p:spPr>
        <p:txBody>
          <a:bodyPr anchorCtr="0" anchor="t" bIns="0" lIns="0" spcFirstLastPara="1" rIns="0" wrap="square" tIns="0">
            <a:normAutofit/>
          </a:bodyPr>
          <a:lstStyle>
            <a:lvl1pPr indent="0" lvl="0" marL="0" marR="0" algn="r">
              <a:spcBef>
                <a:spcPts val="0"/>
              </a:spcBef>
              <a:buNone/>
              <a:defRPr b="0" i="0" sz="1600" u="none" cap="none" strike="noStrike">
                <a:solidFill>
                  <a:srgbClr val="888888"/>
                </a:solidFill>
              </a:defRPr>
            </a:lvl1pPr>
            <a:lvl2pPr indent="0" lvl="1" marL="0" marR="0" algn="r">
              <a:spcBef>
                <a:spcPts val="0"/>
              </a:spcBef>
              <a:buNone/>
              <a:defRPr b="0" i="0" sz="1600" u="none" cap="none" strike="noStrike">
                <a:solidFill>
                  <a:srgbClr val="888888"/>
                </a:solidFill>
              </a:defRPr>
            </a:lvl2pPr>
            <a:lvl3pPr indent="0" lvl="2" marL="0" marR="0" algn="r">
              <a:spcBef>
                <a:spcPts val="0"/>
              </a:spcBef>
              <a:buNone/>
              <a:defRPr b="0" i="0" sz="1600" u="none" cap="none" strike="noStrike">
                <a:solidFill>
                  <a:srgbClr val="888888"/>
                </a:solidFill>
              </a:defRPr>
            </a:lvl3pPr>
            <a:lvl4pPr indent="0" lvl="3" marL="0" marR="0" algn="r">
              <a:spcBef>
                <a:spcPts val="0"/>
              </a:spcBef>
              <a:buNone/>
              <a:defRPr b="0" i="0" sz="1600" u="none" cap="none" strike="noStrike">
                <a:solidFill>
                  <a:srgbClr val="888888"/>
                </a:solidFill>
              </a:defRPr>
            </a:lvl4pPr>
            <a:lvl5pPr indent="0" lvl="4" marL="0" marR="0" algn="r">
              <a:spcBef>
                <a:spcPts val="0"/>
              </a:spcBef>
              <a:buNone/>
              <a:defRPr b="0" i="0" sz="1600" u="none" cap="none" strike="noStrike">
                <a:solidFill>
                  <a:srgbClr val="888888"/>
                </a:solidFill>
              </a:defRPr>
            </a:lvl5pPr>
            <a:lvl6pPr indent="0" lvl="5" marL="0" marR="0" algn="r">
              <a:spcBef>
                <a:spcPts val="0"/>
              </a:spcBef>
              <a:buNone/>
              <a:defRPr b="0" i="0" sz="1600" u="none" cap="none" strike="noStrike">
                <a:solidFill>
                  <a:srgbClr val="888888"/>
                </a:solidFill>
              </a:defRPr>
            </a:lvl6pPr>
            <a:lvl7pPr indent="0" lvl="6" marL="0" marR="0" algn="r">
              <a:spcBef>
                <a:spcPts val="0"/>
              </a:spcBef>
              <a:buNone/>
              <a:defRPr b="0" i="0" sz="1600" u="none" cap="none" strike="noStrike">
                <a:solidFill>
                  <a:srgbClr val="888888"/>
                </a:solidFill>
              </a:defRPr>
            </a:lvl7pPr>
            <a:lvl8pPr indent="0" lvl="7" marL="0" marR="0" algn="r">
              <a:spcBef>
                <a:spcPts val="0"/>
              </a:spcBef>
              <a:buNone/>
              <a:defRPr b="0" i="0" sz="1600" u="none" cap="none" strike="noStrike">
                <a:solidFill>
                  <a:srgbClr val="888888"/>
                </a:solidFill>
              </a:defRPr>
            </a:lvl8pPr>
            <a:lvl9pPr indent="0" lvl="8" marL="0" marR="0" algn="r">
              <a:spcBef>
                <a:spcPts val="0"/>
              </a:spcBef>
              <a:buNone/>
              <a:defRPr b="0" i="0" sz="1600" u="none" cap="none" strike="noStrike">
                <a:solidFill>
                  <a:srgbClr val="888888"/>
                </a:solidFill>
              </a:defRPr>
            </a:lvl9pPr>
          </a:lstStyle>
          <a:p>
            <a:pPr indent="0" lvl="0" marL="0" rtl="0" algn="r">
              <a:spcBef>
                <a:spcPts val="0"/>
              </a:spcBef>
              <a:spcAft>
                <a:spcPts val="0"/>
              </a:spcAft>
              <a:buNone/>
            </a:pPr>
            <a:fld id="{00000000-1234-1234-1234-123412341234}" type="slidenum">
              <a:rPr lang="en"/>
              <a:t>‹#›</a:t>
            </a:fld>
            <a:endParaRPr sz="1000">
              <a:solidFill>
                <a:schemeClr val="dk2"/>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4 2">
  <p:cSld name="BLANK_10">
    <p:spTree>
      <p:nvGrpSpPr>
        <p:cNvPr id="132" name="Shape 132"/>
        <p:cNvGrpSpPr/>
        <p:nvPr/>
      </p:nvGrpSpPr>
      <p:grpSpPr>
        <a:xfrm>
          <a:off x="0" y="0"/>
          <a:ext cx="0" cy="0"/>
          <a:chOff x="0" y="0"/>
          <a:chExt cx="0" cy="0"/>
        </a:xfrm>
      </p:grpSpPr>
      <p:sp>
        <p:nvSpPr>
          <p:cNvPr id="133" name="Google Shape;133;p3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134" name="Shape 134"/>
        <p:cNvGrpSpPr/>
        <p:nvPr/>
      </p:nvGrpSpPr>
      <p:grpSpPr>
        <a:xfrm>
          <a:off x="0" y="0"/>
          <a:ext cx="0" cy="0"/>
          <a:chOff x="0" y="0"/>
          <a:chExt cx="0" cy="0"/>
        </a:xfrm>
      </p:grpSpPr>
      <p:pic>
        <p:nvPicPr>
          <p:cNvPr id="135" name="Google Shape;135;p36"/>
          <p:cNvPicPr preferRelativeResize="0"/>
          <p:nvPr/>
        </p:nvPicPr>
        <p:blipFill rotWithShape="1">
          <a:blip r:embed="rId2">
            <a:alphaModFix/>
          </a:blip>
          <a:srcRect b="0" l="0" r="0" t="0"/>
          <a:stretch/>
        </p:blipFill>
        <p:spPr>
          <a:xfrm>
            <a:off x="1529055" y="4683801"/>
            <a:ext cx="1596323" cy="276779"/>
          </a:xfrm>
          <a:prstGeom prst="rect">
            <a:avLst/>
          </a:prstGeom>
          <a:noFill/>
          <a:ln>
            <a:noFill/>
          </a:ln>
        </p:spPr>
      </p:pic>
      <p:pic>
        <p:nvPicPr>
          <p:cNvPr id="136" name="Google Shape;136;p36"/>
          <p:cNvPicPr preferRelativeResize="0"/>
          <p:nvPr/>
        </p:nvPicPr>
        <p:blipFill rotWithShape="1">
          <a:blip r:embed="rId3">
            <a:alphaModFix/>
          </a:blip>
          <a:srcRect b="0" l="0" r="0" t="0"/>
          <a:stretch/>
        </p:blipFill>
        <p:spPr>
          <a:xfrm>
            <a:off x="158250" y="4669615"/>
            <a:ext cx="1144332" cy="305152"/>
          </a:xfrm>
          <a:prstGeom prst="rect">
            <a:avLst/>
          </a:prstGeom>
          <a:noFill/>
          <a:ln>
            <a:noFill/>
          </a:ln>
        </p:spPr>
      </p:pic>
      <p:pic>
        <p:nvPicPr>
          <p:cNvPr id="137" name="Google Shape;137;p36"/>
          <p:cNvPicPr preferRelativeResize="0"/>
          <p:nvPr/>
        </p:nvPicPr>
        <p:blipFill rotWithShape="1">
          <a:blip r:embed="rId4">
            <a:alphaModFix/>
          </a:blip>
          <a:srcRect b="0" l="0" r="0" t="0"/>
          <a:stretch/>
        </p:blipFill>
        <p:spPr>
          <a:xfrm>
            <a:off x="8146218" y="4601222"/>
            <a:ext cx="895829" cy="441938"/>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3 1">
  <p:cSld name="TITLE_3_1">
    <p:spTree>
      <p:nvGrpSpPr>
        <p:cNvPr id="138" name="Shape 138"/>
        <p:cNvGrpSpPr/>
        <p:nvPr/>
      </p:nvGrpSpPr>
      <p:grpSpPr>
        <a:xfrm>
          <a:off x="0" y="0"/>
          <a:ext cx="0" cy="0"/>
          <a:chOff x="0" y="0"/>
          <a:chExt cx="0" cy="0"/>
        </a:xfrm>
      </p:grpSpPr>
      <p:sp>
        <p:nvSpPr>
          <p:cNvPr id="139" name="Google Shape;139;p37"/>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4800"/>
              <a:buNone/>
              <a:defRPr sz="48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40" name="Google Shape;140;p37"/>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41" name="Google Shape;141;p3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_3">
  <p:cSld name="BLANK_3">
    <p:spTree>
      <p:nvGrpSpPr>
        <p:cNvPr id="142" name="Shape 142"/>
        <p:cNvGrpSpPr/>
        <p:nvPr/>
      </p:nvGrpSpPr>
      <p:grpSpPr>
        <a:xfrm>
          <a:off x="0" y="0"/>
          <a:ext cx="0" cy="0"/>
          <a:chOff x="0" y="0"/>
          <a:chExt cx="0" cy="0"/>
        </a:xfrm>
      </p:grpSpPr>
      <p:sp>
        <p:nvSpPr>
          <p:cNvPr id="143" name="Google Shape;143;p3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_1_1">
  <p:cSld name="BLANK_1_1">
    <p:spTree>
      <p:nvGrpSpPr>
        <p:cNvPr id="144" name="Shape 144"/>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3">
  <p:cSld name="TITLE_AND_BODY_3">
    <p:spTree>
      <p:nvGrpSpPr>
        <p:cNvPr id="145" name="Shape 145"/>
        <p:cNvGrpSpPr/>
        <p:nvPr/>
      </p:nvGrpSpPr>
      <p:grpSpPr>
        <a:xfrm>
          <a:off x="0" y="0"/>
          <a:ext cx="0" cy="0"/>
          <a:chOff x="0" y="0"/>
          <a:chExt cx="0" cy="0"/>
        </a:xfrm>
      </p:grpSpPr>
      <p:sp>
        <p:nvSpPr>
          <p:cNvPr id="146" name="Google Shape;146;p40"/>
          <p:cNvSpPr txBox="1"/>
          <p:nvPr>
            <p:ph type="title"/>
          </p:nvPr>
        </p:nvSpPr>
        <p:spPr>
          <a:xfrm>
            <a:off x="457200" y="205978"/>
            <a:ext cx="8229600" cy="8574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47" name="Google Shape;147;p40"/>
          <p:cNvSpPr txBox="1"/>
          <p:nvPr>
            <p:ph idx="1" type="body"/>
          </p:nvPr>
        </p:nvSpPr>
        <p:spPr>
          <a:xfrm>
            <a:off x="457200" y="1200150"/>
            <a:ext cx="8229600" cy="37257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48" name="Google Shape;148;p40"/>
          <p:cNvSpPr txBox="1"/>
          <p:nvPr>
            <p:ph idx="12" type="sldNum"/>
          </p:nvPr>
        </p:nvSpPr>
        <p:spPr>
          <a:xfrm>
            <a:off x="8556791"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49" name="Shape 149"/>
        <p:cNvGrpSpPr/>
        <p:nvPr/>
      </p:nvGrpSpPr>
      <p:grpSpPr>
        <a:xfrm>
          <a:off x="0" y="0"/>
          <a:ext cx="0" cy="0"/>
          <a:chOff x="0" y="0"/>
          <a:chExt cx="0" cy="0"/>
        </a:xfrm>
      </p:grpSpPr>
      <p:sp>
        <p:nvSpPr>
          <p:cNvPr id="150" name="Google Shape;150;p41"/>
          <p:cNvSpPr txBox="1"/>
          <p:nvPr>
            <p:ph type="title"/>
          </p:nvPr>
        </p:nvSpPr>
        <p:spPr>
          <a:xfrm>
            <a:off x="457200" y="139836"/>
            <a:ext cx="8229600" cy="857400"/>
          </a:xfrm>
          <a:prstGeom prst="rect">
            <a:avLst/>
          </a:prstGeom>
          <a:noFill/>
          <a:ln>
            <a:noFill/>
          </a:ln>
        </p:spPr>
        <p:txBody>
          <a:bodyPr anchorCtr="0" anchor="ctr" bIns="91425" lIns="91425" spcFirstLastPara="1" rIns="91425" wrap="square" tIns="91425">
            <a:normAutofit/>
          </a:bodyPr>
          <a:lstStyle>
            <a:lvl1pPr lvl="0" algn="l">
              <a:spcBef>
                <a:spcPts val="0"/>
              </a:spcBef>
              <a:spcAft>
                <a:spcPts val="0"/>
              </a:spcAft>
              <a:buClr>
                <a:srgbClr val="006993"/>
              </a:buClr>
              <a:buSzPts val="2800"/>
              <a:buFont typeface="Calibri"/>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51" name="Google Shape;151;p41"/>
          <p:cNvSpPr txBox="1"/>
          <p:nvPr>
            <p:ph idx="1" type="body"/>
          </p:nvPr>
        </p:nvSpPr>
        <p:spPr>
          <a:xfrm>
            <a:off x="457200" y="1200150"/>
            <a:ext cx="8229600" cy="3394500"/>
          </a:xfrm>
          <a:prstGeom prst="rect">
            <a:avLst/>
          </a:prstGeom>
          <a:noFill/>
          <a:ln>
            <a:noFill/>
          </a:ln>
        </p:spPr>
        <p:txBody>
          <a:bodyPr anchorCtr="0" anchor="t" bIns="91425" lIns="91425" spcFirstLastPara="1" rIns="91425" wrap="square" tIns="91425">
            <a:normAutofit/>
          </a:bodyPr>
          <a:lstStyle>
            <a:lvl1pPr indent="-342900" lvl="0" marL="457200" algn="l">
              <a:spcBef>
                <a:spcPts val="640"/>
              </a:spcBef>
              <a:spcAft>
                <a:spcPts val="0"/>
              </a:spcAft>
              <a:buClr>
                <a:srgbClr val="72CAC8"/>
              </a:buClr>
              <a:buSzPts val="1800"/>
              <a:buFont typeface="Arial"/>
              <a:buChar char="•"/>
              <a:defRPr/>
            </a:lvl1pPr>
            <a:lvl2pPr indent="-317500" lvl="1" marL="914400" algn="l">
              <a:spcBef>
                <a:spcPts val="1200"/>
              </a:spcBef>
              <a:spcAft>
                <a:spcPts val="0"/>
              </a:spcAft>
              <a:buClr>
                <a:srgbClr val="72CAC8"/>
              </a:buClr>
              <a:buSzPts val="1400"/>
              <a:buFont typeface="Arial"/>
              <a:buChar char="–"/>
              <a:defRPr/>
            </a:lvl2pPr>
            <a:lvl3pPr indent="-317500" lvl="2" marL="1371600" algn="l">
              <a:spcBef>
                <a:spcPts val="1200"/>
              </a:spcBef>
              <a:spcAft>
                <a:spcPts val="0"/>
              </a:spcAft>
              <a:buClr>
                <a:srgbClr val="72CAC8"/>
              </a:buClr>
              <a:buSzPts val="1400"/>
              <a:buFont typeface="Arial"/>
              <a:buChar char="•"/>
              <a:defRPr/>
            </a:lvl3pPr>
            <a:lvl4pPr indent="-317500" lvl="3" marL="1828800" algn="l">
              <a:spcBef>
                <a:spcPts val="1200"/>
              </a:spcBef>
              <a:spcAft>
                <a:spcPts val="0"/>
              </a:spcAft>
              <a:buClr>
                <a:srgbClr val="72CAC8"/>
              </a:buClr>
              <a:buSzPts val="1400"/>
              <a:buFont typeface="Arial"/>
              <a:buChar char="–"/>
              <a:defRPr/>
            </a:lvl4pPr>
            <a:lvl5pPr indent="-317500" lvl="4" marL="2286000" algn="l">
              <a:spcBef>
                <a:spcPts val="1200"/>
              </a:spcBef>
              <a:spcAft>
                <a:spcPts val="0"/>
              </a:spcAft>
              <a:buClr>
                <a:srgbClr val="72CAC8"/>
              </a:buClr>
              <a:buSzPts val="1400"/>
              <a:buFont typeface="Arial"/>
              <a:buChar char="»"/>
              <a:defRPr/>
            </a:lvl5pPr>
            <a:lvl6pPr indent="-317500" lvl="5" marL="2743200" algn="l">
              <a:spcBef>
                <a:spcPts val="1200"/>
              </a:spcBef>
              <a:spcAft>
                <a:spcPts val="0"/>
              </a:spcAft>
              <a:buClr>
                <a:schemeClr val="dk1"/>
              </a:buClr>
              <a:buSzPts val="1400"/>
              <a:buFont typeface="Arial"/>
              <a:buChar char="•"/>
              <a:defRPr/>
            </a:lvl6pPr>
            <a:lvl7pPr indent="-317500" lvl="6" marL="3200400" algn="l">
              <a:spcBef>
                <a:spcPts val="1200"/>
              </a:spcBef>
              <a:spcAft>
                <a:spcPts val="0"/>
              </a:spcAft>
              <a:buClr>
                <a:schemeClr val="dk1"/>
              </a:buClr>
              <a:buSzPts val="1400"/>
              <a:buFont typeface="Arial"/>
              <a:buChar char="•"/>
              <a:defRPr/>
            </a:lvl7pPr>
            <a:lvl8pPr indent="-317500" lvl="7" marL="3657600" algn="l">
              <a:spcBef>
                <a:spcPts val="1200"/>
              </a:spcBef>
              <a:spcAft>
                <a:spcPts val="0"/>
              </a:spcAft>
              <a:buClr>
                <a:schemeClr val="dk1"/>
              </a:buClr>
              <a:buSzPts val="1400"/>
              <a:buFont typeface="Arial"/>
              <a:buChar char="•"/>
              <a:defRPr/>
            </a:lvl8pPr>
            <a:lvl9pPr indent="-317500" lvl="8" marL="4114800" algn="l">
              <a:spcBef>
                <a:spcPts val="1200"/>
              </a:spcBef>
              <a:spcAft>
                <a:spcPts val="1200"/>
              </a:spcAft>
              <a:buClr>
                <a:schemeClr val="dk1"/>
              </a:buClr>
              <a:buSzPts val="1400"/>
              <a:buFont typeface="Arial"/>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3 1">
  <p:cSld name="TITLE_AND_BODY_3_1">
    <p:spTree>
      <p:nvGrpSpPr>
        <p:cNvPr id="152" name="Shape 152"/>
        <p:cNvGrpSpPr/>
        <p:nvPr/>
      </p:nvGrpSpPr>
      <p:grpSpPr>
        <a:xfrm>
          <a:off x="0" y="0"/>
          <a:ext cx="0" cy="0"/>
          <a:chOff x="0" y="0"/>
          <a:chExt cx="0" cy="0"/>
        </a:xfrm>
      </p:grpSpPr>
      <p:sp>
        <p:nvSpPr>
          <p:cNvPr id="153" name="Google Shape;153;p42"/>
          <p:cNvSpPr txBox="1"/>
          <p:nvPr>
            <p:ph type="title"/>
          </p:nvPr>
        </p:nvSpPr>
        <p:spPr>
          <a:xfrm>
            <a:off x="457200" y="205978"/>
            <a:ext cx="8229600" cy="8574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54" name="Google Shape;154;p42"/>
          <p:cNvSpPr txBox="1"/>
          <p:nvPr>
            <p:ph idx="1" type="body"/>
          </p:nvPr>
        </p:nvSpPr>
        <p:spPr>
          <a:xfrm>
            <a:off x="457200" y="1200150"/>
            <a:ext cx="8229600" cy="37257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55" name="Google Shape;155;p42"/>
          <p:cNvSpPr txBox="1"/>
          <p:nvPr>
            <p:ph idx="12" type="sldNum"/>
          </p:nvPr>
        </p:nvSpPr>
        <p:spPr>
          <a:xfrm>
            <a:off x="8556791"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1 1">
  <p:cSld name="OBJECT_3">
    <p:spTree>
      <p:nvGrpSpPr>
        <p:cNvPr id="156" name="Shape 156"/>
        <p:cNvGrpSpPr/>
        <p:nvPr/>
      </p:nvGrpSpPr>
      <p:grpSpPr>
        <a:xfrm>
          <a:off x="0" y="0"/>
          <a:ext cx="0" cy="0"/>
          <a:chOff x="0" y="0"/>
          <a:chExt cx="0" cy="0"/>
        </a:xfrm>
      </p:grpSpPr>
      <p:sp>
        <p:nvSpPr>
          <p:cNvPr id="157" name="Google Shape;157;p43"/>
          <p:cNvSpPr txBox="1"/>
          <p:nvPr>
            <p:ph idx="11" type="ftr"/>
          </p:nvPr>
        </p:nvSpPr>
        <p:spPr>
          <a:xfrm>
            <a:off x="3108960" y="4783455"/>
            <a:ext cx="2926200" cy="257100"/>
          </a:xfrm>
          <a:prstGeom prst="rect">
            <a:avLst/>
          </a:prstGeom>
          <a:noFill/>
          <a:ln>
            <a:noFill/>
          </a:ln>
        </p:spPr>
        <p:txBody>
          <a:bodyPr anchorCtr="0" anchor="t" bIns="91425" lIns="91425" spcFirstLastPara="1" rIns="91425" wrap="square" tIns="91425">
            <a:noAutofit/>
          </a:bodyPr>
          <a:lstStyle>
            <a:lvl1pPr indent="0" lvl="0" marL="0" marR="0" algn="ctr">
              <a:spcBef>
                <a:spcPts val="0"/>
              </a:spcBef>
              <a:spcAft>
                <a:spcPts val="0"/>
              </a:spcAft>
              <a:buSzPts val="1400"/>
              <a:buNone/>
              <a:defRPr b="0" i="0" sz="1600" u="none" cap="none" strike="noStrike">
                <a:solidFill>
                  <a:srgbClr val="888888"/>
                </a:solidFill>
              </a:defRPr>
            </a:lvl1pPr>
            <a:lvl2pPr indent="0" lvl="1" marL="406400" marR="0" algn="l">
              <a:spcBef>
                <a:spcPts val="0"/>
              </a:spcBef>
              <a:spcAft>
                <a:spcPts val="0"/>
              </a:spcAft>
              <a:buSzPts val="1400"/>
              <a:buNone/>
              <a:defRPr b="0" i="0" sz="1600" u="none" cap="none" strike="noStrike"/>
            </a:lvl2pPr>
            <a:lvl3pPr indent="0" lvl="2" marL="812800" marR="0" algn="l">
              <a:spcBef>
                <a:spcPts val="0"/>
              </a:spcBef>
              <a:spcAft>
                <a:spcPts val="0"/>
              </a:spcAft>
              <a:buSzPts val="1400"/>
              <a:buNone/>
              <a:defRPr b="0" i="0" sz="1600" u="none" cap="none" strike="noStrike"/>
            </a:lvl3pPr>
            <a:lvl4pPr indent="0" lvl="3" marL="1231900" marR="0" algn="l">
              <a:spcBef>
                <a:spcPts val="0"/>
              </a:spcBef>
              <a:spcAft>
                <a:spcPts val="0"/>
              </a:spcAft>
              <a:buSzPts val="1400"/>
              <a:buNone/>
              <a:defRPr b="0" i="0" sz="1600" u="none" cap="none" strike="noStrike"/>
            </a:lvl4pPr>
            <a:lvl5pPr indent="0" lvl="4" marL="1638300" marR="0" algn="l">
              <a:spcBef>
                <a:spcPts val="0"/>
              </a:spcBef>
              <a:spcAft>
                <a:spcPts val="0"/>
              </a:spcAft>
              <a:buSzPts val="1400"/>
              <a:buNone/>
              <a:defRPr b="0" i="0" sz="1600" u="none" cap="none" strike="noStrike"/>
            </a:lvl5pPr>
            <a:lvl6pPr indent="0" lvl="5" marL="2044700" marR="0" algn="l">
              <a:spcBef>
                <a:spcPts val="0"/>
              </a:spcBef>
              <a:spcAft>
                <a:spcPts val="0"/>
              </a:spcAft>
              <a:buSzPts val="1400"/>
              <a:buNone/>
              <a:defRPr b="0" i="0" sz="1600" u="none" cap="none" strike="noStrike"/>
            </a:lvl6pPr>
            <a:lvl7pPr indent="0" lvl="6" marL="2451100" marR="0" algn="l">
              <a:spcBef>
                <a:spcPts val="0"/>
              </a:spcBef>
              <a:spcAft>
                <a:spcPts val="0"/>
              </a:spcAft>
              <a:buSzPts val="1400"/>
              <a:buNone/>
              <a:defRPr b="0" i="0" sz="1600" u="none" cap="none" strike="noStrike"/>
            </a:lvl7pPr>
            <a:lvl8pPr indent="0" lvl="7" marL="2857500" marR="0" algn="l">
              <a:spcBef>
                <a:spcPts val="0"/>
              </a:spcBef>
              <a:spcAft>
                <a:spcPts val="0"/>
              </a:spcAft>
              <a:buSzPts val="1400"/>
              <a:buNone/>
              <a:defRPr b="0" i="0" sz="1600" u="none" cap="none" strike="noStrike"/>
            </a:lvl8pPr>
            <a:lvl9pPr indent="0" lvl="8" marL="3276600" marR="0" algn="l">
              <a:spcBef>
                <a:spcPts val="0"/>
              </a:spcBef>
              <a:spcAft>
                <a:spcPts val="0"/>
              </a:spcAft>
              <a:buSzPts val="1400"/>
              <a:buNone/>
              <a:defRPr b="0" i="0" sz="1600" u="none" cap="none" strike="noStrike"/>
            </a:lvl9pPr>
          </a:lstStyle>
          <a:p/>
        </p:txBody>
      </p:sp>
      <p:sp>
        <p:nvSpPr>
          <p:cNvPr id="158" name="Google Shape;158;p43"/>
          <p:cNvSpPr txBox="1"/>
          <p:nvPr>
            <p:ph idx="10" type="dt"/>
          </p:nvPr>
        </p:nvSpPr>
        <p:spPr>
          <a:xfrm>
            <a:off x="457200" y="4783455"/>
            <a:ext cx="2103000" cy="257100"/>
          </a:xfrm>
          <a:prstGeom prst="rect">
            <a:avLst/>
          </a:prstGeom>
          <a:noFill/>
          <a:ln>
            <a:noFill/>
          </a:ln>
        </p:spPr>
        <p:txBody>
          <a:bodyPr anchorCtr="0" anchor="t" bIns="91425" lIns="91425" spcFirstLastPara="1" rIns="91425" wrap="square" tIns="91425">
            <a:noAutofit/>
          </a:bodyPr>
          <a:lstStyle>
            <a:lvl1pPr indent="0" lvl="0" marL="0" marR="0" algn="l">
              <a:spcBef>
                <a:spcPts val="0"/>
              </a:spcBef>
              <a:spcAft>
                <a:spcPts val="0"/>
              </a:spcAft>
              <a:buSzPts val="1400"/>
              <a:buNone/>
              <a:defRPr b="0" i="0" sz="1600" u="none" cap="none" strike="noStrike">
                <a:solidFill>
                  <a:srgbClr val="888888"/>
                </a:solidFill>
              </a:defRPr>
            </a:lvl1pPr>
            <a:lvl2pPr indent="0" lvl="1" marL="406400" marR="0" algn="l">
              <a:spcBef>
                <a:spcPts val="0"/>
              </a:spcBef>
              <a:spcAft>
                <a:spcPts val="0"/>
              </a:spcAft>
              <a:buSzPts val="1400"/>
              <a:buNone/>
              <a:defRPr b="0" i="0" sz="1600" u="none" cap="none" strike="noStrike"/>
            </a:lvl2pPr>
            <a:lvl3pPr indent="0" lvl="2" marL="812800" marR="0" algn="l">
              <a:spcBef>
                <a:spcPts val="0"/>
              </a:spcBef>
              <a:spcAft>
                <a:spcPts val="0"/>
              </a:spcAft>
              <a:buSzPts val="1400"/>
              <a:buNone/>
              <a:defRPr b="0" i="0" sz="1600" u="none" cap="none" strike="noStrike"/>
            </a:lvl3pPr>
            <a:lvl4pPr indent="0" lvl="3" marL="1231900" marR="0" algn="l">
              <a:spcBef>
                <a:spcPts val="0"/>
              </a:spcBef>
              <a:spcAft>
                <a:spcPts val="0"/>
              </a:spcAft>
              <a:buSzPts val="1400"/>
              <a:buNone/>
              <a:defRPr b="0" i="0" sz="1600" u="none" cap="none" strike="noStrike"/>
            </a:lvl4pPr>
            <a:lvl5pPr indent="0" lvl="4" marL="1638300" marR="0" algn="l">
              <a:spcBef>
                <a:spcPts val="0"/>
              </a:spcBef>
              <a:spcAft>
                <a:spcPts val="0"/>
              </a:spcAft>
              <a:buSzPts val="1400"/>
              <a:buNone/>
              <a:defRPr b="0" i="0" sz="1600" u="none" cap="none" strike="noStrike"/>
            </a:lvl5pPr>
            <a:lvl6pPr indent="0" lvl="5" marL="2044700" marR="0" algn="l">
              <a:spcBef>
                <a:spcPts val="0"/>
              </a:spcBef>
              <a:spcAft>
                <a:spcPts val="0"/>
              </a:spcAft>
              <a:buSzPts val="1400"/>
              <a:buNone/>
              <a:defRPr b="0" i="0" sz="1600" u="none" cap="none" strike="noStrike"/>
            </a:lvl6pPr>
            <a:lvl7pPr indent="0" lvl="6" marL="2451100" marR="0" algn="l">
              <a:spcBef>
                <a:spcPts val="0"/>
              </a:spcBef>
              <a:spcAft>
                <a:spcPts val="0"/>
              </a:spcAft>
              <a:buSzPts val="1400"/>
              <a:buNone/>
              <a:defRPr b="0" i="0" sz="1600" u="none" cap="none" strike="noStrike"/>
            </a:lvl7pPr>
            <a:lvl8pPr indent="0" lvl="7" marL="2857500" marR="0" algn="l">
              <a:spcBef>
                <a:spcPts val="0"/>
              </a:spcBef>
              <a:spcAft>
                <a:spcPts val="0"/>
              </a:spcAft>
              <a:buSzPts val="1400"/>
              <a:buNone/>
              <a:defRPr b="0" i="0" sz="1600" u="none" cap="none" strike="noStrike"/>
            </a:lvl8pPr>
            <a:lvl9pPr indent="0" lvl="8" marL="3276600" marR="0" algn="l">
              <a:spcBef>
                <a:spcPts val="0"/>
              </a:spcBef>
              <a:spcAft>
                <a:spcPts val="0"/>
              </a:spcAft>
              <a:buSzPts val="1400"/>
              <a:buNone/>
              <a:defRPr b="0" i="0" sz="1600" u="none" cap="none" strike="noStrike"/>
            </a:lvl9pPr>
          </a:lstStyle>
          <a:p/>
        </p:txBody>
      </p:sp>
      <p:sp>
        <p:nvSpPr>
          <p:cNvPr id="159" name="Google Shape;159;p43"/>
          <p:cNvSpPr txBox="1"/>
          <p:nvPr>
            <p:ph idx="12" type="sldNum"/>
          </p:nvPr>
        </p:nvSpPr>
        <p:spPr>
          <a:xfrm>
            <a:off x="6583680" y="4783455"/>
            <a:ext cx="2103000" cy="257100"/>
          </a:xfrm>
          <a:prstGeom prst="rect">
            <a:avLst/>
          </a:prstGeom>
          <a:noFill/>
          <a:ln>
            <a:noFill/>
          </a:ln>
        </p:spPr>
        <p:txBody>
          <a:bodyPr anchorCtr="0" anchor="t" bIns="0" lIns="0" spcFirstLastPara="1" rIns="0" wrap="square" tIns="0">
            <a:normAutofit/>
          </a:bodyPr>
          <a:lstStyle>
            <a:lvl1pPr indent="0" lvl="0" marL="0" marR="0" algn="r">
              <a:spcBef>
                <a:spcPts val="0"/>
              </a:spcBef>
              <a:buNone/>
              <a:defRPr b="0" i="0" sz="1600" u="none" cap="none" strike="noStrike">
                <a:solidFill>
                  <a:srgbClr val="888888"/>
                </a:solidFill>
              </a:defRPr>
            </a:lvl1pPr>
            <a:lvl2pPr indent="0" lvl="1" marL="0" marR="0" algn="r">
              <a:spcBef>
                <a:spcPts val="0"/>
              </a:spcBef>
              <a:buNone/>
              <a:defRPr b="0" i="0" sz="1600" u="none" cap="none" strike="noStrike">
                <a:solidFill>
                  <a:srgbClr val="888888"/>
                </a:solidFill>
              </a:defRPr>
            </a:lvl2pPr>
            <a:lvl3pPr indent="0" lvl="2" marL="0" marR="0" algn="r">
              <a:spcBef>
                <a:spcPts val="0"/>
              </a:spcBef>
              <a:buNone/>
              <a:defRPr b="0" i="0" sz="1600" u="none" cap="none" strike="noStrike">
                <a:solidFill>
                  <a:srgbClr val="888888"/>
                </a:solidFill>
              </a:defRPr>
            </a:lvl3pPr>
            <a:lvl4pPr indent="0" lvl="3" marL="0" marR="0" algn="r">
              <a:spcBef>
                <a:spcPts val="0"/>
              </a:spcBef>
              <a:buNone/>
              <a:defRPr b="0" i="0" sz="1600" u="none" cap="none" strike="noStrike">
                <a:solidFill>
                  <a:srgbClr val="888888"/>
                </a:solidFill>
              </a:defRPr>
            </a:lvl4pPr>
            <a:lvl5pPr indent="0" lvl="4" marL="0" marR="0" algn="r">
              <a:spcBef>
                <a:spcPts val="0"/>
              </a:spcBef>
              <a:buNone/>
              <a:defRPr b="0" i="0" sz="1600" u="none" cap="none" strike="noStrike">
                <a:solidFill>
                  <a:srgbClr val="888888"/>
                </a:solidFill>
              </a:defRPr>
            </a:lvl5pPr>
            <a:lvl6pPr indent="0" lvl="5" marL="0" marR="0" algn="r">
              <a:spcBef>
                <a:spcPts val="0"/>
              </a:spcBef>
              <a:buNone/>
              <a:defRPr b="0" i="0" sz="1600" u="none" cap="none" strike="noStrike">
                <a:solidFill>
                  <a:srgbClr val="888888"/>
                </a:solidFill>
              </a:defRPr>
            </a:lvl6pPr>
            <a:lvl7pPr indent="0" lvl="6" marL="0" marR="0" algn="r">
              <a:spcBef>
                <a:spcPts val="0"/>
              </a:spcBef>
              <a:buNone/>
              <a:defRPr b="0" i="0" sz="1600" u="none" cap="none" strike="noStrike">
                <a:solidFill>
                  <a:srgbClr val="888888"/>
                </a:solidFill>
              </a:defRPr>
            </a:lvl7pPr>
            <a:lvl8pPr indent="0" lvl="7" marL="0" marR="0" algn="r">
              <a:spcBef>
                <a:spcPts val="0"/>
              </a:spcBef>
              <a:buNone/>
              <a:defRPr b="0" i="0" sz="1600" u="none" cap="none" strike="noStrike">
                <a:solidFill>
                  <a:srgbClr val="888888"/>
                </a:solidFill>
              </a:defRPr>
            </a:lvl8pPr>
            <a:lvl9pPr indent="0" lvl="8" marL="0" marR="0" algn="r">
              <a:spcBef>
                <a:spcPts val="0"/>
              </a:spcBef>
              <a:buNone/>
              <a:defRPr b="0" i="0" sz="1600" u="none" cap="none" strike="noStrike">
                <a:solidFill>
                  <a:srgbClr val="888888"/>
                </a:solidFill>
              </a:defRPr>
            </a:lvl9pPr>
          </a:lstStyle>
          <a:p>
            <a:pPr indent="0" lvl="0" marL="0" rtl="0" algn="r">
              <a:spcBef>
                <a:spcPts val="0"/>
              </a:spcBef>
              <a:spcAft>
                <a:spcPts val="0"/>
              </a:spcAft>
              <a:buNone/>
            </a:pPr>
            <a:fld id="{00000000-1234-1234-1234-123412341234}" type="slidenum">
              <a:rPr lang="en"/>
              <a:t>‹#›</a:t>
            </a:fld>
            <a:endParaRPr sz="1000">
              <a:solidFill>
                <a:schemeClr val="dk2"/>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2">
  <p:cSld name="OBJECT_2">
    <p:spTree>
      <p:nvGrpSpPr>
        <p:cNvPr id="160" name="Shape 160"/>
        <p:cNvGrpSpPr/>
        <p:nvPr/>
      </p:nvGrpSpPr>
      <p:grpSpPr>
        <a:xfrm>
          <a:off x="0" y="0"/>
          <a:ext cx="0" cy="0"/>
          <a:chOff x="0" y="0"/>
          <a:chExt cx="0" cy="0"/>
        </a:xfrm>
      </p:grpSpPr>
      <p:sp>
        <p:nvSpPr>
          <p:cNvPr id="161" name="Google Shape;161;p44"/>
          <p:cNvSpPr txBox="1"/>
          <p:nvPr>
            <p:ph idx="11" type="ftr"/>
          </p:nvPr>
        </p:nvSpPr>
        <p:spPr>
          <a:xfrm>
            <a:off x="3108960" y="4783455"/>
            <a:ext cx="2926200" cy="257100"/>
          </a:xfrm>
          <a:prstGeom prst="rect">
            <a:avLst/>
          </a:prstGeom>
          <a:noFill/>
          <a:ln>
            <a:noFill/>
          </a:ln>
        </p:spPr>
        <p:txBody>
          <a:bodyPr anchorCtr="0" anchor="t" bIns="91425" lIns="91425" spcFirstLastPara="1" rIns="91425" wrap="square" tIns="91425">
            <a:noAutofit/>
          </a:bodyPr>
          <a:lstStyle>
            <a:lvl1pPr indent="0" lvl="0" marL="0" marR="0" algn="ctr">
              <a:spcBef>
                <a:spcPts val="0"/>
              </a:spcBef>
              <a:spcAft>
                <a:spcPts val="0"/>
              </a:spcAft>
              <a:buSzPts val="1400"/>
              <a:buNone/>
              <a:defRPr b="0" i="0" sz="1600" u="none" cap="none" strike="noStrike">
                <a:solidFill>
                  <a:srgbClr val="888888"/>
                </a:solidFill>
              </a:defRPr>
            </a:lvl1pPr>
            <a:lvl2pPr indent="0" lvl="1" marL="406400" marR="0" algn="l">
              <a:spcBef>
                <a:spcPts val="0"/>
              </a:spcBef>
              <a:spcAft>
                <a:spcPts val="0"/>
              </a:spcAft>
              <a:buSzPts val="1400"/>
              <a:buNone/>
              <a:defRPr b="0" i="0" sz="1600" u="none" cap="none" strike="noStrike"/>
            </a:lvl2pPr>
            <a:lvl3pPr indent="0" lvl="2" marL="812800" marR="0" algn="l">
              <a:spcBef>
                <a:spcPts val="0"/>
              </a:spcBef>
              <a:spcAft>
                <a:spcPts val="0"/>
              </a:spcAft>
              <a:buSzPts val="1400"/>
              <a:buNone/>
              <a:defRPr b="0" i="0" sz="1600" u="none" cap="none" strike="noStrike"/>
            </a:lvl3pPr>
            <a:lvl4pPr indent="0" lvl="3" marL="1231900" marR="0" algn="l">
              <a:spcBef>
                <a:spcPts val="0"/>
              </a:spcBef>
              <a:spcAft>
                <a:spcPts val="0"/>
              </a:spcAft>
              <a:buSzPts val="1400"/>
              <a:buNone/>
              <a:defRPr b="0" i="0" sz="1600" u="none" cap="none" strike="noStrike"/>
            </a:lvl4pPr>
            <a:lvl5pPr indent="0" lvl="4" marL="1638300" marR="0" algn="l">
              <a:spcBef>
                <a:spcPts val="0"/>
              </a:spcBef>
              <a:spcAft>
                <a:spcPts val="0"/>
              </a:spcAft>
              <a:buSzPts val="1400"/>
              <a:buNone/>
              <a:defRPr b="0" i="0" sz="1600" u="none" cap="none" strike="noStrike"/>
            </a:lvl5pPr>
            <a:lvl6pPr indent="0" lvl="5" marL="2044700" marR="0" algn="l">
              <a:spcBef>
                <a:spcPts val="0"/>
              </a:spcBef>
              <a:spcAft>
                <a:spcPts val="0"/>
              </a:spcAft>
              <a:buSzPts val="1400"/>
              <a:buNone/>
              <a:defRPr b="0" i="0" sz="1600" u="none" cap="none" strike="noStrike"/>
            </a:lvl6pPr>
            <a:lvl7pPr indent="0" lvl="6" marL="2451100" marR="0" algn="l">
              <a:spcBef>
                <a:spcPts val="0"/>
              </a:spcBef>
              <a:spcAft>
                <a:spcPts val="0"/>
              </a:spcAft>
              <a:buSzPts val="1400"/>
              <a:buNone/>
              <a:defRPr b="0" i="0" sz="1600" u="none" cap="none" strike="noStrike"/>
            </a:lvl7pPr>
            <a:lvl8pPr indent="0" lvl="7" marL="2857500" marR="0" algn="l">
              <a:spcBef>
                <a:spcPts val="0"/>
              </a:spcBef>
              <a:spcAft>
                <a:spcPts val="0"/>
              </a:spcAft>
              <a:buSzPts val="1400"/>
              <a:buNone/>
              <a:defRPr b="0" i="0" sz="1600" u="none" cap="none" strike="noStrike"/>
            </a:lvl8pPr>
            <a:lvl9pPr indent="0" lvl="8" marL="3276600" marR="0" algn="l">
              <a:spcBef>
                <a:spcPts val="0"/>
              </a:spcBef>
              <a:spcAft>
                <a:spcPts val="0"/>
              </a:spcAft>
              <a:buSzPts val="1400"/>
              <a:buNone/>
              <a:defRPr b="0" i="0" sz="1600" u="none" cap="none" strike="noStrike"/>
            </a:lvl9pPr>
          </a:lstStyle>
          <a:p/>
        </p:txBody>
      </p:sp>
      <p:sp>
        <p:nvSpPr>
          <p:cNvPr id="162" name="Google Shape;162;p44"/>
          <p:cNvSpPr txBox="1"/>
          <p:nvPr>
            <p:ph idx="10" type="dt"/>
          </p:nvPr>
        </p:nvSpPr>
        <p:spPr>
          <a:xfrm>
            <a:off x="457200" y="4783455"/>
            <a:ext cx="2103000" cy="257100"/>
          </a:xfrm>
          <a:prstGeom prst="rect">
            <a:avLst/>
          </a:prstGeom>
          <a:noFill/>
          <a:ln>
            <a:noFill/>
          </a:ln>
        </p:spPr>
        <p:txBody>
          <a:bodyPr anchorCtr="0" anchor="t" bIns="91425" lIns="91425" spcFirstLastPara="1" rIns="91425" wrap="square" tIns="91425">
            <a:noAutofit/>
          </a:bodyPr>
          <a:lstStyle>
            <a:lvl1pPr indent="0" lvl="0" marL="0" marR="0" algn="l">
              <a:spcBef>
                <a:spcPts val="0"/>
              </a:spcBef>
              <a:spcAft>
                <a:spcPts val="0"/>
              </a:spcAft>
              <a:buSzPts val="1400"/>
              <a:buNone/>
              <a:defRPr b="0" i="0" sz="1600" u="none" cap="none" strike="noStrike">
                <a:solidFill>
                  <a:srgbClr val="888888"/>
                </a:solidFill>
              </a:defRPr>
            </a:lvl1pPr>
            <a:lvl2pPr indent="0" lvl="1" marL="406400" marR="0" algn="l">
              <a:spcBef>
                <a:spcPts val="0"/>
              </a:spcBef>
              <a:spcAft>
                <a:spcPts val="0"/>
              </a:spcAft>
              <a:buSzPts val="1400"/>
              <a:buNone/>
              <a:defRPr b="0" i="0" sz="1600" u="none" cap="none" strike="noStrike"/>
            </a:lvl2pPr>
            <a:lvl3pPr indent="0" lvl="2" marL="812800" marR="0" algn="l">
              <a:spcBef>
                <a:spcPts val="0"/>
              </a:spcBef>
              <a:spcAft>
                <a:spcPts val="0"/>
              </a:spcAft>
              <a:buSzPts val="1400"/>
              <a:buNone/>
              <a:defRPr b="0" i="0" sz="1600" u="none" cap="none" strike="noStrike"/>
            </a:lvl3pPr>
            <a:lvl4pPr indent="0" lvl="3" marL="1231900" marR="0" algn="l">
              <a:spcBef>
                <a:spcPts val="0"/>
              </a:spcBef>
              <a:spcAft>
                <a:spcPts val="0"/>
              </a:spcAft>
              <a:buSzPts val="1400"/>
              <a:buNone/>
              <a:defRPr b="0" i="0" sz="1600" u="none" cap="none" strike="noStrike"/>
            </a:lvl4pPr>
            <a:lvl5pPr indent="0" lvl="4" marL="1638300" marR="0" algn="l">
              <a:spcBef>
                <a:spcPts val="0"/>
              </a:spcBef>
              <a:spcAft>
                <a:spcPts val="0"/>
              </a:spcAft>
              <a:buSzPts val="1400"/>
              <a:buNone/>
              <a:defRPr b="0" i="0" sz="1600" u="none" cap="none" strike="noStrike"/>
            </a:lvl5pPr>
            <a:lvl6pPr indent="0" lvl="5" marL="2044700" marR="0" algn="l">
              <a:spcBef>
                <a:spcPts val="0"/>
              </a:spcBef>
              <a:spcAft>
                <a:spcPts val="0"/>
              </a:spcAft>
              <a:buSzPts val="1400"/>
              <a:buNone/>
              <a:defRPr b="0" i="0" sz="1600" u="none" cap="none" strike="noStrike"/>
            </a:lvl6pPr>
            <a:lvl7pPr indent="0" lvl="6" marL="2451100" marR="0" algn="l">
              <a:spcBef>
                <a:spcPts val="0"/>
              </a:spcBef>
              <a:spcAft>
                <a:spcPts val="0"/>
              </a:spcAft>
              <a:buSzPts val="1400"/>
              <a:buNone/>
              <a:defRPr b="0" i="0" sz="1600" u="none" cap="none" strike="noStrike"/>
            </a:lvl7pPr>
            <a:lvl8pPr indent="0" lvl="7" marL="2857500" marR="0" algn="l">
              <a:spcBef>
                <a:spcPts val="0"/>
              </a:spcBef>
              <a:spcAft>
                <a:spcPts val="0"/>
              </a:spcAft>
              <a:buSzPts val="1400"/>
              <a:buNone/>
              <a:defRPr b="0" i="0" sz="1600" u="none" cap="none" strike="noStrike"/>
            </a:lvl8pPr>
            <a:lvl9pPr indent="0" lvl="8" marL="3276600" marR="0" algn="l">
              <a:spcBef>
                <a:spcPts val="0"/>
              </a:spcBef>
              <a:spcAft>
                <a:spcPts val="0"/>
              </a:spcAft>
              <a:buSzPts val="1400"/>
              <a:buNone/>
              <a:defRPr b="0" i="0" sz="1600" u="none" cap="none" strike="noStrike"/>
            </a:lvl9pPr>
          </a:lstStyle>
          <a:p/>
        </p:txBody>
      </p:sp>
      <p:sp>
        <p:nvSpPr>
          <p:cNvPr id="163" name="Google Shape;163;p44"/>
          <p:cNvSpPr txBox="1"/>
          <p:nvPr>
            <p:ph idx="12" type="sldNum"/>
          </p:nvPr>
        </p:nvSpPr>
        <p:spPr>
          <a:xfrm>
            <a:off x="6583680" y="4783455"/>
            <a:ext cx="2103000" cy="257100"/>
          </a:xfrm>
          <a:prstGeom prst="rect">
            <a:avLst/>
          </a:prstGeom>
          <a:noFill/>
          <a:ln>
            <a:noFill/>
          </a:ln>
        </p:spPr>
        <p:txBody>
          <a:bodyPr anchorCtr="0" anchor="t" bIns="0" lIns="0" spcFirstLastPara="1" rIns="0" wrap="square" tIns="0">
            <a:normAutofit/>
          </a:bodyPr>
          <a:lstStyle>
            <a:lvl1pPr indent="0" lvl="0" marL="0" marR="0" algn="r">
              <a:spcBef>
                <a:spcPts val="0"/>
              </a:spcBef>
              <a:buNone/>
              <a:defRPr b="0" i="0" sz="1600" u="none" cap="none" strike="noStrike">
                <a:solidFill>
                  <a:srgbClr val="888888"/>
                </a:solidFill>
              </a:defRPr>
            </a:lvl1pPr>
            <a:lvl2pPr indent="0" lvl="1" marL="0" marR="0" algn="r">
              <a:spcBef>
                <a:spcPts val="0"/>
              </a:spcBef>
              <a:buNone/>
              <a:defRPr b="0" i="0" sz="1600" u="none" cap="none" strike="noStrike">
                <a:solidFill>
                  <a:srgbClr val="888888"/>
                </a:solidFill>
              </a:defRPr>
            </a:lvl2pPr>
            <a:lvl3pPr indent="0" lvl="2" marL="0" marR="0" algn="r">
              <a:spcBef>
                <a:spcPts val="0"/>
              </a:spcBef>
              <a:buNone/>
              <a:defRPr b="0" i="0" sz="1600" u="none" cap="none" strike="noStrike">
                <a:solidFill>
                  <a:srgbClr val="888888"/>
                </a:solidFill>
              </a:defRPr>
            </a:lvl3pPr>
            <a:lvl4pPr indent="0" lvl="3" marL="0" marR="0" algn="r">
              <a:spcBef>
                <a:spcPts val="0"/>
              </a:spcBef>
              <a:buNone/>
              <a:defRPr b="0" i="0" sz="1600" u="none" cap="none" strike="noStrike">
                <a:solidFill>
                  <a:srgbClr val="888888"/>
                </a:solidFill>
              </a:defRPr>
            </a:lvl4pPr>
            <a:lvl5pPr indent="0" lvl="4" marL="0" marR="0" algn="r">
              <a:spcBef>
                <a:spcPts val="0"/>
              </a:spcBef>
              <a:buNone/>
              <a:defRPr b="0" i="0" sz="1600" u="none" cap="none" strike="noStrike">
                <a:solidFill>
                  <a:srgbClr val="888888"/>
                </a:solidFill>
              </a:defRPr>
            </a:lvl5pPr>
            <a:lvl6pPr indent="0" lvl="5" marL="0" marR="0" algn="r">
              <a:spcBef>
                <a:spcPts val="0"/>
              </a:spcBef>
              <a:buNone/>
              <a:defRPr b="0" i="0" sz="1600" u="none" cap="none" strike="noStrike">
                <a:solidFill>
                  <a:srgbClr val="888888"/>
                </a:solidFill>
              </a:defRPr>
            </a:lvl6pPr>
            <a:lvl7pPr indent="0" lvl="6" marL="0" marR="0" algn="r">
              <a:spcBef>
                <a:spcPts val="0"/>
              </a:spcBef>
              <a:buNone/>
              <a:defRPr b="0" i="0" sz="1600" u="none" cap="none" strike="noStrike">
                <a:solidFill>
                  <a:srgbClr val="888888"/>
                </a:solidFill>
              </a:defRPr>
            </a:lvl7pPr>
            <a:lvl8pPr indent="0" lvl="7" marL="0" marR="0" algn="r">
              <a:spcBef>
                <a:spcPts val="0"/>
              </a:spcBef>
              <a:buNone/>
              <a:defRPr b="0" i="0" sz="1600" u="none" cap="none" strike="noStrike">
                <a:solidFill>
                  <a:srgbClr val="888888"/>
                </a:solidFill>
              </a:defRPr>
            </a:lvl8pPr>
            <a:lvl9pPr indent="0" lvl="8" marL="0" marR="0" algn="r">
              <a:spcBef>
                <a:spcPts val="0"/>
              </a:spcBef>
              <a:buNone/>
              <a:defRPr b="0" i="0" sz="1600" u="none" cap="none" strike="noStrike">
                <a:solidFill>
                  <a:srgbClr val="888888"/>
                </a:solidFill>
              </a:defRPr>
            </a:lvl9pPr>
          </a:lstStyle>
          <a:p>
            <a:pPr indent="0" lvl="0" marL="0" rtl="0" algn="r">
              <a:spcBef>
                <a:spcPts val="0"/>
              </a:spcBef>
              <a:spcAft>
                <a:spcPts val="0"/>
              </a:spcAft>
              <a:buNone/>
            </a:pPr>
            <a:fld id="{00000000-1234-1234-1234-123412341234}" type="slidenum">
              <a:rPr lang="en"/>
              <a:t>‹#›</a:t>
            </a:fld>
            <a:endParaRPr sz="1000">
              <a:solidFill>
                <a:schemeClr val="dk2"/>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2.xml"/><Relationship Id="rId22" Type="http://schemas.openxmlformats.org/officeDocument/2006/relationships/slideLayout" Target="../slideLayouts/slideLayout34.xml"/><Relationship Id="rId21" Type="http://schemas.openxmlformats.org/officeDocument/2006/relationships/slideLayout" Target="../slideLayouts/slideLayout33.xml"/><Relationship Id="rId24" Type="http://schemas.openxmlformats.org/officeDocument/2006/relationships/slideLayout" Target="../slideLayouts/slideLayout36.xml"/><Relationship Id="rId23" Type="http://schemas.openxmlformats.org/officeDocument/2006/relationships/slideLayout" Target="../slideLayouts/slideLayout35.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26" Type="http://schemas.openxmlformats.org/officeDocument/2006/relationships/slideLayout" Target="../slideLayouts/slideLayout38.xml"/><Relationship Id="rId25" Type="http://schemas.openxmlformats.org/officeDocument/2006/relationships/slideLayout" Target="../slideLayouts/slideLayout37.xml"/><Relationship Id="rId28" Type="http://schemas.openxmlformats.org/officeDocument/2006/relationships/slideLayout" Target="../slideLayouts/slideLayout40.xml"/><Relationship Id="rId27" Type="http://schemas.openxmlformats.org/officeDocument/2006/relationships/slideLayout" Target="../slideLayouts/slideLayout39.xml"/><Relationship Id="rId5" Type="http://schemas.openxmlformats.org/officeDocument/2006/relationships/slideLayout" Target="../slideLayouts/slideLayout17.xml"/><Relationship Id="rId6" Type="http://schemas.openxmlformats.org/officeDocument/2006/relationships/slideLayout" Target="../slideLayouts/slideLayout18.xml"/><Relationship Id="rId29" Type="http://schemas.openxmlformats.org/officeDocument/2006/relationships/slideLayout" Target="../slideLayouts/slideLayout41.xml"/><Relationship Id="rId7" Type="http://schemas.openxmlformats.org/officeDocument/2006/relationships/slideLayout" Target="../slideLayouts/slideLayout19.xml"/><Relationship Id="rId8" Type="http://schemas.openxmlformats.org/officeDocument/2006/relationships/slideLayout" Target="../slideLayouts/slideLayout20.xml"/><Relationship Id="rId31" Type="http://schemas.openxmlformats.org/officeDocument/2006/relationships/theme" Target="../theme/theme3.xml"/><Relationship Id="rId30" Type="http://schemas.openxmlformats.org/officeDocument/2006/relationships/slideLayout" Target="../slideLayouts/slideLayout42.xml"/><Relationship Id="rId11" Type="http://schemas.openxmlformats.org/officeDocument/2006/relationships/slideLayout" Target="../slideLayouts/slideLayout23.xml"/><Relationship Id="rId10" Type="http://schemas.openxmlformats.org/officeDocument/2006/relationships/slideLayout" Target="../slideLayouts/slideLayout22.xml"/><Relationship Id="rId13" Type="http://schemas.openxmlformats.org/officeDocument/2006/relationships/slideLayout" Target="../slideLayouts/slideLayout25.xml"/><Relationship Id="rId12" Type="http://schemas.openxmlformats.org/officeDocument/2006/relationships/slideLayout" Target="../slideLayouts/slideLayout24.xml"/><Relationship Id="rId15" Type="http://schemas.openxmlformats.org/officeDocument/2006/relationships/slideLayout" Target="../slideLayouts/slideLayout27.xml"/><Relationship Id="rId14" Type="http://schemas.openxmlformats.org/officeDocument/2006/relationships/slideLayout" Target="../slideLayouts/slideLayout26.xml"/><Relationship Id="rId17" Type="http://schemas.openxmlformats.org/officeDocument/2006/relationships/slideLayout" Target="../slideLayouts/slideLayout29.xml"/><Relationship Id="rId16" Type="http://schemas.openxmlformats.org/officeDocument/2006/relationships/slideLayout" Target="../slideLayouts/slideLayout28.xml"/><Relationship Id="rId19" Type="http://schemas.openxmlformats.org/officeDocument/2006/relationships/slideLayout" Target="../slideLayouts/slideLayout31.xml"/><Relationship Id="rId18"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3" name="Shape 53"/>
        <p:cNvGrpSpPr/>
        <p:nvPr/>
      </p:nvGrpSpPr>
      <p:grpSpPr>
        <a:xfrm>
          <a:off x="0" y="0"/>
          <a:ext cx="0" cy="0"/>
          <a:chOff x="0" y="0"/>
          <a:chExt cx="0" cy="0"/>
        </a:xfrm>
      </p:grpSpPr>
      <p:sp>
        <p:nvSpPr>
          <p:cNvPr id="54" name="Google Shape;54;p1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55" name="Google Shape;55;p1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56" name="Google Shape;56;p1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674" r:id="rId15"/>
    <p:sldLayoutId id="2147483675" r:id="rId16"/>
    <p:sldLayoutId id="2147483676" r:id="rId17"/>
    <p:sldLayoutId id="2147483677" r:id="rId18"/>
    <p:sldLayoutId id="2147483678" r:id="rId19"/>
    <p:sldLayoutId id="2147483679" r:id="rId20"/>
    <p:sldLayoutId id="2147483680" r:id="rId21"/>
    <p:sldLayoutId id="2147483681" r:id="rId22"/>
    <p:sldLayoutId id="2147483682" r:id="rId23"/>
    <p:sldLayoutId id="2147483683" r:id="rId24"/>
    <p:sldLayoutId id="2147483684" r:id="rId25"/>
    <p:sldLayoutId id="2147483685" r:id="rId26"/>
    <p:sldLayoutId id="2147483686" r:id="rId27"/>
    <p:sldLayoutId id="2147483687" r:id="rId28"/>
    <p:sldLayoutId id="2147483688" r:id="rId29"/>
    <p:sldLayoutId id="2147483689" r:id="rId30"/>
  </p:sldLayoutIdLst>
  <p:transition spd="med">
    <p:fade/>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4.png"/><Relationship Id="rId6" Type="http://schemas.openxmlformats.org/officeDocument/2006/relationships/hyperlink" Target="mailto:kmartino@meditech.com"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7.png"/><Relationship Id="rId4" Type="http://schemas.openxmlformats.org/officeDocument/2006/relationships/image" Target="../media/image30.png"/><Relationship Id="rId5" Type="http://schemas.openxmlformats.org/officeDocument/2006/relationships/image" Target="../media/image2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8.png"/><Relationship Id="rId4" Type="http://schemas.openxmlformats.org/officeDocument/2006/relationships/image" Target="../media/image24.png"/><Relationship Id="rId5" Type="http://schemas.openxmlformats.org/officeDocument/2006/relationships/image" Target="../media/image32.png"/><Relationship Id="rId6" Type="http://schemas.openxmlformats.org/officeDocument/2006/relationships/image" Target="../media/image2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4.png"/><Relationship Id="rId4" Type="http://schemas.openxmlformats.org/officeDocument/2006/relationships/image" Target="../media/image33.png"/><Relationship Id="rId5" Type="http://schemas.openxmlformats.org/officeDocument/2006/relationships/image" Target="../media/image3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4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image" Target="../media/image42.png"/><Relationship Id="rId7" Type="http://schemas.openxmlformats.org/officeDocument/2006/relationships/image" Target="../media/image4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4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6.png"/><Relationship Id="rId4" Type="http://schemas.openxmlformats.org/officeDocument/2006/relationships/image" Target="../media/image47.png"/><Relationship Id="rId5" Type="http://schemas.openxmlformats.org/officeDocument/2006/relationships/image" Target="../media/image46.png"/><Relationship Id="rId6" Type="http://schemas.openxmlformats.org/officeDocument/2006/relationships/image" Target="../media/image8.png"/><Relationship Id="rId7"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6.png"/><Relationship Id="rId4" Type="http://schemas.openxmlformats.org/officeDocument/2006/relationships/image" Target="../media/image9.png"/><Relationship Id="rId9" Type="http://schemas.openxmlformats.org/officeDocument/2006/relationships/image" Target="../media/image4.png"/><Relationship Id="rId5" Type="http://schemas.openxmlformats.org/officeDocument/2006/relationships/image" Target="../media/image11.png"/><Relationship Id="rId6" Type="http://schemas.openxmlformats.org/officeDocument/2006/relationships/image" Target="../media/image10.png"/><Relationship Id="rId7" Type="http://schemas.openxmlformats.org/officeDocument/2006/relationships/image" Target="../media/image12.png"/><Relationship Id="rId8" Type="http://schemas.openxmlformats.org/officeDocument/2006/relationships/image" Target="../media/image2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4.jpg"/><Relationship Id="rId4" Type="http://schemas.openxmlformats.org/officeDocument/2006/relationships/image" Target="../media/image16.png"/><Relationship Id="rId5" Type="http://schemas.openxmlformats.org/officeDocument/2006/relationships/image" Target="../media/image1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15.png"/><Relationship Id="rId4" Type="http://schemas.openxmlformats.org/officeDocument/2006/relationships/image" Target="../media/image3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8.png"/><Relationship Id="rId4" Type="http://schemas.openxmlformats.org/officeDocument/2006/relationships/image" Target="../media/image20.png"/><Relationship Id="rId5" Type="http://schemas.openxmlformats.org/officeDocument/2006/relationships/image" Target="../media/image22.png"/><Relationship Id="rId6" Type="http://schemas.openxmlformats.org/officeDocument/2006/relationships/image" Target="../media/image2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1.png"/><Relationship Id="rId4" Type="http://schemas.openxmlformats.org/officeDocument/2006/relationships/image" Target="../media/image25.png"/><Relationship Id="rId5"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67" name="Shape 167"/>
        <p:cNvGrpSpPr/>
        <p:nvPr/>
      </p:nvGrpSpPr>
      <p:grpSpPr>
        <a:xfrm>
          <a:off x="0" y="0"/>
          <a:ext cx="0" cy="0"/>
          <a:chOff x="0" y="0"/>
          <a:chExt cx="0" cy="0"/>
        </a:xfrm>
      </p:grpSpPr>
      <p:pic>
        <p:nvPicPr>
          <p:cNvPr id="168" name="Google Shape;168;p45"/>
          <p:cNvPicPr preferRelativeResize="0"/>
          <p:nvPr/>
        </p:nvPicPr>
        <p:blipFill rotWithShape="1">
          <a:blip r:embed="rId4">
            <a:alphaModFix/>
          </a:blip>
          <a:srcRect b="12033" l="1521" r="10511" t="0"/>
          <a:stretch/>
        </p:blipFill>
        <p:spPr>
          <a:xfrm>
            <a:off x="8" y="-14"/>
            <a:ext cx="9144003" cy="5143513"/>
          </a:xfrm>
          <a:prstGeom prst="rect">
            <a:avLst/>
          </a:prstGeom>
          <a:noFill/>
          <a:ln>
            <a:noFill/>
          </a:ln>
        </p:spPr>
      </p:pic>
      <p:grpSp>
        <p:nvGrpSpPr>
          <p:cNvPr id="169" name="Google Shape;169;p45"/>
          <p:cNvGrpSpPr/>
          <p:nvPr/>
        </p:nvGrpSpPr>
        <p:grpSpPr>
          <a:xfrm>
            <a:off x="-3351337" y="5177774"/>
            <a:ext cx="1054883" cy="194362"/>
            <a:chOff x="6591478" y="5472530"/>
            <a:chExt cx="1564179" cy="288200"/>
          </a:xfrm>
        </p:grpSpPr>
        <p:sp>
          <p:nvSpPr>
            <p:cNvPr id="170" name="Google Shape;170;p45"/>
            <p:cNvSpPr/>
            <p:nvPr/>
          </p:nvSpPr>
          <p:spPr>
            <a:xfrm>
              <a:off x="7896336" y="5513077"/>
              <a:ext cx="259321" cy="247653"/>
            </a:xfrm>
            <a:custGeom>
              <a:rect b="b" l="l" r="r" t="t"/>
              <a:pathLst>
                <a:path extrusionOk="0" h="37269" w="39025">
                  <a:moveTo>
                    <a:pt x="4748" y="1"/>
                  </a:moveTo>
                  <a:cubicBezTo>
                    <a:pt x="1887" y="1"/>
                    <a:pt x="1" y="1919"/>
                    <a:pt x="1" y="4358"/>
                  </a:cubicBezTo>
                  <a:cubicBezTo>
                    <a:pt x="1" y="6797"/>
                    <a:pt x="1757" y="8683"/>
                    <a:pt x="4618" y="8683"/>
                  </a:cubicBezTo>
                  <a:lnTo>
                    <a:pt x="4748" y="8683"/>
                  </a:lnTo>
                  <a:cubicBezTo>
                    <a:pt x="7578" y="8683"/>
                    <a:pt x="9366" y="6797"/>
                    <a:pt x="9366" y="4358"/>
                  </a:cubicBezTo>
                  <a:cubicBezTo>
                    <a:pt x="9366" y="1919"/>
                    <a:pt x="7578" y="1"/>
                    <a:pt x="4748" y="1"/>
                  </a:cubicBezTo>
                  <a:close/>
                  <a:moveTo>
                    <a:pt x="553" y="12196"/>
                  </a:moveTo>
                  <a:lnTo>
                    <a:pt x="553" y="37268"/>
                  </a:lnTo>
                  <a:lnTo>
                    <a:pt x="8813" y="37268"/>
                  </a:lnTo>
                  <a:lnTo>
                    <a:pt x="8813" y="12196"/>
                  </a:lnTo>
                  <a:close/>
                  <a:moveTo>
                    <a:pt x="29398" y="11545"/>
                  </a:moveTo>
                  <a:cubicBezTo>
                    <a:pt x="24943" y="11545"/>
                    <a:pt x="22894" y="13984"/>
                    <a:pt x="21821" y="15740"/>
                  </a:cubicBezTo>
                  <a:lnTo>
                    <a:pt x="21821" y="12196"/>
                  </a:lnTo>
                  <a:lnTo>
                    <a:pt x="13561" y="12196"/>
                  </a:lnTo>
                  <a:lnTo>
                    <a:pt x="13561" y="37268"/>
                  </a:lnTo>
                  <a:lnTo>
                    <a:pt x="21821" y="37268"/>
                  </a:lnTo>
                  <a:lnTo>
                    <a:pt x="21821" y="23187"/>
                  </a:lnTo>
                  <a:cubicBezTo>
                    <a:pt x="21821" y="22504"/>
                    <a:pt x="21951" y="21691"/>
                    <a:pt x="22081" y="21138"/>
                  </a:cubicBezTo>
                  <a:cubicBezTo>
                    <a:pt x="22764" y="19675"/>
                    <a:pt x="24130" y="18179"/>
                    <a:pt x="26439" y="18179"/>
                  </a:cubicBezTo>
                  <a:cubicBezTo>
                    <a:pt x="29398" y="18179"/>
                    <a:pt x="30634" y="20488"/>
                    <a:pt x="30634" y="23870"/>
                  </a:cubicBezTo>
                  <a:lnTo>
                    <a:pt x="30634" y="37268"/>
                  </a:lnTo>
                  <a:lnTo>
                    <a:pt x="39024" y="37268"/>
                  </a:lnTo>
                  <a:lnTo>
                    <a:pt x="39024" y="22927"/>
                  </a:lnTo>
                  <a:cubicBezTo>
                    <a:pt x="39024" y="15187"/>
                    <a:pt x="34959" y="11545"/>
                    <a:pt x="29398" y="11545"/>
                  </a:cubicBezTo>
                  <a:close/>
                </a:path>
              </a:pathLst>
            </a:custGeom>
            <a:solidFill>
              <a:srgbClr val="FFFFFF">
                <a:alpha val="276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171" name="Google Shape;171;p45"/>
            <p:cNvSpPr/>
            <p:nvPr/>
          </p:nvSpPr>
          <p:spPr>
            <a:xfrm>
              <a:off x="7120018" y="5561910"/>
              <a:ext cx="288200" cy="198819"/>
            </a:xfrm>
            <a:custGeom>
              <a:rect b="b" l="l" r="r" t="t"/>
              <a:pathLst>
                <a:path extrusionOk="0" h="26922" w="39025">
                  <a:moveTo>
                    <a:pt x="27350" y="0"/>
                  </a:moveTo>
                  <a:lnTo>
                    <a:pt x="27350" y="0"/>
                  </a:lnTo>
                  <a:cubicBezTo>
                    <a:pt x="26197" y="125"/>
                    <a:pt x="25134" y="638"/>
                    <a:pt x="24332" y="1395"/>
                  </a:cubicBezTo>
                  <a:lnTo>
                    <a:pt x="24332" y="1395"/>
                  </a:lnTo>
                  <a:cubicBezTo>
                    <a:pt x="24579" y="1133"/>
                    <a:pt x="24781" y="747"/>
                    <a:pt x="24781" y="261"/>
                  </a:cubicBezTo>
                  <a:lnTo>
                    <a:pt x="24781" y="261"/>
                  </a:lnTo>
                  <a:cubicBezTo>
                    <a:pt x="21951" y="2179"/>
                    <a:pt x="20163" y="6114"/>
                    <a:pt x="18700" y="9756"/>
                  </a:cubicBezTo>
                  <a:cubicBezTo>
                    <a:pt x="17594" y="8683"/>
                    <a:pt x="16651" y="7870"/>
                    <a:pt x="15838" y="7447"/>
                  </a:cubicBezTo>
                  <a:cubicBezTo>
                    <a:pt x="13269" y="6114"/>
                    <a:pt x="10407" y="4748"/>
                    <a:pt x="5822" y="2992"/>
                  </a:cubicBezTo>
                  <a:lnTo>
                    <a:pt x="5822" y="2992"/>
                  </a:lnTo>
                  <a:cubicBezTo>
                    <a:pt x="5692" y="4488"/>
                    <a:pt x="6505" y="6504"/>
                    <a:pt x="9074" y="7870"/>
                  </a:cubicBezTo>
                  <a:cubicBezTo>
                    <a:pt x="8521" y="7870"/>
                    <a:pt x="7578" y="8000"/>
                    <a:pt x="6765" y="8130"/>
                  </a:cubicBezTo>
                  <a:cubicBezTo>
                    <a:pt x="7025" y="9886"/>
                    <a:pt x="8131" y="11382"/>
                    <a:pt x="11090" y="12065"/>
                  </a:cubicBezTo>
                  <a:cubicBezTo>
                    <a:pt x="9757" y="12195"/>
                    <a:pt x="9074" y="12455"/>
                    <a:pt x="8391" y="13138"/>
                  </a:cubicBezTo>
                  <a:cubicBezTo>
                    <a:pt x="9015" y="14268"/>
                    <a:pt x="10320" y="15480"/>
                    <a:pt x="12602" y="15480"/>
                  </a:cubicBezTo>
                  <a:cubicBezTo>
                    <a:pt x="12816" y="15480"/>
                    <a:pt x="13038" y="15469"/>
                    <a:pt x="13269" y="15447"/>
                  </a:cubicBezTo>
                  <a:lnTo>
                    <a:pt x="13269" y="15447"/>
                  </a:lnTo>
                  <a:cubicBezTo>
                    <a:pt x="10330" y="16733"/>
                    <a:pt x="11829" y="18855"/>
                    <a:pt x="14050" y="18855"/>
                  </a:cubicBezTo>
                  <a:cubicBezTo>
                    <a:pt x="14188" y="18855"/>
                    <a:pt x="14329" y="18846"/>
                    <a:pt x="14472" y="18829"/>
                  </a:cubicBezTo>
                  <a:lnTo>
                    <a:pt x="14472" y="18829"/>
                  </a:lnTo>
                  <a:cubicBezTo>
                    <a:pt x="12352" y="20949"/>
                    <a:pt x="9610" y="21931"/>
                    <a:pt x="6946" y="21931"/>
                  </a:cubicBezTo>
                  <a:cubicBezTo>
                    <a:pt x="4337" y="21931"/>
                    <a:pt x="1803" y="20990"/>
                    <a:pt x="1" y="19252"/>
                  </a:cubicBezTo>
                  <a:lnTo>
                    <a:pt x="1" y="19252"/>
                  </a:lnTo>
                  <a:cubicBezTo>
                    <a:pt x="3943" y="24613"/>
                    <a:pt x="9785" y="26921"/>
                    <a:pt x="15554" y="26921"/>
                  </a:cubicBezTo>
                  <a:cubicBezTo>
                    <a:pt x="24064" y="26921"/>
                    <a:pt x="32416" y="21899"/>
                    <a:pt x="34276" y="14244"/>
                  </a:cubicBezTo>
                  <a:cubicBezTo>
                    <a:pt x="36715" y="14244"/>
                    <a:pt x="38049" y="13431"/>
                    <a:pt x="39024" y="12455"/>
                  </a:cubicBezTo>
                  <a:lnTo>
                    <a:pt x="39024" y="12455"/>
                  </a:lnTo>
                  <a:cubicBezTo>
                    <a:pt x="38637" y="12538"/>
                    <a:pt x="38195" y="12574"/>
                    <a:pt x="37736" y="12574"/>
                  </a:cubicBezTo>
                  <a:cubicBezTo>
                    <a:pt x="36575" y="12574"/>
                    <a:pt x="35306" y="12345"/>
                    <a:pt x="34537" y="12065"/>
                  </a:cubicBezTo>
                  <a:cubicBezTo>
                    <a:pt x="36715" y="11805"/>
                    <a:pt x="38211" y="10829"/>
                    <a:pt x="38732" y="9496"/>
                  </a:cubicBezTo>
                  <a:lnTo>
                    <a:pt x="38732" y="9496"/>
                  </a:lnTo>
                  <a:cubicBezTo>
                    <a:pt x="38222" y="9787"/>
                    <a:pt x="36737" y="10168"/>
                    <a:pt x="35462" y="10168"/>
                  </a:cubicBezTo>
                  <a:cubicBezTo>
                    <a:pt x="35026" y="10168"/>
                    <a:pt x="34616" y="10124"/>
                    <a:pt x="34276" y="10016"/>
                  </a:cubicBezTo>
                  <a:cubicBezTo>
                    <a:pt x="34146" y="9626"/>
                    <a:pt x="33984" y="9366"/>
                    <a:pt x="33984" y="9073"/>
                  </a:cubicBezTo>
                  <a:cubicBezTo>
                    <a:pt x="32954" y="5454"/>
                    <a:pt x="29680" y="2554"/>
                    <a:pt x="26171" y="2554"/>
                  </a:cubicBezTo>
                  <a:cubicBezTo>
                    <a:pt x="26022" y="2554"/>
                    <a:pt x="25873" y="2559"/>
                    <a:pt x="25724" y="2569"/>
                  </a:cubicBezTo>
                  <a:cubicBezTo>
                    <a:pt x="26016" y="2439"/>
                    <a:pt x="26277" y="2439"/>
                    <a:pt x="26667" y="2309"/>
                  </a:cubicBezTo>
                  <a:cubicBezTo>
                    <a:pt x="27090" y="2179"/>
                    <a:pt x="29398" y="1757"/>
                    <a:pt x="28976" y="944"/>
                  </a:cubicBezTo>
                  <a:cubicBezTo>
                    <a:pt x="28917" y="759"/>
                    <a:pt x="28724" y="687"/>
                    <a:pt x="28453" y="687"/>
                  </a:cubicBezTo>
                  <a:cubicBezTo>
                    <a:pt x="27531" y="687"/>
                    <a:pt x="25706" y="1526"/>
                    <a:pt x="25203" y="1626"/>
                  </a:cubicBezTo>
                  <a:cubicBezTo>
                    <a:pt x="26016" y="1366"/>
                    <a:pt x="27220" y="944"/>
                    <a:pt x="27350" y="0"/>
                  </a:cubicBezTo>
                  <a:close/>
                </a:path>
              </a:pathLst>
            </a:custGeom>
            <a:solidFill>
              <a:srgbClr val="FFFFFF">
                <a:alpha val="276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172" name="Google Shape;172;p45"/>
            <p:cNvSpPr/>
            <p:nvPr/>
          </p:nvSpPr>
          <p:spPr>
            <a:xfrm>
              <a:off x="6591478" y="5472530"/>
              <a:ext cx="134016" cy="288200"/>
            </a:xfrm>
            <a:custGeom>
              <a:rect b="b" l="l" r="r" t="t"/>
              <a:pathLst>
                <a:path extrusionOk="0" h="39025" w="18147">
                  <a:moveTo>
                    <a:pt x="12195" y="1"/>
                  </a:moveTo>
                  <a:cubicBezTo>
                    <a:pt x="3805" y="1"/>
                    <a:pt x="3935" y="6635"/>
                    <a:pt x="3935" y="7578"/>
                  </a:cubicBezTo>
                  <a:lnTo>
                    <a:pt x="3935" y="12878"/>
                  </a:lnTo>
                  <a:lnTo>
                    <a:pt x="0" y="12878"/>
                  </a:lnTo>
                  <a:lnTo>
                    <a:pt x="0" y="19512"/>
                  </a:lnTo>
                  <a:lnTo>
                    <a:pt x="3935" y="19512"/>
                  </a:lnTo>
                  <a:lnTo>
                    <a:pt x="3935" y="39024"/>
                  </a:lnTo>
                  <a:lnTo>
                    <a:pt x="12065" y="39024"/>
                  </a:lnTo>
                  <a:lnTo>
                    <a:pt x="12065" y="19512"/>
                  </a:lnTo>
                  <a:lnTo>
                    <a:pt x="17496" y="19512"/>
                  </a:lnTo>
                  <a:cubicBezTo>
                    <a:pt x="17496" y="19512"/>
                    <a:pt x="18016" y="16390"/>
                    <a:pt x="18146" y="12878"/>
                  </a:cubicBezTo>
                  <a:lnTo>
                    <a:pt x="12065" y="12878"/>
                  </a:lnTo>
                  <a:lnTo>
                    <a:pt x="12065" y="8391"/>
                  </a:lnTo>
                  <a:cubicBezTo>
                    <a:pt x="12065" y="7740"/>
                    <a:pt x="12878" y="6765"/>
                    <a:pt x="13821" y="6765"/>
                  </a:cubicBezTo>
                  <a:lnTo>
                    <a:pt x="18146" y="6765"/>
                  </a:lnTo>
                  <a:lnTo>
                    <a:pt x="18146" y="1"/>
                  </a:lnTo>
                  <a:close/>
                </a:path>
              </a:pathLst>
            </a:custGeom>
            <a:solidFill>
              <a:srgbClr val="FFFFFF">
                <a:alpha val="276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grpSp>
      <p:pic>
        <p:nvPicPr>
          <p:cNvPr id="173" name="Google Shape;173;p45" title="MEDITECH_Expanse_whiteGreen_RGB.png"/>
          <p:cNvPicPr preferRelativeResize="0"/>
          <p:nvPr/>
        </p:nvPicPr>
        <p:blipFill>
          <a:blip r:embed="rId5">
            <a:alphaModFix/>
          </a:blip>
          <a:stretch>
            <a:fillRect/>
          </a:stretch>
        </p:blipFill>
        <p:spPr>
          <a:xfrm>
            <a:off x="2901525" y="392900"/>
            <a:ext cx="3340951" cy="669525"/>
          </a:xfrm>
          <a:prstGeom prst="rect">
            <a:avLst/>
          </a:prstGeom>
          <a:noFill/>
          <a:ln>
            <a:noFill/>
          </a:ln>
        </p:spPr>
      </p:pic>
      <p:sp>
        <p:nvSpPr>
          <p:cNvPr id="174" name="Google Shape;174;p45"/>
          <p:cNvSpPr txBox="1"/>
          <p:nvPr/>
        </p:nvSpPr>
        <p:spPr>
          <a:xfrm>
            <a:off x="0" y="1489800"/>
            <a:ext cx="9144000" cy="1172100"/>
          </a:xfrm>
          <a:prstGeom prst="rect">
            <a:avLst/>
          </a:prstGeom>
          <a:gradFill>
            <a:gsLst>
              <a:gs pos="0">
                <a:srgbClr val="F3F3F3"/>
              </a:gs>
              <a:gs pos="100000">
                <a:schemeClr val="lt1"/>
              </a:gs>
            </a:gsLst>
            <a:lin ang="540070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100">
              <a:solidFill>
                <a:schemeClr val="dk2"/>
              </a:solidFill>
            </a:endParaRPr>
          </a:p>
          <a:p>
            <a:pPr indent="0" lvl="0" marL="0" rtl="0" algn="ctr">
              <a:spcBef>
                <a:spcPts val="0"/>
              </a:spcBef>
              <a:spcAft>
                <a:spcPts val="0"/>
              </a:spcAft>
              <a:buNone/>
            </a:pPr>
            <a:r>
              <a:t/>
            </a:r>
            <a:endParaRPr>
              <a:solidFill>
                <a:srgbClr val="0D132A"/>
              </a:solidFill>
            </a:endParaRPr>
          </a:p>
        </p:txBody>
      </p:sp>
      <p:cxnSp>
        <p:nvCxnSpPr>
          <p:cNvPr id="175" name="Google Shape;175;p45"/>
          <p:cNvCxnSpPr/>
          <p:nvPr/>
        </p:nvCxnSpPr>
        <p:spPr>
          <a:xfrm>
            <a:off x="5310125" y="1760425"/>
            <a:ext cx="0" cy="591900"/>
          </a:xfrm>
          <a:prstGeom prst="straightConnector1">
            <a:avLst/>
          </a:prstGeom>
          <a:noFill/>
          <a:ln cap="flat" cmpd="sng" w="19050">
            <a:solidFill>
              <a:srgbClr val="FF6D00"/>
            </a:solidFill>
            <a:prstDash val="solid"/>
            <a:round/>
            <a:headEnd len="med" w="med" type="none"/>
            <a:tailEnd len="med" w="med" type="none"/>
          </a:ln>
        </p:spPr>
      </p:cxnSp>
      <p:sp>
        <p:nvSpPr>
          <p:cNvPr id="176" name="Google Shape;176;p45"/>
          <p:cNvSpPr txBox="1"/>
          <p:nvPr/>
        </p:nvSpPr>
        <p:spPr>
          <a:xfrm>
            <a:off x="703025" y="1760425"/>
            <a:ext cx="4337400" cy="591900"/>
          </a:xfrm>
          <a:prstGeom prst="rect">
            <a:avLst/>
          </a:prstGeom>
          <a:gradFill>
            <a:gsLst>
              <a:gs pos="0">
                <a:srgbClr val="F3F3F3"/>
              </a:gs>
              <a:gs pos="100000">
                <a:schemeClr val="lt1"/>
              </a:gs>
            </a:gsLst>
            <a:lin ang="540070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700">
                <a:solidFill>
                  <a:srgbClr val="0D132A"/>
                </a:solidFill>
                <a:latin typeface="Montserrat Medium"/>
                <a:ea typeface="Montserrat Medium"/>
                <a:cs typeface="Montserrat Medium"/>
                <a:sym typeface="Montserrat Medium"/>
              </a:rPr>
              <a:t>From </a:t>
            </a:r>
            <a:r>
              <a:rPr b="1" lang="en" sz="2700">
                <a:solidFill>
                  <a:srgbClr val="0D132A"/>
                </a:solidFill>
                <a:latin typeface="Montserrat"/>
                <a:ea typeface="Montserrat"/>
                <a:cs typeface="Montserrat"/>
                <a:sym typeface="Montserrat"/>
              </a:rPr>
              <a:t>Data </a:t>
            </a:r>
            <a:r>
              <a:rPr lang="en" sz="2700">
                <a:solidFill>
                  <a:srgbClr val="0D132A"/>
                </a:solidFill>
                <a:latin typeface="Montserrat Medium"/>
                <a:ea typeface="Montserrat Medium"/>
                <a:cs typeface="Montserrat Medium"/>
                <a:sym typeface="Montserrat Medium"/>
              </a:rPr>
              <a:t>to</a:t>
            </a:r>
            <a:r>
              <a:rPr b="1" lang="en" sz="2700">
                <a:solidFill>
                  <a:srgbClr val="0D132A"/>
                </a:solidFill>
                <a:latin typeface="Montserrat"/>
                <a:ea typeface="Montserrat"/>
                <a:cs typeface="Montserrat"/>
                <a:sym typeface="Montserrat"/>
              </a:rPr>
              <a:t> Decisions</a:t>
            </a:r>
            <a:endParaRPr sz="1800">
              <a:solidFill>
                <a:schemeClr val="dk2"/>
              </a:solidFill>
            </a:endParaRPr>
          </a:p>
        </p:txBody>
      </p:sp>
      <p:sp>
        <p:nvSpPr>
          <p:cNvPr id="177" name="Google Shape;177;p45"/>
          <p:cNvSpPr txBox="1"/>
          <p:nvPr/>
        </p:nvSpPr>
        <p:spPr>
          <a:xfrm>
            <a:off x="5651950" y="1573325"/>
            <a:ext cx="2551500" cy="998400"/>
          </a:xfrm>
          <a:prstGeom prst="rect">
            <a:avLst/>
          </a:prstGeom>
          <a:gradFill>
            <a:gsLst>
              <a:gs pos="0">
                <a:srgbClr val="F3F3F3"/>
              </a:gs>
              <a:gs pos="100000">
                <a:schemeClr val="lt1"/>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rgbClr val="0D132A"/>
                </a:solidFill>
              </a:rPr>
              <a:t>Kristen Martino, MSHM, BSN</a:t>
            </a:r>
            <a:endParaRPr>
              <a:solidFill>
                <a:srgbClr val="0D132A"/>
              </a:solidFill>
            </a:endParaRPr>
          </a:p>
          <a:p>
            <a:pPr indent="0" lvl="0" marL="0" rtl="0" algn="l">
              <a:spcBef>
                <a:spcPts val="0"/>
              </a:spcBef>
              <a:spcAft>
                <a:spcPts val="0"/>
              </a:spcAft>
              <a:buNone/>
            </a:pPr>
            <a:r>
              <a:rPr lang="en">
                <a:solidFill>
                  <a:srgbClr val="0D132A"/>
                </a:solidFill>
              </a:rPr>
              <a:t>Product Manager</a:t>
            </a:r>
            <a:endParaRPr>
              <a:solidFill>
                <a:srgbClr val="0D132A"/>
              </a:solidFill>
            </a:endParaRPr>
          </a:p>
          <a:p>
            <a:pPr indent="0" lvl="0" marL="0" rtl="0" algn="l">
              <a:spcBef>
                <a:spcPts val="0"/>
              </a:spcBef>
              <a:spcAft>
                <a:spcPts val="0"/>
              </a:spcAft>
              <a:buClr>
                <a:schemeClr val="dk1"/>
              </a:buClr>
              <a:buSzPts val="1100"/>
              <a:buFont typeface="Arial"/>
              <a:buNone/>
            </a:pPr>
            <a:r>
              <a:rPr lang="en" sz="1200" u="sng">
                <a:solidFill>
                  <a:schemeClr val="accent5"/>
                </a:solidFill>
                <a:latin typeface="Montserrat"/>
                <a:ea typeface="Montserrat"/>
                <a:cs typeface="Montserrat"/>
                <a:sym typeface="Montserrat"/>
                <a:hlinkClick r:id="rId6">
                  <a:extLst>
                    <a:ext uri="{A12FA001-AC4F-418D-AE19-62706E023703}">
                      <ahyp:hlinkClr val="tx"/>
                    </a:ext>
                  </a:extLst>
                </a:hlinkClick>
              </a:rPr>
              <a:t>kmartino@meditech.com</a:t>
            </a:r>
            <a:r>
              <a:rPr lang="en" sz="1200">
                <a:solidFill>
                  <a:schemeClr val="lt1"/>
                </a:solidFill>
                <a:latin typeface="Montserrat"/>
                <a:ea typeface="Montserrat"/>
                <a:cs typeface="Montserrat"/>
                <a:sym typeface="Montserrat"/>
              </a:rPr>
              <a:t> </a:t>
            </a:r>
            <a:endParaRPr>
              <a:solidFill>
                <a:srgbClr val="0D132A"/>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gradFill>
          <a:gsLst>
            <a:gs pos="0">
              <a:srgbClr val="32325D"/>
            </a:gs>
            <a:gs pos="100000">
              <a:srgbClr val="120037"/>
            </a:gs>
          </a:gsLst>
          <a:lin ang="5400700" scaled="0"/>
        </a:gradFill>
      </p:bgPr>
    </p:bg>
    <p:spTree>
      <p:nvGrpSpPr>
        <p:cNvPr id="420" name="Shape 420"/>
        <p:cNvGrpSpPr/>
        <p:nvPr/>
      </p:nvGrpSpPr>
      <p:grpSpPr>
        <a:xfrm>
          <a:off x="0" y="0"/>
          <a:ext cx="0" cy="0"/>
          <a:chOff x="0" y="0"/>
          <a:chExt cx="0" cy="0"/>
        </a:xfrm>
      </p:grpSpPr>
      <p:sp>
        <p:nvSpPr>
          <p:cNvPr id="421" name="Google Shape;421;p54"/>
          <p:cNvSpPr/>
          <p:nvPr/>
        </p:nvSpPr>
        <p:spPr>
          <a:xfrm>
            <a:off x="4749775" y="1504950"/>
            <a:ext cx="8875395" cy="7911526"/>
          </a:xfrm>
          <a:custGeom>
            <a:rect b="b" l="l" r="r" t="t"/>
            <a:pathLst>
              <a:path extrusionOk="0" h="48476" w="52049">
                <a:moveTo>
                  <a:pt x="4750" y="0"/>
                </a:moveTo>
                <a:lnTo>
                  <a:pt x="4358" y="39"/>
                </a:lnTo>
                <a:lnTo>
                  <a:pt x="4005" y="118"/>
                </a:lnTo>
                <a:lnTo>
                  <a:pt x="3651" y="196"/>
                </a:lnTo>
                <a:lnTo>
                  <a:pt x="3298" y="314"/>
                </a:lnTo>
                <a:lnTo>
                  <a:pt x="2984" y="471"/>
                </a:lnTo>
                <a:lnTo>
                  <a:pt x="2631" y="628"/>
                </a:lnTo>
                <a:lnTo>
                  <a:pt x="2356" y="824"/>
                </a:lnTo>
                <a:lnTo>
                  <a:pt x="2081" y="1021"/>
                </a:lnTo>
                <a:lnTo>
                  <a:pt x="1806" y="1217"/>
                </a:lnTo>
                <a:lnTo>
                  <a:pt x="1296" y="1727"/>
                </a:lnTo>
                <a:lnTo>
                  <a:pt x="864" y="2277"/>
                </a:lnTo>
                <a:lnTo>
                  <a:pt x="550" y="2866"/>
                </a:lnTo>
                <a:lnTo>
                  <a:pt x="276" y="3494"/>
                </a:lnTo>
                <a:lnTo>
                  <a:pt x="79" y="4161"/>
                </a:lnTo>
                <a:lnTo>
                  <a:pt x="1" y="4828"/>
                </a:lnTo>
                <a:lnTo>
                  <a:pt x="1" y="5181"/>
                </a:lnTo>
                <a:lnTo>
                  <a:pt x="1" y="5535"/>
                </a:lnTo>
                <a:lnTo>
                  <a:pt x="40" y="5888"/>
                </a:lnTo>
                <a:lnTo>
                  <a:pt x="119" y="6241"/>
                </a:lnTo>
                <a:lnTo>
                  <a:pt x="197" y="6594"/>
                </a:lnTo>
                <a:lnTo>
                  <a:pt x="315" y="6908"/>
                </a:lnTo>
                <a:lnTo>
                  <a:pt x="472" y="7262"/>
                </a:lnTo>
                <a:lnTo>
                  <a:pt x="629" y="7615"/>
                </a:lnTo>
                <a:lnTo>
                  <a:pt x="825" y="7929"/>
                </a:lnTo>
                <a:lnTo>
                  <a:pt x="1061" y="8243"/>
                </a:lnTo>
                <a:lnTo>
                  <a:pt x="30146" y="46434"/>
                </a:lnTo>
                <a:lnTo>
                  <a:pt x="30539" y="46905"/>
                </a:lnTo>
                <a:lnTo>
                  <a:pt x="30970" y="47298"/>
                </a:lnTo>
                <a:lnTo>
                  <a:pt x="31441" y="47651"/>
                </a:lnTo>
                <a:lnTo>
                  <a:pt x="31952" y="47926"/>
                </a:lnTo>
                <a:lnTo>
                  <a:pt x="32501" y="48161"/>
                </a:lnTo>
                <a:lnTo>
                  <a:pt x="33090" y="48318"/>
                </a:lnTo>
                <a:lnTo>
                  <a:pt x="33639" y="48436"/>
                </a:lnTo>
                <a:lnTo>
                  <a:pt x="34267" y="48475"/>
                </a:lnTo>
                <a:lnTo>
                  <a:pt x="47299" y="48475"/>
                </a:lnTo>
                <a:lnTo>
                  <a:pt x="47691" y="48436"/>
                </a:lnTo>
                <a:lnTo>
                  <a:pt x="48045" y="48358"/>
                </a:lnTo>
                <a:lnTo>
                  <a:pt x="48437" y="48240"/>
                </a:lnTo>
                <a:lnTo>
                  <a:pt x="48751" y="48161"/>
                </a:lnTo>
                <a:lnTo>
                  <a:pt x="49104" y="48004"/>
                </a:lnTo>
                <a:lnTo>
                  <a:pt x="49418" y="47847"/>
                </a:lnTo>
                <a:lnTo>
                  <a:pt x="49693" y="47651"/>
                </a:lnTo>
                <a:lnTo>
                  <a:pt x="50007" y="47455"/>
                </a:lnTo>
                <a:lnTo>
                  <a:pt x="50282" y="47259"/>
                </a:lnTo>
                <a:lnTo>
                  <a:pt x="50753" y="46748"/>
                </a:lnTo>
                <a:lnTo>
                  <a:pt x="51185" y="46199"/>
                </a:lnTo>
                <a:lnTo>
                  <a:pt x="51538" y="45610"/>
                </a:lnTo>
                <a:lnTo>
                  <a:pt x="51773" y="44982"/>
                </a:lnTo>
                <a:lnTo>
                  <a:pt x="51970" y="44315"/>
                </a:lnTo>
                <a:lnTo>
                  <a:pt x="52048" y="43648"/>
                </a:lnTo>
                <a:lnTo>
                  <a:pt x="52048" y="43294"/>
                </a:lnTo>
                <a:lnTo>
                  <a:pt x="52048" y="42941"/>
                </a:lnTo>
                <a:lnTo>
                  <a:pt x="52009" y="42588"/>
                </a:lnTo>
                <a:lnTo>
                  <a:pt x="51970" y="42235"/>
                </a:lnTo>
                <a:lnTo>
                  <a:pt x="51852" y="41881"/>
                </a:lnTo>
                <a:lnTo>
                  <a:pt x="51734" y="41528"/>
                </a:lnTo>
                <a:lnTo>
                  <a:pt x="51616" y="41214"/>
                </a:lnTo>
                <a:lnTo>
                  <a:pt x="51420" y="40861"/>
                </a:lnTo>
                <a:lnTo>
                  <a:pt x="51224" y="40547"/>
                </a:lnTo>
                <a:lnTo>
                  <a:pt x="50988" y="40233"/>
                </a:lnTo>
                <a:lnTo>
                  <a:pt x="21903" y="2002"/>
                </a:lnTo>
                <a:lnTo>
                  <a:pt x="21511" y="1570"/>
                </a:lnTo>
                <a:lnTo>
                  <a:pt x="21079" y="1178"/>
                </a:lnTo>
                <a:lnTo>
                  <a:pt x="20608" y="824"/>
                </a:lnTo>
                <a:lnTo>
                  <a:pt x="20098" y="510"/>
                </a:lnTo>
                <a:lnTo>
                  <a:pt x="19548" y="314"/>
                </a:lnTo>
                <a:lnTo>
                  <a:pt x="18999" y="118"/>
                </a:lnTo>
                <a:lnTo>
                  <a:pt x="18410" y="39"/>
                </a:lnTo>
                <a:lnTo>
                  <a:pt x="17821" y="0"/>
                </a:lnTo>
                <a:close/>
              </a:path>
            </a:pathLst>
          </a:custGeom>
          <a:gradFill>
            <a:gsLst>
              <a:gs pos="0">
                <a:srgbClr val="FFBD4B"/>
              </a:gs>
              <a:gs pos="50000">
                <a:srgbClr val="EE6E57"/>
              </a:gs>
              <a:gs pos="100000">
                <a:srgbClr val="C94C87"/>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EC2E9"/>
              </a:solidFill>
            </a:endParaRPr>
          </a:p>
        </p:txBody>
      </p:sp>
      <p:sp>
        <p:nvSpPr>
          <p:cNvPr id="422" name="Google Shape;422;p54"/>
          <p:cNvSpPr/>
          <p:nvPr/>
        </p:nvSpPr>
        <p:spPr>
          <a:xfrm>
            <a:off x="5393110" y="1763164"/>
            <a:ext cx="8875395" cy="7911526"/>
          </a:xfrm>
          <a:custGeom>
            <a:rect b="b" l="l" r="r" t="t"/>
            <a:pathLst>
              <a:path extrusionOk="0" h="48476" w="52049">
                <a:moveTo>
                  <a:pt x="4750" y="0"/>
                </a:moveTo>
                <a:lnTo>
                  <a:pt x="4358" y="39"/>
                </a:lnTo>
                <a:lnTo>
                  <a:pt x="4005" y="118"/>
                </a:lnTo>
                <a:lnTo>
                  <a:pt x="3651" y="196"/>
                </a:lnTo>
                <a:lnTo>
                  <a:pt x="3298" y="314"/>
                </a:lnTo>
                <a:lnTo>
                  <a:pt x="2984" y="471"/>
                </a:lnTo>
                <a:lnTo>
                  <a:pt x="2631" y="628"/>
                </a:lnTo>
                <a:lnTo>
                  <a:pt x="2356" y="824"/>
                </a:lnTo>
                <a:lnTo>
                  <a:pt x="2081" y="1021"/>
                </a:lnTo>
                <a:lnTo>
                  <a:pt x="1806" y="1217"/>
                </a:lnTo>
                <a:lnTo>
                  <a:pt x="1296" y="1727"/>
                </a:lnTo>
                <a:lnTo>
                  <a:pt x="864" y="2277"/>
                </a:lnTo>
                <a:lnTo>
                  <a:pt x="550" y="2866"/>
                </a:lnTo>
                <a:lnTo>
                  <a:pt x="276" y="3494"/>
                </a:lnTo>
                <a:lnTo>
                  <a:pt x="79" y="4161"/>
                </a:lnTo>
                <a:lnTo>
                  <a:pt x="1" y="4828"/>
                </a:lnTo>
                <a:lnTo>
                  <a:pt x="1" y="5181"/>
                </a:lnTo>
                <a:lnTo>
                  <a:pt x="1" y="5535"/>
                </a:lnTo>
                <a:lnTo>
                  <a:pt x="40" y="5888"/>
                </a:lnTo>
                <a:lnTo>
                  <a:pt x="119" y="6241"/>
                </a:lnTo>
                <a:lnTo>
                  <a:pt x="197" y="6594"/>
                </a:lnTo>
                <a:lnTo>
                  <a:pt x="315" y="6908"/>
                </a:lnTo>
                <a:lnTo>
                  <a:pt x="472" y="7262"/>
                </a:lnTo>
                <a:lnTo>
                  <a:pt x="629" y="7615"/>
                </a:lnTo>
                <a:lnTo>
                  <a:pt x="825" y="7929"/>
                </a:lnTo>
                <a:lnTo>
                  <a:pt x="1061" y="8243"/>
                </a:lnTo>
                <a:lnTo>
                  <a:pt x="30146" y="46434"/>
                </a:lnTo>
                <a:lnTo>
                  <a:pt x="30539" y="46905"/>
                </a:lnTo>
                <a:lnTo>
                  <a:pt x="30970" y="47298"/>
                </a:lnTo>
                <a:lnTo>
                  <a:pt x="31441" y="47651"/>
                </a:lnTo>
                <a:lnTo>
                  <a:pt x="31952" y="47926"/>
                </a:lnTo>
                <a:lnTo>
                  <a:pt x="32501" y="48161"/>
                </a:lnTo>
                <a:lnTo>
                  <a:pt x="33090" y="48318"/>
                </a:lnTo>
                <a:lnTo>
                  <a:pt x="33639" y="48436"/>
                </a:lnTo>
                <a:lnTo>
                  <a:pt x="34267" y="48475"/>
                </a:lnTo>
                <a:lnTo>
                  <a:pt x="47299" y="48475"/>
                </a:lnTo>
                <a:lnTo>
                  <a:pt x="47691" y="48436"/>
                </a:lnTo>
                <a:lnTo>
                  <a:pt x="48045" y="48358"/>
                </a:lnTo>
                <a:lnTo>
                  <a:pt x="48437" y="48240"/>
                </a:lnTo>
                <a:lnTo>
                  <a:pt x="48751" y="48161"/>
                </a:lnTo>
                <a:lnTo>
                  <a:pt x="49104" y="48004"/>
                </a:lnTo>
                <a:lnTo>
                  <a:pt x="49418" y="47847"/>
                </a:lnTo>
                <a:lnTo>
                  <a:pt x="49693" y="47651"/>
                </a:lnTo>
                <a:lnTo>
                  <a:pt x="50007" y="47455"/>
                </a:lnTo>
                <a:lnTo>
                  <a:pt x="50282" y="47259"/>
                </a:lnTo>
                <a:lnTo>
                  <a:pt x="50753" y="46748"/>
                </a:lnTo>
                <a:lnTo>
                  <a:pt x="51185" y="46199"/>
                </a:lnTo>
                <a:lnTo>
                  <a:pt x="51538" y="45610"/>
                </a:lnTo>
                <a:lnTo>
                  <a:pt x="51773" y="44982"/>
                </a:lnTo>
                <a:lnTo>
                  <a:pt x="51970" y="44315"/>
                </a:lnTo>
                <a:lnTo>
                  <a:pt x="52048" y="43648"/>
                </a:lnTo>
                <a:lnTo>
                  <a:pt x="52048" y="43294"/>
                </a:lnTo>
                <a:lnTo>
                  <a:pt x="52048" y="42941"/>
                </a:lnTo>
                <a:lnTo>
                  <a:pt x="52009" y="42588"/>
                </a:lnTo>
                <a:lnTo>
                  <a:pt x="51970" y="42235"/>
                </a:lnTo>
                <a:lnTo>
                  <a:pt x="51852" y="41881"/>
                </a:lnTo>
                <a:lnTo>
                  <a:pt x="51734" y="41528"/>
                </a:lnTo>
                <a:lnTo>
                  <a:pt x="51616" y="41214"/>
                </a:lnTo>
                <a:lnTo>
                  <a:pt x="51420" y="40861"/>
                </a:lnTo>
                <a:lnTo>
                  <a:pt x="51224" y="40547"/>
                </a:lnTo>
                <a:lnTo>
                  <a:pt x="50988" y="40233"/>
                </a:lnTo>
                <a:lnTo>
                  <a:pt x="21903" y="2002"/>
                </a:lnTo>
                <a:lnTo>
                  <a:pt x="21511" y="1570"/>
                </a:lnTo>
                <a:lnTo>
                  <a:pt x="21079" y="1178"/>
                </a:lnTo>
                <a:lnTo>
                  <a:pt x="20608" y="824"/>
                </a:lnTo>
                <a:lnTo>
                  <a:pt x="20098" y="510"/>
                </a:lnTo>
                <a:lnTo>
                  <a:pt x="19548" y="314"/>
                </a:lnTo>
                <a:lnTo>
                  <a:pt x="18999" y="118"/>
                </a:lnTo>
                <a:lnTo>
                  <a:pt x="18410" y="39"/>
                </a:lnTo>
                <a:lnTo>
                  <a:pt x="17821"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54"/>
          <p:cNvSpPr txBox="1"/>
          <p:nvPr/>
        </p:nvSpPr>
        <p:spPr>
          <a:xfrm>
            <a:off x="472700" y="89525"/>
            <a:ext cx="8671200" cy="939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600">
                <a:solidFill>
                  <a:schemeClr val="lt1"/>
                </a:solidFill>
                <a:latin typeface="Montserrat"/>
                <a:ea typeface="Montserrat"/>
                <a:cs typeface="Montserrat"/>
                <a:sym typeface="Montserrat"/>
              </a:rPr>
              <a:t>Conditions Summary</a:t>
            </a:r>
            <a:endParaRPr b="1" sz="2600">
              <a:solidFill>
                <a:schemeClr val="lt1"/>
              </a:solidFill>
              <a:latin typeface="Montserrat"/>
              <a:ea typeface="Montserrat"/>
              <a:cs typeface="Montserrat"/>
              <a:sym typeface="Montserrat"/>
            </a:endParaRPr>
          </a:p>
          <a:p>
            <a:pPr indent="0" lvl="0" marL="0" rtl="0" algn="l">
              <a:spcBef>
                <a:spcPts val="0"/>
              </a:spcBef>
              <a:spcAft>
                <a:spcPts val="0"/>
              </a:spcAft>
              <a:buNone/>
            </a:pPr>
            <a:r>
              <a:t/>
            </a:r>
            <a:endParaRPr b="1" sz="2300">
              <a:solidFill>
                <a:srgbClr val="4EC2E9"/>
              </a:solidFill>
              <a:latin typeface="Montserrat"/>
              <a:ea typeface="Montserrat"/>
              <a:cs typeface="Montserrat"/>
              <a:sym typeface="Montserrat"/>
            </a:endParaRPr>
          </a:p>
        </p:txBody>
      </p:sp>
      <p:pic>
        <p:nvPicPr>
          <p:cNvPr id="424" name="Google Shape;424;p54"/>
          <p:cNvPicPr preferRelativeResize="0"/>
          <p:nvPr/>
        </p:nvPicPr>
        <p:blipFill rotWithShape="1">
          <a:blip r:embed="rId3">
            <a:alphaModFix/>
          </a:blip>
          <a:srcRect b="0" l="0" r="0" t="0"/>
          <a:stretch/>
        </p:blipFill>
        <p:spPr>
          <a:xfrm>
            <a:off x="897391" y="959191"/>
            <a:ext cx="5477100" cy="3484500"/>
          </a:xfrm>
          <a:prstGeom prst="roundRect">
            <a:avLst>
              <a:gd fmla="val 0" name="adj"/>
            </a:avLst>
          </a:prstGeom>
          <a:noFill/>
          <a:ln cap="flat" cmpd="sng" w="9525">
            <a:solidFill>
              <a:srgbClr val="EFEFEF"/>
            </a:solidFill>
            <a:prstDash val="solid"/>
            <a:round/>
            <a:headEnd len="sm" w="sm" type="none"/>
            <a:tailEnd len="sm" w="sm" type="none"/>
          </a:ln>
        </p:spPr>
      </p:pic>
      <p:pic>
        <p:nvPicPr>
          <p:cNvPr id="425" name="Google Shape;425;p54"/>
          <p:cNvPicPr preferRelativeResize="0"/>
          <p:nvPr/>
        </p:nvPicPr>
        <p:blipFill>
          <a:blip r:embed="rId4">
            <a:alphaModFix/>
          </a:blip>
          <a:stretch>
            <a:fillRect/>
          </a:stretch>
        </p:blipFill>
        <p:spPr>
          <a:xfrm>
            <a:off x="0" y="495125"/>
            <a:ext cx="7279248" cy="4648374"/>
          </a:xfrm>
          <a:prstGeom prst="rect">
            <a:avLst/>
          </a:prstGeom>
          <a:noFill/>
          <a:ln>
            <a:noFill/>
          </a:ln>
        </p:spPr>
      </p:pic>
      <p:sp>
        <p:nvSpPr>
          <p:cNvPr id="426" name="Google Shape;426;p54"/>
          <p:cNvSpPr txBox="1"/>
          <p:nvPr/>
        </p:nvSpPr>
        <p:spPr>
          <a:xfrm>
            <a:off x="6651075" y="2258275"/>
            <a:ext cx="2238000" cy="2986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1300">
                <a:solidFill>
                  <a:schemeClr val="dk1"/>
                </a:solidFill>
                <a:latin typeface="Montserrat"/>
                <a:ea typeface="Montserrat"/>
                <a:cs typeface="Montserrat"/>
                <a:sym typeface="Montserrat"/>
              </a:rPr>
              <a:t>Intelligent summary with clinical context designed to </a:t>
            </a:r>
            <a:r>
              <a:rPr b="1" lang="en" sz="1300">
                <a:solidFill>
                  <a:schemeClr val="dk1"/>
                </a:solidFill>
                <a:latin typeface="Montserrat"/>
                <a:ea typeface="Montserrat"/>
                <a:cs typeface="Montserrat"/>
                <a:sym typeface="Montserrat"/>
              </a:rPr>
              <a:t>save time </a:t>
            </a:r>
            <a:r>
              <a:rPr lang="en" sz="1300">
                <a:solidFill>
                  <a:schemeClr val="dk1"/>
                </a:solidFill>
                <a:latin typeface="Montserrat"/>
                <a:ea typeface="Montserrat"/>
                <a:cs typeface="Montserrat"/>
                <a:sym typeface="Montserrat"/>
              </a:rPr>
              <a:t>and</a:t>
            </a:r>
            <a:r>
              <a:rPr b="1" lang="en" sz="1300">
                <a:solidFill>
                  <a:schemeClr val="dk1"/>
                </a:solidFill>
                <a:latin typeface="Montserrat"/>
                <a:ea typeface="Montserrat"/>
                <a:cs typeface="Montserrat"/>
                <a:sym typeface="Montserrat"/>
              </a:rPr>
              <a:t> increase confidence.  </a:t>
            </a:r>
            <a:r>
              <a:rPr lang="en" sz="1300">
                <a:solidFill>
                  <a:schemeClr val="dk1"/>
                </a:solidFill>
                <a:latin typeface="Montserrat"/>
                <a:ea typeface="Montserrat"/>
                <a:cs typeface="Montserrat"/>
                <a:sym typeface="Montserrat"/>
              </a:rPr>
              <a:t>Make </a:t>
            </a:r>
            <a:r>
              <a:rPr b="1" lang="en" sz="1300">
                <a:solidFill>
                  <a:schemeClr val="dk1"/>
                </a:solidFill>
                <a:latin typeface="Montserrat"/>
                <a:ea typeface="Montserrat"/>
                <a:cs typeface="Montserrat"/>
                <a:sym typeface="Montserrat"/>
              </a:rPr>
              <a:t>informed decisions</a:t>
            </a:r>
            <a:r>
              <a:rPr lang="en" sz="1300">
                <a:solidFill>
                  <a:schemeClr val="dk1"/>
                </a:solidFill>
                <a:latin typeface="Montserrat"/>
                <a:ea typeface="Montserrat"/>
                <a:cs typeface="Montserrat"/>
                <a:sym typeface="Montserrat"/>
              </a:rPr>
              <a:t> to ensure </a:t>
            </a:r>
            <a:r>
              <a:rPr b="1" lang="en" sz="1300">
                <a:solidFill>
                  <a:schemeClr val="dk1"/>
                </a:solidFill>
                <a:latin typeface="Montserrat"/>
                <a:ea typeface="Montserrat"/>
                <a:cs typeface="Montserrat"/>
                <a:sym typeface="Montserrat"/>
              </a:rPr>
              <a:t>positive patient outcomes</a:t>
            </a:r>
            <a:r>
              <a:rPr lang="en" sz="1300">
                <a:solidFill>
                  <a:schemeClr val="dk1"/>
                </a:solidFill>
                <a:latin typeface="Montserrat"/>
                <a:ea typeface="Montserrat"/>
                <a:cs typeface="Montserrat"/>
                <a:sym typeface="Montserrat"/>
              </a:rPr>
              <a:t>.</a:t>
            </a:r>
            <a:endParaRPr sz="800">
              <a:solidFill>
                <a:schemeClr val="dk1"/>
              </a:solidFill>
              <a:latin typeface="Montserrat Medium"/>
              <a:ea typeface="Montserrat Medium"/>
              <a:cs typeface="Montserrat Medium"/>
              <a:sym typeface="Montserrat Medium"/>
            </a:endParaRPr>
          </a:p>
          <a:p>
            <a:pPr indent="0" lvl="0" marL="0" rtl="0" algn="l">
              <a:lnSpc>
                <a:spcPct val="115000"/>
              </a:lnSpc>
              <a:spcBef>
                <a:spcPts val="0"/>
              </a:spcBef>
              <a:spcAft>
                <a:spcPts val="0"/>
              </a:spcAft>
              <a:buNone/>
            </a:pPr>
            <a:r>
              <a:t/>
            </a:r>
            <a:endParaRPr sz="1000">
              <a:solidFill>
                <a:srgbClr val="5F6368"/>
              </a:solidFill>
              <a:latin typeface="Montserrat Medium"/>
              <a:ea typeface="Montserrat Medium"/>
              <a:cs typeface="Montserrat Medium"/>
              <a:sym typeface="Montserrat Medium"/>
            </a:endParaRPr>
          </a:p>
          <a:p>
            <a:pPr indent="0" lvl="0" marL="0" rtl="0" algn="l">
              <a:spcBef>
                <a:spcPts val="900"/>
              </a:spcBef>
              <a:spcAft>
                <a:spcPts val="0"/>
              </a:spcAft>
              <a:buNone/>
            </a:pPr>
            <a:r>
              <a:t/>
            </a:r>
            <a:endParaRPr sz="1500">
              <a:solidFill>
                <a:srgbClr val="202124"/>
              </a:solidFill>
              <a:latin typeface="Google Sans"/>
              <a:ea typeface="Google Sans"/>
              <a:cs typeface="Google Sans"/>
              <a:sym typeface="Google Sans"/>
            </a:endParaRPr>
          </a:p>
          <a:p>
            <a:pPr indent="0" lvl="0" marL="0" rtl="0" algn="l">
              <a:spcBef>
                <a:spcPts val="0"/>
              </a:spcBef>
              <a:spcAft>
                <a:spcPts val="0"/>
              </a:spcAft>
              <a:buNone/>
            </a:pPr>
            <a:r>
              <a:t/>
            </a:r>
            <a:endParaRPr sz="1500">
              <a:solidFill>
                <a:srgbClr val="202124"/>
              </a:solidFill>
              <a:latin typeface="Google Sans"/>
              <a:ea typeface="Google Sans"/>
              <a:cs typeface="Google Sans"/>
              <a:sym typeface="Google Sans"/>
            </a:endParaRPr>
          </a:p>
          <a:p>
            <a:pPr indent="0" lvl="0" marL="0" rtl="0" algn="l">
              <a:spcBef>
                <a:spcPts val="0"/>
              </a:spcBef>
              <a:spcAft>
                <a:spcPts val="0"/>
              </a:spcAft>
              <a:buNone/>
            </a:pPr>
            <a:r>
              <a:t/>
            </a:r>
            <a:endParaRPr sz="1500">
              <a:solidFill>
                <a:srgbClr val="202124"/>
              </a:solidFill>
              <a:latin typeface="Google Sans"/>
              <a:ea typeface="Google Sans"/>
              <a:cs typeface="Google Sans"/>
              <a:sym typeface="Google Sans"/>
            </a:endParaRPr>
          </a:p>
          <a:p>
            <a:pPr indent="0" lvl="0" marL="0" rtl="0" algn="l">
              <a:lnSpc>
                <a:spcPct val="115000"/>
              </a:lnSpc>
              <a:spcBef>
                <a:spcPts val="0"/>
              </a:spcBef>
              <a:spcAft>
                <a:spcPts val="0"/>
              </a:spcAft>
              <a:buNone/>
            </a:pPr>
            <a:r>
              <a:t/>
            </a:r>
            <a:endParaRPr>
              <a:latin typeface="Montserrat"/>
              <a:ea typeface="Montserrat"/>
              <a:cs typeface="Montserrat"/>
              <a:sym typeface="Montserrat"/>
            </a:endParaRPr>
          </a:p>
        </p:txBody>
      </p:sp>
      <p:pic>
        <p:nvPicPr>
          <p:cNvPr id="427" name="Google Shape;427;p54"/>
          <p:cNvPicPr preferRelativeResize="0"/>
          <p:nvPr/>
        </p:nvPicPr>
        <p:blipFill>
          <a:blip r:embed="rId5">
            <a:alphaModFix/>
          </a:blip>
          <a:stretch>
            <a:fillRect/>
          </a:stretch>
        </p:blipFill>
        <p:spPr>
          <a:xfrm>
            <a:off x="6713451" y="89525"/>
            <a:ext cx="2317975" cy="5264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2325C"/>
        </a:solidFill>
      </p:bgPr>
    </p:bg>
    <p:spTree>
      <p:nvGrpSpPr>
        <p:cNvPr id="431" name="Shape 431"/>
        <p:cNvGrpSpPr/>
        <p:nvPr/>
      </p:nvGrpSpPr>
      <p:grpSpPr>
        <a:xfrm>
          <a:off x="0" y="0"/>
          <a:ext cx="0" cy="0"/>
          <a:chOff x="0" y="0"/>
          <a:chExt cx="0" cy="0"/>
        </a:xfrm>
      </p:grpSpPr>
      <p:sp>
        <p:nvSpPr>
          <p:cNvPr id="432" name="Google Shape;432;p55"/>
          <p:cNvSpPr/>
          <p:nvPr/>
        </p:nvSpPr>
        <p:spPr>
          <a:xfrm>
            <a:off x="0" y="-25"/>
            <a:ext cx="9144000" cy="5143500"/>
          </a:xfrm>
          <a:prstGeom prst="rect">
            <a:avLst/>
          </a:prstGeom>
          <a:gradFill>
            <a:gsLst>
              <a:gs pos="0">
                <a:srgbClr val="32325D"/>
              </a:gs>
              <a:gs pos="100000">
                <a:srgbClr val="120037"/>
              </a:gs>
            </a:gsLst>
            <a:lin ang="540070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
        <p:nvSpPr>
          <p:cNvPr id="433" name="Google Shape;433;p55"/>
          <p:cNvSpPr/>
          <p:nvPr/>
        </p:nvSpPr>
        <p:spPr>
          <a:xfrm>
            <a:off x="2651400" y="-422625"/>
            <a:ext cx="6584100" cy="5810400"/>
          </a:xfrm>
          <a:prstGeom prst="parallelogram">
            <a:avLst>
              <a:gd fmla="val 25000"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55"/>
          <p:cNvSpPr txBox="1"/>
          <p:nvPr/>
        </p:nvSpPr>
        <p:spPr>
          <a:xfrm>
            <a:off x="40500" y="644550"/>
            <a:ext cx="2534700" cy="677100"/>
          </a:xfrm>
          <a:prstGeom prst="rect">
            <a:avLst/>
          </a:prstGeom>
          <a:noFill/>
          <a:ln>
            <a:noFill/>
          </a:ln>
        </p:spPr>
        <p:txBody>
          <a:bodyPr anchorCtr="0" anchor="t" bIns="91425" lIns="91425" spcFirstLastPara="1" rIns="91425" wrap="square" tIns="91425">
            <a:spAutoFit/>
          </a:bodyPr>
          <a:lstStyle/>
          <a:p>
            <a:pPr indent="0" lvl="0" marL="0" rtl="0" algn="ctr">
              <a:lnSpc>
                <a:spcPct val="100000"/>
              </a:lnSpc>
              <a:spcBef>
                <a:spcPts val="0"/>
              </a:spcBef>
              <a:spcAft>
                <a:spcPts val="0"/>
              </a:spcAft>
              <a:buNone/>
            </a:pPr>
            <a:r>
              <a:rPr lang="en" sz="3200">
                <a:solidFill>
                  <a:srgbClr val="00BB6E"/>
                </a:solidFill>
                <a:latin typeface="Caveat Medium"/>
                <a:ea typeface="Caveat Medium"/>
                <a:cs typeface="Caveat Medium"/>
                <a:sym typeface="Caveat Medium"/>
              </a:rPr>
              <a:t>Navigator</a:t>
            </a:r>
            <a:endParaRPr sz="2600">
              <a:solidFill>
                <a:srgbClr val="00BB6E"/>
              </a:solidFill>
              <a:latin typeface="Caveat Medium"/>
              <a:ea typeface="Caveat Medium"/>
              <a:cs typeface="Caveat Medium"/>
              <a:sym typeface="Caveat Medium"/>
            </a:endParaRPr>
          </a:p>
        </p:txBody>
      </p:sp>
      <p:sp>
        <p:nvSpPr>
          <p:cNvPr id="435" name="Google Shape;435;p55"/>
          <p:cNvSpPr txBox="1"/>
          <p:nvPr/>
        </p:nvSpPr>
        <p:spPr>
          <a:xfrm>
            <a:off x="549725" y="3997775"/>
            <a:ext cx="3919800" cy="44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chemeClr val="lt1"/>
                </a:solidFill>
                <a:latin typeface="Montserrat"/>
                <a:ea typeface="Montserrat"/>
                <a:cs typeface="Montserrat"/>
                <a:sym typeface="Montserrat"/>
              </a:rPr>
              <a:t>Built on </a:t>
            </a:r>
            <a:endParaRPr sz="1600">
              <a:solidFill>
                <a:schemeClr val="lt1"/>
              </a:solidFill>
              <a:latin typeface="Montserrat"/>
              <a:ea typeface="Montserrat"/>
              <a:cs typeface="Montserrat"/>
              <a:sym typeface="Montserrat"/>
            </a:endParaRPr>
          </a:p>
        </p:txBody>
      </p:sp>
      <p:grpSp>
        <p:nvGrpSpPr>
          <p:cNvPr id="436" name="Google Shape;436;p55"/>
          <p:cNvGrpSpPr/>
          <p:nvPr/>
        </p:nvGrpSpPr>
        <p:grpSpPr>
          <a:xfrm>
            <a:off x="319641" y="4264962"/>
            <a:ext cx="2431764" cy="436268"/>
            <a:chOff x="4704746" y="372900"/>
            <a:chExt cx="2854854" cy="514163"/>
          </a:xfrm>
        </p:grpSpPr>
        <p:pic>
          <p:nvPicPr>
            <p:cNvPr id="437" name="Google Shape;437;p55"/>
            <p:cNvPicPr preferRelativeResize="0"/>
            <p:nvPr/>
          </p:nvPicPr>
          <p:blipFill rotWithShape="1">
            <a:blip r:embed="rId3">
              <a:alphaModFix/>
            </a:blip>
            <a:srcRect b="0" l="0" r="45518" t="0"/>
            <a:stretch/>
          </p:blipFill>
          <p:spPr>
            <a:xfrm>
              <a:off x="4704746" y="448664"/>
              <a:ext cx="1347755" cy="438400"/>
            </a:xfrm>
            <a:prstGeom prst="rect">
              <a:avLst/>
            </a:prstGeom>
            <a:noFill/>
            <a:ln>
              <a:noFill/>
            </a:ln>
          </p:spPr>
        </p:pic>
        <p:sp>
          <p:nvSpPr>
            <p:cNvPr id="438" name="Google Shape;438;p55"/>
            <p:cNvSpPr txBox="1"/>
            <p:nvPr/>
          </p:nvSpPr>
          <p:spPr>
            <a:xfrm>
              <a:off x="5983400" y="372900"/>
              <a:ext cx="1576200" cy="44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200">
                  <a:solidFill>
                    <a:schemeClr val="lt1"/>
                  </a:solidFill>
                  <a:latin typeface="Montserrat"/>
                  <a:ea typeface="Montserrat"/>
                  <a:cs typeface="Montserrat"/>
                  <a:sym typeface="Montserrat"/>
                </a:rPr>
                <a:t>Cloud</a:t>
              </a:r>
              <a:endParaRPr b="1" sz="2200">
                <a:solidFill>
                  <a:schemeClr val="lt1"/>
                </a:solidFill>
                <a:latin typeface="Montserrat"/>
                <a:ea typeface="Montserrat"/>
                <a:cs typeface="Montserrat"/>
                <a:sym typeface="Montserrat"/>
              </a:endParaRPr>
            </a:p>
          </p:txBody>
        </p:sp>
      </p:grpSp>
      <p:pic>
        <p:nvPicPr>
          <p:cNvPr id="439" name="Google Shape;439;p55"/>
          <p:cNvPicPr preferRelativeResize="0"/>
          <p:nvPr/>
        </p:nvPicPr>
        <p:blipFill>
          <a:blip r:embed="rId4">
            <a:alphaModFix/>
          </a:blip>
          <a:stretch>
            <a:fillRect/>
          </a:stretch>
        </p:blipFill>
        <p:spPr>
          <a:xfrm>
            <a:off x="227250" y="209637"/>
            <a:ext cx="2264076" cy="514175"/>
          </a:xfrm>
          <a:prstGeom prst="rect">
            <a:avLst/>
          </a:prstGeom>
          <a:noFill/>
          <a:ln>
            <a:noFill/>
          </a:ln>
        </p:spPr>
      </p:pic>
      <p:sp>
        <p:nvSpPr>
          <p:cNvPr id="440" name="Google Shape;440;p55"/>
          <p:cNvSpPr txBox="1"/>
          <p:nvPr/>
        </p:nvSpPr>
        <p:spPr>
          <a:xfrm>
            <a:off x="227250" y="1691175"/>
            <a:ext cx="2534700" cy="1582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1700">
                <a:solidFill>
                  <a:schemeClr val="lt1"/>
                </a:solidFill>
                <a:latin typeface="Montserrat"/>
                <a:ea typeface="Montserrat"/>
                <a:cs typeface="Montserrat"/>
                <a:sym typeface="Montserrat"/>
              </a:rPr>
              <a:t>Conditions Brief: </a:t>
            </a:r>
            <a:endParaRPr b="1" sz="1700">
              <a:solidFill>
                <a:schemeClr val="lt1"/>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b="1">
              <a:solidFill>
                <a:schemeClr val="lt1"/>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rPr b="1" lang="en">
                <a:solidFill>
                  <a:schemeClr val="lt1"/>
                </a:solidFill>
                <a:latin typeface="Montserrat"/>
                <a:ea typeface="Montserrat"/>
                <a:cs typeface="Montserrat"/>
                <a:sym typeface="Montserrat"/>
              </a:rPr>
              <a:t>Grounded </a:t>
            </a:r>
            <a:r>
              <a:rPr lang="en">
                <a:solidFill>
                  <a:schemeClr val="lt1"/>
                </a:solidFill>
                <a:latin typeface="Montserrat"/>
                <a:ea typeface="Montserrat"/>
                <a:cs typeface="Montserrat"/>
                <a:sym typeface="Montserrat"/>
              </a:rPr>
              <a:t>evidence in conditions brief, for clinician review.</a:t>
            </a:r>
            <a:endParaRPr sz="1600">
              <a:solidFill>
                <a:schemeClr val="lt1"/>
              </a:solidFill>
              <a:latin typeface="Montserrat Medium"/>
              <a:ea typeface="Montserrat Medium"/>
              <a:cs typeface="Montserrat Medium"/>
              <a:sym typeface="Montserrat Medium"/>
            </a:endParaRPr>
          </a:p>
        </p:txBody>
      </p:sp>
      <p:cxnSp>
        <p:nvCxnSpPr>
          <p:cNvPr id="441" name="Google Shape;441;p55"/>
          <p:cNvCxnSpPr/>
          <p:nvPr/>
        </p:nvCxnSpPr>
        <p:spPr>
          <a:xfrm rot="10800000">
            <a:off x="282149" y="1321649"/>
            <a:ext cx="2154300" cy="6600"/>
          </a:xfrm>
          <a:prstGeom prst="straightConnector1">
            <a:avLst/>
          </a:prstGeom>
          <a:noFill/>
          <a:ln cap="flat" cmpd="sng" w="19050">
            <a:solidFill>
              <a:schemeClr val="accent1"/>
            </a:solidFill>
            <a:prstDash val="solid"/>
            <a:round/>
            <a:headEnd len="med" w="med" type="none"/>
            <a:tailEnd len="med" w="med" type="none"/>
          </a:ln>
        </p:spPr>
      </p:cxnSp>
      <p:sp>
        <p:nvSpPr>
          <p:cNvPr id="442" name="Google Shape;442;p55"/>
          <p:cNvSpPr txBox="1"/>
          <p:nvPr/>
        </p:nvSpPr>
        <p:spPr>
          <a:xfrm>
            <a:off x="10818500" y="607325"/>
            <a:ext cx="1576200" cy="44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700">
                <a:solidFill>
                  <a:schemeClr val="lt1"/>
                </a:solidFill>
                <a:latin typeface="Montserrat"/>
                <a:ea typeface="Montserrat"/>
                <a:cs typeface="Montserrat"/>
                <a:sym typeface="Montserrat"/>
              </a:rPr>
              <a:t>Seach</a:t>
            </a:r>
            <a:endParaRPr b="1" sz="2700">
              <a:solidFill>
                <a:schemeClr val="lt1"/>
              </a:solidFill>
              <a:latin typeface="Montserrat"/>
              <a:ea typeface="Montserrat"/>
              <a:cs typeface="Montserrat"/>
              <a:sym typeface="Montserrat"/>
            </a:endParaRPr>
          </a:p>
        </p:txBody>
      </p:sp>
      <p:pic>
        <p:nvPicPr>
          <p:cNvPr id="443" name="Google Shape;443;p55"/>
          <p:cNvPicPr preferRelativeResize="0"/>
          <p:nvPr/>
        </p:nvPicPr>
        <p:blipFill>
          <a:blip r:embed="rId5">
            <a:alphaModFix/>
          </a:blip>
          <a:stretch>
            <a:fillRect/>
          </a:stretch>
        </p:blipFill>
        <p:spPr>
          <a:xfrm>
            <a:off x="2875175" y="976900"/>
            <a:ext cx="5927101" cy="3455576"/>
          </a:xfrm>
          <a:prstGeom prst="rect">
            <a:avLst/>
          </a:prstGeom>
          <a:noFill/>
          <a:ln>
            <a:noFill/>
          </a:ln>
        </p:spPr>
      </p:pic>
      <p:pic>
        <p:nvPicPr>
          <p:cNvPr id="444" name="Google Shape;444;p55"/>
          <p:cNvPicPr preferRelativeResize="0"/>
          <p:nvPr/>
        </p:nvPicPr>
        <p:blipFill rotWithShape="1">
          <a:blip r:embed="rId6">
            <a:alphaModFix/>
          </a:blip>
          <a:srcRect b="0" l="0" r="0" t="0"/>
          <a:stretch/>
        </p:blipFill>
        <p:spPr>
          <a:xfrm>
            <a:off x="1749125" y="853100"/>
            <a:ext cx="8131400" cy="40899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448" name="Shape 448"/>
        <p:cNvGrpSpPr/>
        <p:nvPr/>
      </p:nvGrpSpPr>
      <p:grpSpPr>
        <a:xfrm>
          <a:off x="0" y="0"/>
          <a:ext cx="0" cy="0"/>
          <a:chOff x="0" y="0"/>
          <a:chExt cx="0" cy="0"/>
        </a:xfrm>
      </p:grpSpPr>
      <p:sp>
        <p:nvSpPr>
          <p:cNvPr id="449" name="Google Shape;449;p56"/>
          <p:cNvSpPr/>
          <p:nvPr/>
        </p:nvSpPr>
        <p:spPr>
          <a:xfrm>
            <a:off x="5772150" y="0"/>
            <a:ext cx="3372000" cy="5143500"/>
          </a:xfrm>
          <a:prstGeom prst="rect">
            <a:avLst/>
          </a:prstGeom>
          <a:solidFill>
            <a:srgbClr val="1A28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56"/>
          <p:cNvSpPr txBox="1"/>
          <p:nvPr/>
        </p:nvSpPr>
        <p:spPr>
          <a:xfrm>
            <a:off x="175725" y="119319"/>
            <a:ext cx="60174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100">
                <a:solidFill>
                  <a:srgbClr val="00BC6F"/>
                </a:solidFill>
                <a:latin typeface="Montserrat"/>
                <a:ea typeface="Montserrat"/>
                <a:cs typeface="Montserrat"/>
                <a:sym typeface="Montserrat"/>
              </a:rPr>
              <a:t>Registries and Care Compass</a:t>
            </a:r>
            <a:endParaRPr b="1" sz="3300">
              <a:solidFill>
                <a:srgbClr val="00BC6F"/>
              </a:solidFill>
              <a:latin typeface="Montserrat"/>
              <a:ea typeface="Montserrat"/>
              <a:cs typeface="Montserrat"/>
              <a:sym typeface="Montserrat"/>
            </a:endParaRPr>
          </a:p>
          <a:p>
            <a:pPr indent="0" lvl="0" marL="0" rtl="0" algn="l">
              <a:spcBef>
                <a:spcPts val="0"/>
              </a:spcBef>
              <a:spcAft>
                <a:spcPts val="0"/>
              </a:spcAft>
              <a:buNone/>
            </a:pPr>
            <a:r>
              <a:rPr lang="en" sz="1500">
                <a:latin typeface="Montserrat SemiBold"/>
                <a:ea typeface="Montserrat SemiBold"/>
                <a:cs typeface="Montserrat SemiBold"/>
                <a:sym typeface="Montserrat SemiBold"/>
              </a:rPr>
              <a:t>Capturing cohorts and</a:t>
            </a:r>
            <a:r>
              <a:rPr lang="en" sz="1500">
                <a:solidFill>
                  <a:srgbClr val="00BC6F"/>
                </a:solidFill>
                <a:latin typeface="Montserrat SemiBold"/>
                <a:ea typeface="Montserrat SemiBold"/>
                <a:cs typeface="Montserrat SemiBold"/>
                <a:sym typeface="Montserrat SemiBold"/>
              </a:rPr>
              <a:t> </a:t>
            </a:r>
            <a:r>
              <a:rPr lang="en" sz="1500">
                <a:latin typeface="Montserrat SemiBold"/>
                <a:ea typeface="Montserrat SemiBold"/>
                <a:cs typeface="Montserrat SemiBold"/>
                <a:sym typeface="Montserrat SemiBold"/>
              </a:rPr>
              <a:t>identifying individual needs</a:t>
            </a:r>
            <a:endParaRPr sz="1500">
              <a:latin typeface="Montserrat SemiBold"/>
              <a:ea typeface="Montserrat SemiBold"/>
              <a:cs typeface="Montserrat SemiBold"/>
              <a:sym typeface="Montserrat SemiBold"/>
            </a:endParaRPr>
          </a:p>
        </p:txBody>
      </p:sp>
      <p:sp>
        <p:nvSpPr>
          <p:cNvPr id="451" name="Google Shape;451;p56"/>
          <p:cNvSpPr txBox="1"/>
          <p:nvPr/>
        </p:nvSpPr>
        <p:spPr>
          <a:xfrm>
            <a:off x="205325" y="925425"/>
            <a:ext cx="2607000" cy="136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chemeClr val="dk1"/>
                </a:solidFill>
                <a:latin typeface="Montserrat"/>
                <a:ea typeface="Montserrat"/>
                <a:cs typeface="Montserrat"/>
                <a:sym typeface="Montserrat"/>
              </a:rPr>
              <a:t>Expanse Care Compass offers:</a:t>
            </a:r>
            <a:endParaRPr b="1" sz="12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200">
              <a:solidFill>
                <a:schemeClr val="dk1"/>
              </a:solidFill>
              <a:latin typeface="Montserrat"/>
              <a:ea typeface="Montserrat"/>
              <a:cs typeface="Montserrat"/>
              <a:sym typeface="Montserrat"/>
            </a:endParaRPr>
          </a:p>
          <a:p>
            <a:pPr indent="0" lvl="0" marL="171450" rtl="0" algn="l">
              <a:spcBef>
                <a:spcPts val="0"/>
              </a:spcBef>
              <a:spcAft>
                <a:spcPts val="0"/>
              </a:spcAft>
              <a:buNone/>
            </a:pPr>
            <a:r>
              <a:rPr lang="en" sz="1200">
                <a:solidFill>
                  <a:schemeClr val="dk1"/>
                </a:solidFill>
                <a:latin typeface="Montserrat Medium"/>
                <a:ea typeface="Montserrat Medium"/>
                <a:cs typeface="Montserrat Medium"/>
                <a:sym typeface="Montserrat Medium"/>
              </a:rPr>
              <a:t>Dynamic criteria-based Registries to create operational patient worklists </a:t>
            </a:r>
            <a:endParaRPr sz="1200">
              <a:solidFill>
                <a:schemeClr val="dk1"/>
              </a:solidFill>
              <a:latin typeface="Montserrat Medium"/>
              <a:ea typeface="Montserrat Medium"/>
              <a:cs typeface="Montserrat Medium"/>
              <a:sym typeface="Montserrat Medium"/>
            </a:endParaRPr>
          </a:p>
          <a:p>
            <a:pPr indent="0" lvl="0" marL="0" rtl="0" algn="l">
              <a:spcBef>
                <a:spcPts val="0"/>
              </a:spcBef>
              <a:spcAft>
                <a:spcPts val="0"/>
              </a:spcAft>
              <a:buNone/>
            </a:pPr>
            <a:r>
              <a:t/>
            </a:r>
            <a:endParaRPr sz="1200">
              <a:solidFill>
                <a:schemeClr val="dk1"/>
              </a:solidFill>
              <a:latin typeface="Montserrat Medium"/>
              <a:ea typeface="Montserrat Medium"/>
              <a:cs typeface="Montserrat Medium"/>
              <a:sym typeface="Montserrat Medium"/>
            </a:endParaRPr>
          </a:p>
          <a:p>
            <a:pPr indent="0" lvl="0" marL="171450" rtl="0" algn="l">
              <a:spcBef>
                <a:spcPts val="0"/>
              </a:spcBef>
              <a:spcAft>
                <a:spcPts val="0"/>
              </a:spcAft>
              <a:buNone/>
            </a:pPr>
            <a:r>
              <a:rPr lang="en" sz="1200">
                <a:solidFill>
                  <a:schemeClr val="dk1"/>
                </a:solidFill>
                <a:latin typeface="Montserrat Medium"/>
                <a:ea typeface="Montserrat Medium"/>
                <a:cs typeface="Montserrat Medium"/>
                <a:sym typeface="Montserrat Medium"/>
              </a:rPr>
              <a:t>An intuitive home screen with access to key features that facilitate care management </a:t>
            </a:r>
            <a:endParaRPr sz="1200">
              <a:solidFill>
                <a:schemeClr val="dk1"/>
              </a:solidFill>
              <a:latin typeface="Montserrat Medium"/>
              <a:ea typeface="Montserrat Medium"/>
              <a:cs typeface="Montserrat Medium"/>
              <a:sym typeface="Montserrat Medium"/>
            </a:endParaRPr>
          </a:p>
          <a:p>
            <a:pPr indent="0" lvl="0" marL="171450" rtl="0" algn="l">
              <a:spcBef>
                <a:spcPts val="0"/>
              </a:spcBef>
              <a:spcAft>
                <a:spcPts val="0"/>
              </a:spcAft>
              <a:buNone/>
            </a:pPr>
            <a:r>
              <a:t/>
            </a:r>
            <a:endParaRPr sz="1200">
              <a:solidFill>
                <a:schemeClr val="dk1"/>
              </a:solidFill>
              <a:latin typeface="Montserrat Medium"/>
              <a:ea typeface="Montserrat Medium"/>
              <a:cs typeface="Montserrat Medium"/>
              <a:sym typeface="Montserrat Medium"/>
            </a:endParaRPr>
          </a:p>
          <a:p>
            <a:pPr indent="0" lvl="0" marL="171450" rtl="0" algn="l">
              <a:spcBef>
                <a:spcPts val="0"/>
              </a:spcBef>
              <a:spcAft>
                <a:spcPts val="0"/>
              </a:spcAft>
              <a:buNone/>
            </a:pPr>
            <a:r>
              <a:rPr lang="en" sz="1200">
                <a:solidFill>
                  <a:schemeClr val="dk1"/>
                </a:solidFill>
                <a:latin typeface="Montserrat Medium"/>
                <a:ea typeface="Montserrat Medium"/>
                <a:cs typeface="Montserrat Medium"/>
                <a:sym typeface="Montserrat Medium"/>
              </a:rPr>
              <a:t>Single click launch to ea</a:t>
            </a:r>
            <a:r>
              <a:rPr lang="en" sz="1200">
                <a:solidFill>
                  <a:schemeClr val="dk1"/>
                </a:solidFill>
                <a:latin typeface="Montserrat Medium"/>
                <a:ea typeface="Montserrat Medium"/>
                <a:cs typeface="Montserrat Medium"/>
                <a:sym typeface="Montserrat Medium"/>
              </a:rPr>
              <a:t>ch patient’s chart</a:t>
            </a:r>
            <a:r>
              <a:rPr lang="en" sz="1200">
                <a:solidFill>
                  <a:schemeClr val="dk1"/>
                </a:solidFill>
                <a:latin typeface="Montserrat Medium"/>
                <a:ea typeface="Montserrat Medium"/>
                <a:cs typeface="Montserrat Medium"/>
                <a:sym typeface="Montserrat Medium"/>
              </a:rPr>
              <a:t>.</a:t>
            </a:r>
            <a:endParaRPr sz="1200">
              <a:solidFill>
                <a:schemeClr val="dk1"/>
              </a:solidFill>
              <a:latin typeface="Montserrat Medium"/>
              <a:ea typeface="Montserrat Medium"/>
              <a:cs typeface="Montserrat Medium"/>
              <a:sym typeface="Montserrat Medium"/>
            </a:endParaRPr>
          </a:p>
          <a:p>
            <a:pPr indent="0" lvl="0" marL="171450" rtl="0" algn="l">
              <a:spcBef>
                <a:spcPts val="0"/>
              </a:spcBef>
              <a:spcAft>
                <a:spcPts val="0"/>
              </a:spcAft>
              <a:buNone/>
            </a:pPr>
            <a:r>
              <a:t/>
            </a:r>
            <a:endParaRPr sz="1200">
              <a:solidFill>
                <a:schemeClr val="dk1"/>
              </a:solidFill>
              <a:latin typeface="Montserrat Medium"/>
              <a:ea typeface="Montserrat Medium"/>
              <a:cs typeface="Montserrat Medium"/>
              <a:sym typeface="Montserrat Medium"/>
            </a:endParaRPr>
          </a:p>
          <a:p>
            <a:pPr indent="0" lvl="0" marL="171450" rtl="0" algn="l">
              <a:spcBef>
                <a:spcPts val="0"/>
              </a:spcBef>
              <a:spcAft>
                <a:spcPts val="0"/>
              </a:spcAft>
              <a:buNone/>
            </a:pPr>
            <a:r>
              <a:rPr lang="en" sz="1200">
                <a:solidFill>
                  <a:schemeClr val="dk1"/>
                </a:solidFill>
                <a:latin typeface="Montserrat Medium"/>
                <a:ea typeface="Montserrat Medium"/>
                <a:cs typeface="Montserrat Medium"/>
                <a:sym typeface="Montserrat Medium"/>
              </a:rPr>
              <a:t>User Preferences and filtering capabilities so each care manager can work through their patients and patient groups in the way that suits their role</a:t>
            </a:r>
            <a:endParaRPr>
              <a:solidFill>
                <a:schemeClr val="dk1"/>
              </a:solidFill>
              <a:latin typeface="Montserrat Medium"/>
              <a:ea typeface="Montserrat Medium"/>
              <a:cs typeface="Montserrat Medium"/>
              <a:sym typeface="Montserrat Medium"/>
            </a:endParaRPr>
          </a:p>
        </p:txBody>
      </p:sp>
      <p:sp>
        <p:nvSpPr>
          <p:cNvPr id="452" name="Google Shape;452;p56"/>
          <p:cNvSpPr/>
          <p:nvPr/>
        </p:nvSpPr>
        <p:spPr>
          <a:xfrm rot="-5400000">
            <a:off x="275710" y="1431514"/>
            <a:ext cx="121756" cy="69537"/>
          </a:xfrm>
          <a:custGeom>
            <a:rect b="b" l="l" r="r" t="t"/>
            <a:pathLst>
              <a:path extrusionOk="0" h="2610" w="4570">
                <a:moveTo>
                  <a:pt x="4492" y="97"/>
                </a:moveTo>
                <a:lnTo>
                  <a:pt x="4531" y="136"/>
                </a:lnTo>
                <a:lnTo>
                  <a:pt x="4560" y="184"/>
                </a:lnTo>
                <a:lnTo>
                  <a:pt x="4569" y="243"/>
                </a:lnTo>
                <a:lnTo>
                  <a:pt x="4569" y="291"/>
                </a:lnTo>
                <a:lnTo>
                  <a:pt x="4569" y="349"/>
                </a:lnTo>
                <a:lnTo>
                  <a:pt x="4560" y="408"/>
                </a:lnTo>
                <a:lnTo>
                  <a:pt x="4531" y="446"/>
                </a:lnTo>
                <a:lnTo>
                  <a:pt x="4492" y="495"/>
                </a:lnTo>
                <a:lnTo>
                  <a:pt x="2484" y="2532"/>
                </a:lnTo>
                <a:lnTo>
                  <a:pt x="2435" y="2571"/>
                </a:lnTo>
                <a:lnTo>
                  <a:pt x="2396" y="2600"/>
                </a:lnTo>
                <a:lnTo>
                  <a:pt x="2338" y="2610"/>
                </a:lnTo>
                <a:lnTo>
                  <a:pt x="2280" y="2610"/>
                </a:lnTo>
                <a:lnTo>
                  <a:pt x="2231" y="2610"/>
                </a:lnTo>
                <a:lnTo>
                  <a:pt x="2183" y="2600"/>
                </a:lnTo>
                <a:lnTo>
                  <a:pt x="2125" y="2571"/>
                </a:lnTo>
                <a:lnTo>
                  <a:pt x="2076" y="2532"/>
                </a:lnTo>
                <a:lnTo>
                  <a:pt x="87" y="495"/>
                </a:lnTo>
                <a:lnTo>
                  <a:pt x="49" y="446"/>
                </a:lnTo>
                <a:lnTo>
                  <a:pt x="19" y="408"/>
                </a:lnTo>
                <a:lnTo>
                  <a:pt x="0" y="349"/>
                </a:lnTo>
                <a:lnTo>
                  <a:pt x="0" y="291"/>
                </a:lnTo>
                <a:lnTo>
                  <a:pt x="0" y="243"/>
                </a:lnTo>
                <a:lnTo>
                  <a:pt x="19" y="184"/>
                </a:lnTo>
                <a:lnTo>
                  <a:pt x="49" y="136"/>
                </a:lnTo>
                <a:lnTo>
                  <a:pt x="87" y="97"/>
                </a:lnTo>
                <a:lnTo>
                  <a:pt x="126" y="58"/>
                </a:lnTo>
                <a:lnTo>
                  <a:pt x="175" y="29"/>
                </a:lnTo>
                <a:lnTo>
                  <a:pt x="233" y="10"/>
                </a:lnTo>
                <a:lnTo>
                  <a:pt x="281" y="0"/>
                </a:lnTo>
                <a:lnTo>
                  <a:pt x="4288" y="0"/>
                </a:lnTo>
                <a:lnTo>
                  <a:pt x="4346" y="10"/>
                </a:lnTo>
                <a:lnTo>
                  <a:pt x="4404" y="29"/>
                </a:lnTo>
                <a:lnTo>
                  <a:pt x="4443" y="58"/>
                </a:lnTo>
                <a:lnTo>
                  <a:pt x="4492" y="97"/>
                </a:lnTo>
                <a:close/>
              </a:path>
            </a:pathLst>
          </a:custGeom>
          <a:solidFill>
            <a:srgbClr val="00BC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1A2831"/>
              </a:solidFill>
            </a:endParaRPr>
          </a:p>
        </p:txBody>
      </p:sp>
      <p:sp>
        <p:nvSpPr>
          <p:cNvPr id="453" name="Google Shape;453;p56"/>
          <p:cNvSpPr/>
          <p:nvPr/>
        </p:nvSpPr>
        <p:spPr>
          <a:xfrm rot="-5400000">
            <a:off x="275710" y="2159768"/>
            <a:ext cx="121756" cy="69537"/>
          </a:xfrm>
          <a:custGeom>
            <a:rect b="b" l="l" r="r" t="t"/>
            <a:pathLst>
              <a:path extrusionOk="0" h="2610" w="4570">
                <a:moveTo>
                  <a:pt x="4492" y="97"/>
                </a:moveTo>
                <a:lnTo>
                  <a:pt x="4531" y="136"/>
                </a:lnTo>
                <a:lnTo>
                  <a:pt x="4560" y="184"/>
                </a:lnTo>
                <a:lnTo>
                  <a:pt x="4569" y="243"/>
                </a:lnTo>
                <a:lnTo>
                  <a:pt x="4569" y="291"/>
                </a:lnTo>
                <a:lnTo>
                  <a:pt x="4569" y="349"/>
                </a:lnTo>
                <a:lnTo>
                  <a:pt x="4560" y="408"/>
                </a:lnTo>
                <a:lnTo>
                  <a:pt x="4531" y="446"/>
                </a:lnTo>
                <a:lnTo>
                  <a:pt x="4492" y="495"/>
                </a:lnTo>
                <a:lnTo>
                  <a:pt x="2484" y="2532"/>
                </a:lnTo>
                <a:lnTo>
                  <a:pt x="2435" y="2571"/>
                </a:lnTo>
                <a:lnTo>
                  <a:pt x="2396" y="2600"/>
                </a:lnTo>
                <a:lnTo>
                  <a:pt x="2338" y="2610"/>
                </a:lnTo>
                <a:lnTo>
                  <a:pt x="2280" y="2610"/>
                </a:lnTo>
                <a:lnTo>
                  <a:pt x="2231" y="2610"/>
                </a:lnTo>
                <a:lnTo>
                  <a:pt x="2183" y="2600"/>
                </a:lnTo>
                <a:lnTo>
                  <a:pt x="2125" y="2571"/>
                </a:lnTo>
                <a:lnTo>
                  <a:pt x="2076" y="2532"/>
                </a:lnTo>
                <a:lnTo>
                  <a:pt x="87" y="495"/>
                </a:lnTo>
                <a:lnTo>
                  <a:pt x="49" y="446"/>
                </a:lnTo>
                <a:lnTo>
                  <a:pt x="19" y="408"/>
                </a:lnTo>
                <a:lnTo>
                  <a:pt x="0" y="349"/>
                </a:lnTo>
                <a:lnTo>
                  <a:pt x="0" y="291"/>
                </a:lnTo>
                <a:lnTo>
                  <a:pt x="0" y="243"/>
                </a:lnTo>
                <a:lnTo>
                  <a:pt x="19" y="184"/>
                </a:lnTo>
                <a:lnTo>
                  <a:pt x="49" y="136"/>
                </a:lnTo>
                <a:lnTo>
                  <a:pt x="87" y="97"/>
                </a:lnTo>
                <a:lnTo>
                  <a:pt x="126" y="58"/>
                </a:lnTo>
                <a:lnTo>
                  <a:pt x="175" y="29"/>
                </a:lnTo>
                <a:lnTo>
                  <a:pt x="233" y="10"/>
                </a:lnTo>
                <a:lnTo>
                  <a:pt x="281" y="0"/>
                </a:lnTo>
                <a:lnTo>
                  <a:pt x="4288" y="0"/>
                </a:lnTo>
                <a:lnTo>
                  <a:pt x="4346" y="10"/>
                </a:lnTo>
                <a:lnTo>
                  <a:pt x="4404" y="29"/>
                </a:lnTo>
                <a:lnTo>
                  <a:pt x="4443" y="58"/>
                </a:lnTo>
                <a:lnTo>
                  <a:pt x="4492" y="97"/>
                </a:lnTo>
                <a:close/>
              </a:path>
            </a:pathLst>
          </a:custGeom>
          <a:solidFill>
            <a:srgbClr val="00BC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1A2831"/>
              </a:solidFill>
            </a:endParaRPr>
          </a:p>
        </p:txBody>
      </p:sp>
      <p:sp>
        <p:nvSpPr>
          <p:cNvPr id="454" name="Google Shape;454;p56"/>
          <p:cNvSpPr/>
          <p:nvPr/>
        </p:nvSpPr>
        <p:spPr>
          <a:xfrm rot="-5400000">
            <a:off x="275710" y="3065526"/>
            <a:ext cx="121756" cy="69537"/>
          </a:xfrm>
          <a:custGeom>
            <a:rect b="b" l="l" r="r" t="t"/>
            <a:pathLst>
              <a:path extrusionOk="0" h="2610" w="4570">
                <a:moveTo>
                  <a:pt x="4492" y="97"/>
                </a:moveTo>
                <a:lnTo>
                  <a:pt x="4531" y="136"/>
                </a:lnTo>
                <a:lnTo>
                  <a:pt x="4560" y="184"/>
                </a:lnTo>
                <a:lnTo>
                  <a:pt x="4569" y="243"/>
                </a:lnTo>
                <a:lnTo>
                  <a:pt x="4569" y="291"/>
                </a:lnTo>
                <a:lnTo>
                  <a:pt x="4569" y="349"/>
                </a:lnTo>
                <a:lnTo>
                  <a:pt x="4560" y="408"/>
                </a:lnTo>
                <a:lnTo>
                  <a:pt x="4531" y="446"/>
                </a:lnTo>
                <a:lnTo>
                  <a:pt x="4492" y="495"/>
                </a:lnTo>
                <a:lnTo>
                  <a:pt x="2484" y="2532"/>
                </a:lnTo>
                <a:lnTo>
                  <a:pt x="2435" y="2571"/>
                </a:lnTo>
                <a:lnTo>
                  <a:pt x="2396" y="2600"/>
                </a:lnTo>
                <a:lnTo>
                  <a:pt x="2338" y="2610"/>
                </a:lnTo>
                <a:lnTo>
                  <a:pt x="2280" y="2610"/>
                </a:lnTo>
                <a:lnTo>
                  <a:pt x="2231" y="2610"/>
                </a:lnTo>
                <a:lnTo>
                  <a:pt x="2183" y="2600"/>
                </a:lnTo>
                <a:lnTo>
                  <a:pt x="2125" y="2571"/>
                </a:lnTo>
                <a:lnTo>
                  <a:pt x="2076" y="2532"/>
                </a:lnTo>
                <a:lnTo>
                  <a:pt x="87" y="495"/>
                </a:lnTo>
                <a:lnTo>
                  <a:pt x="49" y="446"/>
                </a:lnTo>
                <a:lnTo>
                  <a:pt x="19" y="408"/>
                </a:lnTo>
                <a:lnTo>
                  <a:pt x="0" y="349"/>
                </a:lnTo>
                <a:lnTo>
                  <a:pt x="0" y="291"/>
                </a:lnTo>
                <a:lnTo>
                  <a:pt x="0" y="243"/>
                </a:lnTo>
                <a:lnTo>
                  <a:pt x="19" y="184"/>
                </a:lnTo>
                <a:lnTo>
                  <a:pt x="49" y="136"/>
                </a:lnTo>
                <a:lnTo>
                  <a:pt x="87" y="97"/>
                </a:lnTo>
                <a:lnTo>
                  <a:pt x="126" y="58"/>
                </a:lnTo>
                <a:lnTo>
                  <a:pt x="175" y="29"/>
                </a:lnTo>
                <a:lnTo>
                  <a:pt x="233" y="10"/>
                </a:lnTo>
                <a:lnTo>
                  <a:pt x="281" y="0"/>
                </a:lnTo>
                <a:lnTo>
                  <a:pt x="4288" y="0"/>
                </a:lnTo>
                <a:lnTo>
                  <a:pt x="4346" y="10"/>
                </a:lnTo>
                <a:lnTo>
                  <a:pt x="4404" y="29"/>
                </a:lnTo>
                <a:lnTo>
                  <a:pt x="4443" y="58"/>
                </a:lnTo>
                <a:lnTo>
                  <a:pt x="4492" y="97"/>
                </a:lnTo>
                <a:close/>
              </a:path>
            </a:pathLst>
          </a:custGeom>
          <a:solidFill>
            <a:srgbClr val="00BC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1A2831"/>
              </a:solidFill>
            </a:endParaRPr>
          </a:p>
        </p:txBody>
      </p:sp>
      <p:sp>
        <p:nvSpPr>
          <p:cNvPr id="455" name="Google Shape;455;p56"/>
          <p:cNvSpPr/>
          <p:nvPr/>
        </p:nvSpPr>
        <p:spPr>
          <a:xfrm rot="-5400000">
            <a:off x="275710" y="3607755"/>
            <a:ext cx="121756" cy="69537"/>
          </a:xfrm>
          <a:custGeom>
            <a:rect b="b" l="l" r="r" t="t"/>
            <a:pathLst>
              <a:path extrusionOk="0" h="2610" w="4570">
                <a:moveTo>
                  <a:pt x="4492" y="97"/>
                </a:moveTo>
                <a:lnTo>
                  <a:pt x="4531" y="136"/>
                </a:lnTo>
                <a:lnTo>
                  <a:pt x="4560" y="184"/>
                </a:lnTo>
                <a:lnTo>
                  <a:pt x="4569" y="243"/>
                </a:lnTo>
                <a:lnTo>
                  <a:pt x="4569" y="291"/>
                </a:lnTo>
                <a:lnTo>
                  <a:pt x="4569" y="349"/>
                </a:lnTo>
                <a:lnTo>
                  <a:pt x="4560" y="408"/>
                </a:lnTo>
                <a:lnTo>
                  <a:pt x="4531" y="446"/>
                </a:lnTo>
                <a:lnTo>
                  <a:pt x="4492" y="495"/>
                </a:lnTo>
                <a:lnTo>
                  <a:pt x="2484" y="2532"/>
                </a:lnTo>
                <a:lnTo>
                  <a:pt x="2435" y="2571"/>
                </a:lnTo>
                <a:lnTo>
                  <a:pt x="2396" y="2600"/>
                </a:lnTo>
                <a:lnTo>
                  <a:pt x="2338" y="2610"/>
                </a:lnTo>
                <a:lnTo>
                  <a:pt x="2280" y="2610"/>
                </a:lnTo>
                <a:lnTo>
                  <a:pt x="2231" y="2610"/>
                </a:lnTo>
                <a:lnTo>
                  <a:pt x="2183" y="2600"/>
                </a:lnTo>
                <a:lnTo>
                  <a:pt x="2125" y="2571"/>
                </a:lnTo>
                <a:lnTo>
                  <a:pt x="2076" y="2532"/>
                </a:lnTo>
                <a:lnTo>
                  <a:pt x="87" y="495"/>
                </a:lnTo>
                <a:lnTo>
                  <a:pt x="49" y="446"/>
                </a:lnTo>
                <a:lnTo>
                  <a:pt x="19" y="408"/>
                </a:lnTo>
                <a:lnTo>
                  <a:pt x="0" y="349"/>
                </a:lnTo>
                <a:lnTo>
                  <a:pt x="0" y="291"/>
                </a:lnTo>
                <a:lnTo>
                  <a:pt x="0" y="243"/>
                </a:lnTo>
                <a:lnTo>
                  <a:pt x="19" y="184"/>
                </a:lnTo>
                <a:lnTo>
                  <a:pt x="49" y="136"/>
                </a:lnTo>
                <a:lnTo>
                  <a:pt x="87" y="97"/>
                </a:lnTo>
                <a:lnTo>
                  <a:pt x="126" y="58"/>
                </a:lnTo>
                <a:lnTo>
                  <a:pt x="175" y="29"/>
                </a:lnTo>
                <a:lnTo>
                  <a:pt x="233" y="10"/>
                </a:lnTo>
                <a:lnTo>
                  <a:pt x="281" y="0"/>
                </a:lnTo>
                <a:lnTo>
                  <a:pt x="4288" y="0"/>
                </a:lnTo>
                <a:lnTo>
                  <a:pt x="4346" y="10"/>
                </a:lnTo>
                <a:lnTo>
                  <a:pt x="4404" y="29"/>
                </a:lnTo>
                <a:lnTo>
                  <a:pt x="4443" y="58"/>
                </a:lnTo>
                <a:lnTo>
                  <a:pt x="4492" y="97"/>
                </a:lnTo>
                <a:close/>
              </a:path>
            </a:pathLst>
          </a:custGeom>
          <a:solidFill>
            <a:srgbClr val="00BC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1A2831"/>
              </a:solidFill>
            </a:endParaRPr>
          </a:p>
        </p:txBody>
      </p:sp>
      <p:pic>
        <p:nvPicPr>
          <p:cNvPr id="456" name="Google Shape;456;p56"/>
          <p:cNvPicPr preferRelativeResize="0"/>
          <p:nvPr/>
        </p:nvPicPr>
        <p:blipFill>
          <a:blip r:embed="rId3">
            <a:alphaModFix/>
          </a:blip>
          <a:stretch>
            <a:fillRect/>
          </a:stretch>
        </p:blipFill>
        <p:spPr>
          <a:xfrm>
            <a:off x="3108900" y="1450950"/>
            <a:ext cx="5863399" cy="3002100"/>
          </a:xfrm>
          <a:prstGeom prst="rect">
            <a:avLst/>
          </a:prstGeom>
          <a:noFill/>
          <a:ln>
            <a:noFill/>
          </a:ln>
        </p:spPr>
      </p:pic>
      <p:pic>
        <p:nvPicPr>
          <p:cNvPr id="457" name="Google Shape;457;p56"/>
          <p:cNvPicPr preferRelativeResize="0"/>
          <p:nvPr/>
        </p:nvPicPr>
        <p:blipFill>
          <a:blip r:embed="rId4">
            <a:alphaModFix/>
          </a:blip>
          <a:stretch>
            <a:fillRect/>
          </a:stretch>
        </p:blipFill>
        <p:spPr>
          <a:xfrm>
            <a:off x="3108900" y="1450950"/>
            <a:ext cx="5863400" cy="3002100"/>
          </a:xfrm>
          <a:prstGeom prst="rect">
            <a:avLst/>
          </a:prstGeom>
          <a:noFill/>
          <a:ln>
            <a:noFill/>
          </a:ln>
        </p:spPr>
      </p:pic>
      <p:pic>
        <p:nvPicPr>
          <p:cNvPr id="458" name="Google Shape;458;p56"/>
          <p:cNvPicPr preferRelativeResize="0"/>
          <p:nvPr/>
        </p:nvPicPr>
        <p:blipFill rotWithShape="1">
          <a:blip r:embed="rId5">
            <a:alphaModFix/>
          </a:blip>
          <a:srcRect b="4306" l="4670" r="-4670" t="0"/>
          <a:stretch/>
        </p:blipFill>
        <p:spPr>
          <a:xfrm>
            <a:off x="2242879" y="1238552"/>
            <a:ext cx="8450024" cy="3613126"/>
          </a:xfrm>
          <a:prstGeom prst="rect">
            <a:avLst/>
          </a:prstGeom>
          <a:noFill/>
          <a:ln>
            <a:noFill/>
          </a:ln>
        </p:spPr>
      </p:pic>
    </p:spTree>
  </p:cSld>
  <p:clrMapOvr>
    <a:masterClrMapping/>
  </p:clrMapOvr>
  <mc:AlternateContent>
    <mc:Choice Requires="p14">
      <p:transition spd="slow" p14:dur="10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2">
                                  <p:stCondLst>
                                    <p:cond delay="0"/>
                                  </p:stCondLst>
                                  <p:childTnLst>
                                    <p:set>
                                      <p:cBhvr>
                                        <p:cTn dur="1" fill="hold">
                                          <p:stCondLst>
                                            <p:cond delay="0"/>
                                          </p:stCondLst>
                                        </p:cTn>
                                        <p:tgtEl>
                                          <p:spTgt spid="457"/>
                                        </p:tgtEl>
                                        <p:attrNameLst>
                                          <p:attrName>style.visibility</p:attrName>
                                        </p:attrNameLst>
                                      </p:cBhvr>
                                      <p:to>
                                        <p:strVal val="visible"/>
                                      </p:to>
                                    </p:set>
                                    <p:anim calcmode="lin" valueType="num">
                                      <p:cBhvr additive="base">
                                        <p:cTn dur="4600"/>
                                        <p:tgtEl>
                                          <p:spTgt spid="457"/>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A2831"/>
        </a:solidFill>
      </p:bgPr>
    </p:bg>
    <p:spTree>
      <p:nvGrpSpPr>
        <p:cNvPr id="462" name="Shape 462"/>
        <p:cNvGrpSpPr/>
        <p:nvPr/>
      </p:nvGrpSpPr>
      <p:grpSpPr>
        <a:xfrm>
          <a:off x="0" y="0"/>
          <a:ext cx="0" cy="0"/>
          <a:chOff x="0" y="0"/>
          <a:chExt cx="0" cy="0"/>
        </a:xfrm>
      </p:grpSpPr>
      <p:pic>
        <p:nvPicPr>
          <p:cNvPr id="463" name="Google Shape;463;p57"/>
          <p:cNvPicPr preferRelativeResize="0"/>
          <p:nvPr/>
        </p:nvPicPr>
        <p:blipFill>
          <a:blip r:embed="rId3">
            <a:alphaModFix/>
          </a:blip>
          <a:stretch>
            <a:fillRect/>
          </a:stretch>
        </p:blipFill>
        <p:spPr>
          <a:xfrm>
            <a:off x="2054398" y="1095650"/>
            <a:ext cx="6829877" cy="3834699"/>
          </a:xfrm>
          <a:prstGeom prst="rect">
            <a:avLst/>
          </a:prstGeom>
          <a:noFill/>
          <a:ln>
            <a:noFill/>
          </a:ln>
        </p:spPr>
      </p:pic>
      <p:sp>
        <p:nvSpPr>
          <p:cNvPr id="464" name="Google Shape;464;p57"/>
          <p:cNvSpPr txBox="1"/>
          <p:nvPr/>
        </p:nvSpPr>
        <p:spPr>
          <a:xfrm>
            <a:off x="0" y="91874"/>
            <a:ext cx="9144000" cy="863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600">
                <a:solidFill>
                  <a:srgbClr val="FF6D00"/>
                </a:solidFill>
                <a:latin typeface="Montserrat"/>
                <a:ea typeface="Montserrat"/>
                <a:cs typeface="Montserrat"/>
                <a:sym typeface="Montserrat"/>
              </a:rPr>
              <a:t>Predict Early, Act Fast</a:t>
            </a:r>
            <a:br>
              <a:rPr b="1" lang="en" sz="2500">
                <a:solidFill>
                  <a:srgbClr val="FF6D00"/>
                </a:solidFill>
                <a:latin typeface="Montserrat"/>
                <a:ea typeface="Montserrat"/>
                <a:cs typeface="Montserrat"/>
                <a:sym typeface="Montserrat"/>
              </a:rPr>
            </a:br>
            <a:r>
              <a:rPr lang="en" sz="1700">
                <a:solidFill>
                  <a:srgbClr val="FFFFFF"/>
                </a:solidFill>
                <a:latin typeface="Montserrat"/>
                <a:ea typeface="Montserrat"/>
                <a:cs typeface="Montserrat"/>
                <a:sym typeface="Montserrat"/>
              </a:rPr>
              <a:t>SURVEILLANCE </a:t>
            </a:r>
            <a:endParaRPr sz="2000">
              <a:solidFill>
                <a:srgbClr val="EE6E57"/>
              </a:solidFill>
              <a:latin typeface="Montserrat Light"/>
              <a:ea typeface="Montserrat Light"/>
              <a:cs typeface="Montserrat Light"/>
              <a:sym typeface="Montserrat Light"/>
            </a:endParaRPr>
          </a:p>
        </p:txBody>
      </p:sp>
      <p:grpSp>
        <p:nvGrpSpPr>
          <p:cNvPr id="465" name="Google Shape;465;p57"/>
          <p:cNvGrpSpPr/>
          <p:nvPr/>
        </p:nvGrpSpPr>
        <p:grpSpPr>
          <a:xfrm>
            <a:off x="327851" y="1524150"/>
            <a:ext cx="1981203" cy="1882200"/>
            <a:chOff x="480258" y="1676550"/>
            <a:chExt cx="2120067" cy="1882200"/>
          </a:xfrm>
        </p:grpSpPr>
        <p:sp>
          <p:nvSpPr>
            <p:cNvPr id="466" name="Google Shape;466;p57"/>
            <p:cNvSpPr txBox="1"/>
            <p:nvPr/>
          </p:nvSpPr>
          <p:spPr>
            <a:xfrm>
              <a:off x="540525" y="1676550"/>
              <a:ext cx="2059800" cy="1882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rgbClr val="000000"/>
                </a:buClr>
                <a:buSzPts val="1100"/>
                <a:buFont typeface="Arial"/>
                <a:buNone/>
              </a:pPr>
              <a:r>
                <a:rPr b="1" lang="en" sz="1500">
                  <a:solidFill>
                    <a:schemeClr val="lt1"/>
                  </a:solidFill>
                  <a:latin typeface="Montserrat"/>
                  <a:ea typeface="Montserrat"/>
                  <a:cs typeface="Montserrat"/>
                  <a:sym typeface="Montserrat"/>
                </a:rPr>
                <a:t>Condition </a:t>
              </a:r>
              <a:br>
                <a:rPr b="1" lang="en" sz="1500">
                  <a:solidFill>
                    <a:schemeClr val="lt1"/>
                  </a:solidFill>
                  <a:latin typeface="Montserrat"/>
                  <a:ea typeface="Montserrat"/>
                  <a:cs typeface="Montserrat"/>
                  <a:sym typeface="Montserrat"/>
                </a:rPr>
              </a:br>
              <a:r>
                <a:rPr b="1" lang="en" sz="1500">
                  <a:solidFill>
                    <a:schemeClr val="lt1"/>
                  </a:solidFill>
                  <a:latin typeface="Montserrat"/>
                  <a:ea typeface="Montserrat"/>
                  <a:cs typeface="Montserrat"/>
                  <a:sym typeface="Montserrat"/>
                </a:rPr>
                <a:t>Specific</a:t>
              </a:r>
              <a:endParaRPr b="1" sz="1500">
                <a:solidFill>
                  <a:schemeClr val="lt1"/>
                </a:solidFill>
                <a:latin typeface="Montserrat"/>
                <a:ea typeface="Montserrat"/>
                <a:cs typeface="Montserrat"/>
                <a:sym typeface="Montserrat"/>
              </a:endParaRPr>
            </a:p>
            <a:p>
              <a:pPr indent="0" lvl="0" marL="0" rtl="0" algn="l">
                <a:lnSpc>
                  <a:spcPct val="100000"/>
                </a:lnSpc>
                <a:spcBef>
                  <a:spcPts val="500"/>
                </a:spcBef>
                <a:spcAft>
                  <a:spcPts val="500"/>
                </a:spcAft>
                <a:buNone/>
              </a:pPr>
              <a:r>
                <a:t/>
              </a:r>
              <a:endParaRPr sz="1100">
                <a:solidFill>
                  <a:schemeClr val="lt1"/>
                </a:solidFill>
                <a:latin typeface="Montserrat"/>
                <a:ea typeface="Montserrat"/>
                <a:cs typeface="Montserrat"/>
                <a:sym typeface="Montserrat"/>
              </a:endParaRPr>
            </a:p>
          </p:txBody>
        </p:sp>
        <p:sp>
          <p:nvSpPr>
            <p:cNvPr id="467" name="Google Shape;467;p57"/>
            <p:cNvSpPr/>
            <p:nvPr/>
          </p:nvSpPr>
          <p:spPr>
            <a:xfrm rot="5400000">
              <a:off x="454148" y="1848710"/>
              <a:ext cx="122023" cy="69803"/>
            </a:xfrm>
            <a:custGeom>
              <a:rect b="b" l="l" r="r" t="t"/>
              <a:pathLst>
                <a:path extrusionOk="0" h="2620" w="4580">
                  <a:moveTo>
                    <a:pt x="4492" y="2125"/>
                  </a:moveTo>
                  <a:lnTo>
                    <a:pt x="4531" y="2173"/>
                  </a:lnTo>
                  <a:lnTo>
                    <a:pt x="4560" y="2212"/>
                  </a:lnTo>
                  <a:lnTo>
                    <a:pt x="4579" y="2270"/>
                  </a:lnTo>
                  <a:lnTo>
                    <a:pt x="4579" y="2329"/>
                  </a:lnTo>
                  <a:lnTo>
                    <a:pt x="4579" y="2387"/>
                  </a:lnTo>
                  <a:lnTo>
                    <a:pt x="4560" y="2435"/>
                  </a:lnTo>
                  <a:lnTo>
                    <a:pt x="4531" y="2484"/>
                  </a:lnTo>
                  <a:lnTo>
                    <a:pt x="4492" y="2532"/>
                  </a:lnTo>
                  <a:lnTo>
                    <a:pt x="4453" y="2561"/>
                  </a:lnTo>
                  <a:lnTo>
                    <a:pt x="4405" y="2591"/>
                  </a:lnTo>
                  <a:lnTo>
                    <a:pt x="4347" y="2610"/>
                  </a:lnTo>
                  <a:lnTo>
                    <a:pt x="4298" y="2620"/>
                  </a:lnTo>
                  <a:lnTo>
                    <a:pt x="291" y="2620"/>
                  </a:lnTo>
                  <a:lnTo>
                    <a:pt x="233" y="2610"/>
                  </a:lnTo>
                  <a:lnTo>
                    <a:pt x="185" y="2591"/>
                  </a:lnTo>
                  <a:lnTo>
                    <a:pt x="136" y="2561"/>
                  </a:lnTo>
                  <a:lnTo>
                    <a:pt x="97" y="2532"/>
                  </a:lnTo>
                  <a:lnTo>
                    <a:pt x="59" y="2484"/>
                  </a:lnTo>
                  <a:lnTo>
                    <a:pt x="29" y="2435"/>
                  </a:lnTo>
                  <a:lnTo>
                    <a:pt x="10" y="2387"/>
                  </a:lnTo>
                  <a:lnTo>
                    <a:pt x="0" y="2329"/>
                  </a:lnTo>
                  <a:lnTo>
                    <a:pt x="10" y="2270"/>
                  </a:lnTo>
                  <a:lnTo>
                    <a:pt x="29" y="2212"/>
                  </a:lnTo>
                  <a:lnTo>
                    <a:pt x="59" y="2173"/>
                  </a:lnTo>
                  <a:lnTo>
                    <a:pt x="97" y="2125"/>
                  </a:lnTo>
                  <a:lnTo>
                    <a:pt x="2096" y="88"/>
                  </a:lnTo>
                  <a:lnTo>
                    <a:pt x="2144" y="58"/>
                  </a:lnTo>
                  <a:lnTo>
                    <a:pt x="2183" y="29"/>
                  </a:lnTo>
                  <a:lnTo>
                    <a:pt x="2241" y="10"/>
                  </a:lnTo>
                  <a:lnTo>
                    <a:pt x="2300" y="0"/>
                  </a:lnTo>
                  <a:lnTo>
                    <a:pt x="2348" y="10"/>
                  </a:lnTo>
                  <a:lnTo>
                    <a:pt x="2406" y="29"/>
                  </a:lnTo>
                  <a:lnTo>
                    <a:pt x="2455" y="58"/>
                  </a:lnTo>
                  <a:lnTo>
                    <a:pt x="2503" y="88"/>
                  </a:lnTo>
                  <a:lnTo>
                    <a:pt x="4492" y="2125"/>
                  </a:lnTo>
                  <a:close/>
                </a:path>
              </a:pathLst>
            </a:custGeom>
            <a:solidFill>
              <a:srgbClr val="EE6E57"/>
            </a:solid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500"/>
                </a:spcAft>
                <a:buNone/>
              </a:pPr>
              <a:r>
                <a:t/>
              </a:r>
              <a:endParaRPr/>
            </a:p>
          </p:txBody>
        </p:sp>
      </p:grpSp>
      <p:grpSp>
        <p:nvGrpSpPr>
          <p:cNvPr id="468" name="Google Shape;468;p57"/>
          <p:cNvGrpSpPr/>
          <p:nvPr/>
        </p:nvGrpSpPr>
        <p:grpSpPr>
          <a:xfrm>
            <a:off x="327858" y="2146200"/>
            <a:ext cx="1631878" cy="1819200"/>
            <a:chOff x="99258" y="2374800"/>
            <a:chExt cx="1631878" cy="1819200"/>
          </a:xfrm>
        </p:grpSpPr>
        <p:sp>
          <p:nvSpPr>
            <p:cNvPr id="469" name="Google Shape;469;p57"/>
            <p:cNvSpPr txBox="1"/>
            <p:nvPr/>
          </p:nvSpPr>
          <p:spPr>
            <a:xfrm>
              <a:off x="168136" y="2374800"/>
              <a:ext cx="1563000" cy="1819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500">
                  <a:solidFill>
                    <a:schemeClr val="lt1"/>
                  </a:solidFill>
                  <a:latin typeface="Montserrat"/>
                  <a:ea typeface="Montserrat"/>
                  <a:cs typeface="Montserrat"/>
                  <a:sym typeface="Montserrat"/>
                </a:rPr>
                <a:t>Quality </a:t>
              </a:r>
              <a:br>
                <a:rPr b="1" lang="en" sz="1500">
                  <a:solidFill>
                    <a:schemeClr val="lt1"/>
                  </a:solidFill>
                  <a:latin typeface="Montserrat"/>
                  <a:ea typeface="Montserrat"/>
                  <a:cs typeface="Montserrat"/>
                  <a:sym typeface="Montserrat"/>
                </a:rPr>
              </a:br>
              <a:r>
                <a:rPr b="1" lang="en" sz="1500">
                  <a:solidFill>
                    <a:schemeClr val="lt1"/>
                  </a:solidFill>
                  <a:latin typeface="Montserrat"/>
                  <a:ea typeface="Montserrat"/>
                  <a:cs typeface="Montserrat"/>
                  <a:sym typeface="Montserrat"/>
                </a:rPr>
                <a:t>Measures</a:t>
              </a:r>
              <a:endParaRPr b="1" sz="1500">
                <a:solidFill>
                  <a:schemeClr val="lt1"/>
                </a:solidFill>
                <a:latin typeface="Montserrat"/>
                <a:ea typeface="Montserrat"/>
                <a:cs typeface="Montserrat"/>
                <a:sym typeface="Montserrat"/>
              </a:endParaRPr>
            </a:p>
            <a:p>
              <a:pPr indent="0" lvl="0" marL="0" rtl="0" algn="l">
                <a:lnSpc>
                  <a:spcPct val="100000"/>
                </a:lnSpc>
                <a:spcBef>
                  <a:spcPts val="500"/>
                </a:spcBef>
                <a:spcAft>
                  <a:spcPts val="0"/>
                </a:spcAft>
                <a:buNone/>
              </a:pPr>
              <a:r>
                <a:t/>
              </a:r>
              <a:endParaRPr b="1" sz="1500">
                <a:solidFill>
                  <a:schemeClr val="lt1"/>
                </a:solidFill>
                <a:latin typeface="Montserrat"/>
                <a:ea typeface="Montserrat"/>
                <a:cs typeface="Montserrat"/>
                <a:sym typeface="Montserrat"/>
              </a:endParaRPr>
            </a:p>
            <a:p>
              <a:pPr indent="0" lvl="0" marL="457200" rtl="0" algn="l">
                <a:lnSpc>
                  <a:spcPct val="100000"/>
                </a:lnSpc>
                <a:spcBef>
                  <a:spcPts val="500"/>
                </a:spcBef>
                <a:spcAft>
                  <a:spcPts val="500"/>
                </a:spcAft>
                <a:buNone/>
              </a:pPr>
              <a:r>
                <a:t/>
              </a:r>
              <a:endParaRPr sz="1100">
                <a:solidFill>
                  <a:schemeClr val="lt1"/>
                </a:solidFill>
                <a:latin typeface="Montserrat"/>
                <a:ea typeface="Montserrat"/>
                <a:cs typeface="Montserrat"/>
                <a:sym typeface="Montserrat"/>
              </a:endParaRPr>
            </a:p>
          </p:txBody>
        </p:sp>
        <p:sp>
          <p:nvSpPr>
            <p:cNvPr id="470" name="Google Shape;470;p57"/>
            <p:cNvSpPr/>
            <p:nvPr/>
          </p:nvSpPr>
          <p:spPr>
            <a:xfrm rot="5400000">
              <a:off x="73148" y="2594085"/>
              <a:ext cx="122023" cy="69803"/>
            </a:xfrm>
            <a:custGeom>
              <a:rect b="b" l="l" r="r" t="t"/>
              <a:pathLst>
                <a:path extrusionOk="0" h="2620" w="4580">
                  <a:moveTo>
                    <a:pt x="4492" y="2125"/>
                  </a:moveTo>
                  <a:lnTo>
                    <a:pt x="4531" y="2173"/>
                  </a:lnTo>
                  <a:lnTo>
                    <a:pt x="4560" y="2212"/>
                  </a:lnTo>
                  <a:lnTo>
                    <a:pt x="4579" y="2270"/>
                  </a:lnTo>
                  <a:lnTo>
                    <a:pt x="4579" y="2329"/>
                  </a:lnTo>
                  <a:lnTo>
                    <a:pt x="4579" y="2387"/>
                  </a:lnTo>
                  <a:lnTo>
                    <a:pt x="4560" y="2435"/>
                  </a:lnTo>
                  <a:lnTo>
                    <a:pt x="4531" y="2484"/>
                  </a:lnTo>
                  <a:lnTo>
                    <a:pt x="4492" y="2532"/>
                  </a:lnTo>
                  <a:lnTo>
                    <a:pt x="4453" y="2561"/>
                  </a:lnTo>
                  <a:lnTo>
                    <a:pt x="4405" y="2591"/>
                  </a:lnTo>
                  <a:lnTo>
                    <a:pt x="4347" y="2610"/>
                  </a:lnTo>
                  <a:lnTo>
                    <a:pt x="4298" y="2620"/>
                  </a:lnTo>
                  <a:lnTo>
                    <a:pt x="291" y="2620"/>
                  </a:lnTo>
                  <a:lnTo>
                    <a:pt x="233" y="2610"/>
                  </a:lnTo>
                  <a:lnTo>
                    <a:pt x="185" y="2591"/>
                  </a:lnTo>
                  <a:lnTo>
                    <a:pt x="136" y="2561"/>
                  </a:lnTo>
                  <a:lnTo>
                    <a:pt x="97" y="2532"/>
                  </a:lnTo>
                  <a:lnTo>
                    <a:pt x="59" y="2484"/>
                  </a:lnTo>
                  <a:lnTo>
                    <a:pt x="29" y="2435"/>
                  </a:lnTo>
                  <a:lnTo>
                    <a:pt x="10" y="2387"/>
                  </a:lnTo>
                  <a:lnTo>
                    <a:pt x="0" y="2329"/>
                  </a:lnTo>
                  <a:lnTo>
                    <a:pt x="10" y="2270"/>
                  </a:lnTo>
                  <a:lnTo>
                    <a:pt x="29" y="2212"/>
                  </a:lnTo>
                  <a:lnTo>
                    <a:pt x="59" y="2173"/>
                  </a:lnTo>
                  <a:lnTo>
                    <a:pt x="97" y="2125"/>
                  </a:lnTo>
                  <a:lnTo>
                    <a:pt x="2096" y="88"/>
                  </a:lnTo>
                  <a:lnTo>
                    <a:pt x="2144" y="58"/>
                  </a:lnTo>
                  <a:lnTo>
                    <a:pt x="2183" y="29"/>
                  </a:lnTo>
                  <a:lnTo>
                    <a:pt x="2241" y="10"/>
                  </a:lnTo>
                  <a:lnTo>
                    <a:pt x="2300" y="0"/>
                  </a:lnTo>
                  <a:lnTo>
                    <a:pt x="2348" y="10"/>
                  </a:lnTo>
                  <a:lnTo>
                    <a:pt x="2406" y="29"/>
                  </a:lnTo>
                  <a:lnTo>
                    <a:pt x="2455" y="58"/>
                  </a:lnTo>
                  <a:lnTo>
                    <a:pt x="2503" y="88"/>
                  </a:lnTo>
                  <a:lnTo>
                    <a:pt x="4492" y="2125"/>
                  </a:lnTo>
                  <a:close/>
                </a:path>
              </a:pathLst>
            </a:custGeom>
            <a:solidFill>
              <a:srgbClr val="FF8300"/>
            </a:solid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500"/>
                </a:spcAft>
                <a:buNone/>
              </a:pPr>
              <a:r>
                <a:t/>
              </a:r>
              <a:endParaRPr/>
            </a:p>
          </p:txBody>
        </p:sp>
      </p:grpSp>
      <p:grpSp>
        <p:nvGrpSpPr>
          <p:cNvPr id="471" name="Google Shape;471;p57"/>
          <p:cNvGrpSpPr/>
          <p:nvPr/>
        </p:nvGrpSpPr>
        <p:grpSpPr>
          <a:xfrm>
            <a:off x="327851" y="2743350"/>
            <a:ext cx="1981203" cy="1882200"/>
            <a:chOff x="480258" y="1676550"/>
            <a:chExt cx="2120067" cy="1882200"/>
          </a:xfrm>
        </p:grpSpPr>
        <p:sp>
          <p:nvSpPr>
            <p:cNvPr id="472" name="Google Shape;472;p57"/>
            <p:cNvSpPr txBox="1"/>
            <p:nvPr/>
          </p:nvSpPr>
          <p:spPr>
            <a:xfrm>
              <a:off x="540525" y="1676550"/>
              <a:ext cx="2059800" cy="1882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rgbClr val="000000"/>
                </a:buClr>
                <a:buSzPts val="1100"/>
                <a:buFont typeface="Arial"/>
                <a:buNone/>
              </a:pPr>
              <a:r>
                <a:rPr b="1" lang="en" sz="1500">
                  <a:solidFill>
                    <a:schemeClr val="lt1"/>
                  </a:solidFill>
                  <a:latin typeface="Montserrat"/>
                  <a:ea typeface="Montserrat"/>
                  <a:cs typeface="Montserrat"/>
                  <a:sym typeface="Montserrat"/>
                </a:rPr>
                <a:t>Preventative Measures</a:t>
              </a:r>
              <a:endParaRPr b="1" sz="1500">
                <a:solidFill>
                  <a:schemeClr val="lt1"/>
                </a:solidFill>
                <a:latin typeface="Montserrat"/>
                <a:ea typeface="Montserrat"/>
                <a:cs typeface="Montserrat"/>
                <a:sym typeface="Montserrat"/>
              </a:endParaRPr>
            </a:p>
            <a:p>
              <a:pPr indent="0" lvl="0" marL="0" rtl="0" algn="l">
                <a:lnSpc>
                  <a:spcPct val="100000"/>
                </a:lnSpc>
                <a:spcBef>
                  <a:spcPts val="500"/>
                </a:spcBef>
                <a:spcAft>
                  <a:spcPts val="500"/>
                </a:spcAft>
                <a:buNone/>
              </a:pPr>
              <a:r>
                <a:t/>
              </a:r>
              <a:endParaRPr sz="1100">
                <a:solidFill>
                  <a:schemeClr val="lt1"/>
                </a:solidFill>
                <a:latin typeface="Montserrat"/>
                <a:ea typeface="Montserrat"/>
                <a:cs typeface="Montserrat"/>
                <a:sym typeface="Montserrat"/>
              </a:endParaRPr>
            </a:p>
          </p:txBody>
        </p:sp>
        <p:sp>
          <p:nvSpPr>
            <p:cNvPr id="473" name="Google Shape;473;p57"/>
            <p:cNvSpPr/>
            <p:nvPr/>
          </p:nvSpPr>
          <p:spPr>
            <a:xfrm rot="5400000">
              <a:off x="454148" y="1848710"/>
              <a:ext cx="122023" cy="69803"/>
            </a:xfrm>
            <a:custGeom>
              <a:rect b="b" l="l" r="r" t="t"/>
              <a:pathLst>
                <a:path extrusionOk="0" h="2620" w="4580">
                  <a:moveTo>
                    <a:pt x="4492" y="2125"/>
                  </a:moveTo>
                  <a:lnTo>
                    <a:pt x="4531" y="2173"/>
                  </a:lnTo>
                  <a:lnTo>
                    <a:pt x="4560" y="2212"/>
                  </a:lnTo>
                  <a:lnTo>
                    <a:pt x="4579" y="2270"/>
                  </a:lnTo>
                  <a:lnTo>
                    <a:pt x="4579" y="2329"/>
                  </a:lnTo>
                  <a:lnTo>
                    <a:pt x="4579" y="2387"/>
                  </a:lnTo>
                  <a:lnTo>
                    <a:pt x="4560" y="2435"/>
                  </a:lnTo>
                  <a:lnTo>
                    <a:pt x="4531" y="2484"/>
                  </a:lnTo>
                  <a:lnTo>
                    <a:pt x="4492" y="2532"/>
                  </a:lnTo>
                  <a:lnTo>
                    <a:pt x="4453" y="2561"/>
                  </a:lnTo>
                  <a:lnTo>
                    <a:pt x="4405" y="2591"/>
                  </a:lnTo>
                  <a:lnTo>
                    <a:pt x="4347" y="2610"/>
                  </a:lnTo>
                  <a:lnTo>
                    <a:pt x="4298" y="2620"/>
                  </a:lnTo>
                  <a:lnTo>
                    <a:pt x="291" y="2620"/>
                  </a:lnTo>
                  <a:lnTo>
                    <a:pt x="233" y="2610"/>
                  </a:lnTo>
                  <a:lnTo>
                    <a:pt x="185" y="2591"/>
                  </a:lnTo>
                  <a:lnTo>
                    <a:pt x="136" y="2561"/>
                  </a:lnTo>
                  <a:lnTo>
                    <a:pt x="97" y="2532"/>
                  </a:lnTo>
                  <a:lnTo>
                    <a:pt x="59" y="2484"/>
                  </a:lnTo>
                  <a:lnTo>
                    <a:pt x="29" y="2435"/>
                  </a:lnTo>
                  <a:lnTo>
                    <a:pt x="10" y="2387"/>
                  </a:lnTo>
                  <a:lnTo>
                    <a:pt x="0" y="2329"/>
                  </a:lnTo>
                  <a:lnTo>
                    <a:pt x="10" y="2270"/>
                  </a:lnTo>
                  <a:lnTo>
                    <a:pt x="29" y="2212"/>
                  </a:lnTo>
                  <a:lnTo>
                    <a:pt x="59" y="2173"/>
                  </a:lnTo>
                  <a:lnTo>
                    <a:pt x="97" y="2125"/>
                  </a:lnTo>
                  <a:lnTo>
                    <a:pt x="2096" y="88"/>
                  </a:lnTo>
                  <a:lnTo>
                    <a:pt x="2144" y="58"/>
                  </a:lnTo>
                  <a:lnTo>
                    <a:pt x="2183" y="29"/>
                  </a:lnTo>
                  <a:lnTo>
                    <a:pt x="2241" y="10"/>
                  </a:lnTo>
                  <a:lnTo>
                    <a:pt x="2300" y="0"/>
                  </a:lnTo>
                  <a:lnTo>
                    <a:pt x="2348" y="10"/>
                  </a:lnTo>
                  <a:lnTo>
                    <a:pt x="2406" y="29"/>
                  </a:lnTo>
                  <a:lnTo>
                    <a:pt x="2455" y="58"/>
                  </a:lnTo>
                  <a:lnTo>
                    <a:pt x="2503" y="88"/>
                  </a:lnTo>
                  <a:lnTo>
                    <a:pt x="4492" y="2125"/>
                  </a:lnTo>
                  <a:close/>
                </a:path>
              </a:pathLst>
            </a:custGeom>
            <a:solidFill>
              <a:srgbClr val="EE6E57"/>
            </a:solid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500"/>
                </a:spcAft>
                <a:buNone/>
              </a:pPr>
              <a:r>
                <a:t/>
              </a:r>
              <a:endParaRPr/>
            </a:p>
          </p:txBody>
        </p:sp>
      </p:grpSp>
      <p:grpSp>
        <p:nvGrpSpPr>
          <p:cNvPr id="474" name="Google Shape;474;p57"/>
          <p:cNvGrpSpPr/>
          <p:nvPr/>
        </p:nvGrpSpPr>
        <p:grpSpPr>
          <a:xfrm>
            <a:off x="327851" y="3352950"/>
            <a:ext cx="1981203" cy="1882200"/>
            <a:chOff x="480258" y="1676550"/>
            <a:chExt cx="2120067" cy="1882200"/>
          </a:xfrm>
        </p:grpSpPr>
        <p:sp>
          <p:nvSpPr>
            <p:cNvPr id="475" name="Google Shape;475;p57"/>
            <p:cNvSpPr txBox="1"/>
            <p:nvPr/>
          </p:nvSpPr>
          <p:spPr>
            <a:xfrm>
              <a:off x="540525" y="1676550"/>
              <a:ext cx="2059800" cy="1882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rgbClr val="000000"/>
                </a:buClr>
                <a:buSzPts val="1100"/>
                <a:buFont typeface="Arial"/>
                <a:buNone/>
              </a:pPr>
              <a:r>
                <a:rPr b="1" lang="en" sz="1500">
                  <a:solidFill>
                    <a:schemeClr val="lt1"/>
                  </a:solidFill>
                  <a:latin typeface="Montserrat"/>
                  <a:ea typeface="Montserrat"/>
                  <a:cs typeface="Montserrat"/>
                  <a:sym typeface="Montserrat"/>
                </a:rPr>
                <a:t>Con</a:t>
              </a:r>
              <a:r>
                <a:rPr b="1" lang="en" sz="1500">
                  <a:solidFill>
                    <a:schemeClr val="lt1"/>
                  </a:solidFill>
                  <a:latin typeface="Montserrat"/>
                  <a:ea typeface="Montserrat"/>
                  <a:cs typeface="Montserrat"/>
                  <a:sym typeface="Montserrat"/>
                </a:rPr>
                <a:t>sults</a:t>
              </a:r>
              <a:endParaRPr b="1" sz="1500">
                <a:solidFill>
                  <a:schemeClr val="lt1"/>
                </a:solidFill>
                <a:latin typeface="Montserrat"/>
                <a:ea typeface="Montserrat"/>
                <a:cs typeface="Montserrat"/>
                <a:sym typeface="Montserrat"/>
              </a:endParaRPr>
            </a:p>
            <a:p>
              <a:pPr indent="0" lvl="0" marL="0" rtl="0" algn="l">
                <a:lnSpc>
                  <a:spcPct val="100000"/>
                </a:lnSpc>
                <a:spcBef>
                  <a:spcPts val="500"/>
                </a:spcBef>
                <a:spcAft>
                  <a:spcPts val="500"/>
                </a:spcAft>
                <a:buNone/>
              </a:pPr>
              <a:r>
                <a:t/>
              </a:r>
              <a:endParaRPr sz="1100">
                <a:solidFill>
                  <a:schemeClr val="lt1"/>
                </a:solidFill>
                <a:latin typeface="Montserrat"/>
                <a:ea typeface="Montserrat"/>
                <a:cs typeface="Montserrat"/>
                <a:sym typeface="Montserrat"/>
              </a:endParaRPr>
            </a:p>
          </p:txBody>
        </p:sp>
        <p:sp>
          <p:nvSpPr>
            <p:cNvPr id="476" name="Google Shape;476;p57"/>
            <p:cNvSpPr/>
            <p:nvPr/>
          </p:nvSpPr>
          <p:spPr>
            <a:xfrm rot="5400000">
              <a:off x="454148" y="1848710"/>
              <a:ext cx="122023" cy="69803"/>
            </a:xfrm>
            <a:custGeom>
              <a:rect b="b" l="l" r="r" t="t"/>
              <a:pathLst>
                <a:path extrusionOk="0" h="2620" w="4580">
                  <a:moveTo>
                    <a:pt x="4492" y="2125"/>
                  </a:moveTo>
                  <a:lnTo>
                    <a:pt x="4531" y="2173"/>
                  </a:lnTo>
                  <a:lnTo>
                    <a:pt x="4560" y="2212"/>
                  </a:lnTo>
                  <a:lnTo>
                    <a:pt x="4579" y="2270"/>
                  </a:lnTo>
                  <a:lnTo>
                    <a:pt x="4579" y="2329"/>
                  </a:lnTo>
                  <a:lnTo>
                    <a:pt x="4579" y="2387"/>
                  </a:lnTo>
                  <a:lnTo>
                    <a:pt x="4560" y="2435"/>
                  </a:lnTo>
                  <a:lnTo>
                    <a:pt x="4531" y="2484"/>
                  </a:lnTo>
                  <a:lnTo>
                    <a:pt x="4492" y="2532"/>
                  </a:lnTo>
                  <a:lnTo>
                    <a:pt x="4453" y="2561"/>
                  </a:lnTo>
                  <a:lnTo>
                    <a:pt x="4405" y="2591"/>
                  </a:lnTo>
                  <a:lnTo>
                    <a:pt x="4347" y="2610"/>
                  </a:lnTo>
                  <a:lnTo>
                    <a:pt x="4298" y="2620"/>
                  </a:lnTo>
                  <a:lnTo>
                    <a:pt x="291" y="2620"/>
                  </a:lnTo>
                  <a:lnTo>
                    <a:pt x="233" y="2610"/>
                  </a:lnTo>
                  <a:lnTo>
                    <a:pt x="185" y="2591"/>
                  </a:lnTo>
                  <a:lnTo>
                    <a:pt x="136" y="2561"/>
                  </a:lnTo>
                  <a:lnTo>
                    <a:pt x="97" y="2532"/>
                  </a:lnTo>
                  <a:lnTo>
                    <a:pt x="59" y="2484"/>
                  </a:lnTo>
                  <a:lnTo>
                    <a:pt x="29" y="2435"/>
                  </a:lnTo>
                  <a:lnTo>
                    <a:pt x="10" y="2387"/>
                  </a:lnTo>
                  <a:lnTo>
                    <a:pt x="0" y="2329"/>
                  </a:lnTo>
                  <a:lnTo>
                    <a:pt x="10" y="2270"/>
                  </a:lnTo>
                  <a:lnTo>
                    <a:pt x="29" y="2212"/>
                  </a:lnTo>
                  <a:lnTo>
                    <a:pt x="59" y="2173"/>
                  </a:lnTo>
                  <a:lnTo>
                    <a:pt x="97" y="2125"/>
                  </a:lnTo>
                  <a:lnTo>
                    <a:pt x="2096" y="88"/>
                  </a:lnTo>
                  <a:lnTo>
                    <a:pt x="2144" y="58"/>
                  </a:lnTo>
                  <a:lnTo>
                    <a:pt x="2183" y="29"/>
                  </a:lnTo>
                  <a:lnTo>
                    <a:pt x="2241" y="10"/>
                  </a:lnTo>
                  <a:lnTo>
                    <a:pt x="2300" y="0"/>
                  </a:lnTo>
                  <a:lnTo>
                    <a:pt x="2348" y="10"/>
                  </a:lnTo>
                  <a:lnTo>
                    <a:pt x="2406" y="29"/>
                  </a:lnTo>
                  <a:lnTo>
                    <a:pt x="2455" y="58"/>
                  </a:lnTo>
                  <a:lnTo>
                    <a:pt x="2503" y="88"/>
                  </a:lnTo>
                  <a:lnTo>
                    <a:pt x="4492" y="2125"/>
                  </a:lnTo>
                  <a:close/>
                </a:path>
              </a:pathLst>
            </a:custGeom>
            <a:solidFill>
              <a:srgbClr val="EE6E57"/>
            </a:solid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500"/>
                </a:spcAft>
                <a:buNone/>
              </a:pPr>
              <a:r>
                <a:t/>
              </a:r>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A2831"/>
        </a:solidFill>
      </p:bgPr>
    </p:bg>
    <p:spTree>
      <p:nvGrpSpPr>
        <p:cNvPr id="480" name="Shape 480"/>
        <p:cNvGrpSpPr/>
        <p:nvPr/>
      </p:nvGrpSpPr>
      <p:grpSpPr>
        <a:xfrm>
          <a:off x="0" y="0"/>
          <a:ext cx="0" cy="0"/>
          <a:chOff x="0" y="0"/>
          <a:chExt cx="0" cy="0"/>
        </a:xfrm>
      </p:grpSpPr>
      <p:pic>
        <p:nvPicPr>
          <p:cNvPr id="481" name="Google Shape;481;p58"/>
          <p:cNvPicPr preferRelativeResize="0"/>
          <p:nvPr/>
        </p:nvPicPr>
        <p:blipFill>
          <a:blip r:embed="rId3">
            <a:alphaModFix/>
          </a:blip>
          <a:stretch>
            <a:fillRect/>
          </a:stretch>
        </p:blipFill>
        <p:spPr>
          <a:xfrm>
            <a:off x="262950" y="152400"/>
            <a:ext cx="8618093" cy="48387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85" name="Shape 485"/>
        <p:cNvGrpSpPr/>
        <p:nvPr/>
      </p:nvGrpSpPr>
      <p:grpSpPr>
        <a:xfrm>
          <a:off x="0" y="0"/>
          <a:ext cx="0" cy="0"/>
          <a:chOff x="0" y="0"/>
          <a:chExt cx="0" cy="0"/>
        </a:xfrm>
      </p:grpSpPr>
      <p:sp>
        <p:nvSpPr>
          <p:cNvPr id="486" name="Google Shape;486;p59"/>
          <p:cNvSpPr txBox="1"/>
          <p:nvPr/>
        </p:nvSpPr>
        <p:spPr>
          <a:xfrm>
            <a:off x="0" y="718050"/>
            <a:ext cx="5171400" cy="554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500">
                <a:solidFill>
                  <a:srgbClr val="FFFFFF"/>
                </a:solidFill>
                <a:latin typeface="Montserrat"/>
                <a:ea typeface="Montserrat"/>
                <a:cs typeface="Montserrat"/>
                <a:sym typeface="Montserrat"/>
              </a:rPr>
              <a:t>Leading with</a:t>
            </a:r>
            <a:r>
              <a:rPr b="1" lang="en" sz="3500">
                <a:solidFill>
                  <a:srgbClr val="FFFFFF"/>
                </a:solidFill>
                <a:latin typeface="Montserrat"/>
                <a:ea typeface="Montserrat"/>
                <a:cs typeface="Montserrat"/>
                <a:sym typeface="Montserrat"/>
              </a:rPr>
              <a:t> </a:t>
            </a:r>
            <a:r>
              <a:rPr b="1" lang="en" sz="3500">
                <a:solidFill>
                  <a:srgbClr val="FFCA54"/>
                </a:solidFill>
                <a:latin typeface="Montserrat"/>
                <a:ea typeface="Montserrat"/>
                <a:cs typeface="Montserrat"/>
                <a:sym typeface="Montserrat"/>
              </a:rPr>
              <a:t>Data</a:t>
            </a:r>
            <a:endParaRPr b="1" sz="3500">
              <a:solidFill>
                <a:srgbClr val="FFCA54"/>
              </a:solidFill>
              <a:latin typeface="Montserrat"/>
              <a:ea typeface="Montserrat"/>
              <a:cs typeface="Montserrat"/>
              <a:sym typeface="Montserrat"/>
            </a:endParaRPr>
          </a:p>
        </p:txBody>
      </p:sp>
      <p:sp>
        <p:nvSpPr>
          <p:cNvPr id="487" name="Google Shape;487;p59"/>
          <p:cNvSpPr/>
          <p:nvPr/>
        </p:nvSpPr>
        <p:spPr>
          <a:xfrm>
            <a:off x="4227327" y="-573746"/>
            <a:ext cx="182750" cy="185618"/>
          </a:xfrm>
          <a:custGeom>
            <a:rect b="b" l="l" r="r" t="t"/>
            <a:pathLst>
              <a:path extrusionOk="0" h="6967" w="6860">
                <a:moveTo>
                  <a:pt x="3202" y="5744"/>
                </a:moveTo>
                <a:lnTo>
                  <a:pt x="5240" y="3678"/>
                </a:lnTo>
                <a:lnTo>
                  <a:pt x="5269" y="3639"/>
                </a:lnTo>
                <a:lnTo>
                  <a:pt x="5298" y="3590"/>
                </a:lnTo>
                <a:lnTo>
                  <a:pt x="5308" y="3532"/>
                </a:lnTo>
                <a:lnTo>
                  <a:pt x="5317" y="3484"/>
                </a:lnTo>
                <a:lnTo>
                  <a:pt x="5308" y="3426"/>
                </a:lnTo>
                <a:lnTo>
                  <a:pt x="5298" y="3367"/>
                </a:lnTo>
                <a:lnTo>
                  <a:pt x="5269" y="3329"/>
                </a:lnTo>
                <a:lnTo>
                  <a:pt x="5240" y="3280"/>
                </a:lnTo>
                <a:lnTo>
                  <a:pt x="3202" y="1214"/>
                </a:lnTo>
                <a:lnTo>
                  <a:pt x="3154" y="1175"/>
                </a:lnTo>
                <a:lnTo>
                  <a:pt x="3105" y="1155"/>
                </a:lnTo>
                <a:lnTo>
                  <a:pt x="3057" y="1136"/>
                </a:lnTo>
                <a:lnTo>
                  <a:pt x="2999" y="1136"/>
                </a:lnTo>
                <a:lnTo>
                  <a:pt x="2941" y="1136"/>
                </a:lnTo>
                <a:lnTo>
                  <a:pt x="2902" y="1155"/>
                </a:lnTo>
                <a:lnTo>
                  <a:pt x="2844" y="1175"/>
                </a:lnTo>
                <a:lnTo>
                  <a:pt x="2795" y="1214"/>
                </a:lnTo>
                <a:lnTo>
                  <a:pt x="2349" y="1670"/>
                </a:lnTo>
                <a:lnTo>
                  <a:pt x="2310" y="1718"/>
                </a:lnTo>
                <a:lnTo>
                  <a:pt x="2281" y="1776"/>
                </a:lnTo>
                <a:lnTo>
                  <a:pt x="2271" y="1834"/>
                </a:lnTo>
                <a:lnTo>
                  <a:pt x="2261" y="1883"/>
                </a:lnTo>
                <a:lnTo>
                  <a:pt x="2271" y="1941"/>
                </a:lnTo>
                <a:lnTo>
                  <a:pt x="2281" y="1999"/>
                </a:lnTo>
                <a:lnTo>
                  <a:pt x="2310" y="2038"/>
                </a:lnTo>
                <a:lnTo>
                  <a:pt x="2349" y="2087"/>
                </a:lnTo>
                <a:lnTo>
                  <a:pt x="3717" y="3484"/>
                </a:lnTo>
                <a:lnTo>
                  <a:pt x="2349" y="4871"/>
                </a:lnTo>
                <a:lnTo>
                  <a:pt x="2310" y="4920"/>
                </a:lnTo>
                <a:lnTo>
                  <a:pt x="2281" y="4968"/>
                </a:lnTo>
                <a:lnTo>
                  <a:pt x="2271" y="5017"/>
                </a:lnTo>
                <a:lnTo>
                  <a:pt x="2261" y="5075"/>
                </a:lnTo>
                <a:lnTo>
                  <a:pt x="2271" y="5133"/>
                </a:lnTo>
                <a:lnTo>
                  <a:pt x="2281" y="5181"/>
                </a:lnTo>
                <a:lnTo>
                  <a:pt x="2310" y="5230"/>
                </a:lnTo>
                <a:lnTo>
                  <a:pt x="2349" y="5278"/>
                </a:lnTo>
                <a:lnTo>
                  <a:pt x="2795" y="5744"/>
                </a:lnTo>
                <a:lnTo>
                  <a:pt x="2844" y="5783"/>
                </a:lnTo>
                <a:lnTo>
                  <a:pt x="2902" y="5812"/>
                </a:lnTo>
                <a:lnTo>
                  <a:pt x="2941" y="5822"/>
                </a:lnTo>
                <a:lnTo>
                  <a:pt x="2999" y="5822"/>
                </a:lnTo>
                <a:lnTo>
                  <a:pt x="3057" y="5822"/>
                </a:lnTo>
                <a:lnTo>
                  <a:pt x="3105" y="5812"/>
                </a:lnTo>
                <a:lnTo>
                  <a:pt x="3154" y="5783"/>
                </a:lnTo>
                <a:close/>
                <a:moveTo>
                  <a:pt x="6404" y="1728"/>
                </a:moveTo>
                <a:lnTo>
                  <a:pt x="6511" y="1932"/>
                </a:lnTo>
                <a:lnTo>
                  <a:pt x="6598" y="2145"/>
                </a:lnTo>
                <a:lnTo>
                  <a:pt x="6685" y="2349"/>
                </a:lnTo>
                <a:lnTo>
                  <a:pt x="6753" y="2562"/>
                </a:lnTo>
                <a:lnTo>
                  <a:pt x="6792" y="2785"/>
                </a:lnTo>
                <a:lnTo>
                  <a:pt x="6831" y="3008"/>
                </a:lnTo>
                <a:lnTo>
                  <a:pt x="6850" y="3241"/>
                </a:lnTo>
                <a:lnTo>
                  <a:pt x="6860" y="3484"/>
                </a:lnTo>
                <a:lnTo>
                  <a:pt x="6850" y="3707"/>
                </a:lnTo>
                <a:lnTo>
                  <a:pt x="6831" y="3949"/>
                </a:lnTo>
                <a:lnTo>
                  <a:pt x="6792" y="4163"/>
                </a:lnTo>
                <a:lnTo>
                  <a:pt x="6753" y="4386"/>
                </a:lnTo>
                <a:lnTo>
                  <a:pt x="6685" y="4609"/>
                </a:lnTo>
                <a:lnTo>
                  <a:pt x="6598" y="4823"/>
                </a:lnTo>
                <a:lnTo>
                  <a:pt x="6511" y="5026"/>
                </a:lnTo>
                <a:lnTo>
                  <a:pt x="6404" y="5230"/>
                </a:lnTo>
                <a:lnTo>
                  <a:pt x="6278" y="5424"/>
                </a:lnTo>
                <a:lnTo>
                  <a:pt x="6152" y="5608"/>
                </a:lnTo>
                <a:lnTo>
                  <a:pt x="6016" y="5783"/>
                </a:lnTo>
                <a:lnTo>
                  <a:pt x="5861" y="5948"/>
                </a:lnTo>
                <a:lnTo>
                  <a:pt x="5696" y="6103"/>
                </a:lnTo>
                <a:lnTo>
                  <a:pt x="5531" y="6239"/>
                </a:lnTo>
                <a:lnTo>
                  <a:pt x="5346" y="6375"/>
                </a:lnTo>
                <a:lnTo>
                  <a:pt x="5152" y="6491"/>
                </a:lnTo>
                <a:lnTo>
                  <a:pt x="4949" y="6608"/>
                </a:lnTo>
                <a:lnTo>
                  <a:pt x="4755" y="6705"/>
                </a:lnTo>
                <a:lnTo>
                  <a:pt x="4541" y="6782"/>
                </a:lnTo>
                <a:lnTo>
                  <a:pt x="4328" y="6850"/>
                </a:lnTo>
                <a:lnTo>
                  <a:pt x="4105" y="6899"/>
                </a:lnTo>
                <a:lnTo>
                  <a:pt x="3891" y="6937"/>
                </a:lnTo>
                <a:lnTo>
                  <a:pt x="3658" y="6957"/>
                </a:lnTo>
                <a:lnTo>
                  <a:pt x="3435" y="6967"/>
                </a:lnTo>
                <a:lnTo>
                  <a:pt x="3202" y="6957"/>
                </a:lnTo>
                <a:lnTo>
                  <a:pt x="2970" y="6937"/>
                </a:lnTo>
                <a:lnTo>
                  <a:pt x="2756" y="6899"/>
                </a:lnTo>
                <a:lnTo>
                  <a:pt x="2533" y="6850"/>
                </a:lnTo>
                <a:lnTo>
                  <a:pt x="2320" y="6782"/>
                </a:lnTo>
                <a:lnTo>
                  <a:pt x="2106" y="6705"/>
                </a:lnTo>
                <a:lnTo>
                  <a:pt x="1912" y="6608"/>
                </a:lnTo>
                <a:lnTo>
                  <a:pt x="1708" y="6491"/>
                </a:lnTo>
                <a:lnTo>
                  <a:pt x="1514" y="6375"/>
                </a:lnTo>
                <a:lnTo>
                  <a:pt x="1330" y="6239"/>
                </a:lnTo>
                <a:lnTo>
                  <a:pt x="1165" y="6103"/>
                </a:lnTo>
                <a:lnTo>
                  <a:pt x="1000" y="5948"/>
                </a:lnTo>
                <a:lnTo>
                  <a:pt x="855" y="5783"/>
                </a:lnTo>
                <a:lnTo>
                  <a:pt x="709" y="5608"/>
                </a:lnTo>
                <a:lnTo>
                  <a:pt x="583" y="5424"/>
                </a:lnTo>
                <a:lnTo>
                  <a:pt x="457" y="5230"/>
                </a:lnTo>
                <a:lnTo>
                  <a:pt x="350" y="5026"/>
                </a:lnTo>
                <a:lnTo>
                  <a:pt x="263" y="4823"/>
                </a:lnTo>
                <a:lnTo>
                  <a:pt x="176" y="4609"/>
                </a:lnTo>
                <a:lnTo>
                  <a:pt x="117" y="4386"/>
                </a:lnTo>
                <a:lnTo>
                  <a:pt x="69" y="4163"/>
                </a:lnTo>
                <a:lnTo>
                  <a:pt x="30" y="3949"/>
                </a:lnTo>
                <a:lnTo>
                  <a:pt x="11" y="3707"/>
                </a:lnTo>
                <a:lnTo>
                  <a:pt x="1" y="3484"/>
                </a:lnTo>
                <a:lnTo>
                  <a:pt x="11" y="3241"/>
                </a:lnTo>
                <a:lnTo>
                  <a:pt x="30" y="3008"/>
                </a:lnTo>
                <a:lnTo>
                  <a:pt x="69" y="2785"/>
                </a:lnTo>
                <a:lnTo>
                  <a:pt x="117" y="2562"/>
                </a:lnTo>
                <a:lnTo>
                  <a:pt x="176" y="2349"/>
                </a:lnTo>
                <a:lnTo>
                  <a:pt x="263" y="2145"/>
                </a:lnTo>
                <a:lnTo>
                  <a:pt x="350" y="1932"/>
                </a:lnTo>
                <a:lnTo>
                  <a:pt x="457" y="1728"/>
                </a:lnTo>
                <a:lnTo>
                  <a:pt x="583" y="1534"/>
                </a:lnTo>
                <a:lnTo>
                  <a:pt x="709" y="1349"/>
                </a:lnTo>
                <a:lnTo>
                  <a:pt x="855" y="1175"/>
                </a:lnTo>
                <a:lnTo>
                  <a:pt x="1000" y="1010"/>
                </a:lnTo>
                <a:lnTo>
                  <a:pt x="1165" y="855"/>
                </a:lnTo>
                <a:lnTo>
                  <a:pt x="1330" y="719"/>
                </a:lnTo>
                <a:lnTo>
                  <a:pt x="1514" y="583"/>
                </a:lnTo>
                <a:lnTo>
                  <a:pt x="1708" y="467"/>
                </a:lnTo>
                <a:lnTo>
                  <a:pt x="1912" y="350"/>
                </a:lnTo>
                <a:lnTo>
                  <a:pt x="2106" y="253"/>
                </a:lnTo>
                <a:lnTo>
                  <a:pt x="2320" y="176"/>
                </a:lnTo>
                <a:lnTo>
                  <a:pt x="2533" y="117"/>
                </a:lnTo>
                <a:lnTo>
                  <a:pt x="2756" y="59"/>
                </a:lnTo>
                <a:lnTo>
                  <a:pt x="2970" y="20"/>
                </a:lnTo>
                <a:lnTo>
                  <a:pt x="3202" y="1"/>
                </a:lnTo>
                <a:lnTo>
                  <a:pt x="3435" y="1"/>
                </a:lnTo>
                <a:lnTo>
                  <a:pt x="3658" y="1"/>
                </a:lnTo>
                <a:lnTo>
                  <a:pt x="3891" y="20"/>
                </a:lnTo>
                <a:lnTo>
                  <a:pt x="4105" y="59"/>
                </a:lnTo>
                <a:lnTo>
                  <a:pt x="4328" y="117"/>
                </a:lnTo>
                <a:lnTo>
                  <a:pt x="4541" y="176"/>
                </a:lnTo>
                <a:lnTo>
                  <a:pt x="4755" y="253"/>
                </a:lnTo>
                <a:lnTo>
                  <a:pt x="4949" y="350"/>
                </a:lnTo>
                <a:lnTo>
                  <a:pt x="5152" y="467"/>
                </a:lnTo>
                <a:lnTo>
                  <a:pt x="5346" y="583"/>
                </a:lnTo>
                <a:lnTo>
                  <a:pt x="5531" y="719"/>
                </a:lnTo>
                <a:lnTo>
                  <a:pt x="5696" y="855"/>
                </a:lnTo>
                <a:lnTo>
                  <a:pt x="5861" y="1010"/>
                </a:lnTo>
                <a:lnTo>
                  <a:pt x="6016" y="1175"/>
                </a:lnTo>
                <a:lnTo>
                  <a:pt x="6152" y="1349"/>
                </a:lnTo>
                <a:lnTo>
                  <a:pt x="6278" y="1534"/>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88" name="Google Shape;488;p59"/>
          <p:cNvGrpSpPr/>
          <p:nvPr/>
        </p:nvGrpSpPr>
        <p:grpSpPr>
          <a:xfrm>
            <a:off x="5346325" y="-44100"/>
            <a:ext cx="3797700" cy="5231700"/>
            <a:chOff x="5105025" y="-44100"/>
            <a:chExt cx="3797700" cy="5231700"/>
          </a:xfrm>
        </p:grpSpPr>
        <p:sp>
          <p:nvSpPr>
            <p:cNvPr id="489" name="Google Shape;489;p59"/>
            <p:cNvSpPr/>
            <p:nvPr/>
          </p:nvSpPr>
          <p:spPr>
            <a:xfrm>
              <a:off x="5105025" y="-44100"/>
              <a:ext cx="3797700" cy="5231700"/>
            </a:xfrm>
            <a:prstGeom prst="rect">
              <a:avLst/>
            </a:prstGeom>
            <a:solidFill>
              <a:srgbClr val="000000">
                <a:alpha val="64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59"/>
            <p:cNvSpPr txBox="1"/>
            <p:nvPr/>
          </p:nvSpPr>
          <p:spPr>
            <a:xfrm>
              <a:off x="5598425" y="1223675"/>
              <a:ext cx="2985900" cy="391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600">
                  <a:solidFill>
                    <a:srgbClr val="FFCA54"/>
                  </a:solidFill>
                  <a:latin typeface="Montserrat"/>
                  <a:ea typeface="Montserrat"/>
                  <a:cs typeface="Montserrat"/>
                  <a:sym typeface="Montserrat"/>
                </a:rPr>
                <a:t>Access &amp; monitor </a:t>
              </a:r>
              <a:br>
                <a:rPr b="1" lang="en" sz="1600">
                  <a:solidFill>
                    <a:srgbClr val="FFCA54"/>
                  </a:solidFill>
                  <a:latin typeface="Montserrat"/>
                  <a:ea typeface="Montserrat"/>
                  <a:cs typeface="Montserrat"/>
                  <a:sym typeface="Montserrat"/>
                </a:rPr>
              </a:br>
              <a:r>
                <a:rPr b="1" lang="en" sz="1600">
                  <a:solidFill>
                    <a:srgbClr val="FFCA54"/>
                  </a:solidFill>
                  <a:latin typeface="Montserrat"/>
                  <a:ea typeface="Montserrat"/>
                  <a:cs typeface="Montserrat"/>
                  <a:sym typeface="Montserrat"/>
                </a:rPr>
                <a:t>optimized data</a:t>
              </a:r>
              <a:r>
                <a:rPr lang="en" sz="1600">
                  <a:solidFill>
                    <a:srgbClr val="FFCA54"/>
                  </a:solidFill>
                  <a:latin typeface="Montserrat"/>
                  <a:ea typeface="Montserrat"/>
                  <a:cs typeface="Montserrat"/>
                  <a:sym typeface="Montserrat"/>
                </a:rPr>
                <a:t> </a:t>
              </a:r>
              <a:br>
                <a:rPr lang="en" sz="1600">
                  <a:solidFill>
                    <a:srgbClr val="FFFFFF"/>
                  </a:solidFill>
                  <a:latin typeface="Montserrat"/>
                  <a:ea typeface="Montserrat"/>
                  <a:cs typeface="Montserrat"/>
                  <a:sym typeface="Montserrat"/>
                </a:rPr>
              </a:br>
              <a:r>
                <a:rPr lang="en" sz="1600">
                  <a:solidFill>
                    <a:srgbClr val="FFFFFF"/>
                  </a:solidFill>
                  <a:latin typeface="Montserrat"/>
                  <a:ea typeface="Montserrat"/>
                  <a:cs typeface="Montserrat"/>
                  <a:sym typeface="Montserrat"/>
                </a:rPr>
                <a:t>from across the </a:t>
              </a:r>
              <a:br>
                <a:rPr lang="en" sz="1600">
                  <a:solidFill>
                    <a:srgbClr val="FFFFFF"/>
                  </a:solidFill>
                  <a:latin typeface="Montserrat"/>
                  <a:ea typeface="Montserrat"/>
                  <a:cs typeface="Montserrat"/>
                  <a:sym typeface="Montserrat"/>
                </a:rPr>
              </a:br>
              <a:r>
                <a:rPr lang="en" sz="1600">
                  <a:solidFill>
                    <a:srgbClr val="FFFFFF"/>
                  </a:solidFill>
                  <a:latin typeface="Montserrat"/>
                  <a:ea typeface="Montserrat"/>
                  <a:cs typeface="Montserrat"/>
                  <a:sym typeface="Montserrat"/>
                </a:rPr>
                <a:t>integrated Expanse EHR</a:t>
              </a:r>
              <a:endParaRPr sz="1600">
                <a:solidFill>
                  <a:srgbClr val="FFFFFF"/>
                </a:solidFill>
                <a:latin typeface="Montserrat"/>
                <a:ea typeface="Montserrat"/>
                <a:cs typeface="Montserrat"/>
                <a:sym typeface="Montserrat"/>
              </a:endParaRPr>
            </a:p>
            <a:p>
              <a:pPr indent="0" lvl="0" marL="0" rtl="0" algn="l">
                <a:spcBef>
                  <a:spcPts val="0"/>
                </a:spcBef>
                <a:spcAft>
                  <a:spcPts val="0"/>
                </a:spcAft>
                <a:buNone/>
              </a:pPr>
              <a:r>
                <a:t/>
              </a:r>
              <a:endParaRPr sz="2200">
                <a:solidFill>
                  <a:srgbClr val="FFFFFF"/>
                </a:solidFill>
                <a:latin typeface="Montserrat"/>
                <a:ea typeface="Montserrat"/>
                <a:cs typeface="Montserrat"/>
                <a:sym typeface="Montserrat"/>
              </a:endParaRPr>
            </a:p>
            <a:p>
              <a:pPr indent="0" lvl="0" marL="0" rtl="0" algn="l">
                <a:spcBef>
                  <a:spcPts val="0"/>
                </a:spcBef>
                <a:spcAft>
                  <a:spcPts val="0"/>
                </a:spcAft>
                <a:buNone/>
              </a:pPr>
              <a:r>
                <a:rPr b="1" lang="en" sz="1600">
                  <a:solidFill>
                    <a:srgbClr val="FFCA54"/>
                  </a:solidFill>
                  <a:latin typeface="Montserrat"/>
                  <a:ea typeface="Montserrat"/>
                  <a:cs typeface="Montserrat"/>
                  <a:sym typeface="Montserrat"/>
                </a:rPr>
                <a:t>Gain insight </a:t>
              </a:r>
              <a:br>
                <a:rPr lang="en" sz="1600">
                  <a:solidFill>
                    <a:schemeClr val="accent1"/>
                  </a:solidFill>
                  <a:latin typeface="Montserrat"/>
                  <a:ea typeface="Montserrat"/>
                  <a:cs typeface="Montserrat"/>
                  <a:sym typeface="Montserrat"/>
                </a:rPr>
              </a:br>
              <a:r>
                <a:rPr lang="en" sz="1600">
                  <a:solidFill>
                    <a:schemeClr val="lt1"/>
                  </a:solidFill>
                  <a:latin typeface="Montserrat"/>
                  <a:ea typeface="Montserrat"/>
                  <a:cs typeface="Montserrat"/>
                  <a:sym typeface="Montserrat"/>
                </a:rPr>
                <a:t>into performance with views of the data you need</a:t>
              </a:r>
              <a:endParaRPr sz="1600">
                <a:solidFill>
                  <a:schemeClr val="lt1"/>
                </a:solidFill>
                <a:latin typeface="Montserrat"/>
                <a:ea typeface="Montserrat"/>
                <a:cs typeface="Montserrat"/>
                <a:sym typeface="Montserrat"/>
              </a:endParaRPr>
            </a:p>
            <a:p>
              <a:pPr indent="0" lvl="0" marL="0" rtl="0" algn="l">
                <a:spcBef>
                  <a:spcPts val="0"/>
                </a:spcBef>
                <a:spcAft>
                  <a:spcPts val="0"/>
                </a:spcAft>
                <a:buNone/>
              </a:pPr>
              <a:r>
                <a:t/>
              </a:r>
              <a:endParaRPr sz="2200">
                <a:solidFill>
                  <a:srgbClr val="FFFFFF"/>
                </a:solidFill>
                <a:latin typeface="Montserrat"/>
                <a:ea typeface="Montserrat"/>
                <a:cs typeface="Montserrat"/>
                <a:sym typeface="Montserrat"/>
              </a:endParaRPr>
            </a:p>
            <a:p>
              <a:pPr indent="0" lvl="0" marL="0" rtl="0" algn="l">
                <a:spcBef>
                  <a:spcPts val="0"/>
                </a:spcBef>
                <a:spcAft>
                  <a:spcPts val="1000"/>
                </a:spcAft>
                <a:buNone/>
              </a:pPr>
              <a:r>
                <a:rPr b="1" lang="en" sz="1600">
                  <a:solidFill>
                    <a:srgbClr val="FFCA54"/>
                  </a:solidFill>
                  <a:latin typeface="Montserrat"/>
                  <a:ea typeface="Montserrat"/>
                  <a:cs typeface="Montserrat"/>
                  <a:sym typeface="Montserrat"/>
                </a:rPr>
                <a:t>Empower staff</a:t>
              </a:r>
              <a:r>
                <a:rPr lang="en" sz="1600">
                  <a:solidFill>
                    <a:srgbClr val="FFCA54"/>
                  </a:solidFill>
                  <a:latin typeface="Montserrat"/>
                  <a:ea typeface="Montserrat"/>
                  <a:cs typeface="Montserrat"/>
                  <a:sym typeface="Montserrat"/>
                </a:rPr>
                <a:t> </a:t>
              </a:r>
              <a:br>
                <a:rPr lang="en" sz="1600">
                  <a:solidFill>
                    <a:srgbClr val="FFFFFF"/>
                  </a:solidFill>
                  <a:latin typeface="Montserrat"/>
                  <a:ea typeface="Montserrat"/>
                  <a:cs typeface="Montserrat"/>
                  <a:sym typeface="Montserrat"/>
                </a:rPr>
              </a:br>
              <a:r>
                <a:rPr lang="en" sz="1600">
                  <a:solidFill>
                    <a:srgbClr val="FFFFFF"/>
                  </a:solidFill>
                  <a:latin typeface="Montserrat"/>
                  <a:ea typeface="Montserrat"/>
                  <a:cs typeface="Montserrat"/>
                  <a:sym typeface="Montserrat"/>
                </a:rPr>
                <a:t>through increased transparency and a </a:t>
              </a:r>
              <a:br>
                <a:rPr lang="en" sz="1600">
                  <a:solidFill>
                    <a:srgbClr val="FFFFFF"/>
                  </a:solidFill>
                  <a:latin typeface="Montserrat"/>
                  <a:ea typeface="Montserrat"/>
                  <a:cs typeface="Montserrat"/>
                  <a:sym typeface="Montserrat"/>
                </a:rPr>
              </a:br>
              <a:r>
                <a:rPr lang="en" sz="1600">
                  <a:solidFill>
                    <a:srgbClr val="FFFFFF"/>
                  </a:solidFill>
                  <a:latin typeface="Montserrat"/>
                  <a:ea typeface="Montserrat"/>
                  <a:cs typeface="Montserrat"/>
                  <a:sym typeface="Montserrat"/>
                </a:rPr>
                <a:t>single source of truth</a:t>
              </a:r>
              <a:endParaRPr sz="1600">
                <a:solidFill>
                  <a:srgbClr val="FFFFFF"/>
                </a:solidFill>
                <a:latin typeface="Montserrat"/>
                <a:ea typeface="Montserrat"/>
                <a:cs typeface="Montserrat"/>
                <a:sym typeface="Montserrat"/>
              </a:endParaRPr>
            </a:p>
          </p:txBody>
        </p:sp>
        <p:sp>
          <p:nvSpPr>
            <p:cNvPr id="491" name="Google Shape;491;p59"/>
            <p:cNvSpPr txBox="1"/>
            <p:nvPr/>
          </p:nvSpPr>
          <p:spPr>
            <a:xfrm>
              <a:off x="5260050" y="288700"/>
              <a:ext cx="3422400" cy="642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Clr>
                  <a:schemeClr val="dk1"/>
                </a:buClr>
                <a:buSzPts val="1100"/>
                <a:buFont typeface="Arial"/>
                <a:buNone/>
              </a:pPr>
              <a:r>
                <a:rPr lang="en" sz="1700">
                  <a:solidFill>
                    <a:schemeClr val="lt1"/>
                  </a:solidFill>
                  <a:latin typeface="Montserrat SemiBold"/>
                  <a:ea typeface="Montserrat SemiBold"/>
                  <a:cs typeface="Montserrat SemiBold"/>
                  <a:sym typeface="Montserrat SemiBold"/>
                </a:rPr>
                <a:t>Business &amp; Clinical Analytics </a:t>
              </a:r>
              <a:r>
                <a:rPr lang="en" sz="1300">
                  <a:solidFill>
                    <a:schemeClr val="lt1"/>
                  </a:solidFill>
                  <a:latin typeface="Montserrat SemiBold"/>
                  <a:ea typeface="Montserrat SemiBold"/>
                  <a:cs typeface="Montserrat SemiBold"/>
                  <a:sym typeface="Montserrat SemiBold"/>
                </a:rPr>
                <a:t>helps you make informed</a:t>
              </a:r>
              <a:r>
                <a:rPr lang="en" sz="1300">
                  <a:solidFill>
                    <a:schemeClr val="lt1"/>
                  </a:solidFill>
                  <a:latin typeface="Montserrat SemiBold"/>
                  <a:ea typeface="Montserrat SemiBold"/>
                  <a:cs typeface="Montserrat SemiBold"/>
                  <a:sym typeface="Montserrat SemiBold"/>
                </a:rPr>
                <a:t> decisions with comprehensive information</a:t>
              </a:r>
              <a:endParaRPr sz="1700">
                <a:solidFill>
                  <a:srgbClr val="FFFFFF"/>
                </a:solidFill>
                <a:latin typeface="Montserrat SemiBold"/>
                <a:ea typeface="Montserrat SemiBold"/>
                <a:cs typeface="Montserrat SemiBold"/>
                <a:sym typeface="Montserrat SemiBold"/>
              </a:endParaRPr>
            </a:p>
          </p:txBody>
        </p:sp>
        <p:sp>
          <p:nvSpPr>
            <p:cNvPr id="492" name="Google Shape;492;p59"/>
            <p:cNvSpPr/>
            <p:nvPr/>
          </p:nvSpPr>
          <p:spPr>
            <a:xfrm>
              <a:off x="5412026" y="1421525"/>
              <a:ext cx="143148" cy="248524"/>
            </a:xfrm>
            <a:custGeom>
              <a:rect b="b" l="l" r="r" t="t"/>
              <a:pathLst>
                <a:path extrusionOk="0" h="4532" w="2611">
                  <a:moveTo>
                    <a:pt x="2562" y="2154"/>
                  </a:moveTo>
                  <a:lnTo>
                    <a:pt x="2601" y="2213"/>
                  </a:lnTo>
                  <a:lnTo>
                    <a:pt x="2610" y="2271"/>
                  </a:lnTo>
                  <a:lnTo>
                    <a:pt x="2601" y="2329"/>
                  </a:lnTo>
                  <a:lnTo>
                    <a:pt x="2562" y="2368"/>
                  </a:lnTo>
                  <a:lnTo>
                    <a:pt x="476" y="4483"/>
                  </a:lnTo>
                  <a:lnTo>
                    <a:pt x="437" y="4512"/>
                  </a:lnTo>
                  <a:lnTo>
                    <a:pt x="379" y="4531"/>
                  </a:lnTo>
                  <a:lnTo>
                    <a:pt x="350" y="4521"/>
                  </a:lnTo>
                  <a:lnTo>
                    <a:pt x="321" y="4512"/>
                  </a:lnTo>
                  <a:lnTo>
                    <a:pt x="272" y="4483"/>
                  </a:lnTo>
                  <a:lnTo>
                    <a:pt x="49" y="4260"/>
                  </a:lnTo>
                  <a:lnTo>
                    <a:pt x="10" y="4211"/>
                  </a:lnTo>
                  <a:lnTo>
                    <a:pt x="1" y="4153"/>
                  </a:lnTo>
                  <a:lnTo>
                    <a:pt x="10" y="4095"/>
                  </a:lnTo>
                  <a:lnTo>
                    <a:pt x="49" y="4046"/>
                  </a:lnTo>
                  <a:lnTo>
                    <a:pt x="1805" y="2271"/>
                  </a:lnTo>
                  <a:lnTo>
                    <a:pt x="49" y="486"/>
                  </a:lnTo>
                  <a:lnTo>
                    <a:pt x="10" y="437"/>
                  </a:lnTo>
                  <a:lnTo>
                    <a:pt x="1" y="379"/>
                  </a:lnTo>
                  <a:lnTo>
                    <a:pt x="10" y="330"/>
                  </a:lnTo>
                  <a:lnTo>
                    <a:pt x="49" y="272"/>
                  </a:lnTo>
                  <a:lnTo>
                    <a:pt x="272" y="49"/>
                  </a:lnTo>
                  <a:lnTo>
                    <a:pt x="321" y="10"/>
                  </a:lnTo>
                  <a:lnTo>
                    <a:pt x="379" y="1"/>
                  </a:lnTo>
                  <a:lnTo>
                    <a:pt x="437" y="10"/>
                  </a:lnTo>
                  <a:lnTo>
                    <a:pt x="457" y="20"/>
                  </a:lnTo>
                  <a:lnTo>
                    <a:pt x="476" y="49"/>
                  </a:lnTo>
                  <a:lnTo>
                    <a:pt x="2562" y="2154"/>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CA54"/>
                </a:solidFill>
              </a:endParaRPr>
            </a:p>
          </p:txBody>
        </p:sp>
        <p:sp>
          <p:nvSpPr>
            <p:cNvPr id="493" name="Google Shape;493;p59"/>
            <p:cNvSpPr/>
            <p:nvPr/>
          </p:nvSpPr>
          <p:spPr>
            <a:xfrm>
              <a:off x="5412026" y="2748675"/>
              <a:ext cx="143148" cy="248524"/>
            </a:xfrm>
            <a:custGeom>
              <a:rect b="b" l="l" r="r" t="t"/>
              <a:pathLst>
                <a:path extrusionOk="0" h="4532" w="2611">
                  <a:moveTo>
                    <a:pt x="2562" y="2154"/>
                  </a:moveTo>
                  <a:lnTo>
                    <a:pt x="2601" y="2213"/>
                  </a:lnTo>
                  <a:lnTo>
                    <a:pt x="2610" y="2271"/>
                  </a:lnTo>
                  <a:lnTo>
                    <a:pt x="2601" y="2329"/>
                  </a:lnTo>
                  <a:lnTo>
                    <a:pt x="2562" y="2368"/>
                  </a:lnTo>
                  <a:lnTo>
                    <a:pt x="476" y="4483"/>
                  </a:lnTo>
                  <a:lnTo>
                    <a:pt x="437" y="4512"/>
                  </a:lnTo>
                  <a:lnTo>
                    <a:pt x="379" y="4531"/>
                  </a:lnTo>
                  <a:lnTo>
                    <a:pt x="350" y="4521"/>
                  </a:lnTo>
                  <a:lnTo>
                    <a:pt x="321" y="4512"/>
                  </a:lnTo>
                  <a:lnTo>
                    <a:pt x="272" y="4483"/>
                  </a:lnTo>
                  <a:lnTo>
                    <a:pt x="49" y="4260"/>
                  </a:lnTo>
                  <a:lnTo>
                    <a:pt x="10" y="4211"/>
                  </a:lnTo>
                  <a:lnTo>
                    <a:pt x="1" y="4153"/>
                  </a:lnTo>
                  <a:lnTo>
                    <a:pt x="10" y="4095"/>
                  </a:lnTo>
                  <a:lnTo>
                    <a:pt x="49" y="4046"/>
                  </a:lnTo>
                  <a:lnTo>
                    <a:pt x="1805" y="2271"/>
                  </a:lnTo>
                  <a:lnTo>
                    <a:pt x="49" y="486"/>
                  </a:lnTo>
                  <a:lnTo>
                    <a:pt x="10" y="437"/>
                  </a:lnTo>
                  <a:lnTo>
                    <a:pt x="1" y="379"/>
                  </a:lnTo>
                  <a:lnTo>
                    <a:pt x="10" y="330"/>
                  </a:lnTo>
                  <a:lnTo>
                    <a:pt x="49" y="272"/>
                  </a:lnTo>
                  <a:lnTo>
                    <a:pt x="272" y="49"/>
                  </a:lnTo>
                  <a:lnTo>
                    <a:pt x="321" y="10"/>
                  </a:lnTo>
                  <a:lnTo>
                    <a:pt x="379" y="1"/>
                  </a:lnTo>
                  <a:lnTo>
                    <a:pt x="437" y="10"/>
                  </a:lnTo>
                  <a:lnTo>
                    <a:pt x="457" y="20"/>
                  </a:lnTo>
                  <a:lnTo>
                    <a:pt x="476" y="49"/>
                  </a:lnTo>
                  <a:lnTo>
                    <a:pt x="2562" y="2154"/>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CA54"/>
                </a:solidFill>
              </a:endParaRPr>
            </a:p>
          </p:txBody>
        </p:sp>
        <p:sp>
          <p:nvSpPr>
            <p:cNvPr id="494" name="Google Shape;494;p59"/>
            <p:cNvSpPr/>
            <p:nvPr/>
          </p:nvSpPr>
          <p:spPr>
            <a:xfrm>
              <a:off x="5412026" y="3828175"/>
              <a:ext cx="143148" cy="248524"/>
            </a:xfrm>
            <a:custGeom>
              <a:rect b="b" l="l" r="r" t="t"/>
              <a:pathLst>
                <a:path extrusionOk="0" h="4532" w="2611">
                  <a:moveTo>
                    <a:pt x="2562" y="2154"/>
                  </a:moveTo>
                  <a:lnTo>
                    <a:pt x="2601" y="2213"/>
                  </a:lnTo>
                  <a:lnTo>
                    <a:pt x="2610" y="2271"/>
                  </a:lnTo>
                  <a:lnTo>
                    <a:pt x="2601" y="2329"/>
                  </a:lnTo>
                  <a:lnTo>
                    <a:pt x="2562" y="2368"/>
                  </a:lnTo>
                  <a:lnTo>
                    <a:pt x="476" y="4483"/>
                  </a:lnTo>
                  <a:lnTo>
                    <a:pt x="437" y="4512"/>
                  </a:lnTo>
                  <a:lnTo>
                    <a:pt x="379" y="4531"/>
                  </a:lnTo>
                  <a:lnTo>
                    <a:pt x="350" y="4521"/>
                  </a:lnTo>
                  <a:lnTo>
                    <a:pt x="321" y="4512"/>
                  </a:lnTo>
                  <a:lnTo>
                    <a:pt x="272" y="4483"/>
                  </a:lnTo>
                  <a:lnTo>
                    <a:pt x="49" y="4260"/>
                  </a:lnTo>
                  <a:lnTo>
                    <a:pt x="10" y="4211"/>
                  </a:lnTo>
                  <a:lnTo>
                    <a:pt x="1" y="4153"/>
                  </a:lnTo>
                  <a:lnTo>
                    <a:pt x="10" y="4095"/>
                  </a:lnTo>
                  <a:lnTo>
                    <a:pt x="49" y="4046"/>
                  </a:lnTo>
                  <a:lnTo>
                    <a:pt x="1805" y="2271"/>
                  </a:lnTo>
                  <a:lnTo>
                    <a:pt x="49" y="486"/>
                  </a:lnTo>
                  <a:lnTo>
                    <a:pt x="10" y="437"/>
                  </a:lnTo>
                  <a:lnTo>
                    <a:pt x="1" y="379"/>
                  </a:lnTo>
                  <a:lnTo>
                    <a:pt x="10" y="330"/>
                  </a:lnTo>
                  <a:lnTo>
                    <a:pt x="49" y="272"/>
                  </a:lnTo>
                  <a:lnTo>
                    <a:pt x="272" y="49"/>
                  </a:lnTo>
                  <a:lnTo>
                    <a:pt x="321" y="10"/>
                  </a:lnTo>
                  <a:lnTo>
                    <a:pt x="379" y="1"/>
                  </a:lnTo>
                  <a:lnTo>
                    <a:pt x="437" y="10"/>
                  </a:lnTo>
                  <a:lnTo>
                    <a:pt x="457" y="20"/>
                  </a:lnTo>
                  <a:lnTo>
                    <a:pt x="476" y="49"/>
                  </a:lnTo>
                  <a:lnTo>
                    <a:pt x="2562" y="2154"/>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CA54"/>
                </a:solidFill>
              </a:endParaRPr>
            </a:p>
          </p:txBody>
        </p:sp>
      </p:grpSp>
      <p:graphicFrame>
        <p:nvGraphicFramePr>
          <p:cNvPr id="495" name="Google Shape;495;p59"/>
          <p:cNvGraphicFramePr/>
          <p:nvPr/>
        </p:nvGraphicFramePr>
        <p:xfrm>
          <a:off x="-3077225" y="1067235"/>
          <a:ext cx="3000000" cy="3000000"/>
        </p:xfrm>
        <a:graphic>
          <a:graphicData uri="http://schemas.openxmlformats.org/drawingml/2006/table">
            <a:tbl>
              <a:tblPr>
                <a:noFill/>
                <a:tableStyleId>{48FFDF48-F14F-4B94-82B1-094648C39299}</a:tableStyleId>
              </a:tblPr>
              <a:tblGrid>
                <a:gridCol w="1918700"/>
                <a:gridCol w="1067275"/>
              </a:tblGrid>
              <a:tr h="334425">
                <a:tc>
                  <a:txBody>
                    <a:bodyPr/>
                    <a:lstStyle/>
                    <a:p>
                      <a:pPr indent="0" lvl="0" marL="0" rtl="0" algn="l">
                        <a:spcBef>
                          <a:spcPts val="0"/>
                        </a:spcBef>
                        <a:spcAft>
                          <a:spcPts val="0"/>
                        </a:spcAft>
                        <a:buClr>
                          <a:srgbClr val="000000"/>
                        </a:buClr>
                        <a:buSzPts val="1100"/>
                        <a:buFont typeface="Arial"/>
                        <a:buNone/>
                      </a:pPr>
                      <a:r>
                        <a:rPr lang="en" sz="700"/>
                        <a:t>Requested By</a:t>
                      </a:r>
                      <a:endParaRPr sz="700"/>
                    </a:p>
                  </a:txBody>
                  <a:tcPr marT="91425" marB="91425" marR="91425" marL="91425"/>
                </a:tc>
                <a:tc>
                  <a:txBody>
                    <a:bodyPr/>
                    <a:lstStyle/>
                    <a:p>
                      <a:pPr indent="0" lvl="0" marL="0" rtl="0" algn="l">
                        <a:spcBef>
                          <a:spcPts val="0"/>
                        </a:spcBef>
                        <a:spcAft>
                          <a:spcPts val="0"/>
                        </a:spcAft>
                        <a:buNone/>
                      </a:pPr>
                      <a:r>
                        <a:rPr lang="en" sz="700"/>
                        <a:t>Eric Bernsen</a:t>
                      </a:r>
                      <a:endParaRPr sz="700"/>
                    </a:p>
                  </a:txBody>
                  <a:tcPr marT="91425" marB="91425" marR="91425" marL="91425"/>
                </a:tc>
              </a:tr>
              <a:tr h="289525">
                <a:tc>
                  <a:txBody>
                    <a:bodyPr/>
                    <a:lstStyle/>
                    <a:p>
                      <a:pPr indent="0" lvl="0" marL="0" rtl="0" algn="l">
                        <a:spcBef>
                          <a:spcPts val="0"/>
                        </a:spcBef>
                        <a:spcAft>
                          <a:spcPts val="0"/>
                        </a:spcAft>
                        <a:buNone/>
                      </a:pPr>
                      <a:r>
                        <a:rPr lang="en" sz="700"/>
                        <a:t>Created</a:t>
                      </a:r>
                      <a:endParaRPr sz="700"/>
                    </a:p>
                  </a:txBody>
                  <a:tcPr marT="91425" marB="91425" marR="91425" marL="91425"/>
                </a:tc>
                <a:tc>
                  <a:txBody>
                    <a:bodyPr/>
                    <a:lstStyle/>
                    <a:p>
                      <a:pPr indent="0" lvl="0" marL="0" rtl="0" algn="l">
                        <a:spcBef>
                          <a:spcPts val="0"/>
                        </a:spcBef>
                        <a:spcAft>
                          <a:spcPts val="0"/>
                        </a:spcAft>
                        <a:buClr>
                          <a:srgbClr val="000000"/>
                        </a:buClr>
                        <a:buSzPts val="1100"/>
                        <a:buFont typeface="Arial"/>
                        <a:buNone/>
                      </a:pPr>
                      <a:r>
                        <a:rPr lang="en" sz="700"/>
                        <a:t>12/2/2020</a:t>
                      </a:r>
                      <a:endParaRPr sz="700"/>
                    </a:p>
                  </a:txBody>
                  <a:tcPr marT="91425" marB="91425" marR="91425" marL="91425"/>
                </a:tc>
              </a:tr>
              <a:tr h="289525">
                <a:tc>
                  <a:txBody>
                    <a:bodyPr/>
                    <a:lstStyle/>
                    <a:p>
                      <a:pPr indent="0" lvl="0" marL="0" rtl="0" algn="l">
                        <a:spcBef>
                          <a:spcPts val="0"/>
                        </a:spcBef>
                        <a:spcAft>
                          <a:spcPts val="0"/>
                        </a:spcAft>
                        <a:buNone/>
                      </a:pPr>
                      <a:r>
                        <a:rPr lang="en" sz="700"/>
                        <a:t>Graphics Updated</a:t>
                      </a:r>
                      <a:endParaRPr sz="700"/>
                    </a:p>
                  </a:txBody>
                  <a:tcPr marT="91425" marB="91425" marR="91425" marL="91425"/>
                </a:tc>
                <a:tc>
                  <a:txBody>
                    <a:bodyPr/>
                    <a:lstStyle/>
                    <a:p>
                      <a:pPr indent="0" lvl="0" marL="0" rtl="0" algn="l">
                        <a:spcBef>
                          <a:spcPts val="0"/>
                        </a:spcBef>
                        <a:spcAft>
                          <a:spcPts val="0"/>
                        </a:spcAft>
                        <a:buClr>
                          <a:srgbClr val="000000"/>
                        </a:buClr>
                        <a:buSzPts val="1100"/>
                        <a:buFont typeface="Arial"/>
                        <a:buNone/>
                      </a:pPr>
                      <a:r>
                        <a:rPr lang="en" sz="700"/>
                        <a:t>12/2/2020</a:t>
                      </a:r>
                      <a:endParaRPr sz="700"/>
                    </a:p>
                  </a:txBody>
                  <a:tcPr marT="91425" marB="91425" marR="91425" marL="91425"/>
                </a:tc>
              </a:tr>
              <a:tr h="100000">
                <a:tc>
                  <a:txBody>
                    <a:bodyPr/>
                    <a:lstStyle/>
                    <a:p>
                      <a:pPr indent="0" lvl="0" marL="0" rtl="0" algn="l">
                        <a:spcBef>
                          <a:spcPts val="0"/>
                        </a:spcBef>
                        <a:spcAft>
                          <a:spcPts val="0"/>
                        </a:spcAft>
                        <a:buNone/>
                      </a:pPr>
                      <a:r>
                        <a:rPr lang="en" sz="700"/>
                        <a:t>Content Updated/Reviewed</a:t>
                      </a:r>
                      <a:endParaRPr sz="700"/>
                    </a:p>
                  </a:txBody>
                  <a:tcPr marT="91425" marB="91425" marR="91425" marL="91425"/>
                </a:tc>
                <a:tc>
                  <a:txBody>
                    <a:bodyPr/>
                    <a:lstStyle/>
                    <a:p>
                      <a:pPr indent="0" lvl="0" marL="0" rtl="0" algn="l">
                        <a:spcBef>
                          <a:spcPts val="0"/>
                        </a:spcBef>
                        <a:spcAft>
                          <a:spcPts val="0"/>
                        </a:spcAft>
                        <a:buNone/>
                      </a:pPr>
                      <a:r>
                        <a:rPr lang="en" sz="700"/>
                        <a:t>12/2/2020</a:t>
                      </a:r>
                      <a:endParaRPr sz="700"/>
                    </a:p>
                  </a:txBody>
                  <a:tcPr marT="91425" marB="91425" marR="91425" marL="91425"/>
                </a:tc>
              </a:tr>
            </a:tbl>
          </a:graphicData>
        </a:graphic>
      </p:graphicFrame>
    </p:spTree>
  </p:cSld>
  <p:clrMapOvr>
    <a:masterClrMapping/>
  </p:clrMapOvr>
  <mc:AlternateContent>
    <mc:Choice Requires="p14">
      <p:transition spd="slow" p14:dur="700">
        <p:fad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32325D"/>
            </a:gs>
            <a:gs pos="100000">
              <a:srgbClr val="120037"/>
            </a:gs>
          </a:gsLst>
          <a:lin ang="5400700" scaled="0"/>
        </a:gradFill>
      </p:bgPr>
    </p:bg>
    <p:spTree>
      <p:nvGrpSpPr>
        <p:cNvPr id="499" name="Shape 499"/>
        <p:cNvGrpSpPr/>
        <p:nvPr/>
      </p:nvGrpSpPr>
      <p:grpSpPr>
        <a:xfrm>
          <a:off x="0" y="0"/>
          <a:ext cx="0" cy="0"/>
          <a:chOff x="0" y="0"/>
          <a:chExt cx="0" cy="0"/>
        </a:xfrm>
      </p:grpSpPr>
      <p:sp>
        <p:nvSpPr>
          <p:cNvPr id="500" name="Google Shape;500;p60"/>
          <p:cNvSpPr txBox="1"/>
          <p:nvPr/>
        </p:nvSpPr>
        <p:spPr>
          <a:xfrm>
            <a:off x="257675" y="228275"/>
            <a:ext cx="7891800" cy="62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600">
                <a:solidFill>
                  <a:srgbClr val="FFCA54"/>
                </a:solidFill>
                <a:latin typeface="Montserrat"/>
                <a:ea typeface="Montserrat"/>
                <a:cs typeface="Montserrat"/>
                <a:sym typeface="Montserrat"/>
              </a:rPr>
              <a:t>Actionable Data</a:t>
            </a:r>
            <a:endParaRPr b="1" sz="2000">
              <a:solidFill>
                <a:srgbClr val="FFCA54"/>
              </a:solidFill>
              <a:latin typeface="Montserrat"/>
              <a:ea typeface="Montserrat"/>
              <a:cs typeface="Montserrat"/>
              <a:sym typeface="Montserrat"/>
            </a:endParaRPr>
          </a:p>
        </p:txBody>
      </p:sp>
      <p:pic>
        <p:nvPicPr>
          <p:cNvPr id="501" name="Google Shape;501;p60"/>
          <p:cNvPicPr preferRelativeResize="0"/>
          <p:nvPr/>
        </p:nvPicPr>
        <p:blipFill rotWithShape="1">
          <a:blip r:embed="rId3">
            <a:alphaModFix/>
          </a:blip>
          <a:srcRect b="4306" l="0" r="0" t="0"/>
          <a:stretch/>
        </p:blipFill>
        <p:spPr>
          <a:xfrm>
            <a:off x="2648975" y="1127550"/>
            <a:ext cx="7121500" cy="3469850"/>
          </a:xfrm>
          <a:prstGeom prst="rect">
            <a:avLst/>
          </a:prstGeom>
          <a:noFill/>
          <a:ln>
            <a:noFill/>
          </a:ln>
        </p:spPr>
      </p:pic>
      <p:pic>
        <p:nvPicPr>
          <p:cNvPr id="502" name="Google Shape;502;p60"/>
          <p:cNvPicPr preferRelativeResize="0"/>
          <p:nvPr/>
        </p:nvPicPr>
        <p:blipFill>
          <a:blip r:embed="rId4">
            <a:alphaModFix/>
          </a:blip>
          <a:stretch>
            <a:fillRect/>
          </a:stretch>
        </p:blipFill>
        <p:spPr>
          <a:xfrm>
            <a:off x="3663025" y="1363625"/>
            <a:ext cx="5105448" cy="2871825"/>
          </a:xfrm>
          <a:prstGeom prst="rect">
            <a:avLst/>
          </a:prstGeom>
          <a:noFill/>
          <a:ln>
            <a:noFill/>
          </a:ln>
        </p:spPr>
      </p:pic>
      <p:pic>
        <p:nvPicPr>
          <p:cNvPr id="503" name="Google Shape;503;p60"/>
          <p:cNvPicPr preferRelativeResize="0"/>
          <p:nvPr/>
        </p:nvPicPr>
        <p:blipFill>
          <a:blip r:embed="rId5">
            <a:alphaModFix/>
          </a:blip>
          <a:stretch>
            <a:fillRect/>
          </a:stretch>
        </p:blipFill>
        <p:spPr>
          <a:xfrm>
            <a:off x="3762425" y="1445675"/>
            <a:ext cx="4070777" cy="2141625"/>
          </a:xfrm>
          <a:prstGeom prst="rect">
            <a:avLst/>
          </a:prstGeom>
          <a:noFill/>
          <a:ln cap="flat" cmpd="sng" w="19050">
            <a:solidFill>
              <a:srgbClr val="FF0000"/>
            </a:solidFill>
            <a:prstDash val="solid"/>
            <a:round/>
            <a:headEnd len="sm" w="sm" type="none"/>
            <a:tailEnd len="sm" w="sm" type="none"/>
          </a:ln>
        </p:spPr>
      </p:pic>
      <p:pic>
        <p:nvPicPr>
          <p:cNvPr id="504" name="Google Shape;504;p60"/>
          <p:cNvPicPr preferRelativeResize="0"/>
          <p:nvPr/>
        </p:nvPicPr>
        <p:blipFill>
          <a:blip r:embed="rId6">
            <a:alphaModFix/>
          </a:blip>
          <a:stretch>
            <a:fillRect/>
          </a:stretch>
        </p:blipFill>
        <p:spPr>
          <a:xfrm>
            <a:off x="605961" y="1110705"/>
            <a:ext cx="1681570" cy="3392241"/>
          </a:xfrm>
          <a:prstGeom prst="rect">
            <a:avLst/>
          </a:prstGeom>
          <a:noFill/>
          <a:ln>
            <a:noFill/>
          </a:ln>
        </p:spPr>
      </p:pic>
      <p:pic>
        <p:nvPicPr>
          <p:cNvPr id="505" name="Google Shape;505;p60"/>
          <p:cNvPicPr preferRelativeResize="0"/>
          <p:nvPr/>
        </p:nvPicPr>
        <p:blipFill rotWithShape="1">
          <a:blip r:embed="rId7">
            <a:alphaModFix/>
          </a:blip>
          <a:srcRect b="4028" l="30203" r="43593" t="5848"/>
          <a:stretch/>
        </p:blipFill>
        <p:spPr>
          <a:xfrm>
            <a:off x="455950" y="902551"/>
            <a:ext cx="1947374" cy="391984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503"/>
                                        </p:tgtEl>
                                        <p:attrNameLst>
                                          <p:attrName>style.visibility</p:attrName>
                                        </p:attrNameLst>
                                      </p:cBhvr>
                                      <p:to>
                                        <p:strVal val="visible"/>
                                      </p:to>
                                    </p:set>
                                    <p:animEffect filter="fade" transition="in">
                                      <p:cBhvr>
                                        <p:cTn dur="2600"/>
                                        <p:tgtEl>
                                          <p:spTgt spid="50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9" name="Shape 509"/>
        <p:cNvGrpSpPr/>
        <p:nvPr/>
      </p:nvGrpSpPr>
      <p:grpSpPr>
        <a:xfrm>
          <a:off x="0" y="0"/>
          <a:ext cx="0" cy="0"/>
          <a:chOff x="0" y="0"/>
          <a:chExt cx="0" cy="0"/>
        </a:xfrm>
      </p:grpSpPr>
      <p:pic>
        <p:nvPicPr>
          <p:cNvPr id="510" name="Google Shape;510;p61"/>
          <p:cNvPicPr preferRelativeResize="0"/>
          <p:nvPr/>
        </p:nvPicPr>
        <p:blipFill rotWithShape="1">
          <a:blip r:embed="rId3">
            <a:alphaModFix/>
          </a:blip>
          <a:srcRect b="4116" l="0" r="0" t="6205"/>
          <a:stretch/>
        </p:blipFill>
        <p:spPr>
          <a:xfrm>
            <a:off x="0" y="1056600"/>
            <a:ext cx="9143999" cy="2400425"/>
          </a:xfrm>
          <a:prstGeom prst="rect">
            <a:avLst/>
          </a:prstGeom>
          <a:noFill/>
          <a:ln>
            <a:noFill/>
          </a:ln>
        </p:spPr>
      </p:pic>
      <p:sp>
        <p:nvSpPr>
          <p:cNvPr id="511" name="Google Shape;511;p61"/>
          <p:cNvSpPr txBox="1"/>
          <p:nvPr/>
        </p:nvSpPr>
        <p:spPr>
          <a:xfrm>
            <a:off x="2162100" y="0"/>
            <a:ext cx="4819800" cy="1056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100">
                <a:solidFill>
                  <a:srgbClr val="003366"/>
                </a:solidFill>
                <a:latin typeface="Montserrat"/>
                <a:ea typeface="Montserrat"/>
                <a:cs typeface="Montserrat"/>
                <a:sym typeface="Montserrat"/>
              </a:rPr>
              <a:t>Measurable Insights: </a:t>
            </a:r>
            <a:r>
              <a:rPr b="1" lang="en" sz="3100">
                <a:solidFill>
                  <a:srgbClr val="FF8300"/>
                </a:solidFill>
                <a:latin typeface="Caveat"/>
                <a:ea typeface="Caveat"/>
                <a:cs typeface="Caveat"/>
                <a:sym typeface="Caveat"/>
              </a:rPr>
              <a:t>Strategy</a:t>
            </a:r>
            <a:endParaRPr sz="3300">
              <a:solidFill>
                <a:srgbClr val="1A1A60"/>
              </a:solidFill>
              <a:latin typeface="Montserrat Medium"/>
              <a:ea typeface="Montserrat Medium"/>
              <a:cs typeface="Montserrat Medium"/>
              <a:sym typeface="Montserrat Medium"/>
            </a:endParaRPr>
          </a:p>
        </p:txBody>
      </p:sp>
      <p:sp>
        <p:nvSpPr>
          <p:cNvPr id="512" name="Google Shape;512;p61"/>
          <p:cNvSpPr/>
          <p:nvPr/>
        </p:nvSpPr>
        <p:spPr>
          <a:xfrm>
            <a:off x="1293231" y="3152430"/>
            <a:ext cx="588300" cy="588300"/>
          </a:xfrm>
          <a:prstGeom prst="ellipse">
            <a:avLst/>
          </a:prstGeom>
          <a:solidFill>
            <a:srgbClr val="FFFFFF"/>
          </a:solidFill>
          <a:ln cap="flat" cmpd="sng" w="19050">
            <a:solidFill>
              <a:srgbClr val="FF833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61"/>
          <p:cNvSpPr/>
          <p:nvPr/>
        </p:nvSpPr>
        <p:spPr>
          <a:xfrm>
            <a:off x="1434853" y="3337629"/>
            <a:ext cx="305038" cy="217884"/>
          </a:xfrm>
          <a:custGeom>
            <a:rect b="b" l="l" r="r" t="t"/>
            <a:pathLst>
              <a:path extrusionOk="0" h="204107" w="285750">
                <a:moveTo>
                  <a:pt x="265339" y="0"/>
                </a:moveTo>
                <a:lnTo>
                  <a:pt x="263426" y="159"/>
                </a:lnTo>
                <a:lnTo>
                  <a:pt x="261512" y="319"/>
                </a:lnTo>
                <a:lnTo>
                  <a:pt x="259599" y="797"/>
                </a:lnTo>
                <a:lnTo>
                  <a:pt x="257685" y="1435"/>
                </a:lnTo>
                <a:lnTo>
                  <a:pt x="255931" y="2392"/>
                </a:lnTo>
                <a:lnTo>
                  <a:pt x="254177" y="3349"/>
                </a:lnTo>
                <a:lnTo>
                  <a:pt x="252423" y="4624"/>
                </a:lnTo>
                <a:lnTo>
                  <a:pt x="250988" y="6059"/>
                </a:lnTo>
                <a:lnTo>
                  <a:pt x="102054" y="154834"/>
                </a:lnTo>
                <a:lnTo>
                  <a:pt x="34762" y="87702"/>
                </a:lnTo>
                <a:lnTo>
                  <a:pt x="33327" y="86267"/>
                </a:lnTo>
                <a:lnTo>
                  <a:pt x="31573" y="84991"/>
                </a:lnTo>
                <a:lnTo>
                  <a:pt x="29819" y="84035"/>
                </a:lnTo>
                <a:lnTo>
                  <a:pt x="28065" y="83078"/>
                </a:lnTo>
                <a:lnTo>
                  <a:pt x="26151" y="82440"/>
                </a:lnTo>
                <a:lnTo>
                  <a:pt x="24238" y="81962"/>
                </a:lnTo>
                <a:lnTo>
                  <a:pt x="22324" y="81802"/>
                </a:lnTo>
                <a:lnTo>
                  <a:pt x="20411" y="81643"/>
                </a:lnTo>
                <a:lnTo>
                  <a:pt x="18497" y="81802"/>
                </a:lnTo>
                <a:lnTo>
                  <a:pt x="16424" y="81962"/>
                </a:lnTo>
                <a:lnTo>
                  <a:pt x="14511" y="82440"/>
                </a:lnTo>
                <a:lnTo>
                  <a:pt x="12757" y="83078"/>
                </a:lnTo>
                <a:lnTo>
                  <a:pt x="10843" y="84035"/>
                </a:lnTo>
                <a:lnTo>
                  <a:pt x="9089" y="84991"/>
                </a:lnTo>
                <a:lnTo>
                  <a:pt x="7495" y="86267"/>
                </a:lnTo>
                <a:lnTo>
                  <a:pt x="5900" y="87702"/>
                </a:lnTo>
                <a:lnTo>
                  <a:pt x="4465" y="89137"/>
                </a:lnTo>
                <a:lnTo>
                  <a:pt x="3349" y="90891"/>
                </a:lnTo>
                <a:lnTo>
                  <a:pt x="2232" y="92645"/>
                </a:lnTo>
                <a:lnTo>
                  <a:pt x="1435" y="94399"/>
                </a:lnTo>
                <a:lnTo>
                  <a:pt x="797" y="96313"/>
                </a:lnTo>
                <a:lnTo>
                  <a:pt x="319" y="98226"/>
                </a:lnTo>
                <a:lnTo>
                  <a:pt x="0" y="100140"/>
                </a:lnTo>
                <a:lnTo>
                  <a:pt x="0" y="102054"/>
                </a:lnTo>
                <a:lnTo>
                  <a:pt x="0" y="103967"/>
                </a:lnTo>
                <a:lnTo>
                  <a:pt x="319" y="106040"/>
                </a:lnTo>
                <a:lnTo>
                  <a:pt x="797" y="107953"/>
                </a:lnTo>
                <a:lnTo>
                  <a:pt x="1435" y="109708"/>
                </a:lnTo>
                <a:lnTo>
                  <a:pt x="2232" y="111621"/>
                </a:lnTo>
                <a:lnTo>
                  <a:pt x="3349" y="113375"/>
                </a:lnTo>
                <a:lnTo>
                  <a:pt x="4465" y="114970"/>
                </a:lnTo>
                <a:lnTo>
                  <a:pt x="5900" y="116564"/>
                </a:lnTo>
                <a:lnTo>
                  <a:pt x="87543" y="198207"/>
                </a:lnTo>
                <a:lnTo>
                  <a:pt x="89137" y="199642"/>
                </a:lnTo>
                <a:lnTo>
                  <a:pt x="90732" y="200758"/>
                </a:lnTo>
                <a:lnTo>
                  <a:pt x="92486" y="201875"/>
                </a:lnTo>
                <a:lnTo>
                  <a:pt x="94400" y="202672"/>
                </a:lnTo>
                <a:lnTo>
                  <a:pt x="96154" y="203310"/>
                </a:lnTo>
                <a:lnTo>
                  <a:pt x="98067" y="203788"/>
                </a:lnTo>
                <a:lnTo>
                  <a:pt x="100140" y="204107"/>
                </a:lnTo>
                <a:lnTo>
                  <a:pt x="103967" y="204107"/>
                </a:lnTo>
                <a:lnTo>
                  <a:pt x="105881" y="203788"/>
                </a:lnTo>
                <a:lnTo>
                  <a:pt x="107794" y="203310"/>
                </a:lnTo>
                <a:lnTo>
                  <a:pt x="109708" y="202672"/>
                </a:lnTo>
                <a:lnTo>
                  <a:pt x="111462" y="201875"/>
                </a:lnTo>
                <a:lnTo>
                  <a:pt x="113216" y="200758"/>
                </a:lnTo>
                <a:lnTo>
                  <a:pt x="114970" y="199642"/>
                </a:lnTo>
                <a:lnTo>
                  <a:pt x="116405" y="198207"/>
                </a:lnTo>
                <a:lnTo>
                  <a:pt x="279691" y="34921"/>
                </a:lnTo>
                <a:lnTo>
                  <a:pt x="281126" y="33327"/>
                </a:lnTo>
                <a:lnTo>
                  <a:pt x="282401" y="31732"/>
                </a:lnTo>
                <a:lnTo>
                  <a:pt x="283358" y="29978"/>
                </a:lnTo>
                <a:lnTo>
                  <a:pt x="284315" y="28065"/>
                </a:lnTo>
                <a:lnTo>
                  <a:pt x="284953" y="26311"/>
                </a:lnTo>
                <a:lnTo>
                  <a:pt x="285431" y="24397"/>
                </a:lnTo>
                <a:lnTo>
                  <a:pt x="285591" y="22324"/>
                </a:lnTo>
                <a:lnTo>
                  <a:pt x="285750" y="20411"/>
                </a:lnTo>
                <a:lnTo>
                  <a:pt x="285591" y="18497"/>
                </a:lnTo>
                <a:lnTo>
                  <a:pt x="285431" y="16584"/>
                </a:lnTo>
                <a:lnTo>
                  <a:pt x="284953" y="14670"/>
                </a:lnTo>
                <a:lnTo>
                  <a:pt x="284315" y="12757"/>
                </a:lnTo>
                <a:lnTo>
                  <a:pt x="283358" y="11003"/>
                </a:lnTo>
                <a:lnTo>
                  <a:pt x="282401" y="9249"/>
                </a:lnTo>
                <a:lnTo>
                  <a:pt x="281126" y="7495"/>
                </a:lnTo>
                <a:lnTo>
                  <a:pt x="279691" y="6059"/>
                </a:lnTo>
                <a:lnTo>
                  <a:pt x="279850" y="6059"/>
                </a:lnTo>
                <a:lnTo>
                  <a:pt x="278255" y="4624"/>
                </a:lnTo>
                <a:lnTo>
                  <a:pt x="276661" y="3349"/>
                </a:lnTo>
                <a:lnTo>
                  <a:pt x="274907" y="2392"/>
                </a:lnTo>
                <a:lnTo>
                  <a:pt x="272993" y="1435"/>
                </a:lnTo>
                <a:lnTo>
                  <a:pt x="271239" y="797"/>
                </a:lnTo>
                <a:lnTo>
                  <a:pt x="269326" y="319"/>
                </a:lnTo>
                <a:lnTo>
                  <a:pt x="267253" y="159"/>
                </a:lnTo>
                <a:lnTo>
                  <a:pt x="265339" y="0"/>
                </a:lnTo>
                <a:close/>
              </a:path>
            </a:pathLst>
          </a:custGeom>
          <a:solidFill>
            <a:srgbClr val="FF7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61"/>
          <p:cNvSpPr/>
          <p:nvPr/>
        </p:nvSpPr>
        <p:spPr>
          <a:xfrm>
            <a:off x="4277856" y="3152430"/>
            <a:ext cx="588300" cy="588300"/>
          </a:xfrm>
          <a:prstGeom prst="ellipse">
            <a:avLst/>
          </a:prstGeom>
          <a:solidFill>
            <a:srgbClr val="FFFFFF"/>
          </a:solidFill>
          <a:ln cap="flat" cmpd="sng" w="19050">
            <a:solidFill>
              <a:srgbClr val="FF833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61"/>
          <p:cNvSpPr/>
          <p:nvPr/>
        </p:nvSpPr>
        <p:spPr>
          <a:xfrm>
            <a:off x="4419478" y="3337629"/>
            <a:ext cx="305038" cy="217884"/>
          </a:xfrm>
          <a:custGeom>
            <a:rect b="b" l="l" r="r" t="t"/>
            <a:pathLst>
              <a:path extrusionOk="0" h="204107" w="285750">
                <a:moveTo>
                  <a:pt x="265339" y="0"/>
                </a:moveTo>
                <a:lnTo>
                  <a:pt x="263426" y="159"/>
                </a:lnTo>
                <a:lnTo>
                  <a:pt x="261512" y="319"/>
                </a:lnTo>
                <a:lnTo>
                  <a:pt x="259599" y="797"/>
                </a:lnTo>
                <a:lnTo>
                  <a:pt x="257685" y="1435"/>
                </a:lnTo>
                <a:lnTo>
                  <a:pt x="255931" y="2392"/>
                </a:lnTo>
                <a:lnTo>
                  <a:pt x="254177" y="3349"/>
                </a:lnTo>
                <a:lnTo>
                  <a:pt x="252423" y="4624"/>
                </a:lnTo>
                <a:lnTo>
                  <a:pt x="250988" y="6059"/>
                </a:lnTo>
                <a:lnTo>
                  <a:pt x="102054" y="154834"/>
                </a:lnTo>
                <a:lnTo>
                  <a:pt x="34762" y="87702"/>
                </a:lnTo>
                <a:lnTo>
                  <a:pt x="33327" y="86267"/>
                </a:lnTo>
                <a:lnTo>
                  <a:pt x="31573" y="84991"/>
                </a:lnTo>
                <a:lnTo>
                  <a:pt x="29819" y="84035"/>
                </a:lnTo>
                <a:lnTo>
                  <a:pt x="28065" y="83078"/>
                </a:lnTo>
                <a:lnTo>
                  <a:pt x="26151" y="82440"/>
                </a:lnTo>
                <a:lnTo>
                  <a:pt x="24238" y="81962"/>
                </a:lnTo>
                <a:lnTo>
                  <a:pt x="22324" y="81802"/>
                </a:lnTo>
                <a:lnTo>
                  <a:pt x="20411" y="81643"/>
                </a:lnTo>
                <a:lnTo>
                  <a:pt x="18497" y="81802"/>
                </a:lnTo>
                <a:lnTo>
                  <a:pt x="16424" y="81962"/>
                </a:lnTo>
                <a:lnTo>
                  <a:pt x="14511" y="82440"/>
                </a:lnTo>
                <a:lnTo>
                  <a:pt x="12757" y="83078"/>
                </a:lnTo>
                <a:lnTo>
                  <a:pt x="10843" y="84035"/>
                </a:lnTo>
                <a:lnTo>
                  <a:pt x="9089" y="84991"/>
                </a:lnTo>
                <a:lnTo>
                  <a:pt x="7495" y="86267"/>
                </a:lnTo>
                <a:lnTo>
                  <a:pt x="5900" y="87702"/>
                </a:lnTo>
                <a:lnTo>
                  <a:pt x="4465" y="89137"/>
                </a:lnTo>
                <a:lnTo>
                  <a:pt x="3349" y="90891"/>
                </a:lnTo>
                <a:lnTo>
                  <a:pt x="2232" y="92645"/>
                </a:lnTo>
                <a:lnTo>
                  <a:pt x="1435" y="94399"/>
                </a:lnTo>
                <a:lnTo>
                  <a:pt x="797" y="96313"/>
                </a:lnTo>
                <a:lnTo>
                  <a:pt x="319" y="98226"/>
                </a:lnTo>
                <a:lnTo>
                  <a:pt x="0" y="100140"/>
                </a:lnTo>
                <a:lnTo>
                  <a:pt x="0" y="102054"/>
                </a:lnTo>
                <a:lnTo>
                  <a:pt x="0" y="103967"/>
                </a:lnTo>
                <a:lnTo>
                  <a:pt x="319" y="106040"/>
                </a:lnTo>
                <a:lnTo>
                  <a:pt x="797" y="107953"/>
                </a:lnTo>
                <a:lnTo>
                  <a:pt x="1435" y="109708"/>
                </a:lnTo>
                <a:lnTo>
                  <a:pt x="2232" y="111621"/>
                </a:lnTo>
                <a:lnTo>
                  <a:pt x="3349" y="113375"/>
                </a:lnTo>
                <a:lnTo>
                  <a:pt x="4465" y="114970"/>
                </a:lnTo>
                <a:lnTo>
                  <a:pt x="5900" y="116564"/>
                </a:lnTo>
                <a:lnTo>
                  <a:pt x="87543" y="198207"/>
                </a:lnTo>
                <a:lnTo>
                  <a:pt x="89137" y="199642"/>
                </a:lnTo>
                <a:lnTo>
                  <a:pt x="90732" y="200758"/>
                </a:lnTo>
                <a:lnTo>
                  <a:pt x="92486" y="201875"/>
                </a:lnTo>
                <a:lnTo>
                  <a:pt x="94400" y="202672"/>
                </a:lnTo>
                <a:lnTo>
                  <a:pt x="96154" y="203310"/>
                </a:lnTo>
                <a:lnTo>
                  <a:pt x="98067" y="203788"/>
                </a:lnTo>
                <a:lnTo>
                  <a:pt x="100140" y="204107"/>
                </a:lnTo>
                <a:lnTo>
                  <a:pt x="103967" y="204107"/>
                </a:lnTo>
                <a:lnTo>
                  <a:pt x="105881" y="203788"/>
                </a:lnTo>
                <a:lnTo>
                  <a:pt x="107794" y="203310"/>
                </a:lnTo>
                <a:lnTo>
                  <a:pt x="109708" y="202672"/>
                </a:lnTo>
                <a:lnTo>
                  <a:pt x="111462" y="201875"/>
                </a:lnTo>
                <a:lnTo>
                  <a:pt x="113216" y="200758"/>
                </a:lnTo>
                <a:lnTo>
                  <a:pt x="114970" y="199642"/>
                </a:lnTo>
                <a:lnTo>
                  <a:pt x="116405" y="198207"/>
                </a:lnTo>
                <a:lnTo>
                  <a:pt x="279691" y="34921"/>
                </a:lnTo>
                <a:lnTo>
                  <a:pt x="281126" y="33327"/>
                </a:lnTo>
                <a:lnTo>
                  <a:pt x="282401" y="31732"/>
                </a:lnTo>
                <a:lnTo>
                  <a:pt x="283358" y="29978"/>
                </a:lnTo>
                <a:lnTo>
                  <a:pt x="284315" y="28065"/>
                </a:lnTo>
                <a:lnTo>
                  <a:pt x="284953" y="26311"/>
                </a:lnTo>
                <a:lnTo>
                  <a:pt x="285431" y="24397"/>
                </a:lnTo>
                <a:lnTo>
                  <a:pt x="285591" y="22324"/>
                </a:lnTo>
                <a:lnTo>
                  <a:pt x="285750" y="20411"/>
                </a:lnTo>
                <a:lnTo>
                  <a:pt x="285591" y="18497"/>
                </a:lnTo>
                <a:lnTo>
                  <a:pt x="285431" y="16584"/>
                </a:lnTo>
                <a:lnTo>
                  <a:pt x="284953" y="14670"/>
                </a:lnTo>
                <a:lnTo>
                  <a:pt x="284315" y="12757"/>
                </a:lnTo>
                <a:lnTo>
                  <a:pt x="283358" y="11003"/>
                </a:lnTo>
                <a:lnTo>
                  <a:pt x="282401" y="9249"/>
                </a:lnTo>
                <a:lnTo>
                  <a:pt x="281126" y="7495"/>
                </a:lnTo>
                <a:lnTo>
                  <a:pt x="279691" y="6059"/>
                </a:lnTo>
                <a:lnTo>
                  <a:pt x="279850" y="6059"/>
                </a:lnTo>
                <a:lnTo>
                  <a:pt x="278255" y="4624"/>
                </a:lnTo>
                <a:lnTo>
                  <a:pt x="276661" y="3349"/>
                </a:lnTo>
                <a:lnTo>
                  <a:pt x="274907" y="2392"/>
                </a:lnTo>
                <a:lnTo>
                  <a:pt x="272993" y="1435"/>
                </a:lnTo>
                <a:lnTo>
                  <a:pt x="271239" y="797"/>
                </a:lnTo>
                <a:lnTo>
                  <a:pt x="269326" y="319"/>
                </a:lnTo>
                <a:lnTo>
                  <a:pt x="267253" y="159"/>
                </a:lnTo>
                <a:lnTo>
                  <a:pt x="265339" y="0"/>
                </a:lnTo>
                <a:close/>
              </a:path>
            </a:pathLst>
          </a:custGeom>
          <a:solidFill>
            <a:srgbClr val="FF7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61"/>
          <p:cNvSpPr/>
          <p:nvPr/>
        </p:nvSpPr>
        <p:spPr>
          <a:xfrm>
            <a:off x="7120856" y="3152430"/>
            <a:ext cx="588300" cy="588300"/>
          </a:xfrm>
          <a:prstGeom prst="ellipse">
            <a:avLst/>
          </a:prstGeom>
          <a:solidFill>
            <a:srgbClr val="FFFFFF"/>
          </a:solidFill>
          <a:ln cap="flat" cmpd="sng" w="19050">
            <a:solidFill>
              <a:srgbClr val="FF833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61"/>
          <p:cNvSpPr/>
          <p:nvPr/>
        </p:nvSpPr>
        <p:spPr>
          <a:xfrm>
            <a:off x="7262478" y="3337629"/>
            <a:ext cx="305038" cy="217884"/>
          </a:xfrm>
          <a:custGeom>
            <a:rect b="b" l="l" r="r" t="t"/>
            <a:pathLst>
              <a:path extrusionOk="0" h="204107" w="285750">
                <a:moveTo>
                  <a:pt x="265339" y="0"/>
                </a:moveTo>
                <a:lnTo>
                  <a:pt x="263426" y="159"/>
                </a:lnTo>
                <a:lnTo>
                  <a:pt x="261512" y="319"/>
                </a:lnTo>
                <a:lnTo>
                  <a:pt x="259599" y="797"/>
                </a:lnTo>
                <a:lnTo>
                  <a:pt x="257685" y="1435"/>
                </a:lnTo>
                <a:lnTo>
                  <a:pt x="255931" y="2392"/>
                </a:lnTo>
                <a:lnTo>
                  <a:pt x="254177" y="3349"/>
                </a:lnTo>
                <a:lnTo>
                  <a:pt x="252423" y="4624"/>
                </a:lnTo>
                <a:lnTo>
                  <a:pt x="250988" y="6059"/>
                </a:lnTo>
                <a:lnTo>
                  <a:pt x="102054" y="154834"/>
                </a:lnTo>
                <a:lnTo>
                  <a:pt x="34762" y="87702"/>
                </a:lnTo>
                <a:lnTo>
                  <a:pt x="33327" y="86267"/>
                </a:lnTo>
                <a:lnTo>
                  <a:pt x="31573" y="84991"/>
                </a:lnTo>
                <a:lnTo>
                  <a:pt x="29819" y="84035"/>
                </a:lnTo>
                <a:lnTo>
                  <a:pt x="28065" y="83078"/>
                </a:lnTo>
                <a:lnTo>
                  <a:pt x="26151" y="82440"/>
                </a:lnTo>
                <a:lnTo>
                  <a:pt x="24238" y="81962"/>
                </a:lnTo>
                <a:lnTo>
                  <a:pt x="22324" y="81802"/>
                </a:lnTo>
                <a:lnTo>
                  <a:pt x="20411" y="81643"/>
                </a:lnTo>
                <a:lnTo>
                  <a:pt x="18497" y="81802"/>
                </a:lnTo>
                <a:lnTo>
                  <a:pt x="16424" y="81962"/>
                </a:lnTo>
                <a:lnTo>
                  <a:pt x="14511" y="82440"/>
                </a:lnTo>
                <a:lnTo>
                  <a:pt x="12757" y="83078"/>
                </a:lnTo>
                <a:lnTo>
                  <a:pt x="10843" y="84035"/>
                </a:lnTo>
                <a:lnTo>
                  <a:pt x="9089" y="84991"/>
                </a:lnTo>
                <a:lnTo>
                  <a:pt x="7495" y="86267"/>
                </a:lnTo>
                <a:lnTo>
                  <a:pt x="5900" y="87702"/>
                </a:lnTo>
                <a:lnTo>
                  <a:pt x="4465" y="89137"/>
                </a:lnTo>
                <a:lnTo>
                  <a:pt x="3349" y="90891"/>
                </a:lnTo>
                <a:lnTo>
                  <a:pt x="2232" y="92645"/>
                </a:lnTo>
                <a:lnTo>
                  <a:pt x="1435" y="94399"/>
                </a:lnTo>
                <a:lnTo>
                  <a:pt x="797" y="96313"/>
                </a:lnTo>
                <a:lnTo>
                  <a:pt x="319" y="98226"/>
                </a:lnTo>
                <a:lnTo>
                  <a:pt x="0" y="100140"/>
                </a:lnTo>
                <a:lnTo>
                  <a:pt x="0" y="102054"/>
                </a:lnTo>
                <a:lnTo>
                  <a:pt x="0" y="103967"/>
                </a:lnTo>
                <a:lnTo>
                  <a:pt x="319" y="106040"/>
                </a:lnTo>
                <a:lnTo>
                  <a:pt x="797" y="107953"/>
                </a:lnTo>
                <a:lnTo>
                  <a:pt x="1435" y="109708"/>
                </a:lnTo>
                <a:lnTo>
                  <a:pt x="2232" y="111621"/>
                </a:lnTo>
                <a:lnTo>
                  <a:pt x="3349" y="113375"/>
                </a:lnTo>
                <a:lnTo>
                  <a:pt x="4465" y="114970"/>
                </a:lnTo>
                <a:lnTo>
                  <a:pt x="5900" y="116564"/>
                </a:lnTo>
                <a:lnTo>
                  <a:pt x="87543" y="198207"/>
                </a:lnTo>
                <a:lnTo>
                  <a:pt x="89137" y="199642"/>
                </a:lnTo>
                <a:lnTo>
                  <a:pt x="90732" y="200758"/>
                </a:lnTo>
                <a:lnTo>
                  <a:pt x="92486" y="201875"/>
                </a:lnTo>
                <a:lnTo>
                  <a:pt x="94400" y="202672"/>
                </a:lnTo>
                <a:lnTo>
                  <a:pt x="96154" y="203310"/>
                </a:lnTo>
                <a:lnTo>
                  <a:pt x="98067" y="203788"/>
                </a:lnTo>
                <a:lnTo>
                  <a:pt x="100140" y="204107"/>
                </a:lnTo>
                <a:lnTo>
                  <a:pt x="103967" y="204107"/>
                </a:lnTo>
                <a:lnTo>
                  <a:pt x="105881" y="203788"/>
                </a:lnTo>
                <a:lnTo>
                  <a:pt x="107794" y="203310"/>
                </a:lnTo>
                <a:lnTo>
                  <a:pt x="109708" y="202672"/>
                </a:lnTo>
                <a:lnTo>
                  <a:pt x="111462" y="201875"/>
                </a:lnTo>
                <a:lnTo>
                  <a:pt x="113216" y="200758"/>
                </a:lnTo>
                <a:lnTo>
                  <a:pt x="114970" y="199642"/>
                </a:lnTo>
                <a:lnTo>
                  <a:pt x="116405" y="198207"/>
                </a:lnTo>
                <a:lnTo>
                  <a:pt x="279691" y="34921"/>
                </a:lnTo>
                <a:lnTo>
                  <a:pt x="281126" y="33327"/>
                </a:lnTo>
                <a:lnTo>
                  <a:pt x="282401" y="31732"/>
                </a:lnTo>
                <a:lnTo>
                  <a:pt x="283358" y="29978"/>
                </a:lnTo>
                <a:lnTo>
                  <a:pt x="284315" y="28065"/>
                </a:lnTo>
                <a:lnTo>
                  <a:pt x="284953" y="26311"/>
                </a:lnTo>
                <a:lnTo>
                  <a:pt x="285431" y="24397"/>
                </a:lnTo>
                <a:lnTo>
                  <a:pt x="285591" y="22324"/>
                </a:lnTo>
                <a:lnTo>
                  <a:pt x="285750" y="20411"/>
                </a:lnTo>
                <a:lnTo>
                  <a:pt x="285591" y="18497"/>
                </a:lnTo>
                <a:lnTo>
                  <a:pt x="285431" y="16584"/>
                </a:lnTo>
                <a:lnTo>
                  <a:pt x="284953" y="14670"/>
                </a:lnTo>
                <a:lnTo>
                  <a:pt x="284315" y="12757"/>
                </a:lnTo>
                <a:lnTo>
                  <a:pt x="283358" y="11003"/>
                </a:lnTo>
                <a:lnTo>
                  <a:pt x="282401" y="9249"/>
                </a:lnTo>
                <a:lnTo>
                  <a:pt x="281126" y="7495"/>
                </a:lnTo>
                <a:lnTo>
                  <a:pt x="279691" y="6059"/>
                </a:lnTo>
                <a:lnTo>
                  <a:pt x="279850" y="6059"/>
                </a:lnTo>
                <a:lnTo>
                  <a:pt x="278255" y="4624"/>
                </a:lnTo>
                <a:lnTo>
                  <a:pt x="276661" y="3349"/>
                </a:lnTo>
                <a:lnTo>
                  <a:pt x="274907" y="2392"/>
                </a:lnTo>
                <a:lnTo>
                  <a:pt x="272993" y="1435"/>
                </a:lnTo>
                <a:lnTo>
                  <a:pt x="271239" y="797"/>
                </a:lnTo>
                <a:lnTo>
                  <a:pt x="269326" y="319"/>
                </a:lnTo>
                <a:lnTo>
                  <a:pt x="267253" y="159"/>
                </a:lnTo>
                <a:lnTo>
                  <a:pt x="265339" y="0"/>
                </a:lnTo>
                <a:close/>
              </a:path>
            </a:pathLst>
          </a:custGeom>
          <a:solidFill>
            <a:srgbClr val="FF7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61"/>
          <p:cNvSpPr txBox="1"/>
          <p:nvPr/>
        </p:nvSpPr>
        <p:spPr>
          <a:xfrm>
            <a:off x="515150" y="3958175"/>
            <a:ext cx="2141100" cy="458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1000"/>
              </a:spcAft>
              <a:buNone/>
            </a:pPr>
            <a:r>
              <a:rPr b="1" lang="en">
                <a:solidFill>
                  <a:srgbClr val="1A1A60"/>
                </a:solidFill>
                <a:latin typeface="Montserrat"/>
                <a:ea typeface="Montserrat"/>
                <a:cs typeface="Montserrat"/>
                <a:sym typeface="Montserrat"/>
              </a:rPr>
              <a:t>Identify</a:t>
            </a:r>
            <a:endParaRPr b="1">
              <a:solidFill>
                <a:srgbClr val="1A1A60"/>
              </a:solidFill>
              <a:latin typeface="Montserrat"/>
              <a:ea typeface="Montserrat"/>
              <a:cs typeface="Montserrat"/>
              <a:sym typeface="Montserrat"/>
            </a:endParaRPr>
          </a:p>
        </p:txBody>
      </p:sp>
      <p:sp>
        <p:nvSpPr>
          <p:cNvPr id="519" name="Google Shape;519;p61"/>
          <p:cNvSpPr txBox="1"/>
          <p:nvPr/>
        </p:nvSpPr>
        <p:spPr>
          <a:xfrm>
            <a:off x="240075" y="4368075"/>
            <a:ext cx="2694600" cy="458100"/>
          </a:xfrm>
          <a:prstGeom prst="rect">
            <a:avLst/>
          </a:prstGeom>
          <a:noFill/>
          <a:ln>
            <a:noFill/>
          </a:ln>
        </p:spPr>
        <p:txBody>
          <a:bodyPr anchorCtr="0" anchor="t" bIns="0" lIns="91425" spcFirstLastPara="1" rIns="91425" wrap="square" tIns="0">
            <a:noAutofit/>
          </a:bodyPr>
          <a:lstStyle/>
          <a:p>
            <a:pPr indent="0" lvl="0" marL="0" marR="0" rtl="0" algn="ctr">
              <a:lnSpc>
                <a:spcPct val="150000"/>
              </a:lnSpc>
              <a:spcBef>
                <a:spcPts val="0"/>
              </a:spcBef>
              <a:spcAft>
                <a:spcPts val="0"/>
              </a:spcAft>
              <a:buClr>
                <a:schemeClr val="dk1"/>
              </a:buClr>
              <a:buSzPts val="1100"/>
              <a:buFont typeface="Arial"/>
              <a:buNone/>
            </a:pPr>
            <a:r>
              <a:rPr lang="en" sz="1200">
                <a:solidFill>
                  <a:srgbClr val="1A1A60"/>
                </a:solidFill>
                <a:latin typeface="Montserrat"/>
                <a:ea typeface="Montserrat"/>
                <a:cs typeface="Montserrat"/>
                <a:sym typeface="Montserrat"/>
              </a:rPr>
              <a:t>Identify Use Cases &amp;</a:t>
            </a:r>
            <a:endParaRPr sz="1200">
              <a:solidFill>
                <a:srgbClr val="1A1A60"/>
              </a:solidFill>
              <a:latin typeface="Montserrat"/>
              <a:ea typeface="Montserrat"/>
              <a:cs typeface="Montserrat"/>
              <a:sym typeface="Montserrat"/>
            </a:endParaRPr>
          </a:p>
          <a:p>
            <a:pPr indent="0" lvl="0" marL="0" marR="0" rtl="0" algn="ctr">
              <a:lnSpc>
                <a:spcPct val="150000"/>
              </a:lnSpc>
              <a:spcBef>
                <a:spcPts val="0"/>
              </a:spcBef>
              <a:spcAft>
                <a:spcPts val="0"/>
              </a:spcAft>
              <a:buClr>
                <a:schemeClr val="dk1"/>
              </a:buClr>
              <a:buSzPts val="1100"/>
              <a:buFont typeface="Arial"/>
              <a:buNone/>
            </a:pPr>
            <a:r>
              <a:rPr lang="en" sz="1200">
                <a:solidFill>
                  <a:srgbClr val="1A1A60"/>
                </a:solidFill>
                <a:latin typeface="Montserrat"/>
                <a:ea typeface="Montserrat"/>
                <a:cs typeface="Montserrat"/>
                <a:sym typeface="Montserrat"/>
              </a:rPr>
              <a:t>Define Key Measurements</a:t>
            </a:r>
            <a:endParaRPr sz="1200">
              <a:solidFill>
                <a:srgbClr val="1A1A60"/>
              </a:solidFill>
              <a:latin typeface="Montserrat"/>
              <a:ea typeface="Montserrat"/>
              <a:cs typeface="Montserrat"/>
              <a:sym typeface="Montserrat"/>
            </a:endParaRPr>
          </a:p>
        </p:txBody>
      </p:sp>
      <p:sp>
        <p:nvSpPr>
          <p:cNvPr id="520" name="Google Shape;520;p61"/>
          <p:cNvSpPr txBox="1"/>
          <p:nvPr/>
        </p:nvSpPr>
        <p:spPr>
          <a:xfrm>
            <a:off x="3501450" y="3958175"/>
            <a:ext cx="2141100" cy="458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1000"/>
              </a:spcAft>
              <a:buNone/>
            </a:pPr>
            <a:r>
              <a:rPr b="1" lang="en">
                <a:solidFill>
                  <a:srgbClr val="1A1A60"/>
                </a:solidFill>
                <a:latin typeface="Montserrat"/>
                <a:ea typeface="Montserrat"/>
                <a:cs typeface="Montserrat"/>
                <a:sym typeface="Montserrat"/>
              </a:rPr>
              <a:t>Access</a:t>
            </a:r>
            <a:endParaRPr b="1">
              <a:solidFill>
                <a:srgbClr val="1A1A60"/>
              </a:solidFill>
              <a:latin typeface="Montserrat"/>
              <a:ea typeface="Montserrat"/>
              <a:cs typeface="Montserrat"/>
              <a:sym typeface="Montserrat"/>
            </a:endParaRPr>
          </a:p>
        </p:txBody>
      </p:sp>
      <p:sp>
        <p:nvSpPr>
          <p:cNvPr id="521" name="Google Shape;521;p61"/>
          <p:cNvSpPr txBox="1"/>
          <p:nvPr/>
        </p:nvSpPr>
        <p:spPr>
          <a:xfrm>
            <a:off x="6344450" y="3958175"/>
            <a:ext cx="2141100" cy="458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1000"/>
              </a:spcAft>
              <a:buNone/>
            </a:pPr>
            <a:r>
              <a:rPr b="1" lang="en">
                <a:solidFill>
                  <a:srgbClr val="1A1A60"/>
                </a:solidFill>
                <a:latin typeface="Montserrat"/>
                <a:ea typeface="Montserrat"/>
                <a:cs typeface="Montserrat"/>
                <a:sym typeface="Montserrat"/>
              </a:rPr>
              <a:t>Analysis</a:t>
            </a:r>
            <a:endParaRPr b="1">
              <a:solidFill>
                <a:srgbClr val="1A1A60"/>
              </a:solidFill>
              <a:latin typeface="Montserrat"/>
              <a:ea typeface="Montserrat"/>
              <a:cs typeface="Montserrat"/>
              <a:sym typeface="Montserrat"/>
            </a:endParaRPr>
          </a:p>
        </p:txBody>
      </p:sp>
      <p:sp>
        <p:nvSpPr>
          <p:cNvPr id="522" name="Google Shape;522;p61"/>
          <p:cNvSpPr txBox="1"/>
          <p:nvPr/>
        </p:nvSpPr>
        <p:spPr>
          <a:xfrm>
            <a:off x="3224700" y="4368075"/>
            <a:ext cx="2694600" cy="458100"/>
          </a:xfrm>
          <a:prstGeom prst="rect">
            <a:avLst/>
          </a:prstGeom>
          <a:noFill/>
          <a:ln>
            <a:noFill/>
          </a:ln>
        </p:spPr>
        <p:txBody>
          <a:bodyPr anchorCtr="0" anchor="t" bIns="0" lIns="91425" spcFirstLastPara="1" rIns="91425" wrap="square" tIns="0">
            <a:noAutofit/>
          </a:bodyPr>
          <a:lstStyle/>
          <a:p>
            <a:pPr indent="0" lvl="0" marL="0" marR="0" rtl="0" algn="ctr">
              <a:lnSpc>
                <a:spcPct val="150000"/>
              </a:lnSpc>
              <a:spcBef>
                <a:spcPts val="0"/>
              </a:spcBef>
              <a:spcAft>
                <a:spcPts val="0"/>
              </a:spcAft>
              <a:buClr>
                <a:schemeClr val="dk1"/>
              </a:buClr>
              <a:buSzPts val="1100"/>
              <a:buFont typeface="Arial"/>
              <a:buNone/>
            </a:pPr>
            <a:r>
              <a:rPr lang="en" sz="1200">
                <a:solidFill>
                  <a:srgbClr val="1A1A60"/>
                </a:solidFill>
                <a:latin typeface="Montserrat"/>
                <a:ea typeface="Montserrat"/>
                <a:cs typeface="Montserrat"/>
                <a:sym typeface="Montserrat"/>
              </a:rPr>
              <a:t>Standardized Data Extraction</a:t>
            </a:r>
            <a:endParaRPr sz="1200">
              <a:solidFill>
                <a:srgbClr val="1A1A60"/>
              </a:solidFill>
              <a:latin typeface="Montserrat"/>
              <a:ea typeface="Montserrat"/>
              <a:cs typeface="Montserrat"/>
              <a:sym typeface="Montserrat"/>
            </a:endParaRPr>
          </a:p>
          <a:p>
            <a:pPr indent="0" lvl="0" marL="0" marR="0" rtl="0" algn="ctr">
              <a:lnSpc>
                <a:spcPct val="150000"/>
              </a:lnSpc>
              <a:spcBef>
                <a:spcPts val="0"/>
              </a:spcBef>
              <a:spcAft>
                <a:spcPts val="0"/>
              </a:spcAft>
              <a:buClr>
                <a:schemeClr val="dk1"/>
              </a:buClr>
              <a:buSzPts val="1100"/>
              <a:buFont typeface="Arial"/>
              <a:buNone/>
            </a:pPr>
            <a:r>
              <a:rPr lang="en" sz="1200">
                <a:solidFill>
                  <a:srgbClr val="1A1A60"/>
                </a:solidFill>
                <a:latin typeface="Montserrat"/>
                <a:ea typeface="Montserrat"/>
                <a:cs typeface="Montserrat"/>
                <a:sym typeface="Montserrat"/>
              </a:rPr>
              <a:t>Curated Data Sets</a:t>
            </a:r>
            <a:endParaRPr sz="1200">
              <a:solidFill>
                <a:srgbClr val="1A1A60"/>
              </a:solidFill>
              <a:latin typeface="Montserrat"/>
              <a:ea typeface="Montserrat"/>
              <a:cs typeface="Montserrat"/>
              <a:sym typeface="Montserrat"/>
            </a:endParaRPr>
          </a:p>
        </p:txBody>
      </p:sp>
      <p:sp>
        <p:nvSpPr>
          <p:cNvPr id="523" name="Google Shape;523;p61"/>
          <p:cNvSpPr txBox="1"/>
          <p:nvPr/>
        </p:nvSpPr>
        <p:spPr>
          <a:xfrm>
            <a:off x="6067700" y="4368075"/>
            <a:ext cx="2694600" cy="458100"/>
          </a:xfrm>
          <a:prstGeom prst="rect">
            <a:avLst/>
          </a:prstGeom>
          <a:noFill/>
          <a:ln>
            <a:noFill/>
          </a:ln>
        </p:spPr>
        <p:txBody>
          <a:bodyPr anchorCtr="0" anchor="t" bIns="0" lIns="91425" spcFirstLastPara="1" rIns="91425" wrap="square" tIns="0">
            <a:noAutofit/>
          </a:bodyPr>
          <a:lstStyle/>
          <a:p>
            <a:pPr indent="0" lvl="0" marL="0" marR="0" rtl="0" algn="ctr">
              <a:lnSpc>
                <a:spcPct val="150000"/>
              </a:lnSpc>
              <a:spcBef>
                <a:spcPts val="0"/>
              </a:spcBef>
              <a:spcAft>
                <a:spcPts val="0"/>
              </a:spcAft>
              <a:buClr>
                <a:schemeClr val="dk1"/>
              </a:buClr>
              <a:buSzPts val="1100"/>
              <a:buFont typeface="Arial"/>
              <a:buNone/>
            </a:pPr>
            <a:r>
              <a:rPr lang="en" sz="1200">
                <a:solidFill>
                  <a:srgbClr val="1A1A60"/>
                </a:solidFill>
                <a:latin typeface="Montserrat"/>
                <a:ea typeface="Montserrat"/>
                <a:cs typeface="Montserrat"/>
                <a:sym typeface="Montserrat"/>
              </a:rPr>
              <a:t>Interactive Dashboards</a:t>
            </a:r>
            <a:endParaRPr sz="1200">
              <a:solidFill>
                <a:srgbClr val="1A1A60"/>
              </a:solidFill>
              <a:latin typeface="Montserrat"/>
              <a:ea typeface="Montserrat"/>
              <a:cs typeface="Montserrat"/>
              <a:sym typeface="Montserrat"/>
            </a:endParaRPr>
          </a:p>
          <a:p>
            <a:pPr indent="0" lvl="0" marL="0" marR="0" rtl="0" algn="ctr">
              <a:lnSpc>
                <a:spcPct val="150000"/>
              </a:lnSpc>
              <a:spcBef>
                <a:spcPts val="0"/>
              </a:spcBef>
              <a:spcAft>
                <a:spcPts val="0"/>
              </a:spcAft>
              <a:buClr>
                <a:schemeClr val="dk1"/>
              </a:buClr>
              <a:buSzPts val="1100"/>
              <a:buFont typeface="Arial"/>
              <a:buNone/>
            </a:pPr>
            <a:r>
              <a:rPr lang="en" sz="1200">
                <a:solidFill>
                  <a:srgbClr val="1A1A60"/>
                </a:solidFill>
                <a:latin typeface="Montserrat"/>
                <a:ea typeface="Montserrat"/>
                <a:cs typeface="Montserrat"/>
                <a:sym typeface="Montserrat"/>
              </a:rPr>
              <a:t>Actionable Insights</a:t>
            </a:r>
            <a:endParaRPr sz="1200">
              <a:solidFill>
                <a:srgbClr val="1A1A60"/>
              </a:solidFill>
              <a:latin typeface="Montserrat"/>
              <a:ea typeface="Montserrat"/>
              <a:cs typeface="Montserrat"/>
              <a:sym typeface="Montserrat"/>
            </a:endParaRPr>
          </a:p>
        </p:txBody>
      </p:sp>
    </p:spTree>
  </p:cSld>
  <p:clrMapOvr>
    <a:masterClrMapping/>
  </p:clrMapOvr>
  <mc:AlternateContent>
    <mc:Choice Requires="p14">
      <p:transition spd="slow" p14:dur="1000">
        <p:fad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FEF"/>
        </a:solidFill>
      </p:bgPr>
    </p:bg>
    <p:spTree>
      <p:nvGrpSpPr>
        <p:cNvPr id="527" name="Shape 527"/>
        <p:cNvGrpSpPr/>
        <p:nvPr/>
      </p:nvGrpSpPr>
      <p:grpSpPr>
        <a:xfrm>
          <a:off x="0" y="0"/>
          <a:ext cx="0" cy="0"/>
          <a:chOff x="0" y="0"/>
          <a:chExt cx="0" cy="0"/>
        </a:xfrm>
      </p:grpSpPr>
      <p:sp>
        <p:nvSpPr>
          <p:cNvPr id="528" name="Google Shape;528;p62"/>
          <p:cNvSpPr/>
          <p:nvPr/>
        </p:nvSpPr>
        <p:spPr>
          <a:xfrm flipH="1">
            <a:off x="-2697225" y="0"/>
            <a:ext cx="7051500" cy="5289000"/>
          </a:xfrm>
          <a:prstGeom prst="parallelogram">
            <a:avLst>
              <a:gd fmla="val 27078" name="adj"/>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29" name="Google Shape;529;p62"/>
          <p:cNvSpPr txBox="1"/>
          <p:nvPr/>
        </p:nvSpPr>
        <p:spPr>
          <a:xfrm>
            <a:off x="191375" y="2129125"/>
            <a:ext cx="3199800" cy="963900"/>
          </a:xfrm>
          <a:prstGeom prst="rect">
            <a:avLst/>
          </a:prstGeom>
          <a:noFill/>
          <a:ln>
            <a:noFill/>
          </a:ln>
        </p:spPr>
        <p:txBody>
          <a:bodyPr anchorCtr="0" anchor="t" bIns="91425" lIns="91425" spcFirstLastPara="1" rIns="91425" wrap="square" tIns="91425">
            <a:noAutofit/>
          </a:bodyPr>
          <a:lstStyle/>
          <a:p>
            <a:pPr indent="0" lvl="0" marL="0" rtl="0" algn="l">
              <a:lnSpc>
                <a:spcPct val="80000"/>
              </a:lnSpc>
              <a:spcBef>
                <a:spcPts val="0"/>
              </a:spcBef>
              <a:spcAft>
                <a:spcPts val="0"/>
              </a:spcAft>
              <a:buNone/>
            </a:pPr>
            <a:r>
              <a:rPr b="1" lang="en" sz="2100">
                <a:solidFill>
                  <a:srgbClr val="003366"/>
                </a:solidFill>
                <a:latin typeface="Montserrat"/>
                <a:ea typeface="Montserrat"/>
                <a:cs typeface="Montserrat"/>
                <a:sym typeface="Montserrat"/>
              </a:rPr>
              <a:t>Measurable Insights: </a:t>
            </a:r>
            <a:endParaRPr b="1" sz="2100">
              <a:solidFill>
                <a:srgbClr val="003366"/>
              </a:solidFill>
              <a:latin typeface="Montserrat"/>
              <a:ea typeface="Montserrat"/>
              <a:cs typeface="Montserrat"/>
              <a:sym typeface="Montserrat"/>
            </a:endParaRPr>
          </a:p>
          <a:p>
            <a:pPr indent="0" lvl="0" marL="0" rtl="0" algn="l">
              <a:lnSpc>
                <a:spcPct val="80000"/>
              </a:lnSpc>
              <a:spcBef>
                <a:spcPts val="500"/>
              </a:spcBef>
              <a:spcAft>
                <a:spcPts val="0"/>
              </a:spcAft>
              <a:buNone/>
            </a:pPr>
            <a:r>
              <a:rPr b="1" lang="en" sz="2200">
                <a:solidFill>
                  <a:srgbClr val="FF8300"/>
                </a:solidFill>
                <a:latin typeface="Caveat"/>
                <a:ea typeface="Caveat"/>
                <a:cs typeface="Caveat"/>
                <a:sym typeface="Caveat"/>
              </a:rPr>
              <a:t>EHR Utilization</a:t>
            </a:r>
            <a:endParaRPr b="1" sz="2200">
              <a:solidFill>
                <a:srgbClr val="FF8300"/>
              </a:solidFill>
              <a:latin typeface="Caveat"/>
              <a:ea typeface="Caveat"/>
              <a:cs typeface="Caveat"/>
              <a:sym typeface="Caveat"/>
            </a:endParaRPr>
          </a:p>
          <a:p>
            <a:pPr indent="0" lvl="0" marL="0" rtl="0" algn="l">
              <a:lnSpc>
                <a:spcPct val="80000"/>
              </a:lnSpc>
              <a:spcBef>
                <a:spcPts val="0"/>
              </a:spcBef>
              <a:spcAft>
                <a:spcPts val="0"/>
              </a:spcAft>
              <a:buNone/>
            </a:pPr>
            <a:r>
              <a:t/>
            </a:r>
            <a:endParaRPr sz="900">
              <a:solidFill>
                <a:srgbClr val="003366"/>
              </a:solidFill>
              <a:latin typeface="Montserrat"/>
              <a:ea typeface="Montserrat"/>
              <a:cs typeface="Montserrat"/>
              <a:sym typeface="Montserrat"/>
            </a:endParaRPr>
          </a:p>
        </p:txBody>
      </p:sp>
      <p:grpSp>
        <p:nvGrpSpPr>
          <p:cNvPr id="530" name="Google Shape;530;p62"/>
          <p:cNvGrpSpPr/>
          <p:nvPr/>
        </p:nvGrpSpPr>
        <p:grpSpPr>
          <a:xfrm>
            <a:off x="475632" y="889084"/>
            <a:ext cx="2076372" cy="288486"/>
            <a:chOff x="-7532175" y="-1522925"/>
            <a:chExt cx="26183763" cy="3637902"/>
          </a:xfrm>
        </p:grpSpPr>
        <p:sp>
          <p:nvSpPr>
            <p:cNvPr id="531" name="Google Shape;531;p62"/>
            <p:cNvSpPr/>
            <p:nvPr/>
          </p:nvSpPr>
          <p:spPr>
            <a:xfrm>
              <a:off x="-7532175" y="-1445771"/>
              <a:ext cx="3692057" cy="3483593"/>
            </a:xfrm>
            <a:custGeom>
              <a:rect b="b" l="l" r="r" t="t"/>
              <a:pathLst>
                <a:path extrusionOk="0" h="38017" w="40292">
                  <a:moveTo>
                    <a:pt x="0" y="1"/>
                  </a:moveTo>
                  <a:lnTo>
                    <a:pt x="0" y="38016"/>
                  </a:lnTo>
                  <a:lnTo>
                    <a:pt x="7207" y="38016"/>
                  </a:lnTo>
                  <a:lnTo>
                    <a:pt x="7207" y="10369"/>
                  </a:lnTo>
                  <a:lnTo>
                    <a:pt x="19303" y="26932"/>
                  </a:lnTo>
                  <a:lnTo>
                    <a:pt x="20736" y="26932"/>
                  </a:lnTo>
                  <a:lnTo>
                    <a:pt x="33127" y="10411"/>
                  </a:lnTo>
                  <a:lnTo>
                    <a:pt x="33127" y="38016"/>
                  </a:lnTo>
                  <a:lnTo>
                    <a:pt x="40292" y="38016"/>
                  </a:lnTo>
                  <a:lnTo>
                    <a:pt x="40292" y="1"/>
                  </a:lnTo>
                  <a:lnTo>
                    <a:pt x="32073" y="1"/>
                  </a:lnTo>
                  <a:lnTo>
                    <a:pt x="20188" y="16353"/>
                  </a:lnTo>
                  <a:lnTo>
                    <a:pt x="8261" y="1"/>
                  </a:lnTo>
                  <a:close/>
                </a:path>
              </a:pathLst>
            </a:custGeom>
            <a:solidFill>
              <a:srgbClr val="36B6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62"/>
            <p:cNvSpPr/>
            <p:nvPr/>
          </p:nvSpPr>
          <p:spPr>
            <a:xfrm>
              <a:off x="-3206888" y="-1453468"/>
              <a:ext cx="2610793" cy="3487350"/>
            </a:xfrm>
            <a:custGeom>
              <a:rect b="b" l="l" r="r" t="t"/>
              <a:pathLst>
                <a:path extrusionOk="0" h="38058" w="28492">
                  <a:moveTo>
                    <a:pt x="1" y="1"/>
                  </a:moveTo>
                  <a:lnTo>
                    <a:pt x="1" y="38058"/>
                  </a:lnTo>
                  <a:lnTo>
                    <a:pt x="28491" y="38058"/>
                  </a:lnTo>
                  <a:lnTo>
                    <a:pt x="28491" y="30978"/>
                  </a:lnTo>
                  <a:lnTo>
                    <a:pt x="7123" y="30978"/>
                  </a:lnTo>
                  <a:lnTo>
                    <a:pt x="7123" y="22422"/>
                  </a:lnTo>
                  <a:lnTo>
                    <a:pt x="27733" y="22422"/>
                  </a:lnTo>
                  <a:lnTo>
                    <a:pt x="27733" y="15721"/>
                  </a:lnTo>
                  <a:lnTo>
                    <a:pt x="7123" y="15721"/>
                  </a:lnTo>
                  <a:lnTo>
                    <a:pt x="7123" y="6955"/>
                  </a:lnTo>
                  <a:lnTo>
                    <a:pt x="28491" y="6955"/>
                  </a:lnTo>
                  <a:lnTo>
                    <a:pt x="28491" y="1"/>
                  </a:lnTo>
                  <a:close/>
                </a:path>
              </a:pathLst>
            </a:custGeom>
            <a:solidFill>
              <a:srgbClr val="36B6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62"/>
            <p:cNvSpPr/>
            <p:nvPr/>
          </p:nvSpPr>
          <p:spPr>
            <a:xfrm>
              <a:off x="37146" y="-1453468"/>
              <a:ext cx="3112756" cy="3487350"/>
            </a:xfrm>
            <a:custGeom>
              <a:rect b="b" l="l" r="r" t="t"/>
              <a:pathLst>
                <a:path extrusionOk="0" h="38058" w="33970">
                  <a:moveTo>
                    <a:pt x="15721" y="6828"/>
                  </a:moveTo>
                  <a:lnTo>
                    <a:pt x="16437" y="6870"/>
                  </a:lnTo>
                  <a:lnTo>
                    <a:pt x="17154" y="6955"/>
                  </a:lnTo>
                  <a:lnTo>
                    <a:pt x="17828" y="7081"/>
                  </a:lnTo>
                  <a:lnTo>
                    <a:pt x="18502" y="7207"/>
                  </a:lnTo>
                  <a:lnTo>
                    <a:pt x="19092" y="7376"/>
                  </a:lnTo>
                  <a:lnTo>
                    <a:pt x="19725" y="7587"/>
                  </a:lnTo>
                  <a:lnTo>
                    <a:pt x="20272" y="7840"/>
                  </a:lnTo>
                  <a:lnTo>
                    <a:pt x="20820" y="8093"/>
                  </a:lnTo>
                  <a:lnTo>
                    <a:pt x="21326" y="8345"/>
                  </a:lnTo>
                  <a:lnTo>
                    <a:pt x="21832" y="8683"/>
                  </a:lnTo>
                  <a:lnTo>
                    <a:pt x="22295" y="8978"/>
                  </a:lnTo>
                  <a:lnTo>
                    <a:pt x="22759" y="9357"/>
                  </a:lnTo>
                  <a:lnTo>
                    <a:pt x="23181" y="9694"/>
                  </a:lnTo>
                  <a:lnTo>
                    <a:pt x="23560" y="10116"/>
                  </a:lnTo>
                  <a:lnTo>
                    <a:pt x="23939" y="10495"/>
                  </a:lnTo>
                  <a:lnTo>
                    <a:pt x="24276" y="10916"/>
                  </a:lnTo>
                  <a:lnTo>
                    <a:pt x="24613" y="11380"/>
                  </a:lnTo>
                  <a:lnTo>
                    <a:pt x="24908" y="11843"/>
                  </a:lnTo>
                  <a:lnTo>
                    <a:pt x="25204" y="12307"/>
                  </a:lnTo>
                  <a:lnTo>
                    <a:pt x="25456" y="12771"/>
                  </a:lnTo>
                  <a:lnTo>
                    <a:pt x="25709" y="13276"/>
                  </a:lnTo>
                  <a:lnTo>
                    <a:pt x="26089" y="14288"/>
                  </a:lnTo>
                  <a:lnTo>
                    <a:pt x="26426" y="15384"/>
                  </a:lnTo>
                  <a:lnTo>
                    <a:pt x="26636" y="16437"/>
                  </a:lnTo>
                  <a:lnTo>
                    <a:pt x="26805" y="17533"/>
                  </a:lnTo>
                  <a:lnTo>
                    <a:pt x="26847" y="18671"/>
                  </a:lnTo>
                  <a:lnTo>
                    <a:pt x="26847" y="19809"/>
                  </a:lnTo>
                  <a:lnTo>
                    <a:pt x="26763" y="20989"/>
                  </a:lnTo>
                  <a:lnTo>
                    <a:pt x="26552" y="22127"/>
                  </a:lnTo>
                  <a:lnTo>
                    <a:pt x="26299" y="23223"/>
                  </a:lnTo>
                  <a:lnTo>
                    <a:pt x="26131" y="23771"/>
                  </a:lnTo>
                  <a:lnTo>
                    <a:pt x="25920" y="24319"/>
                  </a:lnTo>
                  <a:lnTo>
                    <a:pt x="25709" y="24824"/>
                  </a:lnTo>
                  <a:lnTo>
                    <a:pt x="25456" y="25330"/>
                  </a:lnTo>
                  <a:lnTo>
                    <a:pt x="25161" y="25836"/>
                  </a:lnTo>
                  <a:lnTo>
                    <a:pt x="24866" y="26299"/>
                  </a:lnTo>
                  <a:lnTo>
                    <a:pt x="24571" y="26763"/>
                  </a:lnTo>
                  <a:lnTo>
                    <a:pt x="24192" y="27227"/>
                  </a:lnTo>
                  <a:lnTo>
                    <a:pt x="23855" y="27648"/>
                  </a:lnTo>
                  <a:lnTo>
                    <a:pt x="23433" y="28069"/>
                  </a:lnTo>
                  <a:lnTo>
                    <a:pt x="23012" y="28449"/>
                  </a:lnTo>
                  <a:lnTo>
                    <a:pt x="22548" y="28828"/>
                  </a:lnTo>
                  <a:lnTo>
                    <a:pt x="22085" y="29165"/>
                  </a:lnTo>
                  <a:lnTo>
                    <a:pt x="21579" y="29502"/>
                  </a:lnTo>
                  <a:lnTo>
                    <a:pt x="21031" y="29797"/>
                  </a:lnTo>
                  <a:lnTo>
                    <a:pt x="20483" y="30092"/>
                  </a:lnTo>
                  <a:lnTo>
                    <a:pt x="19893" y="30303"/>
                  </a:lnTo>
                  <a:lnTo>
                    <a:pt x="19261" y="30514"/>
                  </a:lnTo>
                  <a:lnTo>
                    <a:pt x="18629" y="30725"/>
                  </a:lnTo>
                  <a:lnTo>
                    <a:pt x="17954" y="30851"/>
                  </a:lnTo>
                  <a:lnTo>
                    <a:pt x="17238" y="30978"/>
                  </a:lnTo>
                  <a:lnTo>
                    <a:pt x="16521" y="31062"/>
                  </a:lnTo>
                  <a:lnTo>
                    <a:pt x="15763" y="31146"/>
                  </a:lnTo>
                  <a:lnTo>
                    <a:pt x="7123" y="31146"/>
                  </a:lnTo>
                  <a:lnTo>
                    <a:pt x="7123" y="6828"/>
                  </a:lnTo>
                  <a:close/>
                  <a:moveTo>
                    <a:pt x="0" y="1"/>
                  </a:moveTo>
                  <a:lnTo>
                    <a:pt x="0" y="38058"/>
                  </a:lnTo>
                  <a:lnTo>
                    <a:pt x="14962" y="38058"/>
                  </a:lnTo>
                  <a:lnTo>
                    <a:pt x="16184" y="38016"/>
                  </a:lnTo>
                  <a:lnTo>
                    <a:pt x="17364" y="37932"/>
                  </a:lnTo>
                  <a:lnTo>
                    <a:pt x="18502" y="37805"/>
                  </a:lnTo>
                  <a:lnTo>
                    <a:pt x="19598" y="37636"/>
                  </a:lnTo>
                  <a:lnTo>
                    <a:pt x="20652" y="37384"/>
                  </a:lnTo>
                  <a:lnTo>
                    <a:pt x="21663" y="37089"/>
                  </a:lnTo>
                  <a:lnTo>
                    <a:pt x="22633" y="36751"/>
                  </a:lnTo>
                  <a:lnTo>
                    <a:pt x="23560" y="36372"/>
                  </a:lnTo>
                  <a:lnTo>
                    <a:pt x="24445" y="35951"/>
                  </a:lnTo>
                  <a:lnTo>
                    <a:pt x="25288" y="35487"/>
                  </a:lnTo>
                  <a:lnTo>
                    <a:pt x="26089" y="35023"/>
                  </a:lnTo>
                  <a:lnTo>
                    <a:pt x="26889" y="34476"/>
                  </a:lnTo>
                  <a:lnTo>
                    <a:pt x="27606" y="33886"/>
                  </a:lnTo>
                  <a:lnTo>
                    <a:pt x="28280" y="33296"/>
                  </a:lnTo>
                  <a:lnTo>
                    <a:pt x="28912" y="32663"/>
                  </a:lnTo>
                  <a:lnTo>
                    <a:pt x="29502" y="31989"/>
                  </a:lnTo>
                  <a:lnTo>
                    <a:pt x="30092" y="31315"/>
                  </a:lnTo>
                  <a:lnTo>
                    <a:pt x="30598" y="30556"/>
                  </a:lnTo>
                  <a:lnTo>
                    <a:pt x="31104" y="29840"/>
                  </a:lnTo>
                  <a:lnTo>
                    <a:pt x="31525" y="29039"/>
                  </a:lnTo>
                  <a:lnTo>
                    <a:pt x="31947" y="28280"/>
                  </a:lnTo>
                  <a:lnTo>
                    <a:pt x="32326" y="27479"/>
                  </a:lnTo>
                  <a:lnTo>
                    <a:pt x="32663" y="26637"/>
                  </a:lnTo>
                  <a:lnTo>
                    <a:pt x="32958" y="25794"/>
                  </a:lnTo>
                  <a:lnTo>
                    <a:pt x="33211" y="24951"/>
                  </a:lnTo>
                  <a:lnTo>
                    <a:pt x="33422" y="24066"/>
                  </a:lnTo>
                  <a:lnTo>
                    <a:pt x="33591" y="23181"/>
                  </a:lnTo>
                  <a:lnTo>
                    <a:pt x="33759" y="22296"/>
                  </a:lnTo>
                  <a:lnTo>
                    <a:pt x="33843" y="21411"/>
                  </a:lnTo>
                  <a:lnTo>
                    <a:pt x="33928" y="20525"/>
                  </a:lnTo>
                  <a:lnTo>
                    <a:pt x="33970" y="19598"/>
                  </a:lnTo>
                  <a:lnTo>
                    <a:pt x="33970" y="18713"/>
                  </a:lnTo>
                  <a:lnTo>
                    <a:pt x="33928" y="17828"/>
                  </a:lnTo>
                  <a:lnTo>
                    <a:pt x="33886" y="16943"/>
                  </a:lnTo>
                  <a:lnTo>
                    <a:pt x="33801" y="16058"/>
                  </a:lnTo>
                  <a:lnTo>
                    <a:pt x="33633" y="15215"/>
                  </a:lnTo>
                  <a:lnTo>
                    <a:pt x="33464" y="14330"/>
                  </a:lnTo>
                  <a:lnTo>
                    <a:pt x="33296" y="13487"/>
                  </a:lnTo>
                  <a:lnTo>
                    <a:pt x="33043" y="12644"/>
                  </a:lnTo>
                  <a:lnTo>
                    <a:pt x="32790" y="11843"/>
                  </a:lnTo>
                  <a:lnTo>
                    <a:pt x="32453" y="11001"/>
                  </a:lnTo>
                  <a:lnTo>
                    <a:pt x="32115" y="10200"/>
                  </a:lnTo>
                  <a:lnTo>
                    <a:pt x="31736" y="9441"/>
                  </a:lnTo>
                  <a:lnTo>
                    <a:pt x="31315" y="8683"/>
                  </a:lnTo>
                  <a:lnTo>
                    <a:pt x="30893" y="7924"/>
                  </a:lnTo>
                  <a:lnTo>
                    <a:pt x="30387" y="7207"/>
                  </a:lnTo>
                  <a:lnTo>
                    <a:pt x="29882" y="6491"/>
                  </a:lnTo>
                  <a:lnTo>
                    <a:pt x="29292" y="5859"/>
                  </a:lnTo>
                  <a:lnTo>
                    <a:pt x="28702" y="5185"/>
                  </a:lnTo>
                  <a:lnTo>
                    <a:pt x="28069" y="4594"/>
                  </a:lnTo>
                  <a:lnTo>
                    <a:pt x="27395" y="4004"/>
                  </a:lnTo>
                  <a:lnTo>
                    <a:pt x="26679" y="3457"/>
                  </a:lnTo>
                  <a:lnTo>
                    <a:pt x="25920" y="2951"/>
                  </a:lnTo>
                  <a:lnTo>
                    <a:pt x="25119" y="2445"/>
                  </a:lnTo>
                  <a:lnTo>
                    <a:pt x="24276" y="2024"/>
                  </a:lnTo>
                  <a:lnTo>
                    <a:pt x="23391" y="1602"/>
                  </a:lnTo>
                  <a:lnTo>
                    <a:pt x="22506" y="1265"/>
                  </a:lnTo>
                  <a:lnTo>
                    <a:pt x="21537" y="928"/>
                  </a:lnTo>
                  <a:lnTo>
                    <a:pt x="20567" y="675"/>
                  </a:lnTo>
                  <a:lnTo>
                    <a:pt x="19514" y="422"/>
                  </a:lnTo>
                  <a:lnTo>
                    <a:pt x="18418" y="253"/>
                  </a:lnTo>
                  <a:lnTo>
                    <a:pt x="17322" y="127"/>
                  </a:lnTo>
                  <a:lnTo>
                    <a:pt x="16142" y="43"/>
                  </a:lnTo>
                  <a:lnTo>
                    <a:pt x="14962" y="1"/>
                  </a:lnTo>
                  <a:close/>
                </a:path>
              </a:pathLst>
            </a:custGeom>
            <a:solidFill>
              <a:srgbClr val="36B6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62"/>
            <p:cNvSpPr/>
            <p:nvPr/>
          </p:nvSpPr>
          <p:spPr>
            <a:xfrm>
              <a:off x="37146" y="-1453468"/>
              <a:ext cx="3112756" cy="3487350"/>
            </a:xfrm>
            <a:custGeom>
              <a:rect b="b" l="l" r="r" t="t"/>
              <a:pathLst>
                <a:path extrusionOk="0" fill="none" h="38058" w="33970">
                  <a:moveTo>
                    <a:pt x="33970" y="18713"/>
                  </a:moveTo>
                  <a:lnTo>
                    <a:pt x="33970" y="18713"/>
                  </a:lnTo>
                  <a:lnTo>
                    <a:pt x="33970" y="19598"/>
                  </a:lnTo>
                  <a:lnTo>
                    <a:pt x="33928" y="20525"/>
                  </a:lnTo>
                  <a:lnTo>
                    <a:pt x="33843" y="21411"/>
                  </a:lnTo>
                  <a:lnTo>
                    <a:pt x="33759" y="22296"/>
                  </a:lnTo>
                  <a:lnTo>
                    <a:pt x="33591" y="23181"/>
                  </a:lnTo>
                  <a:lnTo>
                    <a:pt x="33422" y="24066"/>
                  </a:lnTo>
                  <a:lnTo>
                    <a:pt x="33211" y="24951"/>
                  </a:lnTo>
                  <a:lnTo>
                    <a:pt x="32958" y="25794"/>
                  </a:lnTo>
                  <a:lnTo>
                    <a:pt x="32663" y="26637"/>
                  </a:lnTo>
                  <a:lnTo>
                    <a:pt x="32326" y="27479"/>
                  </a:lnTo>
                  <a:lnTo>
                    <a:pt x="31947" y="28280"/>
                  </a:lnTo>
                  <a:lnTo>
                    <a:pt x="31525" y="29039"/>
                  </a:lnTo>
                  <a:lnTo>
                    <a:pt x="31104" y="29840"/>
                  </a:lnTo>
                  <a:lnTo>
                    <a:pt x="30598" y="30556"/>
                  </a:lnTo>
                  <a:lnTo>
                    <a:pt x="30092" y="31315"/>
                  </a:lnTo>
                  <a:lnTo>
                    <a:pt x="29502" y="31989"/>
                  </a:lnTo>
                  <a:lnTo>
                    <a:pt x="28912" y="32663"/>
                  </a:lnTo>
                  <a:lnTo>
                    <a:pt x="28280" y="33296"/>
                  </a:lnTo>
                  <a:lnTo>
                    <a:pt x="27606" y="33886"/>
                  </a:lnTo>
                  <a:lnTo>
                    <a:pt x="26889" y="34476"/>
                  </a:lnTo>
                  <a:lnTo>
                    <a:pt x="26089" y="35023"/>
                  </a:lnTo>
                  <a:lnTo>
                    <a:pt x="25288" y="35487"/>
                  </a:lnTo>
                  <a:lnTo>
                    <a:pt x="24445" y="35951"/>
                  </a:lnTo>
                  <a:lnTo>
                    <a:pt x="23560" y="36372"/>
                  </a:lnTo>
                  <a:lnTo>
                    <a:pt x="22633" y="36751"/>
                  </a:lnTo>
                  <a:lnTo>
                    <a:pt x="21663" y="37089"/>
                  </a:lnTo>
                  <a:lnTo>
                    <a:pt x="20652" y="37384"/>
                  </a:lnTo>
                  <a:lnTo>
                    <a:pt x="19598" y="37636"/>
                  </a:lnTo>
                  <a:lnTo>
                    <a:pt x="18502" y="37805"/>
                  </a:lnTo>
                  <a:lnTo>
                    <a:pt x="17364" y="37932"/>
                  </a:lnTo>
                  <a:lnTo>
                    <a:pt x="16184" y="38016"/>
                  </a:lnTo>
                  <a:lnTo>
                    <a:pt x="14962" y="38058"/>
                  </a:lnTo>
                  <a:lnTo>
                    <a:pt x="0" y="38058"/>
                  </a:lnTo>
                  <a:lnTo>
                    <a:pt x="0" y="1"/>
                  </a:lnTo>
                  <a:lnTo>
                    <a:pt x="14962" y="1"/>
                  </a:lnTo>
                  <a:lnTo>
                    <a:pt x="14962" y="1"/>
                  </a:lnTo>
                  <a:lnTo>
                    <a:pt x="16142" y="43"/>
                  </a:lnTo>
                  <a:lnTo>
                    <a:pt x="17322" y="127"/>
                  </a:lnTo>
                  <a:lnTo>
                    <a:pt x="18418" y="253"/>
                  </a:lnTo>
                  <a:lnTo>
                    <a:pt x="19514" y="422"/>
                  </a:lnTo>
                  <a:lnTo>
                    <a:pt x="20567" y="675"/>
                  </a:lnTo>
                  <a:lnTo>
                    <a:pt x="21537" y="928"/>
                  </a:lnTo>
                  <a:lnTo>
                    <a:pt x="22506" y="1265"/>
                  </a:lnTo>
                  <a:lnTo>
                    <a:pt x="23391" y="1602"/>
                  </a:lnTo>
                  <a:lnTo>
                    <a:pt x="24276" y="2024"/>
                  </a:lnTo>
                  <a:lnTo>
                    <a:pt x="25119" y="2445"/>
                  </a:lnTo>
                  <a:lnTo>
                    <a:pt x="25920" y="2951"/>
                  </a:lnTo>
                  <a:lnTo>
                    <a:pt x="26679" y="3457"/>
                  </a:lnTo>
                  <a:lnTo>
                    <a:pt x="27395" y="4004"/>
                  </a:lnTo>
                  <a:lnTo>
                    <a:pt x="28069" y="4594"/>
                  </a:lnTo>
                  <a:lnTo>
                    <a:pt x="28702" y="5185"/>
                  </a:lnTo>
                  <a:lnTo>
                    <a:pt x="29292" y="5859"/>
                  </a:lnTo>
                  <a:lnTo>
                    <a:pt x="29882" y="6491"/>
                  </a:lnTo>
                  <a:lnTo>
                    <a:pt x="30387" y="7207"/>
                  </a:lnTo>
                  <a:lnTo>
                    <a:pt x="30893" y="7924"/>
                  </a:lnTo>
                  <a:lnTo>
                    <a:pt x="31315" y="8683"/>
                  </a:lnTo>
                  <a:lnTo>
                    <a:pt x="31736" y="9441"/>
                  </a:lnTo>
                  <a:lnTo>
                    <a:pt x="32115" y="10200"/>
                  </a:lnTo>
                  <a:lnTo>
                    <a:pt x="32453" y="11001"/>
                  </a:lnTo>
                  <a:lnTo>
                    <a:pt x="32790" y="11843"/>
                  </a:lnTo>
                  <a:lnTo>
                    <a:pt x="33043" y="12644"/>
                  </a:lnTo>
                  <a:lnTo>
                    <a:pt x="33296" y="13487"/>
                  </a:lnTo>
                  <a:lnTo>
                    <a:pt x="33464" y="14330"/>
                  </a:lnTo>
                  <a:lnTo>
                    <a:pt x="33633" y="15215"/>
                  </a:lnTo>
                  <a:lnTo>
                    <a:pt x="33801" y="16058"/>
                  </a:lnTo>
                  <a:lnTo>
                    <a:pt x="33886" y="16943"/>
                  </a:lnTo>
                  <a:lnTo>
                    <a:pt x="33928" y="17828"/>
                  </a:lnTo>
                  <a:lnTo>
                    <a:pt x="33970" y="18713"/>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62"/>
            <p:cNvSpPr/>
            <p:nvPr/>
          </p:nvSpPr>
          <p:spPr>
            <a:xfrm>
              <a:off x="689746" y="-827805"/>
              <a:ext cx="1807543" cy="2228411"/>
            </a:xfrm>
            <a:custGeom>
              <a:rect b="b" l="l" r="r" t="t"/>
              <a:pathLst>
                <a:path extrusionOk="0" fill="none" h="24319" w="19726">
                  <a:moveTo>
                    <a:pt x="1" y="24318"/>
                  </a:moveTo>
                  <a:lnTo>
                    <a:pt x="7840" y="24318"/>
                  </a:lnTo>
                  <a:lnTo>
                    <a:pt x="7840" y="24318"/>
                  </a:lnTo>
                  <a:lnTo>
                    <a:pt x="8641" y="24318"/>
                  </a:lnTo>
                  <a:lnTo>
                    <a:pt x="9399" y="24234"/>
                  </a:lnTo>
                  <a:lnTo>
                    <a:pt x="10116" y="24150"/>
                  </a:lnTo>
                  <a:lnTo>
                    <a:pt x="10832" y="24023"/>
                  </a:lnTo>
                  <a:lnTo>
                    <a:pt x="11507" y="23897"/>
                  </a:lnTo>
                  <a:lnTo>
                    <a:pt x="12139" y="23686"/>
                  </a:lnTo>
                  <a:lnTo>
                    <a:pt x="12771" y="23475"/>
                  </a:lnTo>
                  <a:lnTo>
                    <a:pt x="13361" y="23264"/>
                  </a:lnTo>
                  <a:lnTo>
                    <a:pt x="13909" y="22969"/>
                  </a:lnTo>
                  <a:lnTo>
                    <a:pt x="14457" y="22674"/>
                  </a:lnTo>
                  <a:lnTo>
                    <a:pt x="14963" y="22337"/>
                  </a:lnTo>
                  <a:lnTo>
                    <a:pt x="15426" y="22000"/>
                  </a:lnTo>
                  <a:lnTo>
                    <a:pt x="15890" y="21621"/>
                  </a:lnTo>
                  <a:lnTo>
                    <a:pt x="16311" y="21241"/>
                  </a:lnTo>
                  <a:lnTo>
                    <a:pt x="16733" y="20820"/>
                  </a:lnTo>
                  <a:lnTo>
                    <a:pt x="17070" y="20399"/>
                  </a:lnTo>
                  <a:lnTo>
                    <a:pt x="17449" y="19935"/>
                  </a:lnTo>
                  <a:lnTo>
                    <a:pt x="17744" y="19471"/>
                  </a:lnTo>
                  <a:lnTo>
                    <a:pt x="18039" y="19008"/>
                  </a:lnTo>
                  <a:lnTo>
                    <a:pt x="18334" y="18502"/>
                  </a:lnTo>
                  <a:lnTo>
                    <a:pt x="18587" y="17996"/>
                  </a:lnTo>
                  <a:lnTo>
                    <a:pt x="18798" y="17491"/>
                  </a:lnTo>
                  <a:lnTo>
                    <a:pt x="19009" y="16943"/>
                  </a:lnTo>
                  <a:lnTo>
                    <a:pt x="19177" y="16395"/>
                  </a:lnTo>
                  <a:lnTo>
                    <a:pt x="19430" y="15299"/>
                  </a:lnTo>
                  <a:lnTo>
                    <a:pt x="19641" y="14161"/>
                  </a:lnTo>
                  <a:lnTo>
                    <a:pt x="19725" y="12981"/>
                  </a:lnTo>
                  <a:lnTo>
                    <a:pt x="19725" y="11843"/>
                  </a:lnTo>
                  <a:lnTo>
                    <a:pt x="19725" y="11843"/>
                  </a:lnTo>
                  <a:lnTo>
                    <a:pt x="19683" y="10705"/>
                  </a:lnTo>
                  <a:lnTo>
                    <a:pt x="19514" y="9609"/>
                  </a:lnTo>
                  <a:lnTo>
                    <a:pt x="19304" y="8556"/>
                  </a:lnTo>
                  <a:lnTo>
                    <a:pt x="18967" y="7460"/>
                  </a:lnTo>
                  <a:lnTo>
                    <a:pt x="18587" y="6448"/>
                  </a:lnTo>
                  <a:lnTo>
                    <a:pt x="18334" y="5943"/>
                  </a:lnTo>
                  <a:lnTo>
                    <a:pt x="18082" y="5479"/>
                  </a:lnTo>
                  <a:lnTo>
                    <a:pt x="17786" y="5015"/>
                  </a:lnTo>
                  <a:lnTo>
                    <a:pt x="17491" y="4552"/>
                  </a:lnTo>
                  <a:lnTo>
                    <a:pt x="17154" y="4088"/>
                  </a:lnTo>
                  <a:lnTo>
                    <a:pt x="16817" y="3667"/>
                  </a:lnTo>
                  <a:lnTo>
                    <a:pt x="16438" y="3288"/>
                  </a:lnTo>
                  <a:lnTo>
                    <a:pt x="16059" y="2866"/>
                  </a:lnTo>
                  <a:lnTo>
                    <a:pt x="15637" y="2529"/>
                  </a:lnTo>
                  <a:lnTo>
                    <a:pt x="15173" y="2150"/>
                  </a:lnTo>
                  <a:lnTo>
                    <a:pt x="14710" y="1855"/>
                  </a:lnTo>
                  <a:lnTo>
                    <a:pt x="14204" y="1517"/>
                  </a:lnTo>
                  <a:lnTo>
                    <a:pt x="13698" y="1265"/>
                  </a:lnTo>
                  <a:lnTo>
                    <a:pt x="13150" y="1012"/>
                  </a:lnTo>
                  <a:lnTo>
                    <a:pt x="12603" y="759"/>
                  </a:lnTo>
                  <a:lnTo>
                    <a:pt x="11970" y="548"/>
                  </a:lnTo>
                  <a:lnTo>
                    <a:pt x="11380" y="379"/>
                  </a:lnTo>
                  <a:lnTo>
                    <a:pt x="10706" y="253"/>
                  </a:lnTo>
                  <a:lnTo>
                    <a:pt x="10032" y="127"/>
                  </a:lnTo>
                  <a:lnTo>
                    <a:pt x="9315" y="42"/>
                  </a:lnTo>
                  <a:lnTo>
                    <a:pt x="8599" y="0"/>
                  </a:lnTo>
                  <a:lnTo>
                    <a:pt x="7840" y="0"/>
                  </a:lnTo>
                  <a:lnTo>
                    <a:pt x="1" y="0"/>
                  </a:lnTo>
                  <a:lnTo>
                    <a:pt x="1" y="24318"/>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62"/>
            <p:cNvSpPr/>
            <p:nvPr/>
          </p:nvSpPr>
          <p:spPr>
            <a:xfrm>
              <a:off x="3786987" y="-1453468"/>
              <a:ext cx="652790" cy="3487350"/>
            </a:xfrm>
            <a:custGeom>
              <a:rect b="b" l="l" r="r" t="t"/>
              <a:pathLst>
                <a:path extrusionOk="0" h="38058" w="7124">
                  <a:moveTo>
                    <a:pt x="1" y="1"/>
                  </a:moveTo>
                  <a:lnTo>
                    <a:pt x="1" y="19050"/>
                  </a:lnTo>
                  <a:lnTo>
                    <a:pt x="1" y="38058"/>
                  </a:lnTo>
                  <a:lnTo>
                    <a:pt x="7124" y="38058"/>
                  </a:lnTo>
                  <a:lnTo>
                    <a:pt x="7124" y="19050"/>
                  </a:lnTo>
                  <a:lnTo>
                    <a:pt x="7124" y="1"/>
                  </a:lnTo>
                  <a:close/>
                </a:path>
              </a:pathLst>
            </a:custGeom>
            <a:solidFill>
              <a:srgbClr val="36B6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62"/>
            <p:cNvSpPr/>
            <p:nvPr/>
          </p:nvSpPr>
          <p:spPr>
            <a:xfrm>
              <a:off x="5073036" y="-1453468"/>
              <a:ext cx="2869563" cy="3487350"/>
            </a:xfrm>
            <a:custGeom>
              <a:rect b="b" l="l" r="r" t="t"/>
              <a:pathLst>
                <a:path extrusionOk="0" h="38058" w="31316">
                  <a:moveTo>
                    <a:pt x="1" y="1"/>
                  </a:moveTo>
                  <a:lnTo>
                    <a:pt x="1" y="6533"/>
                  </a:lnTo>
                  <a:lnTo>
                    <a:pt x="12054" y="6533"/>
                  </a:lnTo>
                  <a:lnTo>
                    <a:pt x="12054" y="38058"/>
                  </a:lnTo>
                  <a:lnTo>
                    <a:pt x="19219" y="38058"/>
                  </a:lnTo>
                  <a:lnTo>
                    <a:pt x="19219" y="6533"/>
                  </a:lnTo>
                  <a:lnTo>
                    <a:pt x="31315" y="6533"/>
                  </a:lnTo>
                  <a:lnTo>
                    <a:pt x="31315" y="1"/>
                  </a:lnTo>
                  <a:close/>
                </a:path>
              </a:pathLst>
            </a:custGeom>
            <a:solidFill>
              <a:srgbClr val="36B6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62"/>
            <p:cNvSpPr/>
            <p:nvPr/>
          </p:nvSpPr>
          <p:spPr>
            <a:xfrm>
              <a:off x="8575838" y="-1453468"/>
              <a:ext cx="2610702" cy="3487350"/>
            </a:xfrm>
            <a:custGeom>
              <a:rect b="b" l="l" r="r" t="t"/>
              <a:pathLst>
                <a:path extrusionOk="0" h="38058" w="28491">
                  <a:moveTo>
                    <a:pt x="0" y="1"/>
                  </a:moveTo>
                  <a:lnTo>
                    <a:pt x="0" y="38058"/>
                  </a:lnTo>
                  <a:lnTo>
                    <a:pt x="28491" y="38058"/>
                  </a:lnTo>
                  <a:lnTo>
                    <a:pt x="28491" y="30978"/>
                  </a:lnTo>
                  <a:lnTo>
                    <a:pt x="7123" y="30978"/>
                  </a:lnTo>
                  <a:lnTo>
                    <a:pt x="7123" y="22422"/>
                  </a:lnTo>
                  <a:lnTo>
                    <a:pt x="27732" y="22422"/>
                  </a:lnTo>
                  <a:lnTo>
                    <a:pt x="27732" y="15721"/>
                  </a:lnTo>
                  <a:lnTo>
                    <a:pt x="7123" y="15721"/>
                  </a:lnTo>
                  <a:lnTo>
                    <a:pt x="7123" y="6955"/>
                  </a:lnTo>
                  <a:lnTo>
                    <a:pt x="28491" y="6955"/>
                  </a:lnTo>
                  <a:lnTo>
                    <a:pt x="28491" y="1"/>
                  </a:lnTo>
                  <a:close/>
                </a:path>
              </a:pathLst>
            </a:custGeom>
            <a:solidFill>
              <a:srgbClr val="36B6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p62"/>
            <p:cNvSpPr/>
            <p:nvPr/>
          </p:nvSpPr>
          <p:spPr>
            <a:xfrm>
              <a:off x="11819780" y="-1522925"/>
              <a:ext cx="3170759" cy="3637902"/>
            </a:xfrm>
            <a:custGeom>
              <a:rect b="b" l="l" r="r" t="t"/>
              <a:pathLst>
                <a:path extrusionOk="0" h="39701" w="34603">
                  <a:moveTo>
                    <a:pt x="20146" y="0"/>
                  </a:moveTo>
                  <a:lnTo>
                    <a:pt x="18882" y="42"/>
                  </a:lnTo>
                  <a:lnTo>
                    <a:pt x="17660" y="126"/>
                  </a:lnTo>
                  <a:lnTo>
                    <a:pt x="16480" y="253"/>
                  </a:lnTo>
                  <a:lnTo>
                    <a:pt x="15342" y="464"/>
                  </a:lnTo>
                  <a:lnTo>
                    <a:pt x="14246" y="716"/>
                  </a:lnTo>
                  <a:lnTo>
                    <a:pt x="13192" y="1011"/>
                  </a:lnTo>
                  <a:lnTo>
                    <a:pt x="12181" y="1349"/>
                  </a:lnTo>
                  <a:lnTo>
                    <a:pt x="11212" y="1770"/>
                  </a:lnTo>
                  <a:lnTo>
                    <a:pt x="10284" y="2192"/>
                  </a:lnTo>
                  <a:lnTo>
                    <a:pt x="9399" y="2655"/>
                  </a:lnTo>
                  <a:lnTo>
                    <a:pt x="8556" y="3161"/>
                  </a:lnTo>
                  <a:lnTo>
                    <a:pt x="7713" y="3751"/>
                  </a:lnTo>
                  <a:lnTo>
                    <a:pt x="6955" y="4341"/>
                  </a:lnTo>
                  <a:lnTo>
                    <a:pt x="6238" y="4973"/>
                  </a:lnTo>
                  <a:lnTo>
                    <a:pt x="5564" y="5605"/>
                  </a:lnTo>
                  <a:lnTo>
                    <a:pt x="4890" y="6322"/>
                  </a:lnTo>
                  <a:lnTo>
                    <a:pt x="4300" y="7038"/>
                  </a:lnTo>
                  <a:lnTo>
                    <a:pt x="3752" y="7797"/>
                  </a:lnTo>
                  <a:lnTo>
                    <a:pt x="3204" y="8556"/>
                  </a:lnTo>
                  <a:lnTo>
                    <a:pt x="2740" y="9356"/>
                  </a:lnTo>
                  <a:lnTo>
                    <a:pt x="2277" y="10157"/>
                  </a:lnTo>
                  <a:lnTo>
                    <a:pt x="1897" y="11000"/>
                  </a:lnTo>
                  <a:lnTo>
                    <a:pt x="1518" y="11885"/>
                  </a:lnTo>
                  <a:lnTo>
                    <a:pt x="1181" y="12728"/>
                  </a:lnTo>
                  <a:lnTo>
                    <a:pt x="928" y="13613"/>
                  </a:lnTo>
                  <a:lnTo>
                    <a:pt x="675" y="14540"/>
                  </a:lnTo>
                  <a:lnTo>
                    <a:pt x="464" y="15425"/>
                  </a:lnTo>
                  <a:lnTo>
                    <a:pt x="296" y="16352"/>
                  </a:lnTo>
                  <a:lnTo>
                    <a:pt x="169" y="17280"/>
                  </a:lnTo>
                  <a:lnTo>
                    <a:pt x="85" y="18207"/>
                  </a:lnTo>
                  <a:lnTo>
                    <a:pt x="1" y="19134"/>
                  </a:lnTo>
                  <a:lnTo>
                    <a:pt x="1" y="20061"/>
                  </a:lnTo>
                  <a:lnTo>
                    <a:pt x="43" y="20988"/>
                  </a:lnTo>
                  <a:lnTo>
                    <a:pt x="85" y="21916"/>
                  </a:lnTo>
                  <a:lnTo>
                    <a:pt x="169" y="22843"/>
                  </a:lnTo>
                  <a:lnTo>
                    <a:pt x="296" y="23728"/>
                  </a:lnTo>
                  <a:lnTo>
                    <a:pt x="464" y="24655"/>
                  </a:lnTo>
                  <a:lnTo>
                    <a:pt x="675" y="25540"/>
                  </a:lnTo>
                  <a:lnTo>
                    <a:pt x="928" y="26425"/>
                  </a:lnTo>
                  <a:lnTo>
                    <a:pt x="1181" y="27310"/>
                  </a:lnTo>
                  <a:lnTo>
                    <a:pt x="1518" y="28153"/>
                  </a:lnTo>
                  <a:lnTo>
                    <a:pt x="1855" y="28996"/>
                  </a:lnTo>
                  <a:lnTo>
                    <a:pt x="2234" y="29839"/>
                  </a:lnTo>
                  <a:lnTo>
                    <a:pt x="2698" y="30598"/>
                  </a:lnTo>
                  <a:lnTo>
                    <a:pt x="3162" y="31398"/>
                  </a:lnTo>
                  <a:lnTo>
                    <a:pt x="3667" y="32157"/>
                  </a:lnTo>
                  <a:lnTo>
                    <a:pt x="4215" y="32873"/>
                  </a:lnTo>
                  <a:lnTo>
                    <a:pt x="4805" y="33590"/>
                  </a:lnTo>
                  <a:lnTo>
                    <a:pt x="5438" y="34264"/>
                  </a:lnTo>
                  <a:lnTo>
                    <a:pt x="6112" y="34896"/>
                  </a:lnTo>
                  <a:lnTo>
                    <a:pt x="6828" y="35529"/>
                  </a:lnTo>
                  <a:lnTo>
                    <a:pt x="7587" y="36076"/>
                  </a:lnTo>
                  <a:lnTo>
                    <a:pt x="8388" y="36624"/>
                  </a:lnTo>
                  <a:lnTo>
                    <a:pt x="9231" y="37130"/>
                  </a:lnTo>
                  <a:lnTo>
                    <a:pt x="10116" y="37594"/>
                  </a:lnTo>
                  <a:lnTo>
                    <a:pt x="11043" y="38015"/>
                  </a:lnTo>
                  <a:lnTo>
                    <a:pt x="12054" y="38394"/>
                  </a:lnTo>
                  <a:lnTo>
                    <a:pt x="13066" y="38732"/>
                  </a:lnTo>
                  <a:lnTo>
                    <a:pt x="14120" y="39027"/>
                  </a:lnTo>
                  <a:lnTo>
                    <a:pt x="15258" y="39237"/>
                  </a:lnTo>
                  <a:lnTo>
                    <a:pt x="16396" y="39448"/>
                  </a:lnTo>
                  <a:lnTo>
                    <a:pt x="17618" y="39575"/>
                  </a:lnTo>
                  <a:lnTo>
                    <a:pt x="18882" y="39659"/>
                  </a:lnTo>
                  <a:lnTo>
                    <a:pt x="20146" y="39701"/>
                  </a:lnTo>
                  <a:lnTo>
                    <a:pt x="21200" y="39659"/>
                  </a:lnTo>
                  <a:lnTo>
                    <a:pt x="22212" y="39617"/>
                  </a:lnTo>
                  <a:lnTo>
                    <a:pt x="23223" y="39490"/>
                  </a:lnTo>
                  <a:lnTo>
                    <a:pt x="24193" y="39322"/>
                  </a:lnTo>
                  <a:lnTo>
                    <a:pt x="25162" y="39153"/>
                  </a:lnTo>
                  <a:lnTo>
                    <a:pt x="26131" y="38900"/>
                  </a:lnTo>
                  <a:lnTo>
                    <a:pt x="27058" y="38647"/>
                  </a:lnTo>
                  <a:lnTo>
                    <a:pt x="27986" y="38310"/>
                  </a:lnTo>
                  <a:lnTo>
                    <a:pt x="28871" y="37931"/>
                  </a:lnTo>
                  <a:lnTo>
                    <a:pt x="29756" y="37509"/>
                  </a:lnTo>
                  <a:lnTo>
                    <a:pt x="30641" y="37046"/>
                  </a:lnTo>
                  <a:lnTo>
                    <a:pt x="31484" y="36540"/>
                  </a:lnTo>
                  <a:lnTo>
                    <a:pt x="32285" y="35992"/>
                  </a:lnTo>
                  <a:lnTo>
                    <a:pt x="33085" y="35402"/>
                  </a:lnTo>
                  <a:lnTo>
                    <a:pt x="33886" y="34728"/>
                  </a:lnTo>
                  <a:lnTo>
                    <a:pt x="34603" y="34011"/>
                  </a:lnTo>
                  <a:lnTo>
                    <a:pt x="29714" y="29080"/>
                  </a:lnTo>
                  <a:lnTo>
                    <a:pt x="29250" y="29544"/>
                  </a:lnTo>
                  <a:lnTo>
                    <a:pt x="28744" y="29965"/>
                  </a:lnTo>
                  <a:lnTo>
                    <a:pt x="28196" y="30387"/>
                  </a:lnTo>
                  <a:lnTo>
                    <a:pt x="27648" y="30724"/>
                  </a:lnTo>
                  <a:lnTo>
                    <a:pt x="27058" y="31103"/>
                  </a:lnTo>
                  <a:lnTo>
                    <a:pt x="26468" y="31398"/>
                  </a:lnTo>
                  <a:lnTo>
                    <a:pt x="25878" y="31693"/>
                  </a:lnTo>
                  <a:lnTo>
                    <a:pt x="25246" y="31946"/>
                  </a:lnTo>
                  <a:lnTo>
                    <a:pt x="24614" y="32199"/>
                  </a:lnTo>
                  <a:lnTo>
                    <a:pt x="23982" y="32368"/>
                  </a:lnTo>
                  <a:lnTo>
                    <a:pt x="23350" y="32536"/>
                  </a:lnTo>
                  <a:lnTo>
                    <a:pt x="22717" y="32705"/>
                  </a:lnTo>
                  <a:lnTo>
                    <a:pt x="22085" y="32789"/>
                  </a:lnTo>
                  <a:lnTo>
                    <a:pt x="21411" y="32873"/>
                  </a:lnTo>
                  <a:lnTo>
                    <a:pt x="20779" y="32916"/>
                  </a:lnTo>
                  <a:lnTo>
                    <a:pt x="20146" y="32958"/>
                  </a:lnTo>
                  <a:lnTo>
                    <a:pt x="19304" y="32916"/>
                  </a:lnTo>
                  <a:lnTo>
                    <a:pt x="18461" y="32873"/>
                  </a:lnTo>
                  <a:lnTo>
                    <a:pt x="17660" y="32789"/>
                  </a:lnTo>
                  <a:lnTo>
                    <a:pt x="16901" y="32663"/>
                  </a:lnTo>
                  <a:lnTo>
                    <a:pt x="16185" y="32494"/>
                  </a:lnTo>
                  <a:lnTo>
                    <a:pt x="15468" y="32283"/>
                  </a:lnTo>
                  <a:lnTo>
                    <a:pt x="14794" y="32073"/>
                  </a:lnTo>
                  <a:lnTo>
                    <a:pt x="14162" y="31820"/>
                  </a:lnTo>
                  <a:lnTo>
                    <a:pt x="13572" y="31525"/>
                  </a:lnTo>
                  <a:lnTo>
                    <a:pt x="12982" y="31230"/>
                  </a:lnTo>
                  <a:lnTo>
                    <a:pt x="12434" y="30893"/>
                  </a:lnTo>
                  <a:lnTo>
                    <a:pt x="11886" y="30513"/>
                  </a:lnTo>
                  <a:lnTo>
                    <a:pt x="11422" y="30134"/>
                  </a:lnTo>
                  <a:lnTo>
                    <a:pt x="10959" y="29755"/>
                  </a:lnTo>
                  <a:lnTo>
                    <a:pt x="10537" y="29333"/>
                  </a:lnTo>
                  <a:lnTo>
                    <a:pt x="10116" y="28870"/>
                  </a:lnTo>
                  <a:lnTo>
                    <a:pt x="9736" y="28406"/>
                  </a:lnTo>
                  <a:lnTo>
                    <a:pt x="9399" y="27942"/>
                  </a:lnTo>
                  <a:lnTo>
                    <a:pt x="9062" y="27437"/>
                  </a:lnTo>
                  <a:lnTo>
                    <a:pt x="8767" y="26931"/>
                  </a:lnTo>
                  <a:lnTo>
                    <a:pt x="8472" y="26383"/>
                  </a:lnTo>
                  <a:lnTo>
                    <a:pt x="8219" y="25835"/>
                  </a:lnTo>
                  <a:lnTo>
                    <a:pt x="8008" y="25287"/>
                  </a:lnTo>
                  <a:lnTo>
                    <a:pt x="7798" y="24739"/>
                  </a:lnTo>
                  <a:lnTo>
                    <a:pt x="7503" y="23601"/>
                  </a:lnTo>
                  <a:lnTo>
                    <a:pt x="7250" y="22421"/>
                  </a:lnTo>
                  <a:lnTo>
                    <a:pt x="7123" y="21241"/>
                  </a:lnTo>
                  <a:lnTo>
                    <a:pt x="7081" y="20061"/>
                  </a:lnTo>
                  <a:lnTo>
                    <a:pt x="7123" y="18881"/>
                  </a:lnTo>
                  <a:lnTo>
                    <a:pt x="7250" y="17659"/>
                  </a:lnTo>
                  <a:lnTo>
                    <a:pt x="7461" y="16479"/>
                  </a:lnTo>
                  <a:lnTo>
                    <a:pt x="7629" y="15889"/>
                  </a:lnTo>
                  <a:lnTo>
                    <a:pt x="7798" y="15341"/>
                  </a:lnTo>
                  <a:lnTo>
                    <a:pt x="8008" y="14751"/>
                  </a:lnTo>
                  <a:lnTo>
                    <a:pt x="8219" y="14203"/>
                  </a:lnTo>
                  <a:lnTo>
                    <a:pt x="8472" y="13655"/>
                  </a:lnTo>
                  <a:lnTo>
                    <a:pt x="8767" y="13107"/>
                  </a:lnTo>
                  <a:lnTo>
                    <a:pt x="9062" y="12559"/>
                  </a:lnTo>
                  <a:lnTo>
                    <a:pt x="9399" y="12054"/>
                  </a:lnTo>
                  <a:lnTo>
                    <a:pt x="9779" y="11548"/>
                  </a:lnTo>
                  <a:lnTo>
                    <a:pt x="10158" y="11084"/>
                  </a:lnTo>
                  <a:lnTo>
                    <a:pt x="10579" y="10621"/>
                  </a:lnTo>
                  <a:lnTo>
                    <a:pt x="11001" y="10199"/>
                  </a:lnTo>
                  <a:lnTo>
                    <a:pt x="11464" y="9778"/>
                  </a:lnTo>
                  <a:lnTo>
                    <a:pt x="11970" y="9356"/>
                  </a:lnTo>
                  <a:lnTo>
                    <a:pt x="12476" y="8977"/>
                  </a:lnTo>
                  <a:lnTo>
                    <a:pt x="13066" y="8640"/>
                  </a:lnTo>
                  <a:lnTo>
                    <a:pt x="13614" y="8303"/>
                  </a:lnTo>
                  <a:lnTo>
                    <a:pt x="14246" y="8050"/>
                  </a:lnTo>
                  <a:lnTo>
                    <a:pt x="14878" y="7755"/>
                  </a:lnTo>
                  <a:lnTo>
                    <a:pt x="15553" y="7544"/>
                  </a:lnTo>
                  <a:lnTo>
                    <a:pt x="16227" y="7333"/>
                  </a:lnTo>
                  <a:lnTo>
                    <a:pt x="16986" y="7165"/>
                  </a:lnTo>
                  <a:lnTo>
                    <a:pt x="17702" y="7038"/>
                  </a:lnTo>
                  <a:lnTo>
                    <a:pt x="18503" y="6954"/>
                  </a:lnTo>
                  <a:lnTo>
                    <a:pt x="19304" y="6870"/>
                  </a:lnTo>
                  <a:lnTo>
                    <a:pt x="20779" y="6870"/>
                  </a:lnTo>
                  <a:lnTo>
                    <a:pt x="21411" y="6912"/>
                  </a:lnTo>
                  <a:lnTo>
                    <a:pt x="22043" y="6996"/>
                  </a:lnTo>
                  <a:lnTo>
                    <a:pt x="22633" y="7080"/>
                  </a:lnTo>
                  <a:lnTo>
                    <a:pt x="23265" y="7207"/>
                  </a:lnTo>
                  <a:lnTo>
                    <a:pt x="23855" y="7333"/>
                  </a:lnTo>
                  <a:lnTo>
                    <a:pt x="24488" y="7544"/>
                  </a:lnTo>
                  <a:lnTo>
                    <a:pt x="25078" y="7755"/>
                  </a:lnTo>
                  <a:lnTo>
                    <a:pt x="25668" y="7965"/>
                  </a:lnTo>
                  <a:lnTo>
                    <a:pt x="26216" y="8218"/>
                  </a:lnTo>
                  <a:lnTo>
                    <a:pt x="26763" y="8513"/>
                  </a:lnTo>
                  <a:lnTo>
                    <a:pt x="27311" y="8851"/>
                  </a:lnTo>
                  <a:lnTo>
                    <a:pt x="27859" y="9188"/>
                  </a:lnTo>
                  <a:lnTo>
                    <a:pt x="28365" y="9609"/>
                  </a:lnTo>
                  <a:lnTo>
                    <a:pt x="28871" y="9988"/>
                  </a:lnTo>
                  <a:lnTo>
                    <a:pt x="29334" y="10452"/>
                  </a:lnTo>
                  <a:lnTo>
                    <a:pt x="34139" y="5816"/>
                  </a:lnTo>
                  <a:lnTo>
                    <a:pt x="33380" y="5142"/>
                  </a:lnTo>
                  <a:lnTo>
                    <a:pt x="32622" y="4467"/>
                  </a:lnTo>
                  <a:lnTo>
                    <a:pt x="31821" y="3877"/>
                  </a:lnTo>
                  <a:lnTo>
                    <a:pt x="31020" y="3287"/>
                  </a:lnTo>
                  <a:lnTo>
                    <a:pt x="30219" y="2782"/>
                  </a:lnTo>
                  <a:lnTo>
                    <a:pt x="29334" y="2276"/>
                  </a:lnTo>
                  <a:lnTo>
                    <a:pt x="28491" y="1854"/>
                  </a:lnTo>
                  <a:lnTo>
                    <a:pt x="27606" y="1475"/>
                  </a:lnTo>
                  <a:lnTo>
                    <a:pt x="26721" y="1138"/>
                  </a:lnTo>
                  <a:lnTo>
                    <a:pt x="25836" y="843"/>
                  </a:lnTo>
                  <a:lnTo>
                    <a:pt x="24909" y="590"/>
                  </a:lnTo>
                  <a:lnTo>
                    <a:pt x="23982" y="379"/>
                  </a:lnTo>
                  <a:lnTo>
                    <a:pt x="23055" y="211"/>
                  </a:lnTo>
                  <a:lnTo>
                    <a:pt x="22085" y="126"/>
                  </a:lnTo>
                  <a:lnTo>
                    <a:pt x="21116" y="42"/>
                  </a:lnTo>
                  <a:lnTo>
                    <a:pt x="20146" y="0"/>
                  </a:lnTo>
                  <a:close/>
                </a:path>
              </a:pathLst>
            </a:custGeom>
            <a:solidFill>
              <a:srgbClr val="36B6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62"/>
            <p:cNvSpPr/>
            <p:nvPr/>
          </p:nvSpPr>
          <p:spPr>
            <a:xfrm>
              <a:off x="15627624" y="-1445771"/>
              <a:ext cx="3023964" cy="3483593"/>
            </a:xfrm>
            <a:custGeom>
              <a:rect b="b" l="l" r="r" t="t"/>
              <a:pathLst>
                <a:path extrusionOk="0" h="38017" w="33001">
                  <a:moveTo>
                    <a:pt x="1" y="1"/>
                  </a:moveTo>
                  <a:lnTo>
                    <a:pt x="1" y="38016"/>
                  </a:lnTo>
                  <a:lnTo>
                    <a:pt x="7166" y="38016"/>
                  </a:lnTo>
                  <a:lnTo>
                    <a:pt x="7166" y="22633"/>
                  </a:lnTo>
                  <a:lnTo>
                    <a:pt x="25878" y="22633"/>
                  </a:lnTo>
                  <a:lnTo>
                    <a:pt x="25878" y="38016"/>
                  </a:lnTo>
                  <a:lnTo>
                    <a:pt x="33001" y="38016"/>
                  </a:lnTo>
                  <a:lnTo>
                    <a:pt x="33001" y="1"/>
                  </a:lnTo>
                  <a:lnTo>
                    <a:pt x="25878" y="1"/>
                  </a:lnTo>
                  <a:lnTo>
                    <a:pt x="25878" y="16016"/>
                  </a:lnTo>
                  <a:lnTo>
                    <a:pt x="7166" y="16016"/>
                  </a:lnTo>
                  <a:lnTo>
                    <a:pt x="7166" y="1"/>
                  </a:lnTo>
                  <a:close/>
                </a:path>
              </a:pathLst>
            </a:custGeom>
            <a:solidFill>
              <a:srgbClr val="36B6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41" name="Google Shape;541;p62"/>
          <p:cNvSpPr txBox="1"/>
          <p:nvPr/>
        </p:nvSpPr>
        <p:spPr>
          <a:xfrm>
            <a:off x="5938473" y="0"/>
            <a:ext cx="3205500" cy="215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lt1"/>
              </a:solidFill>
              <a:latin typeface="Montserrat"/>
              <a:ea typeface="Montserrat"/>
              <a:cs typeface="Montserrat"/>
              <a:sym typeface="Montserrat"/>
            </a:endParaRPr>
          </a:p>
          <a:p>
            <a:pPr indent="0" lvl="0" marL="0" rtl="0" algn="l">
              <a:spcBef>
                <a:spcPts val="0"/>
              </a:spcBef>
              <a:spcAft>
                <a:spcPts val="0"/>
              </a:spcAft>
              <a:buNone/>
            </a:pPr>
            <a:r>
              <a:t/>
            </a:r>
            <a:endParaRPr>
              <a:solidFill>
                <a:schemeClr val="lt1"/>
              </a:solidFill>
              <a:latin typeface="Montserrat"/>
              <a:ea typeface="Montserrat"/>
              <a:cs typeface="Montserrat"/>
              <a:sym typeface="Montserrat"/>
            </a:endParaRPr>
          </a:p>
          <a:p>
            <a:pPr indent="0" lvl="0" marL="0" rtl="0" algn="l">
              <a:spcBef>
                <a:spcPts val="0"/>
              </a:spcBef>
              <a:spcAft>
                <a:spcPts val="0"/>
              </a:spcAft>
              <a:buNone/>
            </a:pPr>
            <a:r>
              <a:t/>
            </a:r>
            <a:endParaRPr>
              <a:solidFill>
                <a:schemeClr val="lt1"/>
              </a:solidFill>
              <a:latin typeface="Montserrat"/>
              <a:ea typeface="Montserrat"/>
              <a:cs typeface="Montserrat"/>
              <a:sym typeface="Montserrat"/>
            </a:endParaRPr>
          </a:p>
          <a:p>
            <a:pPr indent="0" lvl="0" marL="0" rtl="0" algn="l">
              <a:spcBef>
                <a:spcPts val="0"/>
              </a:spcBef>
              <a:spcAft>
                <a:spcPts val="0"/>
              </a:spcAft>
              <a:buNone/>
            </a:pPr>
            <a:r>
              <a:t/>
            </a:r>
            <a:endParaRPr>
              <a:solidFill>
                <a:schemeClr val="lt1"/>
              </a:solidFill>
              <a:latin typeface="Montserrat"/>
              <a:ea typeface="Montserrat"/>
              <a:cs typeface="Montserrat"/>
              <a:sym typeface="Montserrat"/>
            </a:endParaRPr>
          </a:p>
          <a:p>
            <a:pPr indent="0" lvl="0" marL="0" rtl="0" algn="l">
              <a:spcBef>
                <a:spcPts val="0"/>
              </a:spcBef>
              <a:spcAft>
                <a:spcPts val="0"/>
              </a:spcAft>
              <a:buNone/>
            </a:pPr>
            <a:r>
              <a:t/>
            </a:r>
            <a:endParaRPr>
              <a:solidFill>
                <a:schemeClr val="lt1"/>
              </a:solidFill>
              <a:latin typeface="Montserrat"/>
              <a:ea typeface="Montserrat"/>
              <a:cs typeface="Montserrat"/>
              <a:sym typeface="Montserrat"/>
            </a:endParaRPr>
          </a:p>
          <a:p>
            <a:pPr indent="0" lvl="0" marL="0" rtl="0" algn="l">
              <a:spcBef>
                <a:spcPts val="0"/>
              </a:spcBef>
              <a:spcAft>
                <a:spcPts val="0"/>
              </a:spcAft>
              <a:buNone/>
            </a:pPr>
            <a:r>
              <a:t/>
            </a:r>
            <a:endParaRPr>
              <a:solidFill>
                <a:schemeClr val="lt1"/>
              </a:solidFill>
              <a:latin typeface="Montserrat"/>
              <a:ea typeface="Montserrat"/>
              <a:cs typeface="Montserrat"/>
              <a:sym typeface="Montserrat"/>
            </a:endParaRPr>
          </a:p>
          <a:p>
            <a:pPr indent="0" lvl="0" marL="0" rtl="0" algn="l">
              <a:spcBef>
                <a:spcPts val="0"/>
              </a:spcBef>
              <a:spcAft>
                <a:spcPts val="0"/>
              </a:spcAft>
              <a:buNone/>
            </a:pPr>
            <a:r>
              <a:t/>
            </a:r>
            <a:endParaRPr>
              <a:solidFill>
                <a:schemeClr val="lt1"/>
              </a:solidFill>
              <a:latin typeface="Montserrat"/>
              <a:ea typeface="Montserrat"/>
              <a:cs typeface="Montserrat"/>
              <a:sym typeface="Montserrat"/>
            </a:endParaRPr>
          </a:p>
        </p:txBody>
      </p:sp>
      <p:sp>
        <p:nvSpPr>
          <p:cNvPr id="542" name="Google Shape;542;p62"/>
          <p:cNvSpPr/>
          <p:nvPr/>
        </p:nvSpPr>
        <p:spPr>
          <a:xfrm>
            <a:off x="4250420" y="500439"/>
            <a:ext cx="3998400" cy="4231800"/>
          </a:xfrm>
          <a:prstGeom prst="ellipse">
            <a:avLst/>
          </a:prstGeom>
          <a:solidFill>
            <a:srgbClr val="EEEEEE"/>
          </a:solidFill>
          <a:ln cap="flat" cmpd="sng" w="152400">
            <a:solidFill>
              <a:srgbClr val="A5B7C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t/>
            </a:r>
            <a:endParaRPr>
              <a:solidFill>
                <a:srgbClr val="1E0048"/>
              </a:solidFill>
              <a:latin typeface="Montserrat SemiBold"/>
              <a:ea typeface="Montserrat SemiBold"/>
              <a:cs typeface="Montserrat SemiBold"/>
              <a:sym typeface="Montserrat SemiBold"/>
            </a:endParaRPr>
          </a:p>
        </p:txBody>
      </p:sp>
      <p:sp>
        <p:nvSpPr>
          <p:cNvPr id="543" name="Google Shape;543;p62"/>
          <p:cNvSpPr/>
          <p:nvPr/>
        </p:nvSpPr>
        <p:spPr>
          <a:xfrm>
            <a:off x="7566789" y="2498949"/>
            <a:ext cx="1258200" cy="1218000"/>
          </a:xfrm>
          <a:prstGeom prst="ellipse">
            <a:avLst/>
          </a:prstGeom>
          <a:solidFill>
            <a:srgbClr val="1A1A60"/>
          </a:solidFill>
          <a:ln cap="flat" cmpd="sng" w="9525">
            <a:solidFill>
              <a:schemeClr val="lt1"/>
            </a:solidFill>
            <a:prstDash val="solid"/>
            <a:round/>
            <a:headEnd len="sm" w="sm" type="none"/>
            <a:tailEnd len="sm" w="sm" type="none"/>
          </a:ln>
        </p:spPr>
        <p:txBody>
          <a:bodyPr anchorCtr="0" anchor="b"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t/>
            </a:r>
            <a:endParaRPr sz="1000">
              <a:latin typeface="Montserrat"/>
              <a:ea typeface="Montserrat"/>
              <a:cs typeface="Montserrat"/>
              <a:sym typeface="Montserrat"/>
            </a:endParaRPr>
          </a:p>
        </p:txBody>
      </p:sp>
      <p:sp>
        <p:nvSpPr>
          <p:cNvPr id="544" name="Google Shape;544;p62"/>
          <p:cNvSpPr/>
          <p:nvPr/>
        </p:nvSpPr>
        <p:spPr>
          <a:xfrm>
            <a:off x="7260898" y="774295"/>
            <a:ext cx="1258200" cy="1258500"/>
          </a:xfrm>
          <a:prstGeom prst="ellipse">
            <a:avLst/>
          </a:prstGeom>
          <a:solidFill>
            <a:srgbClr val="1A1A60"/>
          </a:solidFill>
          <a:ln cap="flat" cmpd="sng" w="9525">
            <a:solidFill>
              <a:schemeClr val="lt1"/>
            </a:solidFill>
            <a:prstDash val="solid"/>
            <a:round/>
            <a:headEnd len="sm" w="sm" type="none"/>
            <a:tailEnd len="sm" w="sm" type="none"/>
          </a:ln>
        </p:spPr>
        <p:txBody>
          <a:bodyPr anchorCtr="0" anchor="b"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t/>
            </a:r>
            <a:endParaRPr sz="1000">
              <a:latin typeface="Montserrat"/>
              <a:ea typeface="Montserrat"/>
              <a:cs typeface="Montserrat"/>
              <a:sym typeface="Montserrat"/>
            </a:endParaRPr>
          </a:p>
        </p:txBody>
      </p:sp>
      <p:sp>
        <p:nvSpPr>
          <p:cNvPr id="545" name="Google Shape;545;p62"/>
          <p:cNvSpPr/>
          <p:nvPr/>
        </p:nvSpPr>
        <p:spPr>
          <a:xfrm>
            <a:off x="5620601" y="110290"/>
            <a:ext cx="1258200" cy="1218000"/>
          </a:xfrm>
          <a:prstGeom prst="ellipse">
            <a:avLst/>
          </a:prstGeom>
          <a:solidFill>
            <a:srgbClr val="1A1A60"/>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sz="400">
              <a:latin typeface="Montserrat"/>
              <a:ea typeface="Montserrat"/>
              <a:cs typeface="Montserrat"/>
              <a:sym typeface="Montserrat"/>
            </a:endParaRPr>
          </a:p>
        </p:txBody>
      </p:sp>
      <p:sp>
        <p:nvSpPr>
          <p:cNvPr id="546" name="Google Shape;546;p62"/>
          <p:cNvSpPr/>
          <p:nvPr/>
        </p:nvSpPr>
        <p:spPr>
          <a:xfrm>
            <a:off x="4620432" y="3822400"/>
            <a:ext cx="1258200" cy="1218000"/>
          </a:xfrm>
          <a:prstGeom prst="ellipse">
            <a:avLst/>
          </a:prstGeom>
          <a:solidFill>
            <a:srgbClr val="1A1A60"/>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t/>
            </a:r>
            <a:endParaRPr sz="1000">
              <a:solidFill>
                <a:schemeClr val="lt1"/>
              </a:solidFill>
              <a:latin typeface="Montserrat"/>
              <a:ea typeface="Montserrat"/>
              <a:cs typeface="Montserrat"/>
              <a:sym typeface="Montserrat"/>
            </a:endParaRPr>
          </a:p>
          <a:p>
            <a:pPr indent="0" lvl="0" marL="0" rtl="0" algn="ctr">
              <a:spcBef>
                <a:spcPts val="0"/>
              </a:spcBef>
              <a:spcAft>
                <a:spcPts val="0"/>
              </a:spcAft>
              <a:buClr>
                <a:schemeClr val="dk1"/>
              </a:buClr>
              <a:buSzPts val="1100"/>
              <a:buFont typeface="Arial"/>
              <a:buNone/>
            </a:pPr>
            <a:r>
              <a:t/>
            </a:r>
            <a:endParaRPr sz="1000">
              <a:solidFill>
                <a:schemeClr val="lt1"/>
              </a:solidFill>
              <a:latin typeface="Montserrat"/>
              <a:ea typeface="Montserrat"/>
              <a:cs typeface="Montserrat"/>
              <a:sym typeface="Montserrat"/>
            </a:endParaRPr>
          </a:p>
          <a:p>
            <a:pPr indent="0" lvl="0" marL="0" rtl="0" algn="ctr">
              <a:spcBef>
                <a:spcPts val="0"/>
              </a:spcBef>
              <a:spcAft>
                <a:spcPts val="0"/>
              </a:spcAft>
              <a:buClr>
                <a:schemeClr val="dk1"/>
              </a:buClr>
              <a:buSzPts val="1100"/>
              <a:buFont typeface="Arial"/>
              <a:buNone/>
            </a:pPr>
            <a:r>
              <a:rPr lang="en" sz="1000">
                <a:solidFill>
                  <a:schemeClr val="lt1"/>
                </a:solidFill>
                <a:latin typeface="Montserrat"/>
                <a:ea typeface="Montserrat"/>
                <a:cs typeface="Montserrat"/>
                <a:sym typeface="Montserrat"/>
              </a:rPr>
              <a:t>Time on Inbox</a:t>
            </a:r>
            <a:endParaRPr sz="1600">
              <a:latin typeface="Montserrat"/>
              <a:ea typeface="Montserrat"/>
              <a:cs typeface="Montserrat"/>
              <a:sym typeface="Montserrat"/>
            </a:endParaRPr>
          </a:p>
        </p:txBody>
      </p:sp>
      <p:sp>
        <p:nvSpPr>
          <p:cNvPr id="547" name="Google Shape;547;p62"/>
          <p:cNvSpPr/>
          <p:nvPr/>
        </p:nvSpPr>
        <p:spPr>
          <a:xfrm>
            <a:off x="3632327" y="2498949"/>
            <a:ext cx="1258200" cy="1218000"/>
          </a:xfrm>
          <a:prstGeom prst="ellipse">
            <a:avLst/>
          </a:prstGeom>
          <a:solidFill>
            <a:srgbClr val="1A1A60"/>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t/>
            </a:r>
            <a:endParaRPr sz="1000">
              <a:latin typeface="Montserrat"/>
              <a:ea typeface="Montserrat"/>
              <a:cs typeface="Montserrat"/>
              <a:sym typeface="Montserrat"/>
            </a:endParaRPr>
          </a:p>
        </p:txBody>
      </p:sp>
      <p:sp>
        <p:nvSpPr>
          <p:cNvPr id="548" name="Google Shape;548;p62"/>
          <p:cNvSpPr/>
          <p:nvPr/>
        </p:nvSpPr>
        <p:spPr>
          <a:xfrm>
            <a:off x="3980305" y="794675"/>
            <a:ext cx="1258200" cy="1218000"/>
          </a:xfrm>
          <a:prstGeom prst="ellipse">
            <a:avLst/>
          </a:prstGeom>
          <a:solidFill>
            <a:srgbClr val="1A1A6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000">
              <a:latin typeface="Montserrat"/>
              <a:ea typeface="Montserrat"/>
              <a:cs typeface="Montserrat"/>
              <a:sym typeface="Montserrat"/>
            </a:endParaRPr>
          </a:p>
        </p:txBody>
      </p:sp>
      <p:sp>
        <p:nvSpPr>
          <p:cNvPr id="549" name="Google Shape;549;p62"/>
          <p:cNvSpPr/>
          <p:nvPr/>
        </p:nvSpPr>
        <p:spPr>
          <a:xfrm>
            <a:off x="6461305" y="3822400"/>
            <a:ext cx="1258200" cy="1218000"/>
          </a:xfrm>
          <a:prstGeom prst="ellipse">
            <a:avLst/>
          </a:prstGeom>
          <a:solidFill>
            <a:srgbClr val="1A1A60"/>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600">
              <a:latin typeface="Montserrat"/>
              <a:ea typeface="Montserrat"/>
              <a:cs typeface="Montserrat"/>
              <a:sym typeface="Montserrat"/>
            </a:endParaRPr>
          </a:p>
        </p:txBody>
      </p:sp>
      <p:sp>
        <p:nvSpPr>
          <p:cNvPr id="550" name="Google Shape;550;p62"/>
          <p:cNvSpPr/>
          <p:nvPr/>
        </p:nvSpPr>
        <p:spPr>
          <a:xfrm>
            <a:off x="6079427" y="240742"/>
            <a:ext cx="340757" cy="259726"/>
          </a:xfrm>
          <a:custGeom>
            <a:rect b="b" l="l" r="r" t="t"/>
            <a:pathLst>
              <a:path extrusionOk="0" h="204107" w="285750">
                <a:moveTo>
                  <a:pt x="265339" y="0"/>
                </a:moveTo>
                <a:lnTo>
                  <a:pt x="263426" y="159"/>
                </a:lnTo>
                <a:lnTo>
                  <a:pt x="261512" y="319"/>
                </a:lnTo>
                <a:lnTo>
                  <a:pt x="259599" y="797"/>
                </a:lnTo>
                <a:lnTo>
                  <a:pt x="257685" y="1435"/>
                </a:lnTo>
                <a:lnTo>
                  <a:pt x="255931" y="2392"/>
                </a:lnTo>
                <a:lnTo>
                  <a:pt x="254177" y="3349"/>
                </a:lnTo>
                <a:lnTo>
                  <a:pt x="252423" y="4624"/>
                </a:lnTo>
                <a:lnTo>
                  <a:pt x="250988" y="6059"/>
                </a:lnTo>
                <a:lnTo>
                  <a:pt x="102054" y="154834"/>
                </a:lnTo>
                <a:lnTo>
                  <a:pt x="34762" y="87702"/>
                </a:lnTo>
                <a:lnTo>
                  <a:pt x="33327" y="86267"/>
                </a:lnTo>
                <a:lnTo>
                  <a:pt x="31573" y="84991"/>
                </a:lnTo>
                <a:lnTo>
                  <a:pt x="29819" y="84035"/>
                </a:lnTo>
                <a:lnTo>
                  <a:pt x="28065" y="83078"/>
                </a:lnTo>
                <a:lnTo>
                  <a:pt x="26151" y="82440"/>
                </a:lnTo>
                <a:lnTo>
                  <a:pt x="24238" y="81962"/>
                </a:lnTo>
                <a:lnTo>
                  <a:pt x="22324" y="81802"/>
                </a:lnTo>
                <a:lnTo>
                  <a:pt x="20411" y="81643"/>
                </a:lnTo>
                <a:lnTo>
                  <a:pt x="18497" y="81802"/>
                </a:lnTo>
                <a:lnTo>
                  <a:pt x="16424" y="81962"/>
                </a:lnTo>
                <a:lnTo>
                  <a:pt x="14511" y="82440"/>
                </a:lnTo>
                <a:lnTo>
                  <a:pt x="12757" y="83078"/>
                </a:lnTo>
                <a:lnTo>
                  <a:pt x="10843" y="84035"/>
                </a:lnTo>
                <a:lnTo>
                  <a:pt x="9089" y="84991"/>
                </a:lnTo>
                <a:lnTo>
                  <a:pt x="7495" y="86267"/>
                </a:lnTo>
                <a:lnTo>
                  <a:pt x="5900" y="87702"/>
                </a:lnTo>
                <a:lnTo>
                  <a:pt x="4465" y="89137"/>
                </a:lnTo>
                <a:lnTo>
                  <a:pt x="3349" y="90891"/>
                </a:lnTo>
                <a:lnTo>
                  <a:pt x="2232" y="92645"/>
                </a:lnTo>
                <a:lnTo>
                  <a:pt x="1435" y="94399"/>
                </a:lnTo>
                <a:lnTo>
                  <a:pt x="797" y="96313"/>
                </a:lnTo>
                <a:lnTo>
                  <a:pt x="319" y="98226"/>
                </a:lnTo>
                <a:lnTo>
                  <a:pt x="0" y="100140"/>
                </a:lnTo>
                <a:lnTo>
                  <a:pt x="0" y="102054"/>
                </a:lnTo>
                <a:lnTo>
                  <a:pt x="0" y="103967"/>
                </a:lnTo>
                <a:lnTo>
                  <a:pt x="319" y="106040"/>
                </a:lnTo>
                <a:lnTo>
                  <a:pt x="797" y="107953"/>
                </a:lnTo>
                <a:lnTo>
                  <a:pt x="1435" y="109708"/>
                </a:lnTo>
                <a:lnTo>
                  <a:pt x="2232" y="111621"/>
                </a:lnTo>
                <a:lnTo>
                  <a:pt x="3349" y="113375"/>
                </a:lnTo>
                <a:lnTo>
                  <a:pt x="4465" y="114970"/>
                </a:lnTo>
                <a:lnTo>
                  <a:pt x="5900" y="116564"/>
                </a:lnTo>
                <a:lnTo>
                  <a:pt x="87543" y="198207"/>
                </a:lnTo>
                <a:lnTo>
                  <a:pt x="89137" y="199642"/>
                </a:lnTo>
                <a:lnTo>
                  <a:pt x="90732" y="200758"/>
                </a:lnTo>
                <a:lnTo>
                  <a:pt x="92486" y="201875"/>
                </a:lnTo>
                <a:lnTo>
                  <a:pt x="94400" y="202672"/>
                </a:lnTo>
                <a:lnTo>
                  <a:pt x="96154" y="203310"/>
                </a:lnTo>
                <a:lnTo>
                  <a:pt x="98067" y="203788"/>
                </a:lnTo>
                <a:lnTo>
                  <a:pt x="100140" y="204107"/>
                </a:lnTo>
                <a:lnTo>
                  <a:pt x="103967" y="204107"/>
                </a:lnTo>
                <a:lnTo>
                  <a:pt x="105881" y="203788"/>
                </a:lnTo>
                <a:lnTo>
                  <a:pt x="107794" y="203310"/>
                </a:lnTo>
                <a:lnTo>
                  <a:pt x="109708" y="202672"/>
                </a:lnTo>
                <a:lnTo>
                  <a:pt x="111462" y="201875"/>
                </a:lnTo>
                <a:lnTo>
                  <a:pt x="113216" y="200758"/>
                </a:lnTo>
                <a:lnTo>
                  <a:pt x="114970" y="199642"/>
                </a:lnTo>
                <a:lnTo>
                  <a:pt x="116405" y="198207"/>
                </a:lnTo>
                <a:lnTo>
                  <a:pt x="279691" y="34921"/>
                </a:lnTo>
                <a:lnTo>
                  <a:pt x="281126" y="33327"/>
                </a:lnTo>
                <a:lnTo>
                  <a:pt x="282401" y="31732"/>
                </a:lnTo>
                <a:lnTo>
                  <a:pt x="283358" y="29978"/>
                </a:lnTo>
                <a:lnTo>
                  <a:pt x="284315" y="28065"/>
                </a:lnTo>
                <a:lnTo>
                  <a:pt x="284953" y="26311"/>
                </a:lnTo>
                <a:lnTo>
                  <a:pt x="285431" y="24397"/>
                </a:lnTo>
                <a:lnTo>
                  <a:pt x="285591" y="22324"/>
                </a:lnTo>
                <a:lnTo>
                  <a:pt x="285750" y="20411"/>
                </a:lnTo>
                <a:lnTo>
                  <a:pt x="285591" y="18497"/>
                </a:lnTo>
                <a:lnTo>
                  <a:pt x="285431" y="16584"/>
                </a:lnTo>
                <a:lnTo>
                  <a:pt x="284953" y="14670"/>
                </a:lnTo>
                <a:lnTo>
                  <a:pt x="284315" y="12757"/>
                </a:lnTo>
                <a:lnTo>
                  <a:pt x="283358" y="11003"/>
                </a:lnTo>
                <a:lnTo>
                  <a:pt x="282401" y="9249"/>
                </a:lnTo>
                <a:lnTo>
                  <a:pt x="281126" y="7495"/>
                </a:lnTo>
                <a:lnTo>
                  <a:pt x="279691" y="6059"/>
                </a:lnTo>
                <a:lnTo>
                  <a:pt x="279850" y="6059"/>
                </a:lnTo>
                <a:lnTo>
                  <a:pt x="278255" y="4624"/>
                </a:lnTo>
                <a:lnTo>
                  <a:pt x="276661" y="3349"/>
                </a:lnTo>
                <a:lnTo>
                  <a:pt x="274907" y="2392"/>
                </a:lnTo>
                <a:lnTo>
                  <a:pt x="272993" y="1435"/>
                </a:lnTo>
                <a:lnTo>
                  <a:pt x="271239" y="797"/>
                </a:lnTo>
                <a:lnTo>
                  <a:pt x="269326" y="319"/>
                </a:lnTo>
                <a:lnTo>
                  <a:pt x="267253" y="159"/>
                </a:lnTo>
                <a:lnTo>
                  <a:pt x="265339" y="0"/>
                </a:lnTo>
                <a:close/>
              </a:path>
            </a:pathLst>
          </a:custGeom>
          <a:solidFill>
            <a:srgbClr val="33B574"/>
          </a:solidFill>
          <a:ln cap="flat" cmpd="sng" w="19050">
            <a:solidFill>
              <a:srgbClr val="33B57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p62"/>
          <p:cNvSpPr/>
          <p:nvPr/>
        </p:nvSpPr>
        <p:spPr>
          <a:xfrm>
            <a:off x="7719723" y="946938"/>
            <a:ext cx="340757" cy="259726"/>
          </a:xfrm>
          <a:custGeom>
            <a:rect b="b" l="l" r="r" t="t"/>
            <a:pathLst>
              <a:path extrusionOk="0" h="204107" w="285750">
                <a:moveTo>
                  <a:pt x="265339" y="0"/>
                </a:moveTo>
                <a:lnTo>
                  <a:pt x="263426" y="159"/>
                </a:lnTo>
                <a:lnTo>
                  <a:pt x="261512" y="319"/>
                </a:lnTo>
                <a:lnTo>
                  <a:pt x="259599" y="797"/>
                </a:lnTo>
                <a:lnTo>
                  <a:pt x="257685" y="1435"/>
                </a:lnTo>
                <a:lnTo>
                  <a:pt x="255931" y="2392"/>
                </a:lnTo>
                <a:lnTo>
                  <a:pt x="254177" y="3349"/>
                </a:lnTo>
                <a:lnTo>
                  <a:pt x="252423" y="4624"/>
                </a:lnTo>
                <a:lnTo>
                  <a:pt x="250988" y="6059"/>
                </a:lnTo>
                <a:lnTo>
                  <a:pt x="102054" y="154834"/>
                </a:lnTo>
                <a:lnTo>
                  <a:pt x="34762" y="87702"/>
                </a:lnTo>
                <a:lnTo>
                  <a:pt x="33327" y="86267"/>
                </a:lnTo>
                <a:lnTo>
                  <a:pt x="31573" y="84991"/>
                </a:lnTo>
                <a:lnTo>
                  <a:pt x="29819" y="84035"/>
                </a:lnTo>
                <a:lnTo>
                  <a:pt x="28065" y="83078"/>
                </a:lnTo>
                <a:lnTo>
                  <a:pt x="26151" y="82440"/>
                </a:lnTo>
                <a:lnTo>
                  <a:pt x="24238" y="81962"/>
                </a:lnTo>
                <a:lnTo>
                  <a:pt x="22324" y="81802"/>
                </a:lnTo>
                <a:lnTo>
                  <a:pt x="20411" y="81643"/>
                </a:lnTo>
                <a:lnTo>
                  <a:pt x="18497" y="81802"/>
                </a:lnTo>
                <a:lnTo>
                  <a:pt x="16424" y="81962"/>
                </a:lnTo>
                <a:lnTo>
                  <a:pt x="14511" y="82440"/>
                </a:lnTo>
                <a:lnTo>
                  <a:pt x="12757" y="83078"/>
                </a:lnTo>
                <a:lnTo>
                  <a:pt x="10843" y="84035"/>
                </a:lnTo>
                <a:lnTo>
                  <a:pt x="9089" y="84991"/>
                </a:lnTo>
                <a:lnTo>
                  <a:pt x="7495" y="86267"/>
                </a:lnTo>
                <a:lnTo>
                  <a:pt x="5900" y="87702"/>
                </a:lnTo>
                <a:lnTo>
                  <a:pt x="4465" y="89137"/>
                </a:lnTo>
                <a:lnTo>
                  <a:pt x="3349" y="90891"/>
                </a:lnTo>
                <a:lnTo>
                  <a:pt x="2232" y="92645"/>
                </a:lnTo>
                <a:lnTo>
                  <a:pt x="1435" y="94399"/>
                </a:lnTo>
                <a:lnTo>
                  <a:pt x="797" y="96313"/>
                </a:lnTo>
                <a:lnTo>
                  <a:pt x="319" y="98226"/>
                </a:lnTo>
                <a:lnTo>
                  <a:pt x="0" y="100140"/>
                </a:lnTo>
                <a:lnTo>
                  <a:pt x="0" y="102054"/>
                </a:lnTo>
                <a:lnTo>
                  <a:pt x="0" y="103967"/>
                </a:lnTo>
                <a:lnTo>
                  <a:pt x="319" y="106040"/>
                </a:lnTo>
                <a:lnTo>
                  <a:pt x="797" y="107953"/>
                </a:lnTo>
                <a:lnTo>
                  <a:pt x="1435" y="109708"/>
                </a:lnTo>
                <a:lnTo>
                  <a:pt x="2232" y="111621"/>
                </a:lnTo>
                <a:lnTo>
                  <a:pt x="3349" y="113375"/>
                </a:lnTo>
                <a:lnTo>
                  <a:pt x="4465" y="114970"/>
                </a:lnTo>
                <a:lnTo>
                  <a:pt x="5900" y="116564"/>
                </a:lnTo>
                <a:lnTo>
                  <a:pt x="87543" y="198207"/>
                </a:lnTo>
                <a:lnTo>
                  <a:pt x="89137" y="199642"/>
                </a:lnTo>
                <a:lnTo>
                  <a:pt x="90732" y="200758"/>
                </a:lnTo>
                <a:lnTo>
                  <a:pt x="92486" y="201875"/>
                </a:lnTo>
                <a:lnTo>
                  <a:pt x="94400" y="202672"/>
                </a:lnTo>
                <a:lnTo>
                  <a:pt x="96154" y="203310"/>
                </a:lnTo>
                <a:lnTo>
                  <a:pt x="98067" y="203788"/>
                </a:lnTo>
                <a:lnTo>
                  <a:pt x="100140" y="204107"/>
                </a:lnTo>
                <a:lnTo>
                  <a:pt x="103967" y="204107"/>
                </a:lnTo>
                <a:lnTo>
                  <a:pt x="105881" y="203788"/>
                </a:lnTo>
                <a:lnTo>
                  <a:pt x="107794" y="203310"/>
                </a:lnTo>
                <a:lnTo>
                  <a:pt x="109708" y="202672"/>
                </a:lnTo>
                <a:lnTo>
                  <a:pt x="111462" y="201875"/>
                </a:lnTo>
                <a:lnTo>
                  <a:pt x="113216" y="200758"/>
                </a:lnTo>
                <a:lnTo>
                  <a:pt x="114970" y="199642"/>
                </a:lnTo>
                <a:lnTo>
                  <a:pt x="116405" y="198207"/>
                </a:lnTo>
                <a:lnTo>
                  <a:pt x="279691" y="34921"/>
                </a:lnTo>
                <a:lnTo>
                  <a:pt x="281126" y="33327"/>
                </a:lnTo>
                <a:lnTo>
                  <a:pt x="282401" y="31732"/>
                </a:lnTo>
                <a:lnTo>
                  <a:pt x="283358" y="29978"/>
                </a:lnTo>
                <a:lnTo>
                  <a:pt x="284315" y="28065"/>
                </a:lnTo>
                <a:lnTo>
                  <a:pt x="284953" y="26311"/>
                </a:lnTo>
                <a:lnTo>
                  <a:pt x="285431" y="24397"/>
                </a:lnTo>
                <a:lnTo>
                  <a:pt x="285591" y="22324"/>
                </a:lnTo>
                <a:lnTo>
                  <a:pt x="285750" y="20411"/>
                </a:lnTo>
                <a:lnTo>
                  <a:pt x="285591" y="18497"/>
                </a:lnTo>
                <a:lnTo>
                  <a:pt x="285431" y="16584"/>
                </a:lnTo>
                <a:lnTo>
                  <a:pt x="284953" y="14670"/>
                </a:lnTo>
                <a:lnTo>
                  <a:pt x="284315" y="12757"/>
                </a:lnTo>
                <a:lnTo>
                  <a:pt x="283358" y="11003"/>
                </a:lnTo>
                <a:lnTo>
                  <a:pt x="282401" y="9249"/>
                </a:lnTo>
                <a:lnTo>
                  <a:pt x="281126" y="7495"/>
                </a:lnTo>
                <a:lnTo>
                  <a:pt x="279691" y="6059"/>
                </a:lnTo>
                <a:lnTo>
                  <a:pt x="279850" y="6059"/>
                </a:lnTo>
                <a:lnTo>
                  <a:pt x="278255" y="4624"/>
                </a:lnTo>
                <a:lnTo>
                  <a:pt x="276661" y="3349"/>
                </a:lnTo>
                <a:lnTo>
                  <a:pt x="274907" y="2392"/>
                </a:lnTo>
                <a:lnTo>
                  <a:pt x="272993" y="1435"/>
                </a:lnTo>
                <a:lnTo>
                  <a:pt x="271239" y="797"/>
                </a:lnTo>
                <a:lnTo>
                  <a:pt x="269326" y="319"/>
                </a:lnTo>
                <a:lnTo>
                  <a:pt x="267253" y="159"/>
                </a:lnTo>
                <a:lnTo>
                  <a:pt x="265339" y="0"/>
                </a:lnTo>
                <a:close/>
              </a:path>
            </a:pathLst>
          </a:custGeom>
          <a:solidFill>
            <a:srgbClr val="33B574"/>
          </a:solidFill>
          <a:ln cap="flat" cmpd="sng" w="19050">
            <a:solidFill>
              <a:srgbClr val="33B57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62"/>
          <p:cNvSpPr txBox="1"/>
          <p:nvPr/>
        </p:nvSpPr>
        <p:spPr>
          <a:xfrm>
            <a:off x="5550224" y="500439"/>
            <a:ext cx="1399200" cy="57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chemeClr val="lt1"/>
                </a:solidFill>
                <a:latin typeface="Montserrat"/>
                <a:ea typeface="Montserrat"/>
                <a:cs typeface="Montserrat"/>
                <a:sym typeface="Montserrat"/>
              </a:rPr>
              <a:t>Time on </a:t>
            </a:r>
            <a:r>
              <a:rPr lang="en" sz="900">
                <a:solidFill>
                  <a:schemeClr val="lt1"/>
                </a:solidFill>
                <a:latin typeface="Montserrat"/>
                <a:ea typeface="Montserrat"/>
                <a:cs typeface="Montserrat"/>
                <a:sym typeface="Montserrat"/>
              </a:rPr>
              <a:t>Documentation</a:t>
            </a:r>
            <a:endParaRPr sz="1700">
              <a:solidFill>
                <a:schemeClr val="dk2"/>
              </a:solidFill>
              <a:latin typeface="Montserrat"/>
              <a:ea typeface="Montserrat"/>
              <a:cs typeface="Montserrat"/>
              <a:sym typeface="Montserrat"/>
            </a:endParaRPr>
          </a:p>
        </p:txBody>
      </p:sp>
      <p:sp>
        <p:nvSpPr>
          <p:cNvPr id="553" name="Google Shape;553;p62"/>
          <p:cNvSpPr txBox="1"/>
          <p:nvPr/>
        </p:nvSpPr>
        <p:spPr>
          <a:xfrm>
            <a:off x="7273131" y="1240216"/>
            <a:ext cx="1258200" cy="48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chemeClr val="lt1"/>
                </a:solidFill>
                <a:latin typeface="Montserrat"/>
                <a:ea typeface="Montserrat"/>
                <a:cs typeface="Montserrat"/>
                <a:sym typeface="Montserrat"/>
              </a:rPr>
              <a:t>Work Outside of Work</a:t>
            </a:r>
            <a:endParaRPr sz="10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a:solidFill>
                <a:schemeClr val="dk2"/>
              </a:solidFill>
              <a:latin typeface="Montserrat"/>
              <a:ea typeface="Montserrat"/>
              <a:cs typeface="Montserrat"/>
              <a:sym typeface="Montserrat"/>
            </a:endParaRPr>
          </a:p>
        </p:txBody>
      </p:sp>
      <p:sp>
        <p:nvSpPr>
          <p:cNvPr id="554" name="Google Shape;554;p62"/>
          <p:cNvSpPr txBox="1"/>
          <p:nvPr/>
        </p:nvSpPr>
        <p:spPr>
          <a:xfrm>
            <a:off x="7703148" y="2974225"/>
            <a:ext cx="985500" cy="57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chemeClr val="lt1"/>
                </a:solidFill>
                <a:latin typeface="Montserrat"/>
                <a:ea typeface="Montserrat"/>
                <a:cs typeface="Montserrat"/>
                <a:sym typeface="Montserrat"/>
              </a:rPr>
              <a:t>Total EHR Time</a:t>
            </a:r>
            <a:endParaRPr>
              <a:solidFill>
                <a:schemeClr val="dk2"/>
              </a:solidFill>
              <a:latin typeface="Montserrat"/>
              <a:ea typeface="Montserrat"/>
              <a:cs typeface="Montserrat"/>
              <a:sym typeface="Montserrat"/>
            </a:endParaRPr>
          </a:p>
        </p:txBody>
      </p:sp>
      <p:sp>
        <p:nvSpPr>
          <p:cNvPr id="555" name="Google Shape;555;p62"/>
          <p:cNvSpPr txBox="1"/>
          <p:nvPr/>
        </p:nvSpPr>
        <p:spPr>
          <a:xfrm>
            <a:off x="6461305" y="4246020"/>
            <a:ext cx="1258200" cy="57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chemeClr val="lt1"/>
                </a:solidFill>
                <a:latin typeface="Montserrat"/>
                <a:ea typeface="Montserrat"/>
                <a:cs typeface="Montserrat"/>
                <a:sym typeface="Montserrat"/>
              </a:rPr>
              <a:t>Undivided </a:t>
            </a:r>
            <a:endParaRPr sz="1000">
              <a:solidFill>
                <a:schemeClr val="lt1"/>
              </a:solidFill>
              <a:latin typeface="Montserrat"/>
              <a:ea typeface="Montserrat"/>
              <a:cs typeface="Montserrat"/>
              <a:sym typeface="Montserrat"/>
            </a:endParaRPr>
          </a:p>
          <a:p>
            <a:pPr indent="0" lvl="0" marL="0" rtl="0" algn="ctr">
              <a:spcBef>
                <a:spcPts val="0"/>
              </a:spcBef>
              <a:spcAft>
                <a:spcPts val="0"/>
              </a:spcAft>
              <a:buNone/>
            </a:pPr>
            <a:r>
              <a:rPr lang="en" sz="1000">
                <a:solidFill>
                  <a:schemeClr val="lt1"/>
                </a:solidFill>
                <a:latin typeface="Montserrat"/>
                <a:ea typeface="Montserrat"/>
                <a:cs typeface="Montserrat"/>
                <a:sym typeface="Montserrat"/>
              </a:rPr>
              <a:t>Patient</a:t>
            </a:r>
            <a:endParaRPr sz="1000">
              <a:solidFill>
                <a:schemeClr val="lt1"/>
              </a:solidFill>
              <a:latin typeface="Montserrat"/>
              <a:ea typeface="Montserrat"/>
              <a:cs typeface="Montserrat"/>
              <a:sym typeface="Montserrat"/>
            </a:endParaRPr>
          </a:p>
          <a:p>
            <a:pPr indent="0" lvl="0" marL="0" rtl="0" algn="ctr">
              <a:spcBef>
                <a:spcPts val="0"/>
              </a:spcBef>
              <a:spcAft>
                <a:spcPts val="0"/>
              </a:spcAft>
              <a:buNone/>
            </a:pPr>
            <a:r>
              <a:rPr lang="en" sz="1000">
                <a:solidFill>
                  <a:schemeClr val="lt1"/>
                </a:solidFill>
                <a:latin typeface="Montserrat"/>
                <a:ea typeface="Montserrat"/>
                <a:cs typeface="Montserrat"/>
                <a:sym typeface="Montserrat"/>
              </a:rPr>
              <a:t>Attention</a:t>
            </a:r>
            <a:endParaRPr>
              <a:solidFill>
                <a:schemeClr val="dk2"/>
              </a:solidFill>
              <a:latin typeface="Montserrat"/>
              <a:ea typeface="Montserrat"/>
              <a:cs typeface="Montserrat"/>
              <a:sym typeface="Montserrat"/>
            </a:endParaRPr>
          </a:p>
        </p:txBody>
      </p:sp>
      <p:sp>
        <p:nvSpPr>
          <p:cNvPr id="556" name="Google Shape;556;p62"/>
          <p:cNvSpPr txBox="1"/>
          <p:nvPr/>
        </p:nvSpPr>
        <p:spPr>
          <a:xfrm>
            <a:off x="3561825" y="3063925"/>
            <a:ext cx="1399200" cy="48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chemeClr val="lt1"/>
                </a:solidFill>
                <a:latin typeface="Montserrat"/>
                <a:ea typeface="Montserrat"/>
                <a:cs typeface="Montserrat"/>
                <a:sym typeface="Montserrat"/>
              </a:rPr>
              <a:t>Time on</a:t>
            </a:r>
            <a:r>
              <a:rPr lang="en" sz="1100">
                <a:solidFill>
                  <a:schemeClr val="lt1"/>
                </a:solidFill>
                <a:latin typeface="Montserrat"/>
                <a:ea typeface="Montserrat"/>
                <a:cs typeface="Montserrat"/>
                <a:sym typeface="Montserrat"/>
              </a:rPr>
              <a:t> </a:t>
            </a:r>
            <a:r>
              <a:rPr lang="en" sz="900">
                <a:solidFill>
                  <a:schemeClr val="lt1"/>
                </a:solidFill>
                <a:latin typeface="Montserrat"/>
                <a:ea typeface="Montserrat"/>
                <a:cs typeface="Montserrat"/>
                <a:sym typeface="Montserrat"/>
              </a:rPr>
              <a:t>Prescriptions</a:t>
            </a:r>
            <a:endParaRPr>
              <a:solidFill>
                <a:schemeClr val="dk2"/>
              </a:solidFill>
              <a:latin typeface="Montserrat"/>
              <a:ea typeface="Montserrat"/>
              <a:cs typeface="Montserrat"/>
              <a:sym typeface="Montserrat"/>
            </a:endParaRPr>
          </a:p>
        </p:txBody>
      </p:sp>
      <p:sp>
        <p:nvSpPr>
          <p:cNvPr id="557" name="Google Shape;557;p62"/>
          <p:cNvSpPr txBox="1"/>
          <p:nvPr/>
        </p:nvSpPr>
        <p:spPr>
          <a:xfrm>
            <a:off x="3913877" y="1369164"/>
            <a:ext cx="1399200" cy="48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chemeClr val="lt1"/>
                </a:solidFill>
                <a:latin typeface="Montserrat"/>
                <a:ea typeface="Montserrat"/>
                <a:cs typeface="Montserrat"/>
                <a:sym typeface="Montserrat"/>
              </a:rPr>
              <a:t>Teamwork for Orders</a:t>
            </a:r>
            <a:endParaRPr sz="10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a:solidFill>
                <a:schemeClr val="dk2"/>
              </a:solidFill>
              <a:latin typeface="Montserrat"/>
              <a:ea typeface="Montserrat"/>
              <a:cs typeface="Montserrat"/>
              <a:sym typeface="Montserrat"/>
            </a:endParaRPr>
          </a:p>
        </p:txBody>
      </p:sp>
      <p:sp>
        <p:nvSpPr>
          <p:cNvPr id="558" name="Google Shape;558;p62"/>
          <p:cNvSpPr/>
          <p:nvPr/>
        </p:nvSpPr>
        <p:spPr>
          <a:xfrm>
            <a:off x="5120386" y="3986173"/>
            <a:ext cx="258270" cy="259842"/>
          </a:xfrm>
          <a:custGeom>
            <a:rect b="b" l="l" r="r" t="t"/>
            <a:pathLst>
              <a:path extrusionOk="0" h="209550" w="209550">
                <a:moveTo>
                  <a:pt x="150614" y="0"/>
                </a:moveTo>
                <a:lnTo>
                  <a:pt x="147544" y="102"/>
                </a:lnTo>
                <a:lnTo>
                  <a:pt x="144577" y="307"/>
                </a:lnTo>
                <a:lnTo>
                  <a:pt x="141610" y="716"/>
                </a:lnTo>
                <a:lnTo>
                  <a:pt x="138745" y="1228"/>
                </a:lnTo>
                <a:lnTo>
                  <a:pt x="135880" y="1842"/>
                </a:lnTo>
                <a:lnTo>
                  <a:pt x="133117" y="2660"/>
                </a:lnTo>
                <a:lnTo>
                  <a:pt x="130355" y="3581"/>
                </a:lnTo>
                <a:lnTo>
                  <a:pt x="127695" y="4604"/>
                </a:lnTo>
                <a:lnTo>
                  <a:pt x="125034" y="5832"/>
                </a:lnTo>
                <a:lnTo>
                  <a:pt x="122476" y="7162"/>
                </a:lnTo>
                <a:lnTo>
                  <a:pt x="120021" y="8493"/>
                </a:lnTo>
                <a:lnTo>
                  <a:pt x="117667" y="10027"/>
                </a:lnTo>
                <a:lnTo>
                  <a:pt x="115314" y="11664"/>
                </a:lnTo>
                <a:lnTo>
                  <a:pt x="113165" y="13506"/>
                </a:lnTo>
                <a:lnTo>
                  <a:pt x="111016" y="15348"/>
                </a:lnTo>
                <a:lnTo>
                  <a:pt x="108970" y="17292"/>
                </a:lnTo>
                <a:lnTo>
                  <a:pt x="107026" y="19338"/>
                </a:lnTo>
                <a:lnTo>
                  <a:pt x="105184" y="21487"/>
                </a:lnTo>
                <a:lnTo>
                  <a:pt x="103343" y="23636"/>
                </a:lnTo>
                <a:lnTo>
                  <a:pt x="101705" y="25989"/>
                </a:lnTo>
                <a:lnTo>
                  <a:pt x="100171" y="28342"/>
                </a:lnTo>
                <a:lnTo>
                  <a:pt x="98840" y="30798"/>
                </a:lnTo>
                <a:lnTo>
                  <a:pt x="97510" y="33356"/>
                </a:lnTo>
                <a:lnTo>
                  <a:pt x="96283" y="36016"/>
                </a:lnTo>
                <a:lnTo>
                  <a:pt x="95259" y="38677"/>
                </a:lnTo>
                <a:lnTo>
                  <a:pt x="94338" y="41439"/>
                </a:lnTo>
                <a:lnTo>
                  <a:pt x="93520" y="44202"/>
                </a:lnTo>
                <a:lnTo>
                  <a:pt x="92906" y="47067"/>
                </a:lnTo>
                <a:lnTo>
                  <a:pt x="92394" y="49932"/>
                </a:lnTo>
                <a:lnTo>
                  <a:pt x="91985" y="52899"/>
                </a:lnTo>
                <a:lnTo>
                  <a:pt x="91780" y="55866"/>
                </a:lnTo>
                <a:lnTo>
                  <a:pt x="91678" y="58936"/>
                </a:lnTo>
                <a:lnTo>
                  <a:pt x="91678" y="59243"/>
                </a:lnTo>
                <a:lnTo>
                  <a:pt x="126569" y="94134"/>
                </a:lnTo>
                <a:lnTo>
                  <a:pt x="129332" y="93520"/>
                </a:lnTo>
                <a:lnTo>
                  <a:pt x="132197" y="93111"/>
                </a:lnTo>
                <a:lnTo>
                  <a:pt x="134959" y="92906"/>
                </a:lnTo>
                <a:lnTo>
                  <a:pt x="137824" y="92804"/>
                </a:lnTo>
                <a:lnTo>
                  <a:pt x="140689" y="92906"/>
                </a:lnTo>
                <a:lnTo>
                  <a:pt x="143452" y="93213"/>
                </a:lnTo>
                <a:lnTo>
                  <a:pt x="146317" y="93725"/>
                </a:lnTo>
                <a:lnTo>
                  <a:pt x="149079" y="94338"/>
                </a:lnTo>
                <a:lnTo>
                  <a:pt x="151842" y="95157"/>
                </a:lnTo>
                <a:lnTo>
                  <a:pt x="154502" y="96180"/>
                </a:lnTo>
                <a:lnTo>
                  <a:pt x="157163" y="97306"/>
                </a:lnTo>
                <a:lnTo>
                  <a:pt x="159720" y="98738"/>
                </a:lnTo>
                <a:lnTo>
                  <a:pt x="162176" y="100273"/>
                </a:lnTo>
                <a:lnTo>
                  <a:pt x="164632" y="101910"/>
                </a:lnTo>
                <a:lnTo>
                  <a:pt x="166985" y="103854"/>
                </a:lnTo>
                <a:lnTo>
                  <a:pt x="169134" y="105901"/>
                </a:lnTo>
                <a:lnTo>
                  <a:pt x="175580" y="112347"/>
                </a:lnTo>
                <a:lnTo>
                  <a:pt x="177422" y="111426"/>
                </a:lnTo>
                <a:lnTo>
                  <a:pt x="179263" y="110505"/>
                </a:lnTo>
                <a:lnTo>
                  <a:pt x="181003" y="109379"/>
                </a:lnTo>
                <a:lnTo>
                  <a:pt x="182845" y="108356"/>
                </a:lnTo>
                <a:lnTo>
                  <a:pt x="184482" y="107128"/>
                </a:lnTo>
                <a:lnTo>
                  <a:pt x="186119" y="105901"/>
                </a:lnTo>
                <a:lnTo>
                  <a:pt x="187756" y="104673"/>
                </a:lnTo>
                <a:lnTo>
                  <a:pt x="189393" y="103343"/>
                </a:lnTo>
                <a:lnTo>
                  <a:pt x="190826" y="102012"/>
                </a:lnTo>
                <a:lnTo>
                  <a:pt x="192360" y="100580"/>
                </a:lnTo>
                <a:lnTo>
                  <a:pt x="193793" y="99045"/>
                </a:lnTo>
                <a:lnTo>
                  <a:pt x="195123" y="97510"/>
                </a:lnTo>
                <a:lnTo>
                  <a:pt x="196453" y="95976"/>
                </a:lnTo>
                <a:lnTo>
                  <a:pt x="197681" y="94338"/>
                </a:lnTo>
                <a:lnTo>
                  <a:pt x="198909" y="92701"/>
                </a:lnTo>
                <a:lnTo>
                  <a:pt x="200137" y="90962"/>
                </a:lnTo>
                <a:lnTo>
                  <a:pt x="201160" y="89222"/>
                </a:lnTo>
                <a:lnTo>
                  <a:pt x="202183" y="87381"/>
                </a:lnTo>
                <a:lnTo>
                  <a:pt x="203206" y="85641"/>
                </a:lnTo>
                <a:lnTo>
                  <a:pt x="204127" y="83697"/>
                </a:lnTo>
                <a:lnTo>
                  <a:pt x="204946" y="81855"/>
                </a:lnTo>
                <a:lnTo>
                  <a:pt x="205662" y="79911"/>
                </a:lnTo>
                <a:lnTo>
                  <a:pt x="206378" y="77967"/>
                </a:lnTo>
                <a:lnTo>
                  <a:pt x="207094" y="75921"/>
                </a:lnTo>
                <a:lnTo>
                  <a:pt x="207606" y="73875"/>
                </a:lnTo>
                <a:lnTo>
                  <a:pt x="208118" y="71828"/>
                </a:lnTo>
                <a:lnTo>
                  <a:pt x="208527" y="69782"/>
                </a:lnTo>
                <a:lnTo>
                  <a:pt x="208936" y="67633"/>
                </a:lnTo>
                <a:lnTo>
                  <a:pt x="209141" y="65484"/>
                </a:lnTo>
                <a:lnTo>
                  <a:pt x="209345" y="63336"/>
                </a:lnTo>
                <a:lnTo>
                  <a:pt x="209550" y="61187"/>
                </a:lnTo>
                <a:lnTo>
                  <a:pt x="209550" y="58936"/>
                </a:lnTo>
                <a:lnTo>
                  <a:pt x="209448" y="55764"/>
                </a:lnTo>
                <a:lnTo>
                  <a:pt x="209243" y="52592"/>
                </a:lnTo>
                <a:lnTo>
                  <a:pt x="208834" y="49523"/>
                </a:lnTo>
                <a:lnTo>
                  <a:pt x="208220" y="46453"/>
                </a:lnTo>
                <a:lnTo>
                  <a:pt x="208015" y="45634"/>
                </a:lnTo>
                <a:lnTo>
                  <a:pt x="207708" y="44918"/>
                </a:lnTo>
                <a:lnTo>
                  <a:pt x="207197" y="44202"/>
                </a:lnTo>
                <a:lnTo>
                  <a:pt x="206787" y="43690"/>
                </a:lnTo>
                <a:lnTo>
                  <a:pt x="206173" y="43179"/>
                </a:lnTo>
                <a:lnTo>
                  <a:pt x="205560" y="42769"/>
                </a:lnTo>
                <a:lnTo>
                  <a:pt x="204843" y="42463"/>
                </a:lnTo>
                <a:lnTo>
                  <a:pt x="204127" y="42258"/>
                </a:lnTo>
                <a:lnTo>
                  <a:pt x="203411" y="42156"/>
                </a:lnTo>
                <a:lnTo>
                  <a:pt x="201876" y="42156"/>
                </a:lnTo>
                <a:lnTo>
                  <a:pt x="201160" y="42360"/>
                </a:lnTo>
                <a:lnTo>
                  <a:pt x="200444" y="42565"/>
                </a:lnTo>
                <a:lnTo>
                  <a:pt x="199625" y="42974"/>
                </a:lnTo>
                <a:lnTo>
                  <a:pt x="199011" y="43383"/>
                </a:lnTo>
                <a:lnTo>
                  <a:pt x="198295" y="43997"/>
                </a:lnTo>
                <a:lnTo>
                  <a:pt x="172203" y="70191"/>
                </a:lnTo>
                <a:lnTo>
                  <a:pt x="171692" y="70600"/>
                </a:lnTo>
                <a:lnTo>
                  <a:pt x="171180" y="71010"/>
                </a:lnTo>
                <a:lnTo>
                  <a:pt x="170669" y="71317"/>
                </a:lnTo>
                <a:lnTo>
                  <a:pt x="170055" y="71521"/>
                </a:lnTo>
                <a:lnTo>
                  <a:pt x="169441" y="71828"/>
                </a:lnTo>
                <a:lnTo>
                  <a:pt x="168827" y="71930"/>
                </a:lnTo>
                <a:lnTo>
                  <a:pt x="168213" y="72033"/>
                </a:lnTo>
                <a:lnTo>
                  <a:pt x="143349" y="72033"/>
                </a:lnTo>
                <a:lnTo>
                  <a:pt x="142735" y="71930"/>
                </a:lnTo>
                <a:lnTo>
                  <a:pt x="142122" y="71828"/>
                </a:lnTo>
                <a:lnTo>
                  <a:pt x="141508" y="71521"/>
                </a:lnTo>
                <a:lnTo>
                  <a:pt x="140996" y="71317"/>
                </a:lnTo>
                <a:lnTo>
                  <a:pt x="140382" y="70907"/>
                </a:lnTo>
                <a:lnTo>
                  <a:pt x="139461" y="70191"/>
                </a:lnTo>
                <a:lnTo>
                  <a:pt x="138643" y="69168"/>
                </a:lnTo>
                <a:lnTo>
                  <a:pt x="138336" y="68656"/>
                </a:lnTo>
                <a:lnTo>
                  <a:pt x="138029" y="68042"/>
                </a:lnTo>
                <a:lnTo>
                  <a:pt x="137824" y="67428"/>
                </a:lnTo>
                <a:lnTo>
                  <a:pt x="137620" y="66815"/>
                </a:lnTo>
                <a:lnTo>
                  <a:pt x="137517" y="66201"/>
                </a:lnTo>
                <a:lnTo>
                  <a:pt x="137517" y="65484"/>
                </a:lnTo>
                <a:lnTo>
                  <a:pt x="137517" y="41951"/>
                </a:lnTo>
                <a:lnTo>
                  <a:pt x="137517" y="41337"/>
                </a:lnTo>
                <a:lnTo>
                  <a:pt x="137620" y="40723"/>
                </a:lnTo>
                <a:lnTo>
                  <a:pt x="137824" y="40109"/>
                </a:lnTo>
                <a:lnTo>
                  <a:pt x="138029" y="39495"/>
                </a:lnTo>
                <a:lnTo>
                  <a:pt x="138336" y="38881"/>
                </a:lnTo>
                <a:lnTo>
                  <a:pt x="138643" y="38370"/>
                </a:lnTo>
                <a:lnTo>
                  <a:pt x="139052" y="37858"/>
                </a:lnTo>
                <a:lnTo>
                  <a:pt x="139461" y="37347"/>
                </a:lnTo>
                <a:lnTo>
                  <a:pt x="165553" y="11255"/>
                </a:lnTo>
                <a:lnTo>
                  <a:pt x="166167" y="10539"/>
                </a:lnTo>
                <a:lnTo>
                  <a:pt x="166678" y="9925"/>
                </a:lnTo>
                <a:lnTo>
                  <a:pt x="166985" y="9106"/>
                </a:lnTo>
                <a:lnTo>
                  <a:pt x="167292" y="8390"/>
                </a:lnTo>
                <a:lnTo>
                  <a:pt x="167394" y="7674"/>
                </a:lnTo>
                <a:lnTo>
                  <a:pt x="167497" y="6855"/>
                </a:lnTo>
                <a:lnTo>
                  <a:pt x="167497" y="6139"/>
                </a:lnTo>
                <a:lnTo>
                  <a:pt x="167292" y="5423"/>
                </a:lnTo>
                <a:lnTo>
                  <a:pt x="167087" y="4707"/>
                </a:lnTo>
                <a:lnTo>
                  <a:pt x="166781" y="3990"/>
                </a:lnTo>
                <a:lnTo>
                  <a:pt x="166371" y="3377"/>
                </a:lnTo>
                <a:lnTo>
                  <a:pt x="165962" y="2763"/>
                </a:lnTo>
                <a:lnTo>
                  <a:pt x="165348" y="2353"/>
                </a:lnTo>
                <a:lnTo>
                  <a:pt x="164734" y="1842"/>
                </a:lnTo>
                <a:lnTo>
                  <a:pt x="163916" y="1535"/>
                </a:lnTo>
                <a:lnTo>
                  <a:pt x="163097" y="1330"/>
                </a:lnTo>
                <a:lnTo>
                  <a:pt x="160027" y="716"/>
                </a:lnTo>
                <a:lnTo>
                  <a:pt x="156958" y="307"/>
                </a:lnTo>
                <a:lnTo>
                  <a:pt x="153786" y="102"/>
                </a:lnTo>
                <a:lnTo>
                  <a:pt x="150614" y="0"/>
                </a:lnTo>
                <a:close/>
                <a:moveTo>
                  <a:pt x="33765" y="166985"/>
                </a:moveTo>
                <a:lnTo>
                  <a:pt x="34686" y="167190"/>
                </a:lnTo>
                <a:lnTo>
                  <a:pt x="35709" y="167394"/>
                </a:lnTo>
                <a:lnTo>
                  <a:pt x="36528" y="167804"/>
                </a:lnTo>
                <a:lnTo>
                  <a:pt x="37449" y="168213"/>
                </a:lnTo>
                <a:lnTo>
                  <a:pt x="38267" y="168622"/>
                </a:lnTo>
                <a:lnTo>
                  <a:pt x="38984" y="169236"/>
                </a:lnTo>
                <a:lnTo>
                  <a:pt x="39700" y="169850"/>
                </a:lnTo>
                <a:lnTo>
                  <a:pt x="40314" y="170566"/>
                </a:lnTo>
                <a:lnTo>
                  <a:pt x="40928" y="171283"/>
                </a:lnTo>
                <a:lnTo>
                  <a:pt x="41337" y="172101"/>
                </a:lnTo>
                <a:lnTo>
                  <a:pt x="41746" y="173022"/>
                </a:lnTo>
                <a:lnTo>
                  <a:pt x="42156" y="173841"/>
                </a:lnTo>
                <a:lnTo>
                  <a:pt x="42360" y="174864"/>
                </a:lnTo>
                <a:lnTo>
                  <a:pt x="42565" y="175785"/>
                </a:lnTo>
                <a:lnTo>
                  <a:pt x="42565" y="176808"/>
                </a:lnTo>
                <a:lnTo>
                  <a:pt x="42565" y="177831"/>
                </a:lnTo>
                <a:lnTo>
                  <a:pt x="42360" y="178752"/>
                </a:lnTo>
                <a:lnTo>
                  <a:pt x="42156" y="179775"/>
                </a:lnTo>
                <a:lnTo>
                  <a:pt x="41746" y="180594"/>
                </a:lnTo>
                <a:lnTo>
                  <a:pt x="41337" y="181515"/>
                </a:lnTo>
                <a:lnTo>
                  <a:pt x="40928" y="182333"/>
                </a:lnTo>
                <a:lnTo>
                  <a:pt x="40314" y="183049"/>
                </a:lnTo>
                <a:lnTo>
                  <a:pt x="39700" y="183766"/>
                </a:lnTo>
                <a:lnTo>
                  <a:pt x="38984" y="184379"/>
                </a:lnTo>
                <a:lnTo>
                  <a:pt x="38267" y="184993"/>
                </a:lnTo>
                <a:lnTo>
                  <a:pt x="37449" y="185403"/>
                </a:lnTo>
                <a:lnTo>
                  <a:pt x="36528" y="185812"/>
                </a:lnTo>
                <a:lnTo>
                  <a:pt x="35709" y="186221"/>
                </a:lnTo>
                <a:lnTo>
                  <a:pt x="34686" y="186426"/>
                </a:lnTo>
                <a:lnTo>
                  <a:pt x="33765" y="186630"/>
                </a:lnTo>
                <a:lnTo>
                  <a:pt x="31719" y="186630"/>
                </a:lnTo>
                <a:lnTo>
                  <a:pt x="30798" y="186426"/>
                </a:lnTo>
                <a:lnTo>
                  <a:pt x="29775" y="186221"/>
                </a:lnTo>
                <a:lnTo>
                  <a:pt x="28956" y="185812"/>
                </a:lnTo>
                <a:lnTo>
                  <a:pt x="28036" y="185403"/>
                </a:lnTo>
                <a:lnTo>
                  <a:pt x="27217" y="184993"/>
                </a:lnTo>
                <a:lnTo>
                  <a:pt x="26501" y="184379"/>
                </a:lnTo>
                <a:lnTo>
                  <a:pt x="25784" y="183766"/>
                </a:lnTo>
                <a:lnTo>
                  <a:pt x="25171" y="183049"/>
                </a:lnTo>
                <a:lnTo>
                  <a:pt x="24557" y="182333"/>
                </a:lnTo>
                <a:lnTo>
                  <a:pt x="24147" y="181515"/>
                </a:lnTo>
                <a:lnTo>
                  <a:pt x="23738" y="180594"/>
                </a:lnTo>
                <a:lnTo>
                  <a:pt x="23329" y="179775"/>
                </a:lnTo>
                <a:lnTo>
                  <a:pt x="23124" y="178752"/>
                </a:lnTo>
                <a:lnTo>
                  <a:pt x="22920" y="177831"/>
                </a:lnTo>
                <a:lnTo>
                  <a:pt x="22920" y="176808"/>
                </a:lnTo>
                <a:lnTo>
                  <a:pt x="22920" y="175785"/>
                </a:lnTo>
                <a:lnTo>
                  <a:pt x="23124" y="174864"/>
                </a:lnTo>
                <a:lnTo>
                  <a:pt x="23329" y="173841"/>
                </a:lnTo>
                <a:lnTo>
                  <a:pt x="23738" y="173022"/>
                </a:lnTo>
                <a:lnTo>
                  <a:pt x="24147" y="172101"/>
                </a:lnTo>
                <a:lnTo>
                  <a:pt x="24557" y="171283"/>
                </a:lnTo>
                <a:lnTo>
                  <a:pt x="25171" y="170566"/>
                </a:lnTo>
                <a:lnTo>
                  <a:pt x="25784" y="169850"/>
                </a:lnTo>
                <a:lnTo>
                  <a:pt x="26501" y="169236"/>
                </a:lnTo>
                <a:lnTo>
                  <a:pt x="27217" y="168622"/>
                </a:lnTo>
                <a:lnTo>
                  <a:pt x="28036" y="168213"/>
                </a:lnTo>
                <a:lnTo>
                  <a:pt x="28956" y="167804"/>
                </a:lnTo>
                <a:lnTo>
                  <a:pt x="29775" y="167394"/>
                </a:lnTo>
                <a:lnTo>
                  <a:pt x="30798" y="167190"/>
                </a:lnTo>
                <a:lnTo>
                  <a:pt x="31719" y="166985"/>
                </a:lnTo>
                <a:close/>
                <a:moveTo>
                  <a:pt x="68963" y="101296"/>
                </a:moveTo>
                <a:lnTo>
                  <a:pt x="8186" y="162074"/>
                </a:lnTo>
                <a:lnTo>
                  <a:pt x="7162" y="163097"/>
                </a:lnTo>
                <a:lnTo>
                  <a:pt x="6344" y="164120"/>
                </a:lnTo>
                <a:lnTo>
                  <a:pt x="5423" y="165246"/>
                </a:lnTo>
                <a:lnTo>
                  <a:pt x="4707" y="166371"/>
                </a:lnTo>
                <a:lnTo>
                  <a:pt x="3990" y="167497"/>
                </a:lnTo>
                <a:lnTo>
                  <a:pt x="3274" y="168622"/>
                </a:lnTo>
                <a:lnTo>
                  <a:pt x="2660" y="169850"/>
                </a:lnTo>
                <a:lnTo>
                  <a:pt x="2149" y="171078"/>
                </a:lnTo>
                <a:lnTo>
                  <a:pt x="1637" y="172408"/>
                </a:lnTo>
                <a:lnTo>
                  <a:pt x="1228" y="173636"/>
                </a:lnTo>
                <a:lnTo>
                  <a:pt x="819" y="174966"/>
                </a:lnTo>
                <a:lnTo>
                  <a:pt x="512" y="176296"/>
                </a:lnTo>
                <a:lnTo>
                  <a:pt x="307" y="177626"/>
                </a:lnTo>
                <a:lnTo>
                  <a:pt x="102" y="179059"/>
                </a:lnTo>
                <a:lnTo>
                  <a:pt x="0" y="180389"/>
                </a:lnTo>
                <a:lnTo>
                  <a:pt x="0" y="181719"/>
                </a:lnTo>
                <a:lnTo>
                  <a:pt x="0" y="183152"/>
                </a:lnTo>
                <a:lnTo>
                  <a:pt x="102" y="184584"/>
                </a:lnTo>
                <a:lnTo>
                  <a:pt x="307" y="186017"/>
                </a:lnTo>
                <a:lnTo>
                  <a:pt x="614" y="187347"/>
                </a:lnTo>
                <a:lnTo>
                  <a:pt x="921" y="188677"/>
                </a:lnTo>
                <a:lnTo>
                  <a:pt x="1228" y="190007"/>
                </a:lnTo>
                <a:lnTo>
                  <a:pt x="1637" y="191337"/>
                </a:lnTo>
                <a:lnTo>
                  <a:pt x="2149" y="192565"/>
                </a:lnTo>
                <a:lnTo>
                  <a:pt x="2763" y="193793"/>
                </a:lnTo>
                <a:lnTo>
                  <a:pt x="3377" y="195021"/>
                </a:lnTo>
                <a:lnTo>
                  <a:pt x="3990" y="196146"/>
                </a:lnTo>
                <a:lnTo>
                  <a:pt x="4707" y="197272"/>
                </a:lnTo>
                <a:lnTo>
                  <a:pt x="5525" y="198397"/>
                </a:lnTo>
                <a:lnTo>
                  <a:pt x="6344" y="199420"/>
                </a:lnTo>
                <a:lnTo>
                  <a:pt x="7265" y="200444"/>
                </a:lnTo>
                <a:lnTo>
                  <a:pt x="8186" y="201364"/>
                </a:lnTo>
                <a:lnTo>
                  <a:pt x="9106" y="202285"/>
                </a:lnTo>
                <a:lnTo>
                  <a:pt x="10130" y="203206"/>
                </a:lnTo>
                <a:lnTo>
                  <a:pt x="11153" y="204025"/>
                </a:lnTo>
                <a:lnTo>
                  <a:pt x="12278" y="204843"/>
                </a:lnTo>
                <a:lnTo>
                  <a:pt x="13404" y="205560"/>
                </a:lnTo>
                <a:lnTo>
                  <a:pt x="14529" y="206173"/>
                </a:lnTo>
                <a:lnTo>
                  <a:pt x="15757" y="206787"/>
                </a:lnTo>
                <a:lnTo>
                  <a:pt x="16985" y="207401"/>
                </a:lnTo>
                <a:lnTo>
                  <a:pt x="18213" y="207913"/>
                </a:lnTo>
                <a:lnTo>
                  <a:pt x="19543" y="208322"/>
                </a:lnTo>
                <a:lnTo>
                  <a:pt x="20873" y="208629"/>
                </a:lnTo>
                <a:lnTo>
                  <a:pt x="22203" y="208936"/>
                </a:lnTo>
                <a:lnTo>
                  <a:pt x="23533" y="209243"/>
                </a:lnTo>
                <a:lnTo>
                  <a:pt x="24966" y="209448"/>
                </a:lnTo>
                <a:lnTo>
                  <a:pt x="26398" y="209550"/>
                </a:lnTo>
                <a:lnTo>
                  <a:pt x="29161" y="209550"/>
                </a:lnTo>
                <a:lnTo>
                  <a:pt x="30491" y="209448"/>
                </a:lnTo>
                <a:lnTo>
                  <a:pt x="31924" y="209243"/>
                </a:lnTo>
                <a:lnTo>
                  <a:pt x="33254" y="209038"/>
                </a:lnTo>
                <a:lnTo>
                  <a:pt x="34584" y="208731"/>
                </a:lnTo>
                <a:lnTo>
                  <a:pt x="35914" y="208322"/>
                </a:lnTo>
                <a:lnTo>
                  <a:pt x="37142" y="207913"/>
                </a:lnTo>
                <a:lnTo>
                  <a:pt x="38472" y="207401"/>
                </a:lnTo>
                <a:lnTo>
                  <a:pt x="39700" y="206890"/>
                </a:lnTo>
                <a:lnTo>
                  <a:pt x="40928" y="206276"/>
                </a:lnTo>
                <a:lnTo>
                  <a:pt x="42053" y="205560"/>
                </a:lnTo>
                <a:lnTo>
                  <a:pt x="43179" y="204843"/>
                </a:lnTo>
                <a:lnTo>
                  <a:pt x="44304" y="204127"/>
                </a:lnTo>
                <a:lnTo>
                  <a:pt x="45430" y="203206"/>
                </a:lnTo>
                <a:lnTo>
                  <a:pt x="46453" y="202388"/>
                </a:lnTo>
                <a:lnTo>
                  <a:pt x="47476" y="201364"/>
                </a:lnTo>
                <a:lnTo>
                  <a:pt x="95669" y="153172"/>
                </a:lnTo>
                <a:lnTo>
                  <a:pt x="95055" y="151535"/>
                </a:lnTo>
                <a:lnTo>
                  <a:pt x="94543" y="150000"/>
                </a:lnTo>
                <a:lnTo>
                  <a:pt x="94134" y="148261"/>
                </a:lnTo>
                <a:lnTo>
                  <a:pt x="93725" y="146624"/>
                </a:lnTo>
                <a:lnTo>
                  <a:pt x="93418" y="144987"/>
                </a:lnTo>
                <a:lnTo>
                  <a:pt x="93213" y="143349"/>
                </a:lnTo>
                <a:lnTo>
                  <a:pt x="93008" y="141610"/>
                </a:lnTo>
                <a:lnTo>
                  <a:pt x="92906" y="139973"/>
                </a:lnTo>
                <a:lnTo>
                  <a:pt x="92804" y="138233"/>
                </a:lnTo>
                <a:lnTo>
                  <a:pt x="92804" y="136596"/>
                </a:lnTo>
                <a:lnTo>
                  <a:pt x="92906" y="134857"/>
                </a:lnTo>
                <a:lnTo>
                  <a:pt x="93008" y="133220"/>
                </a:lnTo>
                <a:lnTo>
                  <a:pt x="93213" y="131583"/>
                </a:lnTo>
                <a:lnTo>
                  <a:pt x="93520" y="129843"/>
                </a:lnTo>
                <a:lnTo>
                  <a:pt x="93827" y="128206"/>
                </a:lnTo>
                <a:lnTo>
                  <a:pt x="94134" y="126569"/>
                </a:lnTo>
                <a:lnTo>
                  <a:pt x="68963" y="101296"/>
                </a:lnTo>
                <a:close/>
                <a:moveTo>
                  <a:pt x="25580" y="0"/>
                </a:moveTo>
                <a:lnTo>
                  <a:pt x="24659" y="102"/>
                </a:lnTo>
                <a:lnTo>
                  <a:pt x="23840" y="307"/>
                </a:lnTo>
                <a:lnTo>
                  <a:pt x="23022" y="512"/>
                </a:lnTo>
                <a:lnTo>
                  <a:pt x="22203" y="819"/>
                </a:lnTo>
                <a:lnTo>
                  <a:pt x="21385" y="1228"/>
                </a:lnTo>
                <a:lnTo>
                  <a:pt x="20669" y="1739"/>
                </a:lnTo>
                <a:lnTo>
                  <a:pt x="19952" y="2251"/>
                </a:lnTo>
                <a:lnTo>
                  <a:pt x="19236" y="2865"/>
                </a:lnTo>
                <a:lnTo>
                  <a:pt x="2865" y="19236"/>
                </a:lnTo>
                <a:lnTo>
                  <a:pt x="2251" y="19952"/>
                </a:lnTo>
                <a:lnTo>
                  <a:pt x="1739" y="20669"/>
                </a:lnTo>
                <a:lnTo>
                  <a:pt x="1228" y="21385"/>
                </a:lnTo>
                <a:lnTo>
                  <a:pt x="819" y="22203"/>
                </a:lnTo>
                <a:lnTo>
                  <a:pt x="512" y="23022"/>
                </a:lnTo>
                <a:lnTo>
                  <a:pt x="307" y="23840"/>
                </a:lnTo>
                <a:lnTo>
                  <a:pt x="102" y="24659"/>
                </a:lnTo>
                <a:lnTo>
                  <a:pt x="0" y="25580"/>
                </a:lnTo>
                <a:lnTo>
                  <a:pt x="0" y="26398"/>
                </a:lnTo>
                <a:lnTo>
                  <a:pt x="0" y="27217"/>
                </a:lnTo>
                <a:lnTo>
                  <a:pt x="205" y="28138"/>
                </a:lnTo>
                <a:lnTo>
                  <a:pt x="409" y="28956"/>
                </a:lnTo>
                <a:lnTo>
                  <a:pt x="716" y="29775"/>
                </a:lnTo>
                <a:lnTo>
                  <a:pt x="1023" y="30593"/>
                </a:lnTo>
                <a:lnTo>
                  <a:pt x="1535" y="31412"/>
                </a:lnTo>
                <a:lnTo>
                  <a:pt x="2046" y="32128"/>
                </a:lnTo>
                <a:lnTo>
                  <a:pt x="34789" y="74693"/>
                </a:lnTo>
                <a:lnTo>
                  <a:pt x="35505" y="75614"/>
                </a:lnTo>
                <a:lnTo>
                  <a:pt x="36323" y="76330"/>
                </a:lnTo>
                <a:lnTo>
                  <a:pt x="37244" y="77046"/>
                </a:lnTo>
                <a:lnTo>
                  <a:pt x="38165" y="77558"/>
                </a:lnTo>
                <a:lnTo>
                  <a:pt x="39188" y="77967"/>
                </a:lnTo>
                <a:lnTo>
                  <a:pt x="40314" y="78274"/>
                </a:lnTo>
                <a:lnTo>
                  <a:pt x="41439" y="78479"/>
                </a:lnTo>
                <a:lnTo>
                  <a:pt x="42565" y="78581"/>
                </a:lnTo>
                <a:lnTo>
                  <a:pt x="64666" y="78581"/>
                </a:lnTo>
                <a:lnTo>
                  <a:pt x="109277" y="123192"/>
                </a:lnTo>
                <a:lnTo>
                  <a:pt x="108254" y="125444"/>
                </a:lnTo>
                <a:lnTo>
                  <a:pt x="107435" y="127797"/>
                </a:lnTo>
                <a:lnTo>
                  <a:pt x="106719" y="130150"/>
                </a:lnTo>
                <a:lnTo>
                  <a:pt x="106207" y="132504"/>
                </a:lnTo>
                <a:lnTo>
                  <a:pt x="106003" y="134959"/>
                </a:lnTo>
                <a:lnTo>
                  <a:pt x="105901" y="137415"/>
                </a:lnTo>
                <a:lnTo>
                  <a:pt x="105901" y="139871"/>
                </a:lnTo>
                <a:lnTo>
                  <a:pt x="106207" y="142224"/>
                </a:lnTo>
                <a:lnTo>
                  <a:pt x="106719" y="144680"/>
                </a:lnTo>
                <a:lnTo>
                  <a:pt x="107333" y="147033"/>
                </a:lnTo>
                <a:lnTo>
                  <a:pt x="108152" y="149386"/>
                </a:lnTo>
                <a:lnTo>
                  <a:pt x="109175" y="151637"/>
                </a:lnTo>
                <a:lnTo>
                  <a:pt x="110403" y="153786"/>
                </a:lnTo>
                <a:lnTo>
                  <a:pt x="111733" y="155935"/>
                </a:lnTo>
                <a:lnTo>
                  <a:pt x="113370" y="157981"/>
                </a:lnTo>
                <a:lnTo>
                  <a:pt x="115109" y="159823"/>
                </a:lnTo>
                <a:lnTo>
                  <a:pt x="160948" y="205662"/>
                </a:lnTo>
                <a:lnTo>
                  <a:pt x="161972" y="206583"/>
                </a:lnTo>
                <a:lnTo>
                  <a:pt x="162995" y="207401"/>
                </a:lnTo>
                <a:lnTo>
                  <a:pt x="164120" y="208015"/>
                </a:lnTo>
                <a:lnTo>
                  <a:pt x="165348" y="208629"/>
                </a:lnTo>
                <a:lnTo>
                  <a:pt x="166474" y="209038"/>
                </a:lnTo>
                <a:lnTo>
                  <a:pt x="167701" y="209345"/>
                </a:lnTo>
                <a:lnTo>
                  <a:pt x="169032" y="209448"/>
                </a:lnTo>
                <a:lnTo>
                  <a:pt x="170259" y="209550"/>
                </a:lnTo>
                <a:lnTo>
                  <a:pt x="171487" y="209448"/>
                </a:lnTo>
                <a:lnTo>
                  <a:pt x="172715" y="209345"/>
                </a:lnTo>
                <a:lnTo>
                  <a:pt x="173943" y="209038"/>
                </a:lnTo>
                <a:lnTo>
                  <a:pt x="175171" y="208629"/>
                </a:lnTo>
                <a:lnTo>
                  <a:pt x="176296" y="208015"/>
                </a:lnTo>
                <a:lnTo>
                  <a:pt x="177422" y="207401"/>
                </a:lnTo>
                <a:lnTo>
                  <a:pt x="178547" y="206583"/>
                </a:lnTo>
                <a:lnTo>
                  <a:pt x="179468" y="205662"/>
                </a:lnTo>
                <a:lnTo>
                  <a:pt x="205662" y="179468"/>
                </a:lnTo>
                <a:lnTo>
                  <a:pt x="206583" y="178547"/>
                </a:lnTo>
                <a:lnTo>
                  <a:pt x="207401" y="177422"/>
                </a:lnTo>
                <a:lnTo>
                  <a:pt x="208015" y="176296"/>
                </a:lnTo>
                <a:lnTo>
                  <a:pt x="208629" y="175171"/>
                </a:lnTo>
                <a:lnTo>
                  <a:pt x="209038" y="173943"/>
                </a:lnTo>
                <a:lnTo>
                  <a:pt x="209345" y="172715"/>
                </a:lnTo>
                <a:lnTo>
                  <a:pt x="209448" y="171487"/>
                </a:lnTo>
                <a:lnTo>
                  <a:pt x="209550" y="170259"/>
                </a:lnTo>
                <a:lnTo>
                  <a:pt x="209448" y="169032"/>
                </a:lnTo>
                <a:lnTo>
                  <a:pt x="209345" y="167701"/>
                </a:lnTo>
                <a:lnTo>
                  <a:pt x="209038" y="166474"/>
                </a:lnTo>
                <a:lnTo>
                  <a:pt x="208629" y="165348"/>
                </a:lnTo>
                <a:lnTo>
                  <a:pt x="208015" y="164120"/>
                </a:lnTo>
                <a:lnTo>
                  <a:pt x="207401" y="162995"/>
                </a:lnTo>
                <a:lnTo>
                  <a:pt x="206583" y="161972"/>
                </a:lnTo>
                <a:lnTo>
                  <a:pt x="205662" y="160948"/>
                </a:lnTo>
                <a:lnTo>
                  <a:pt x="159823" y="115109"/>
                </a:lnTo>
                <a:lnTo>
                  <a:pt x="157981" y="113370"/>
                </a:lnTo>
                <a:lnTo>
                  <a:pt x="155935" y="111835"/>
                </a:lnTo>
                <a:lnTo>
                  <a:pt x="153786" y="110403"/>
                </a:lnTo>
                <a:lnTo>
                  <a:pt x="151637" y="109175"/>
                </a:lnTo>
                <a:lnTo>
                  <a:pt x="149386" y="108152"/>
                </a:lnTo>
                <a:lnTo>
                  <a:pt x="147033" y="107333"/>
                </a:lnTo>
                <a:lnTo>
                  <a:pt x="144680" y="106719"/>
                </a:lnTo>
                <a:lnTo>
                  <a:pt x="142224" y="106207"/>
                </a:lnTo>
                <a:lnTo>
                  <a:pt x="139871" y="106003"/>
                </a:lnTo>
                <a:lnTo>
                  <a:pt x="137415" y="105901"/>
                </a:lnTo>
                <a:lnTo>
                  <a:pt x="134959" y="106003"/>
                </a:lnTo>
                <a:lnTo>
                  <a:pt x="132504" y="106310"/>
                </a:lnTo>
                <a:lnTo>
                  <a:pt x="130150" y="106719"/>
                </a:lnTo>
                <a:lnTo>
                  <a:pt x="127797" y="107435"/>
                </a:lnTo>
                <a:lnTo>
                  <a:pt x="125444" y="108254"/>
                </a:lnTo>
                <a:lnTo>
                  <a:pt x="123192" y="109277"/>
                </a:lnTo>
                <a:lnTo>
                  <a:pt x="78581" y="64666"/>
                </a:lnTo>
                <a:lnTo>
                  <a:pt x="78581" y="42565"/>
                </a:lnTo>
                <a:lnTo>
                  <a:pt x="78479" y="41439"/>
                </a:lnTo>
                <a:lnTo>
                  <a:pt x="78274" y="40314"/>
                </a:lnTo>
                <a:lnTo>
                  <a:pt x="77967" y="39291"/>
                </a:lnTo>
                <a:lnTo>
                  <a:pt x="77558" y="38165"/>
                </a:lnTo>
                <a:lnTo>
                  <a:pt x="77046" y="37244"/>
                </a:lnTo>
                <a:lnTo>
                  <a:pt x="76330" y="36323"/>
                </a:lnTo>
                <a:lnTo>
                  <a:pt x="75614" y="35505"/>
                </a:lnTo>
                <a:lnTo>
                  <a:pt x="74693" y="34789"/>
                </a:lnTo>
                <a:lnTo>
                  <a:pt x="32128" y="2046"/>
                </a:lnTo>
                <a:lnTo>
                  <a:pt x="31412" y="1535"/>
                </a:lnTo>
                <a:lnTo>
                  <a:pt x="30593" y="1023"/>
                </a:lnTo>
                <a:lnTo>
                  <a:pt x="29877" y="716"/>
                </a:lnTo>
                <a:lnTo>
                  <a:pt x="28956" y="409"/>
                </a:lnTo>
                <a:lnTo>
                  <a:pt x="28138" y="205"/>
                </a:lnTo>
                <a:lnTo>
                  <a:pt x="27319" y="102"/>
                </a:lnTo>
                <a:lnTo>
                  <a:pt x="26398"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p62"/>
          <p:cNvSpPr/>
          <p:nvPr/>
        </p:nvSpPr>
        <p:spPr>
          <a:xfrm>
            <a:off x="8024523" y="2699538"/>
            <a:ext cx="340757" cy="259726"/>
          </a:xfrm>
          <a:custGeom>
            <a:rect b="b" l="l" r="r" t="t"/>
            <a:pathLst>
              <a:path extrusionOk="0" h="204107" w="285750">
                <a:moveTo>
                  <a:pt x="265339" y="0"/>
                </a:moveTo>
                <a:lnTo>
                  <a:pt x="263426" y="159"/>
                </a:lnTo>
                <a:lnTo>
                  <a:pt x="261512" y="319"/>
                </a:lnTo>
                <a:lnTo>
                  <a:pt x="259599" y="797"/>
                </a:lnTo>
                <a:lnTo>
                  <a:pt x="257685" y="1435"/>
                </a:lnTo>
                <a:lnTo>
                  <a:pt x="255931" y="2392"/>
                </a:lnTo>
                <a:lnTo>
                  <a:pt x="254177" y="3349"/>
                </a:lnTo>
                <a:lnTo>
                  <a:pt x="252423" y="4624"/>
                </a:lnTo>
                <a:lnTo>
                  <a:pt x="250988" y="6059"/>
                </a:lnTo>
                <a:lnTo>
                  <a:pt x="102054" y="154834"/>
                </a:lnTo>
                <a:lnTo>
                  <a:pt x="34762" y="87702"/>
                </a:lnTo>
                <a:lnTo>
                  <a:pt x="33327" y="86267"/>
                </a:lnTo>
                <a:lnTo>
                  <a:pt x="31573" y="84991"/>
                </a:lnTo>
                <a:lnTo>
                  <a:pt x="29819" y="84035"/>
                </a:lnTo>
                <a:lnTo>
                  <a:pt x="28065" y="83078"/>
                </a:lnTo>
                <a:lnTo>
                  <a:pt x="26151" y="82440"/>
                </a:lnTo>
                <a:lnTo>
                  <a:pt x="24238" y="81962"/>
                </a:lnTo>
                <a:lnTo>
                  <a:pt x="22324" y="81802"/>
                </a:lnTo>
                <a:lnTo>
                  <a:pt x="20411" y="81643"/>
                </a:lnTo>
                <a:lnTo>
                  <a:pt x="18497" y="81802"/>
                </a:lnTo>
                <a:lnTo>
                  <a:pt x="16424" y="81962"/>
                </a:lnTo>
                <a:lnTo>
                  <a:pt x="14511" y="82440"/>
                </a:lnTo>
                <a:lnTo>
                  <a:pt x="12757" y="83078"/>
                </a:lnTo>
                <a:lnTo>
                  <a:pt x="10843" y="84035"/>
                </a:lnTo>
                <a:lnTo>
                  <a:pt x="9089" y="84991"/>
                </a:lnTo>
                <a:lnTo>
                  <a:pt x="7495" y="86267"/>
                </a:lnTo>
                <a:lnTo>
                  <a:pt x="5900" y="87702"/>
                </a:lnTo>
                <a:lnTo>
                  <a:pt x="4465" y="89137"/>
                </a:lnTo>
                <a:lnTo>
                  <a:pt x="3349" y="90891"/>
                </a:lnTo>
                <a:lnTo>
                  <a:pt x="2232" y="92645"/>
                </a:lnTo>
                <a:lnTo>
                  <a:pt x="1435" y="94399"/>
                </a:lnTo>
                <a:lnTo>
                  <a:pt x="797" y="96313"/>
                </a:lnTo>
                <a:lnTo>
                  <a:pt x="319" y="98226"/>
                </a:lnTo>
                <a:lnTo>
                  <a:pt x="0" y="100140"/>
                </a:lnTo>
                <a:lnTo>
                  <a:pt x="0" y="102054"/>
                </a:lnTo>
                <a:lnTo>
                  <a:pt x="0" y="103967"/>
                </a:lnTo>
                <a:lnTo>
                  <a:pt x="319" y="106040"/>
                </a:lnTo>
                <a:lnTo>
                  <a:pt x="797" y="107953"/>
                </a:lnTo>
                <a:lnTo>
                  <a:pt x="1435" y="109708"/>
                </a:lnTo>
                <a:lnTo>
                  <a:pt x="2232" y="111621"/>
                </a:lnTo>
                <a:lnTo>
                  <a:pt x="3349" y="113375"/>
                </a:lnTo>
                <a:lnTo>
                  <a:pt x="4465" y="114970"/>
                </a:lnTo>
                <a:lnTo>
                  <a:pt x="5900" y="116564"/>
                </a:lnTo>
                <a:lnTo>
                  <a:pt x="87543" y="198207"/>
                </a:lnTo>
                <a:lnTo>
                  <a:pt x="89137" y="199642"/>
                </a:lnTo>
                <a:lnTo>
                  <a:pt x="90732" y="200758"/>
                </a:lnTo>
                <a:lnTo>
                  <a:pt x="92486" y="201875"/>
                </a:lnTo>
                <a:lnTo>
                  <a:pt x="94400" y="202672"/>
                </a:lnTo>
                <a:lnTo>
                  <a:pt x="96154" y="203310"/>
                </a:lnTo>
                <a:lnTo>
                  <a:pt x="98067" y="203788"/>
                </a:lnTo>
                <a:lnTo>
                  <a:pt x="100140" y="204107"/>
                </a:lnTo>
                <a:lnTo>
                  <a:pt x="103967" y="204107"/>
                </a:lnTo>
                <a:lnTo>
                  <a:pt x="105881" y="203788"/>
                </a:lnTo>
                <a:lnTo>
                  <a:pt x="107794" y="203310"/>
                </a:lnTo>
                <a:lnTo>
                  <a:pt x="109708" y="202672"/>
                </a:lnTo>
                <a:lnTo>
                  <a:pt x="111462" y="201875"/>
                </a:lnTo>
                <a:lnTo>
                  <a:pt x="113216" y="200758"/>
                </a:lnTo>
                <a:lnTo>
                  <a:pt x="114970" y="199642"/>
                </a:lnTo>
                <a:lnTo>
                  <a:pt x="116405" y="198207"/>
                </a:lnTo>
                <a:lnTo>
                  <a:pt x="279691" y="34921"/>
                </a:lnTo>
                <a:lnTo>
                  <a:pt x="281126" y="33327"/>
                </a:lnTo>
                <a:lnTo>
                  <a:pt x="282401" y="31732"/>
                </a:lnTo>
                <a:lnTo>
                  <a:pt x="283358" y="29978"/>
                </a:lnTo>
                <a:lnTo>
                  <a:pt x="284315" y="28065"/>
                </a:lnTo>
                <a:lnTo>
                  <a:pt x="284953" y="26311"/>
                </a:lnTo>
                <a:lnTo>
                  <a:pt x="285431" y="24397"/>
                </a:lnTo>
                <a:lnTo>
                  <a:pt x="285591" y="22324"/>
                </a:lnTo>
                <a:lnTo>
                  <a:pt x="285750" y="20411"/>
                </a:lnTo>
                <a:lnTo>
                  <a:pt x="285591" y="18497"/>
                </a:lnTo>
                <a:lnTo>
                  <a:pt x="285431" y="16584"/>
                </a:lnTo>
                <a:lnTo>
                  <a:pt x="284953" y="14670"/>
                </a:lnTo>
                <a:lnTo>
                  <a:pt x="284315" y="12757"/>
                </a:lnTo>
                <a:lnTo>
                  <a:pt x="283358" y="11003"/>
                </a:lnTo>
                <a:lnTo>
                  <a:pt x="282401" y="9249"/>
                </a:lnTo>
                <a:lnTo>
                  <a:pt x="281126" y="7495"/>
                </a:lnTo>
                <a:lnTo>
                  <a:pt x="279691" y="6059"/>
                </a:lnTo>
                <a:lnTo>
                  <a:pt x="279850" y="6059"/>
                </a:lnTo>
                <a:lnTo>
                  <a:pt x="278255" y="4624"/>
                </a:lnTo>
                <a:lnTo>
                  <a:pt x="276661" y="3349"/>
                </a:lnTo>
                <a:lnTo>
                  <a:pt x="274907" y="2392"/>
                </a:lnTo>
                <a:lnTo>
                  <a:pt x="272993" y="1435"/>
                </a:lnTo>
                <a:lnTo>
                  <a:pt x="271239" y="797"/>
                </a:lnTo>
                <a:lnTo>
                  <a:pt x="269326" y="319"/>
                </a:lnTo>
                <a:lnTo>
                  <a:pt x="267253" y="159"/>
                </a:lnTo>
                <a:lnTo>
                  <a:pt x="265339" y="0"/>
                </a:lnTo>
                <a:close/>
              </a:path>
            </a:pathLst>
          </a:custGeom>
          <a:solidFill>
            <a:srgbClr val="33B574"/>
          </a:solidFill>
          <a:ln cap="flat" cmpd="sng" w="19050">
            <a:solidFill>
              <a:srgbClr val="33B57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p62"/>
          <p:cNvSpPr/>
          <p:nvPr/>
        </p:nvSpPr>
        <p:spPr>
          <a:xfrm>
            <a:off x="6920023" y="3923301"/>
            <a:ext cx="340757" cy="259726"/>
          </a:xfrm>
          <a:custGeom>
            <a:rect b="b" l="l" r="r" t="t"/>
            <a:pathLst>
              <a:path extrusionOk="0" h="204107" w="285750">
                <a:moveTo>
                  <a:pt x="265339" y="0"/>
                </a:moveTo>
                <a:lnTo>
                  <a:pt x="263426" y="159"/>
                </a:lnTo>
                <a:lnTo>
                  <a:pt x="261512" y="319"/>
                </a:lnTo>
                <a:lnTo>
                  <a:pt x="259599" y="797"/>
                </a:lnTo>
                <a:lnTo>
                  <a:pt x="257685" y="1435"/>
                </a:lnTo>
                <a:lnTo>
                  <a:pt x="255931" y="2392"/>
                </a:lnTo>
                <a:lnTo>
                  <a:pt x="254177" y="3349"/>
                </a:lnTo>
                <a:lnTo>
                  <a:pt x="252423" y="4624"/>
                </a:lnTo>
                <a:lnTo>
                  <a:pt x="250988" y="6059"/>
                </a:lnTo>
                <a:lnTo>
                  <a:pt x="102054" y="154834"/>
                </a:lnTo>
                <a:lnTo>
                  <a:pt x="34762" y="87702"/>
                </a:lnTo>
                <a:lnTo>
                  <a:pt x="33327" y="86267"/>
                </a:lnTo>
                <a:lnTo>
                  <a:pt x="31573" y="84991"/>
                </a:lnTo>
                <a:lnTo>
                  <a:pt x="29819" y="84035"/>
                </a:lnTo>
                <a:lnTo>
                  <a:pt x="28065" y="83078"/>
                </a:lnTo>
                <a:lnTo>
                  <a:pt x="26151" y="82440"/>
                </a:lnTo>
                <a:lnTo>
                  <a:pt x="24238" y="81962"/>
                </a:lnTo>
                <a:lnTo>
                  <a:pt x="22324" y="81802"/>
                </a:lnTo>
                <a:lnTo>
                  <a:pt x="20411" y="81643"/>
                </a:lnTo>
                <a:lnTo>
                  <a:pt x="18497" y="81802"/>
                </a:lnTo>
                <a:lnTo>
                  <a:pt x="16424" y="81962"/>
                </a:lnTo>
                <a:lnTo>
                  <a:pt x="14511" y="82440"/>
                </a:lnTo>
                <a:lnTo>
                  <a:pt x="12757" y="83078"/>
                </a:lnTo>
                <a:lnTo>
                  <a:pt x="10843" y="84035"/>
                </a:lnTo>
                <a:lnTo>
                  <a:pt x="9089" y="84991"/>
                </a:lnTo>
                <a:lnTo>
                  <a:pt x="7495" y="86267"/>
                </a:lnTo>
                <a:lnTo>
                  <a:pt x="5900" y="87702"/>
                </a:lnTo>
                <a:lnTo>
                  <a:pt x="4465" y="89137"/>
                </a:lnTo>
                <a:lnTo>
                  <a:pt x="3349" y="90891"/>
                </a:lnTo>
                <a:lnTo>
                  <a:pt x="2232" y="92645"/>
                </a:lnTo>
                <a:lnTo>
                  <a:pt x="1435" y="94399"/>
                </a:lnTo>
                <a:lnTo>
                  <a:pt x="797" y="96313"/>
                </a:lnTo>
                <a:lnTo>
                  <a:pt x="319" y="98226"/>
                </a:lnTo>
                <a:lnTo>
                  <a:pt x="0" y="100140"/>
                </a:lnTo>
                <a:lnTo>
                  <a:pt x="0" y="102054"/>
                </a:lnTo>
                <a:lnTo>
                  <a:pt x="0" y="103967"/>
                </a:lnTo>
                <a:lnTo>
                  <a:pt x="319" y="106040"/>
                </a:lnTo>
                <a:lnTo>
                  <a:pt x="797" y="107953"/>
                </a:lnTo>
                <a:lnTo>
                  <a:pt x="1435" y="109708"/>
                </a:lnTo>
                <a:lnTo>
                  <a:pt x="2232" y="111621"/>
                </a:lnTo>
                <a:lnTo>
                  <a:pt x="3349" y="113375"/>
                </a:lnTo>
                <a:lnTo>
                  <a:pt x="4465" y="114970"/>
                </a:lnTo>
                <a:lnTo>
                  <a:pt x="5900" y="116564"/>
                </a:lnTo>
                <a:lnTo>
                  <a:pt x="87543" y="198207"/>
                </a:lnTo>
                <a:lnTo>
                  <a:pt x="89137" y="199642"/>
                </a:lnTo>
                <a:lnTo>
                  <a:pt x="90732" y="200758"/>
                </a:lnTo>
                <a:lnTo>
                  <a:pt x="92486" y="201875"/>
                </a:lnTo>
                <a:lnTo>
                  <a:pt x="94400" y="202672"/>
                </a:lnTo>
                <a:lnTo>
                  <a:pt x="96154" y="203310"/>
                </a:lnTo>
                <a:lnTo>
                  <a:pt x="98067" y="203788"/>
                </a:lnTo>
                <a:lnTo>
                  <a:pt x="100140" y="204107"/>
                </a:lnTo>
                <a:lnTo>
                  <a:pt x="103967" y="204107"/>
                </a:lnTo>
                <a:lnTo>
                  <a:pt x="105881" y="203788"/>
                </a:lnTo>
                <a:lnTo>
                  <a:pt x="107794" y="203310"/>
                </a:lnTo>
                <a:lnTo>
                  <a:pt x="109708" y="202672"/>
                </a:lnTo>
                <a:lnTo>
                  <a:pt x="111462" y="201875"/>
                </a:lnTo>
                <a:lnTo>
                  <a:pt x="113216" y="200758"/>
                </a:lnTo>
                <a:lnTo>
                  <a:pt x="114970" y="199642"/>
                </a:lnTo>
                <a:lnTo>
                  <a:pt x="116405" y="198207"/>
                </a:lnTo>
                <a:lnTo>
                  <a:pt x="279691" y="34921"/>
                </a:lnTo>
                <a:lnTo>
                  <a:pt x="281126" y="33327"/>
                </a:lnTo>
                <a:lnTo>
                  <a:pt x="282401" y="31732"/>
                </a:lnTo>
                <a:lnTo>
                  <a:pt x="283358" y="29978"/>
                </a:lnTo>
                <a:lnTo>
                  <a:pt x="284315" y="28065"/>
                </a:lnTo>
                <a:lnTo>
                  <a:pt x="284953" y="26311"/>
                </a:lnTo>
                <a:lnTo>
                  <a:pt x="285431" y="24397"/>
                </a:lnTo>
                <a:lnTo>
                  <a:pt x="285591" y="22324"/>
                </a:lnTo>
                <a:lnTo>
                  <a:pt x="285750" y="20411"/>
                </a:lnTo>
                <a:lnTo>
                  <a:pt x="285591" y="18497"/>
                </a:lnTo>
                <a:lnTo>
                  <a:pt x="285431" y="16584"/>
                </a:lnTo>
                <a:lnTo>
                  <a:pt x="284953" y="14670"/>
                </a:lnTo>
                <a:lnTo>
                  <a:pt x="284315" y="12757"/>
                </a:lnTo>
                <a:lnTo>
                  <a:pt x="283358" y="11003"/>
                </a:lnTo>
                <a:lnTo>
                  <a:pt x="282401" y="9249"/>
                </a:lnTo>
                <a:lnTo>
                  <a:pt x="281126" y="7495"/>
                </a:lnTo>
                <a:lnTo>
                  <a:pt x="279691" y="6059"/>
                </a:lnTo>
                <a:lnTo>
                  <a:pt x="279850" y="6059"/>
                </a:lnTo>
                <a:lnTo>
                  <a:pt x="278255" y="4624"/>
                </a:lnTo>
                <a:lnTo>
                  <a:pt x="276661" y="3349"/>
                </a:lnTo>
                <a:lnTo>
                  <a:pt x="274907" y="2392"/>
                </a:lnTo>
                <a:lnTo>
                  <a:pt x="272993" y="1435"/>
                </a:lnTo>
                <a:lnTo>
                  <a:pt x="271239" y="797"/>
                </a:lnTo>
                <a:lnTo>
                  <a:pt x="269326" y="319"/>
                </a:lnTo>
                <a:lnTo>
                  <a:pt x="267253" y="159"/>
                </a:lnTo>
                <a:lnTo>
                  <a:pt x="265339" y="0"/>
                </a:lnTo>
                <a:close/>
              </a:path>
            </a:pathLst>
          </a:custGeom>
          <a:solidFill>
            <a:srgbClr val="33B574"/>
          </a:solidFill>
          <a:ln cap="flat" cmpd="sng" w="19050">
            <a:solidFill>
              <a:srgbClr val="33B57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62"/>
          <p:cNvSpPr/>
          <p:nvPr/>
        </p:nvSpPr>
        <p:spPr>
          <a:xfrm>
            <a:off x="4132299" y="2764698"/>
            <a:ext cx="258270" cy="259842"/>
          </a:xfrm>
          <a:custGeom>
            <a:rect b="b" l="l" r="r" t="t"/>
            <a:pathLst>
              <a:path extrusionOk="0" h="209550" w="209550">
                <a:moveTo>
                  <a:pt x="150614" y="0"/>
                </a:moveTo>
                <a:lnTo>
                  <a:pt x="147544" y="102"/>
                </a:lnTo>
                <a:lnTo>
                  <a:pt x="144577" y="307"/>
                </a:lnTo>
                <a:lnTo>
                  <a:pt x="141610" y="716"/>
                </a:lnTo>
                <a:lnTo>
                  <a:pt x="138745" y="1228"/>
                </a:lnTo>
                <a:lnTo>
                  <a:pt x="135880" y="1842"/>
                </a:lnTo>
                <a:lnTo>
                  <a:pt x="133117" y="2660"/>
                </a:lnTo>
                <a:lnTo>
                  <a:pt x="130355" y="3581"/>
                </a:lnTo>
                <a:lnTo>
                  <a:pt x="127695" y="4604"/>
                </a:lnTo>
                <a:lnTo>
                  <a:pt x="125034" y="5832"/>
                </a:lnTo>
                <a:lnTo>
                  <a:pt x="122476" y="7162"/>
                </a:lnTo>
                <a:lnTo>
                  <a:pt x="120021" y="8493"/>
                </a:lnTo>
                <a:lnTo>
                  <a:pt x="117667" y="10027"/>
                </a:lnTo>
                <a:lnTo>
                  <a:pt x="115314" y="11664"/>
                </a:lnTo>
                <a:lnTo>
                  <a:pt x="113165" y="13506"/>
                </a:lnTo>
                <a:lnTo>
                  <a:pt x="111016" y="15348"/>
                </a:lnTo>
                <a:lnTo>
                  <a:pt x="108970" y="17292"/>
                </a:lnTo>
                <a:lnTo>
                  <a:pt x="107026" y="19338"/>
                </a:lnTo>
                <a:lnTo>
                  <a:pt x="105184" y="21487"/>
                </a:lnTo>
                <a:lnTo>
                  <a:pt x="103343" y="23636"/>
                </a:lnTo>
                <a:lnTo>
                  <a:pt x="101705" y="25989"/>
                </a:lnTo>
                <a:lnTo>
                  <a:pt x="100171" y="28342"/>
                </a:lnTo>
                <a:lnTo>
                  <a:pt x="98840" y="30798"/>
                </a:lnTo>
                <a:lnTo>
                  <a:pt x="97510" y="33356"/>
                </a:lnTo>
                <a:lnTo>
                  <a:pt x="96283" y="36016"/>
                </a:lnTo>
                <a:lnTo>
                  <a:pt x="95259" y="38677"/>
                </a:lnTo>
                <a:lnTo>
                  <a:pt x="94338" y="41439"/>
                </a:lnTo>
                <a:lnTo>
                  <a:pt x="93520" y="44202"/>
                </a:lnTo>
                <a:lnTo>
                  <a:pt x="92906" y="47067"/>
                </a:lnTo>
                <a:lnTo>
                  <a:pt x="92394" y="49932"/>
                </a:lnTo>
                <a:lnTo>
                  <a:pt x="91985" y="52899"/>
                </a:lnTo>
                <a:lnTo>
                  <a:pt x="91780" y="55866"/>
                </a:lnTo>
                <a:lnTo>
                  <a:pt x="91678" y="58936"/>
                </a:lnTo>
                <a:lnTo>
                  <a:pt x="91678" y="59243"/>
                </a:lnTo>
                <a:lnTo>
                  <a:pt x="126569" y="94134"/>
                </a:lnTo>
                <a:lnTo>
                  <a:pt x="129332" y="93520"/>
                </a:lnTo>
                <a:lnTo>
                  <a:pt x="132197" y="93111"/>
                </a:lnTo>
                <a:lnTo>
                  <a:pt x="134959" y="92906"/>
                </a:lnTo>
                <a:lnTo>
                  <a:pt x="137824" y="92804"/>
                </a:lnTo>
                <a:lnTo>
                  <a:pt x="140689" y="92906"/>
                </a:lnTo>
                <a:lnTo>
                  <a:pt x="143452" y="93213"/>
                </a:lnTo>
                <a:lnTo>
                  <a:pt x="146317" y="93725"/>
                </a:lnTo>
                <a:lnTo>
                  <a:pt x="149079" y="94338"/>
                </a:lnTo>
                <a:lnTo>
                  <a:pt x="151842" y="95157"/>
                </a:lnTo>
                <a:lnTo>
                  <a:pt x="154502" y="96180"/>
                </a:lnTo>
                <a:lnTo>
                  <a:pt x="157163" y="97306"/>
                </a:lnTo>
                <a:lnTo>
                  <a:pt x="159720" y="98738"/>
                </a:lnTo>
                <a:lnTo>
                  <a:pt x="162176" y="100273"/>
                </a:lnTo>
                <a:lnTo>
                  <a:pt x="164632" y="101910"/>
                </a:lnTo>
                <a:lnTo>
                  <a:pt x="166985" y="103854"/>
                </a:lnTo>
                <a:lnTo>
                  <a:pt x="169134" y="105901"/>
                </a:lnTo>
                <a:lnTo>
                  <a:pt x="175580" y="112347"/>
                </a:lnTo>
                <a:lnTo>
                  <a:pt x="177422" y="111426"/>
                </a:lnTo>
                <a:lnTo>
                  <a:pt x="179263" y="110505"/>
                </a:lnTo>
                <a:lnTo>
                  <a:pt x="181003" y="109379"/>
                </a:lnTo>
                <a:lnTo>
                  <a:pt x="182845" y="108356"/>
                </a:lnTo>
                <a:lnTo>
                  <a:pt x="184482" y="107128"/>
                </a:lnTo>
                <a:lnTo>
                  <a:pt x="186119" y="105901"/>
                </a:lnTo>
                <a:lnTo>
                  <a:pt x="187756" y="104673"/>
                </a:lnTo>
                <a:lnTo>
                  <a:pt x="189393" y="103343"/>
                </a:lnTo>
                <a:lnTo>
                  <a:pt x="190826" y="102012"/>
                </a:lnTo>
                <a:lnTo>
                  <a:pt x="192360" y="100580"/>
                </a:lnTo>
                <a:lnTo>
                  <a:pt x="193793" y="99045"/>
                </a:lnTo>
                <a:lnTo>
                  <a:pt x="195123" y="97510"/>
                </a:lnTo>
                <a:lnTo>
                  <a:pt x="196453" y="95976"/>
                </a:lnTo>
                <a:lnTo>
                  <a:pt x="197681" y="94338"/>
                </a:lnTo>
                <a:lnTo>
                  <a:pt x="198909" y="92701"/>
                </a:lnTo>
                <a:lnTo>
                  <a:pt x="200137" y="90962"/>
                </a:lnTo>
                <a:lnTo>
                  <a:pt x="201160" y="89222"/>
                </a:lnTo>
                <a:lnTo>
                  <a:pt x="202183" y="87381"/>
                </a:lnTo>
                <a:lnTo>
                  <a:pt x="203206" y="85641"/>
                </a:lnTo>
                <a:lnTo>
                  <a:pt x="204127" y="83697"/>
                </a:lnTo>
                <a:lnTo>
                  <a:pt x="204946" y="81855"/>
                </a:lnTo>
                <a:lnTo>
                  <a:pt x="205662" y="79911"/>
                </a:lnTo>
                <a:lnTo>
                  <a:pt x="206378" y="77967"/>
                </a:lnTo>
                <a:lnTo>
                  <a:pt x="207094" y="75921"/>
                </a:lnTo>
                <a:lnTo>
                  <a:pt x="207606" y="73875"/>
                </a:lnTo>
                <a:lnTo>
                  <a:pt x="208118" y="71828"/>
                </a:lnTo>
                <a:lnTo>
                  <a:pt x="208527" y="69782"/>
                </a:lnTo>
                <a:lnTo>
                  <a:pt x="208936" y="67633"/>
                </a:lnTo>
                <a:lnTo>
                  <a:pt x="209141" y="65484"/>
                </a:lnTo>
                <a:lnTo>
                  <a:pt x="209345" y="63336"/>
                </a:lnTo>
                <a:lnTo>
                  <a:pt x="209550" y="61187"/>
                </a:lnTo>
                <a:lnTo>
                  <a:pt x="209550" y="58936"/>
                </a:lnTo>
                <a:lnTo>
                  <a:pt x="209448" y="55764"/>
                </a:lnTo>
                <a:lnTo>
                  <a:pt x="209243" y="52592"/>
                </a:lnTo>
                <a:lnTo>
                  <a:pt x="208834" y="49523"/>
                </a:lnTo>
                <a:lnTo>
                  <a:pt x="208220" y="46453"/>
                </a:lnTo>
                <a:lnTo>
                  <a:pt x="208015" y="45634"/>
                </a:lnTo>
                <a:lnTo>
                  <a:pt x="207708" y="44918"/>
                </a:lnTo>
                <a:lnTo>
                  <a:pt x="207197" y="44202"/>
                </a:lnTo>
                <a:lnTo>
                  <a:pt x="206787" y="43690"/>
                </a:lnTo>
                <a:lnTo>
                  <a:pt x="206173" y="43179"/>
                </a:lnTo>
                <a:lnTo>
                  <a:pt x="205560" y="42769"/>
                </a:lnTo>
                <a:lnTo>
                  <a:pt x="204843" y="42463"/>
                </a:lnTo>
                <a:lnTo>
                  <a:pt x="204127" y="42258"/>
                </a:lnTo>
                <a:lnTo>
                  <a:pt x="203411" y="42156"/>
                </a:lnTo>
                <a:lnTo>
                  <a:pt x="201876" y="42156"/>
                </a:lnTo>
                <a:lnTo>
                  <a:pt x="201160" y="42360"/>
                </a:lnTo>
                <a:lnTo>
                  <a:pt x="200444" y="42565"/>
                </a:lnTo>
                <a:lnTo>
                  <a:pt x="199625" y="42974"/>
                </a:lnTo>
                <a:lnTo>
                  <a:pt x="199011" y="43383"/>
                </a:lnTo>
                <a:lnTo>
                  <a:pt x="198295" y="43997"/>
                </a:lnTo>
                <a:lnTo>
                  <a:pt x="172203" y="70191"/>
                </a:lnTo>
                <a:lnTo>
                  <a:pt x="171692" y="70600"/>
                </a:lnTo>
                <a:lnTo>
                  <a:pt x="171180" y="71010"/>
                </a:lnTo>
                <a:lnTo>
                  <a:pt x="170669" y="71317"/>
                </a:lnTo>
                <a:lnTo>
                  <a:pt x="170055" y="71521"/>
                </a:lnTo>
                <a:lnTo>
                  <a:pt x="169441" y="71828"/>
                </a:lnTo>
                <a:lnTo>
                  <a:pt x="168827" y="71930"/>
                </a:lnTo>
                <a:lnTo>
                  <a:pt x="168213" y="72033"/>
                </a:lnTo>
                <a:lnTo>
                  <a:pt x="143349" y="72033"/>
                </a:lnTo>
                <a:lnTo>
                  <a:pt x="142735" y="71930"/>
                </a:lnTo>
                <a:lnTo>
                  <a:pt x="142122" y="71828"/>
                </a:lnTo>
                <a:lnTo>
                  <a:pt x="141508" y="71521"/>
                </a:lnTo>
                <a:lnTo>
                  <a:pt x="140996" y="71317"/>
                </a:lnTo>
                <a:lnTo>
                  <a:pt x="140382" y="70907"/>
                </a:lnTo>
                <a:lnTo>
                  <a:pt x="139461" y="70191"/>
                </a:lnTo>
                <a:lnTo>
                  <a:pt x="138643" y="69168"/>
                </a:lnTo>
                <a:lnTo>
                  <a:pt x="138336" y="68656"/>
                </a:lnTo>
                <a:lnTo>
                  <a:pt x="138029" y="68042"/>
                </a:lnTo>
                <a:lnTo>
                  <a:pt x="137824" y="67428"/>
                </a:lnTo>
                <a:lnTo>
                  <a:pt x="137620" y="66815"/>
                </a:lnTo>
                <a:lnTo>
                  <a:pt x="137517" y="66201"/>
                </a:lnTo>
                <a:lnTo>
                  <a:pt x="137517" y="65484"/>
                </a:lnTo>
                <a:lnTo>
                  <a:pt x="137517" y="41951"/>
                </a:lnTo>
                <a:lnTo>
                  <a:pt x="137517" y="41337"/>
                </a:lnTo>
                <a:lnTo>
                  <a:pt x="137620" y="40723"/>
                </a:lnTo>
                <a:lnTo>
                  <a:pt x="137824" y="40109"/>
                </a:lnTo>
                <a:lnTo>
                  <a:pt x="138029" y="39495"/>
                </a:lnTo>
                <a:lnTo>
                  <a:pt x="138336" y="38881"/>
                </a:lnTo>
                <a:lnTo>
                  <a:pt x="138643" y="38370"/>
                </a:lnTo>
                <a:lnTo>
                  <a:pt x="139052" y="37858"/>
                </a:lnTo>
                <a:lnTo>
                  <a:pt x="139461" y="37347"/>
                </a:lnTo>
                <a:lnTo>
                  <a:pt x="165553" y="11255"/>
                </a:lnTo>
                <a:lnTo>
                  <a:pt x="166167" y="10539"/>
                </a:lnTo>
                <a:lnTo>
                  <a:pt x="166678" y="9925"/>
                </a:lnTo>
                <a:lnTo>
                  <a:pt x="166985" y="9106"/>
                </a:lnTo>
                <a:lnTo>
                  <a:pt x="167292" y="8390"/>
                </a:lnTo>
                <a:lnTo>
                  <a:pt x="167394" y="7674"/>
                </a:lnTo>
                <a:lnTo>
                  <a:pt x="167497" y="6855"/>
                </a:lnTo>
                <a:lnTo>
                  <a:pt x="167497" y="6139"/>
                </a:lnTo>
                <a:lnTo>
                  <a:pt x="167292" y="5423"/>
                </a:lnTo>
                <a:lnTo>
                  <a:pt x="167087" y="4707"/>
                </a:lnTo>
                <a:lnTo>
                  <a:pt x="166781" y="3990"/>
                </a:lnTo>
                <a:lnTo>
                  <a:pt x="166371" y="3377"/>
                </a:lnTo>
                <a:lnTo>
                  <a:pt x="165962" y="2763"/>
                </a:lnTo>
                <a:lnTo>
                  <a:pt x="165348" y="2353"/>
                </a:lnTo>
                <a:lnTo>
                  <a:pt x="164734" y="1842"/>
                </a:lnTo>
                <a:lnTo>
                  <a:pt x="163916" y="1535"/>
                </a:lnTo>
                <a:lnTo>
                  <a:pt x="163097" y="1330"/>
                </a:lnTo>
                <a:lnTo>
                  <a:pt x="160027" y="716"/>
                </a:lnTo>
                <a:lnTo>
                  <a:pt x="156958" y="307"/>
                </a:lnTo>
                <a:lnTo>
                  <a:pt x="153786" y="102"/>
                </a:lnTo>
                <a:lnTo>
                  <a:pt x="150614" y="0"/>
                </a:lnTo>
                <a:close/>
                <a:moveTo>
                  <a:pt x="33765" y="166985"/>
                </a:moveTo>
                <a:lnTo>
                  <a:pt x="34686" y="167190"/>
                </a:lnTo>
                <a:lnTo>
                  <a:pt x="35709" y="167394"/>
                </a:lnTo>
                <a:lnTo>
                  <a:pt x="36528" y="167804"/>
                </a:lnTo>
                <a:lnTo>
                  <a:pt x="37449" y="168213"/>
                </a:lnTo>
                <a:lnTo>
                  <a:pt x="38267" y="168622"/>
                </a:lnTo>
                <a:lnTo>
                  <a:pt x="38984" y="169236"/>
                </a:lnTo>
                <a:lnTo>
                  <a:pt x="39700" y="169850"/>
                </a:lnTo>
                <a:lnTo>
                  <a:pt x="40314" y="170566"/>
                </a:lnTo>
                <a:lnTo>
                  <a:pt x="40928" y="171283"/>
                </a:lnTo>
                <a:lnTo>
                  <a:pt x="41337" y="172101"/>
                </a:lnTo>
                <a:lnTo>
                  <a:pt x="41746" y="173022"/>
                </a:lnTo>
                <a:lnTo>
                  <a:pt x="42156" y="173841"/>
                </a:lnTo>
                <a:lnTo>
                  <a:pt x="42360" y="174864"/>
                </a:lnTo>
                <a:lnTo>
                  <a:pt x="42565" y="175785"/>
                </a:lnTo>
                <a:lnTo>
                  <a:pt x="42565" y="176808"/>
                </a:lnTo>
                <a:lnTo>
                  <a:pt x="42565" y="177831"/>
                </a:lnTo>
                <a:lnTo>
                  <a:pt x="42360" y="178752"/>
                </a:lnTo>
                <a:lnTo>
                  <a:pt x="42156" y="179775"/>
                </a:lnTo>
                <a:lnTo>
                  <a:pt x="41746" y="180594"/>
                </a:lnTo>
                <a:lnTo>
                  <a:pt x="41337" y="181515"/>
                </a:lnTo>
                <a:lnTo>
                  <a:pt x="40928" y="182333"/>
                </a:lnTo>
                <a:lnTo>
                  <a:pt x="40314" y="183049"/>
                </a:lnTo>
                <a:lnTo>
                  <a:pt x="39700" y="183766"/>
                </a:lnTo>
                <a:lnTo>
                  <a:pt x="38984" y="184379"/>
                </a:lnTo>
                <a:lnTo>
                  <a:pt x="38267" y="184993"/>
                </a:lnTo>
                <a:lnTo>
                  <a:pt x="37449" y="185403"/>
                </a:lnTo>
                <a:lnTo>
                  <a:pt x="36528" y="185812"/>
                </a:lnTo>
                <a:lnTo>
                  <a:pt x="35709" y="186221"/>
                </a:lnTo>
                <a:lnTo>
                  <a:pt x="34686" y="186426"/>
                </a:lnTo>
                <a:lnTo>
                  <a:pt x="33765" y="186630"/>
                </a:lnTo>
                <a:lnTo>
                  <a:pt x="31719" y="186630"/>
                </a:lnTo>
                <a:lnTo>
                  <a:pt x="30798" y="186426"/>
                </a:lnTo>
                <a:lnTo>
                  <a:pt x="29775" y="186221"/>
                </a:lnTo>
                <a:lnTo>
                  <a:pt x="28956" y="185812"/>
                </a:lnTo>
                <a:lnTo>
                  <a:pt x="28036" y="185403"/>
                </a:lnTo>
                <a:lnTo>
                  <a:pt x="27217" y="184993"/>
                </a:lnTo>
                <a:lnTo>
                  <a:pt x="26501" y="184379"/>
                </a:lnTo>
                <a:lnTo>
                  <a:pt x="25784" y="183766"/>
                </a:lnTo>
                <a:lnTo>
                  <a:pt x="25171" y="183049"/>
                </a:lnTo>
                <a:lnTo>
                  <a:pt x="24557" y="182333"/>
                </a:lnTo>
                <a:lnTo>
                  <a:pt x="24147" y="181515"/>
                </a:lnTo>
                <a:lnTo>
                  <a:pt x="23738" y="180594"/>
                </a:lnTo>
                <a:lnTo>
                  <a:pt x="23329" y="179775"/>
                </a:lnTo>
                <a:lnTo>
                  <a:pt x="23124" y="178752"/>
                </a:lnTo>
                <a:lnTo>
                  <a:pt x="22920" y="177831"/>
                </a:lnTo>
                <a:lnTo>
                  <a:pt x="22920" y="176808"/>
                </a:lnTo>
                <a:lnTo>
                  <a:pt x="22920" y="175785"/>
                </a:lnTo>
                <a:lnTo>
                  <a:pt x="23124" y="174864"/>
                </a:lnTo>
                <a:lnTo>
                  <a:pt x="23329" y="173841"/>
                </a:lnTo>
                <a:lnTo>
                  <a:pt x="23738" y="173022"/>
                </a:lnTo>
                <a:lnTo>
                  <a:pt x="24147" y="172101"/>
                </a:lnTo>
                <a:lnTo>
                  <a:pt x="24557" y="171283"/>
                </a:lnTo>
                <a:lnTo>
                  <a:pt x="25171" y="170566"/>
                </a:lnTo>
                <a:lnTo>
                  <a:pt x="25784" y="169850"/>
                </a:lnTo>
                <a:lnTo>
                  <a:pt x="26501" y="169236"/>
                </a:lnTo>
                <a:lnTo>
                  <a:pt x="27217" y="168622"/>
                </a:lnTo>
                <a:lnTo>
                  <a:pt x="28036" y="168213"/>
                </a:lnTo>
                <a:lnTo>
                  <a:pt x="28956" y="167804"/>
                </a:lnTo>
                <a:lnTo>
                  <a:pt x="29775" y="167394"/>
                </a:lnTo>
                <a:lnTo>
                  <a:pt x="30798" y="167190"/>
                </a:lnTo>
                <a:lnTo>
                  <a:pt x="31719" y="166985"/>
                </a:lnTo>
                <a:close/>
                <a:moveTo>
                  <a:pt x="68963" y="101296"/>
                </a:moveTo>
                <a:lnTo>
                  <a:pt x="8186" y="162074"/>
                </a:lnTo>
                <a:lnTo>
                  <a:pt x="7162" y="163097"/>
                </a:lnTo>
                <a:lnTo>
                  <a:pt x="6344" y="164120"/>
                </a:lnTo>
                <a:lnTo>
                  <a:pt x="5423" y="165246"/>
                </a:lnTo>
                <a:lnTo>
                  <a:pt x="4707" y="166371"/>
                </a:lnTo>
                <a:lnTo>
                  <a:pt x="3990" y="167497"/>
                </a:lnTo>
                <a:lnTo>
                  <a:pt x="3274" y="168622"/>
                </a:lnTo>
                <a:lnTo>
                  <a:pt x="2660" y="169850"/>
                </a:lnTo>
                <a:lnTo>
                  <a:pt x="2149" y="171078"/>
                </a:lnTo>
                <a:lnTo>
                  <a:pt x="1637" y="172408"/>
                </a:lnTo>
                <a:lnTo>
                  <a:pt x="1228" y="173636"/>
                </a:lnTo>
                <a:lnTo>
                  <a:pt x="819" y="174966"/>
                </a:lnTo>
                <a:lnTo>
                  <a:pt x="512" y="176296"/>
                </a:lnTo>
                <a:lnTo>
                  <a:pt x="307" y="177626"/>
                </a:lnTo>
                <a:lnTo>
                  <a:pt x="102" y="179059"/>
                </a:lnTo>
                <a:lnTo>
                  <a:pt x="0" y="180389"/>
                </a:lnTo>
                <a:lnTo>
                  <a:pt x="0" y="181719"/>
                </a:lnTo>
                <a:lnTo>
                  <a:pt x="0" y="183152"/>
                </a:lnTo>
                <a:lnTo>
                  <a:pt x="102" y="184584"/>
                </a:lnTo>
                <a:lnTo>
                  <a:pt x="307" y="186017"/>
                </a:lnTo>
                <a:lnTo>
                  <a:pt x="614" y="187347"/>
                </a:lnTo>
                <a:lnTo>
                  <a:pt x="921" y="188677"/>
                </a:lnTo>
                <a:lnTo>
                  <a:pt x="1228" y="190007"/>
                </a:lnTo>
                <a:lnTo>
                  <a:pt x="1637" y="191337"/>
                </a:lnTo>
                <a:lnTo>
                  <a:pt x="2149" y="192565"/>
                </a:lnTo>
                <a:lnTo>
                  <a:pt x="2763" y="193793"/>
                </a:lnTo>
                <a:lnTo>
                  <a:pt x="3377" y="195021"/>
                </a:lnTo>
                <a:lnTo>
                  <a:pt x="3990" y="196146"/>
                </a:lnTo>
                <a:lnTo>
                  <a:pt x="4707" y="197272"/>
                </a:lnTo>
                <a:lnTo>
                  <a:pt x="5525" y="198397"/>
                </a:lnTo>
                <a:lnTo>
                  <a:pt x="6344" y="199420"/>
                </a:lnTo>
                <a:lnTo>
                  <a:pt x="7265" y="200444"/>
                </a:lnTo>
                <a:lnTo>
                  <a:pt x="8186" y="201364"/>
                </a:lnTo>
                <a:lnTo>
                  <a:pt x="9106" y="202285"/>
                </a:lnTo>
                <a:lnTo>
                  <a:pt x="10130" y="203206"/>
                </a:lnTo>
                <a:lnTo>
                  <a:pt x="11153" y="204025"/>
                </a:lnTo>
                <a:lnTo>
                  <a:pt x="12278" y="204843"/>
                </a:lnTo>
                <a:lnTo>
                  <a:pt x="13404" y="205560"/>
                </a:lnTo>
                <a:lnTo>
                  <a:pt x="14529" y="206173"/>
                </a:lnTo>
                <a:lnTo>
                  <a:pt x="15757" y="206787"/>
                </a:lnTo>
                <a:lnTo>
                  <a:pt x="16985" y="207401"/>
                </a:lnTo>
                <a:lnTo>
                  <a:pt x="18213" y="207913"/>
                </a:lnTo>
                <a:lnTo>
                  <a:pt x="19543" y="208322"/>
                </a:lnTo>
                <a:lnTo>
                  <a:pt x="20873" y="208629"/>
                </a:lnTo>
                <a:lnTo>
                  <a:pt x="22203" y="208936"/>
                </a:lnTo>
                <a:lnTo>
                  <a:pt x="23533" y="209243"/>
                </a:lnTo>
                <a:lnTo>
                  <a:pt x="24966" y="209448"/>
                </a:lnTo>
                <a:lnTo>
                  <a:pt x="26398" y="209550"/>
                </a:lnTo>
                <a:lnTo>
                  <a:pt x="29161" y="209550"/>
                </a:lnTo>
                <a:lnTo>
                  <a:pt x="30491" y="209448"/>
                </a:lnTo>
                <a:lnTo>
                  <a:pt x="31924" y="209243"/>
                </a:lnTo>
                <a:lnTo>
                  <a:pt x="33254" y="209038"/>
                </a:lnTo>
                <a:lnTo>
                  <a:pt x="34584" y="208731"/>
                </a:lnTo>
                <a:lnTo>
                  <a:pt x="35914" y="208322"/>
                </a:lnTo>
                <a:lnTo>
                  <a:pt x="37142" y="207913"/>
                </a:lnTo>
                <a:lnTo>
                  <a:pt x="38472" y="207401"/>
                </a:lnTo>
                <a:lnTo>
                  <a:pt x="39700" y="206890"/>
                </a:lnTo>
                <a:lnTo>
                  <a:pt x="40928" y="206276"/>
                </a:lnTo>
                <a:lnTo>
                  <a:pt x="42053" y="205560"/>
                </a:lnTo>
                <a:lnTo>
                  <a:pt x="43179" y="204843"/>
                </a:lnTo>
                <a:lnTo>
                  <a:pt x="44304" y="204127"/>
                </a:lnTo>
                <a:lnTo>
                  <a:pt x="45430" y="203206"/>
                </a:lnTo>
                <a:lnTo>
                  <a:pt x="46453" y="202388"/>
                </a:lnTo>
                <a:lnTo>
                  <a:pt x="47476" y="201364"/>
                </a:lnTo>
                <a:lnTo>
                  <a:pt x="95669" y="153172"/>
                </a:lnTo>
                <a:lnTo>
                  <a:pt x="95055" y="151535"/>
                </a:lnTo>
                <a:lnTo>
                  <a:pt x="94543" y="150000"/>
                </a:lnTo>
                <a:lnTo>
                  <a:pt x="94134" y="148261"/>
                </a:lnTo>
                <a:lnTo>
                  <a:pt x="93725" y="146624"/>
                </a:lnTo>
                <a:lnTo>
                  <a:pt x="93418" y="144987"/>
                </a:lnTo>
                <a:lnTo>
                  <a:pt x="93213" y="143349"/>
                </a:lnTo>
                <a:lnTo>
                  <a:pt x="93008" y="141610"/>
                </a:lnTo>
                <a:lnTo>
                  <a:pt x="92906" y="139973"/>
                </a:lnTo>
                <a:lnTo>
                  <a:pt x="92804" y="138233"/>
                </a:lnTo>
                <a:lnTo>
                  <a:pt x="92804" y="136596"/>
                </a:lnTo>
                <a:lnTo>
                  <a:pt x="92906" y="134857"/>
                </a:lnTo>
                <a:lnTo>
                  <a:pt x="93008" y="133220"/>
                </a:lnTo>
                <a:lnTo>
                  <a:pt x="93213" y="131583"/>
                </a:lnTo>
                <a:lnTo>
                  <a:pt x="93520" y="129843"/>
                </a:lnTo>
                <a:lnTo>
                  <a:pt x="93827" y="128206"/>
                </a:lnTo>
                <a:lnTo>
                  <a:pt x="94134" y="126569"/>
                </a:lnTo>
                <a:lnTo>
                  <a:pt x="68963" y="101296"/>
                </a:lnTo>
                <a:close/>
                <a:moveTo>
                  <a:pt x="25580" y="0"/>
                </a:moveTo>
                <a:lnTo>
                  <a:pt x="24659" y="102"/>
                </a:lnTo>
                <a:lnTo>
                  <a:pt x="23840" y="307"/>
                </a:lnTo>
                <a:lnTo>
                  <a:pt x="23022" y="512"/>
                </a:lnTo>
                <a:lnTo>
                  <a:pt x="22203" y="819"/>
                </a:lnTo>
                <a:lnTo>
                  <a:pt x="21385" y="1228"/>
                </a:lnTo>
                <a:lnTo>
                  <a:pt x="20669" y="1739"/>
                </a:lnTo>
                <a:lnTo>
                  <a:pt x="19952" y="2251"/>
                </a:lnTo>
                <a:lnTo>
                  <a:pt x="19236" y="2865"/>
                </a:lnTo>
                <a:lnTo>
                  <a:pt x="2865" y="19236"/>
                </a:lnTo>
                <a:lnTo>
                  <a:pt x="2251" y="19952"/>
                </a:lnTo>
                <a:lnTo>
                  <a:pt x="1739" y="20669"/>
                </a:lnTo>
                <a:lnTo>
                  <a:pt x="1228" y="21385"/>
                </a:lnTo>
                <a:lnTo>
                  <a:pt x="819" y="22203"/>
                </a:lnTo>
                <a:lnTo>
                  <a:pt x="512" y="23022"/>
                </a:lnTo>
                <a:lnTo>
                  <a:pt x="307" y="23840"/>
                </a:lnTo>
                <a:lnTo>
                  <a:pt x="102" y="24659"/>
                </a:lnTo>
                <a:lnTo>
                  <a:pt x="0" y="25580"/>
                </a:lnTo>
                <a:lnTo>
                  <a:pt x="0" y="26398"/>
                </a:lnTo>
                <a:lnTo>
                  <a:pt x="0" y="27217"/>
                </a:lnTo>
                <a:lnTo>
                  <a:pt x="205" y="28138"/>
                </a:lnTo>
                <a:lnTo>
                  <a:pt x="409" y="28956"/>
                </a:lnTo>
                <a:lnTo>
                  <a:pt x="716" y="29775"/>
                </a:lnTo>
                <a:lnTo>
                  <a:pt x="1023" y="30593"/>
                </a:lnTo>
                <a:lnTo>
                  <a:pt x="1535" y="31412"/>
                </a:lnTo>
                <a:lnTo>
                  <a:pt x="2046" y="32128"/>
                </a:lnTo>
                <a:lnTo>
                  <a:pt x="34789" y="74693"/>
                </a:lnTo>
                <a:lnTo>
                  <a:pt x="35505" y="75614"/>
                </a:lnTo>
                <a:lnTo>
                  <a:pt x="36323" y="76330"/>
                </a:lnTo>
                <a:lnTo>
                  <a:pt x="37244" y="77046"/>
                </a:lnTo>
                <a:lnTo>
                  <a:pt x="38165" y="77558"/>
                </a:lnTo>
                <a:lnTo>
                  <a:pt x="39188" y="77967"/>
                </a:lnTo>
                <a:lnTo>
                  <a:pt x="40314" y="78274"/>
                </a:lnTo>
                <a:lnTo>
                  <a:pt x="41439" y="78479"/>
                </a:lnTo>
                <a:lnTo>
                  <a:pt x="42565" y="78581"/>
                </a:lnTo>
                <a:lnTo>
                  <a:pt x="64666" y="78581"/>
                </a:lnTo>
                <a:lnTo>
                  <a:pt x="109277" y="123192"/>
                </a:lnTo>
                <a:lnTo>
                  <a:pt x="108254" y="125444"/>
                </a:lnTo>
                <a:lnTo>
                  <a:pt x="107435" y="127797"/>
                </a:lnTo>
                <a:lnTo>
                  <a:pt x="106719" y="130150"/>
                </a:lnTo>
                <a:lnTo>
                  <a:pt x="106207" y="132504"/>
                </a:lnTo>
                <a:lnTo>
                  <a:pt x="106003" y="134959"/>
                </a:lnTo>
                <a:lnTo>
                  <a:pt x="105901" y="137415"/>
                </a:lnTo>
                <a:lnTo>
                  <a:pt x="105901" y="139871"/>
                </a:lnTo>
                <a:lnTo>
                  <a:pt x="106207" y="142224"/>
                </a:lnTo>
                <a:lnTo>
                  <a:pt x="106719" y="144680"/>
                </a:lnTo>
                <a:lnTo>
                  <a:pt x="107333" y="147033"/>
                </a:lnTo>
                <a:lnTo>
                  <a:pt x="108152" y="149386"/>
                </a:lnTo>
                <a:lnTo>
                  <a:pt x="109175" y="151637"/>
                </a:lnTo>
                <a:lnTo>
                  <a:pt x="110403" y="153786"/>
                </a:lnTo>
                <a:lnTo>
                  <a:pt x="111733" y="155935"/>
                </a:lnTo>
                <a:lnTo>
                  <a:pt x="113370" y="157981"/>
                </a:lnTo>
                <a:lnTo>
                  <a:pt x="115109" y="159823"/>
                </a:lnTo>
                <a:lnTo>
                  <a:pt x="160948" y="205662"/>
                </a:lnTo>
                <a:lnTo>
                  <a:pt x="161972" y="206583"/>
                </a:lnTo>
                <a:lnTo>
                  <a:pt x="162995" y="207401"/>
                </a:lnTo>
                <a:lnTo>
                  <a:pt x="164120" y="208015"/>
                </a:lnTo>
                <a:lnTo>
                  <a:pt x="165348" y="208629"/>
                </a:lnTo>
                <a:lnTo>
                  <a:pt x="166474" y="209038"/>
                </a:lnTo>
                <a:lnTo>
                  <a:pt x="167701" y="209345"/>
                </a:lnTo>
                <a:lnTo>
                  <a:pt x="169032" y="209448"/>
                </a:lnTo>
                <a:lnTo>
                  <a:pt x="170259" y="209550"/>
                </a:lnTo>
                <a:lnTo>
                  <a:pt x="171487" y="209448"/>
                </a:lnTo>
                <a:lnTo>
                  <a:pt x="172715" y="209345"/>
                </a:lnTo>
                <a:lnTo>
                  <a:pt x="173943" y="209038"/>
                </a:lnTo>
                <a:lnTo>
                  <a:pt x="175171" y="208629"/>
                </a:lnTo>
                <a:lnTo>
                  <a:pt x="176296" y="208015"/>
                </a:lnTo>
                <a:lnTo>
                  <a:pt x="177422" y="207401"/>
                </a:lnTo>
                <a:lnTo>
                  <a:pt x="178547" y="206583"/>
                </a:lnTo>
                <a:lnTo>
                  <a:pt x="179468" y="205662"/>
                </a:lnTo>
                <a:lnTo>
                  <a:pt x="205662" y="179468"/>
                </a:lnTo>
                <a:lnTo>
                  <a:pt x="206583" y="178547"/>
                </a:lnTo>
                <a:lnTo>
                  <a:pt x="207401" y="177422"/>
                </a:lnTo>
                <a:lnTo>
                  <a:pt x="208015" y="176296"/>
                </a:lnTo>
                <a:lnTo>
                  <a:pt x="208629" y="175171"/>
                </a:lnTo>
                <a:lnTo>
                  <a:pt x="209038" y="173943"/>
                </a:lnTo>
                <a:lnTo>
                  <a:pt x="209345" y="172715"/>
                </a:lnTo>
                <a:lnTo>
                  <a:pt x="209448" y="171487"/>
                </a:lnTo>
                <a:lnTo>
                  <a:pt x="209550" y="170259"/>
                </a:lnTo>
                <a:lnTo>
                  <a:pt x="209448" y="169032"/>
                </a:lnTo>
                <a:lnTo>
                  <a:pt x="209345" y="167701"/>
                </a:lnTo>
                <a:lnTo>
                  <a:pt x="209038" y="166474"/>
                </a:lnTo>
                <a:lnTo>
                  <a:pt x="208629" y="165348"/>
                </a:lnTo>
                <a:lnTo>
                  <a:pt x="208015" y="164120"/>
                </a:lnTo>
                <a:lnTo>
                  <a:pt x="207401" y="162995"/>
                </a:lnTo>
                <a:lnTo>
                  <a:pt x="206583" y="161972"/>
                </a:lnTo>
                <a:lnTo>
                  <a:pt x="205662" y="160948"/>
                </a:lnTo>
                <a:lnTo>
                  <a:pt x="159823" y="115109"/>
                </a:lnTo>
                <a:lnTo>
                  <a:pt x="157981" y="113370"/>
                </a:lnTo>
                <a:lnTo>
                  <a:pt x="155935" y="111835"/>
                </a:lnTo>
                <a:lnTo>
                  <a:pt x="153786" y="110403"/>
                </a:lnTo>
                <a:lnTo>
                  <a:pt x="151637" y="109175"/>
                </a:lnTo>
                <a:lnTo>
                  <a:pt x="149386" y="108152"/>
                </a:lnTo>
                <a:lnTo>
                  <a:pt x="147033" y="107333"/>
                </a:lnTo>
                <a:lnTo>
                  <a:pt x="144680" y="106719"/>
                </a:lnTo>
                <a:lnTo>
                  <a:pt x="142224" y="106207"/>
                </a:lnTo>
                <a:lnTo>
                  <a:pt x="139871" y="106003"/>
                </a:lnTo>
                <a:lnTo>
                  <a:pt x="137415" y="105901"/>
                </a:lnTo>
                <a:lnTo>
                  <a:pt x="134959" y="106003"/>
                </a:lnTo>
                <a:lnTo>
                  <a:pt x="132504" y="106310"/>
                </a:lnTo>
                <a:lnTo>
                  <a:pt x="130150" y="106719"/>
                </a:lnTo>
                <a:lnTo>
                  <a:pt x="127797" y="107435"/>
                </a:lnTo>
                <a:lnTo>
                  <a:pt x="125444" y="108254"/>
                </a:lnTo>
                <a:lnTo>
                  <a:pt x="123192" y="109277"/>
                </a:lnTo>
                <a:lnTo>
                  <a:pt x="78581" y="64666"/>
                </a:lnTo>
                <a:lnTo>
                  <a:pt x="78581" y="42565"/>
                </a:lnTo>
                <a:lnTo>
                  <a:pt x="78479" y="41439"/>
                </a:lnTo>
                <a:lnTo>
                  <a:pt x="78274" y="40314"/>
                </a:lnTo>
                <a:lnTo>
                  <a:pt x="77967" y="39291"/>
                </a:lnTo>
                <a:lnTo>
                  <a:pt x="77558" y="38165"/>
                </a:lnTo>
                <a:lnTo>
                  <a:pt x="77046" y="37244"/>
                </a:lnTo>
                <a:lnTo>
                  <a:pt x="76330" y="36323"/>
                </a:lnTo>
                <a:lnTo>
                  <a:pt x="75614" y="35505"/>
                </a:lnTo>
                <a:lnTo>
                  <a:pt x="74693" y="34789"/>
                </a:lnTo>
                <a:lnTo>
                  <a:pt x="32128" y="2046"/>
                </a:lnTo>
                <a:lnTo>
                  <a:pt x="31412" y="1535"/>
                </a:lnTo>
                <a:lnTo>
                  <a:pt x="30593" y="1023"/>
                </a:lnTo>
                <a:lnTo>
                  <a:pt x="29877" y="716"/>
                </a:lnTo>
                <a:lnTo>
                  <a:pt x="28956" y="409"/>
                </a:lnTo>
                <a:lnTo>
                  <a:pt x="28138" y="205"/>
                </a:lnTo>
                <a:lnTo>
                  <a:pt x="27319" y="102"/>
                </a:lnTo>
                <a:lnTo>
                  <a:pt x="26398"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62"/>
          <p:cNvSpPr/>
          <p:nvPr/>
        </p:nvSpPr>
        <p:spPr>
          <a:xfrm>
            <a:off x="4480274" y="1072848"/>
            <a:ext cx="258270" cy="259842"/>
          </a:xfrm>
          <a:custGeom>
            <a:rect b="b" l="l" r="r" t="t"/>
            <a:pathLst>
              <a:path extrusionOk="0" h="209550" w="209550">
                <a:moveTo>
                  <a:pt x="150614" y="0"/>
                </a:moveTo>
                <a:lnTo>
                  <a:pt x="147544" y="102"/>
                </a:lnTo>
                <a:lnTo>
                  <a:pt x="144577" y="307"/>
                </a:lnTo>
                <a:lnTo>
                  <a:pt x="141610" y="716"/>
                </a:lnTo>
                <a:lnTo>
                  <a:pt x="138745" y="1228"/>
                </a:lnTo>
                <a:lnTo>
                  <a:pt x="135880" y="1842"/>
                </a:lnTo>
                <a:lnTo>
                  <a:pt x="133117" y="2660"/>
                </a:lnTo>
                <a:lnTo>
                  <a:pt x="130355" y="3581"/>
                </a:lnTo>
                <a:lnTo>
                  <a:pt x="127695" y="4604"/>
                </a:lnTo>
                <a:lnTo>
                  <a:pt x="125034" y="5832"/>
                </a:lnTo>
                <a:lnTo>
                  <a:pt x="122476" y="7162"/>
                </a:lnTo>
                <a:lnTo>
                  <a:pt x="120021" y="8493"/>
                </a:lnTo>
                <a:lnTo>
                  <a:pt x="117667" y="10027"/>
                </a:lnTo>
                <a:lnTo>
                  <a:pt x="115314" y="11664"/>
                </a:lnTo>
                <a:lnTo>
                  <a:pt x="113165" y="13506"/>
                </a:lnTo>
                <a:lnTo>
                  <a:pt x="111016" y="15348"/>
                </a:lnTo>
                <a:lnTo>
                  <a:pt x="108970" y="17292"/>
                </a:lnTo>
                <a:lnTo>
                  <a:pt x="107026" y="19338"/>
                </a:lnTo>
                <a:lnTo>
                  <a:pt x="105184" y="21487"/>
                </a:lnTo>
                <a:lnTo>
                  <a:pt x="103343" y="23636"/>
                </a:lnTo>
                <a:lnTo>
                  <a:pt x="101705" y="25989"/>
                </a:lnTo>
                <a:lnTo>
                  <a:pt x="100171" y="28342"/>
                </a:lnTo>
                <a:lnTo>
                  <a:pt x="98840" y="30798"/>
                </a:lnTo>
                <a:lnTo>
                  <a:pt x="97510" y="33356"/>
                </a:lnTo>
                <a:lnTo>
                  <a:pt x="96283" y="36016"/>
                </a:lnTo>
                <a:lnTo>
                  <a:pt x="95259" y="38677"/>
                </a:lnTo>
                <a:lnTo>
                  <a:pt x="94338" y="41439"/>
                </a:lnTo>
                <a:lnTo>
                  <a:pt x="93520" y="44202"/>
                </a:lnTo>
                <a:lnTo>
                  <a:pt x="92906" y="47067"/>
                </a:lnTo>
                <a:lnTo>
                  <a:pt x="92394" y="49932"/>
                </a:lnTo>
                <a:lnTo>
                  <a:pt x="91985" y="52899"/>
                </a:lnTo>
                <a:lnTo>
                  <a:pt x="91780" y="55866"/>
                </a:lnTo>
                <a:lnTo>
                  <a:pt x="91678" y="58936"/>
                </a:lnTo>
                <a:lnTo>
                  <a:pt x="91678" y="59243"/>
                </a:lnTo>
                <a:lnTo>
                  <a:pt x="126569" y="94134"/>
                </a:lnTo>
                <a:lnTo>
                  <a:pt x="129332" y="93520"/>
                </a:lnTo>
                <a:lnTo>
                  <a:pt x="132197" y="93111"/>
                </a:lnTo>
                <a:lnTo>
                  <a:pt x="134959" y="92906"/>
                </a:lnTo>
                <a:lnTo>
                  <a:pt x="137824" y="92804"/>
                </a:lnTo>
                <a:lnTo>
                  <a:pt x="140689" y="92906"/>
                </a:lnTo>
                <a:lnTo>
                  <a:pt x="143452" y="93213"/>
                </a:lnTo>
                <a:lnTo>
                  <a:pt x="146317" y="93725"/>
                </a:lnTo>
                <a:lnTo>
                  <a:pt x="149079" y="94338"/>
                </a:lnTo>
                <a:lnTo>
                  <a:pt x="151842" y="95157"/>
                </a:lnTo>
                <a:lnTo>
                  <a:pt x="154502" y="96180"/>
                </a:lnTo>
                <a:lnTo>
                  <a:pt x="157163" y="97306"/>
                </a:lnTo>
                <a:lnTo>
                  <a:pt x="159720" y="98738"/>
                </a:lnTo>
                <a:lnTo>
                  <a:pt x="162176" y="100273"/>
                </a:lnTo>
                <a:lnTo>
                  <a:pt x="164632" y="101910"/>
                </a:lnTo>
                <a:lnTo>
                  <a:pt x="166985" y="103854"/>
                </a:lnTo>
                <a:lnTo>
                  <a:pt x="169134" y="105901"/>
                </a:lnTo>
                <a:lnTo>
                  <a:pt x="175580" y="112347"/>
                </a:lnTo>
                <a:lnTo>
                  <a:pt x="177422" y="111426"/>
                </a:lnTo>
                <a:lnTo>
                  <a:pt x="179263" y="110505"/>
                </a:lnTo>
                <a:lnTo>
                  <a:pt x="181003" y="109379"/>
                </a:lnTo>
                <a:lnTo>
                  <a:pt x="182845" y="108356"/>
                </a:lnTo>
                <a:lnTo>
                  <a:pt x="184482" y="107128"/>
                </a:lnTo>
                <a:lnTo>
                  <a:pt x="186119" y="105901"/>
                </a:lnTo>
                <a:lnTo>
                  <a:pt x="187756" y="104673"/>
                </a:lnTo>
                <a:lnTo>
                  <a:pt x="189393" y="103343"/>
                </a:lnTo>
                <a:lnTo>
                  <a:pt x="190826" y="102012"/>
                </a:lnTo>
                <a:lnTo>
                  <a:pt x="192360" y="100580"/>
                </a:lnTo>
                <a:lnTo>
                  <a:pt x="193793" y="99045"/>
                </a:lnTo>
                <a:lnTo>
                  <a:pt x="195123" y="97510"/>
                </a:lnTo>
                <a:lnTo>
                  <a:pt x="196453" y="95976"/>
                </a:lnTo>
                <a:lnTo>
                  <a:pt x="197681" y="94338"/>
                </a:lnTo>
                <a:lnTo>
                  <a:pt x="198909" y="92701"/>
                </a:lnTo>
                <a:lnTo>
                  <a:pt x="200137" y="90962"/>
                </a:lnTo>
                <a:lnTo>
                  <a:pt x="201160" y="89222"/>
                </a:lnTo>
                <a:lnTo>
                  <a:pt x="202183" y="87381"/>
                </a:lnTo>
                <a:lnTo>
                  <a:pt x="203206" y="85641"/>
                </a:lnTo>
                <a:lnTo>
                  <a:pt x="204127" y="83697"/>
                </a:lnTo>
                <a:lnTo>
                  <a:pt x="204946" y="81855"/>
                </a:lnTo>
                <a:lnTo>
                  <a:pt x="205662" y="79911"/>
                </a:lnTo>
                <a:lnTo>
                  <a:pt x="206378" y="77967"/>
                </a:lnTo>
                <a:lnTo>
                  <a:pt x="207094" y="75921"/>
                </a:lnTo>
                <a:lnTo>
                  <a:pt x="207606" y="73875"/>
                </a:lnTo>
                <a:lnTo>
                  <a:pt x="208118" y="71828"/>
                </a:lnTo>
                <a:lnTo>
                  <a:pt x="208527" y="69782"/>
                </a:lnTo>
                <a:lnTo>
                  <a:pt x="208936" y="67633"/>
                </a:lnTo>
                <a:lnTo>
                  <a:pt x="209141" y="65484"/>
                </a:lnTo>
                <a:lnTo>
                  <a:pt x="209345" y="63336"/>
                </a:lnTo>
                <a:lnTo>
                  <a:pt x="209550" y="61187"/>
                </a:lnTo>
                <a:lnTo>
                  <a:pt x="209550" y="58936"/>
                </a:lnTo>
                <a:lnTo>
                  <a:pt x="209448" y="55764"/>
                </a:lnTo>
                <a:lnTo>
                  <a:pt x="209243" y="52592"/>
                </a:lnTo>
                <a:lnTo>
                  <a:pt x="208834" y="49523"/>
                </a:lnTo>
                <a:lnTo>
                  <a:pt x="208220" y="46453"/>
                </a:lnTo>
                <a:lnTo>
                  <a:pt x="208015" y="45634"/>
                </a:lnTo>
                <a:lnTo>
                  <a:pt x="207708" y="44918"/>
                </a:lnTo>
                <a:lnTo>
                  <a:pt x="207197" y="44202"/>
                </a:lnTo>
                <a:lnTo>
                  <a:pt x="206787" y="43690"/>
                </a:lnTo>
                <a:lnTo>
                  <a:pt x="206173" y="43179"/>
                </a:lnTo>
                <a:lnTo>
                  <a:pt x="205560" y="42769"/>
                </a:lnTo>
                <a:lnTo>
                  <a:pt x="204843" y="42463"/>
                </a:lnTo>
                <a:lnTo>
                  <a:pt x="204127" y="42258"/>
                </a:lnTo>
                <a:lnTo>
                  <a:pt x="203411" y="42156"/>
                </a:lnTo>
                <a:lnTo>
                  <a:pt x="201876" y="42156"/>
                </a:lnTo>
                <a:lnTo>
                  <a:pt x="201160" y="42360"/>
                </a:lnTo>
                <a:lnTo>
                  <a:pt x="200444" y="42565"/>
                </a:lnTo>
                <a:lnTo>
                  <a:pt x="199625" y="42974"/>
                </a:lnTo>
                <a:lnTo>
                  <a:pt x="199011" y="43383"/>
                </a:lnTo>
                <a:lnTo>
                  <a:pt x="198295" y="43997"/>
                </a:lnTo>
                <a:lnTo>
                  <a:pt x="172203" y="70191"/>
                </a:lnTo>
                <a:lnTo>
                  <a:pt x="171692" y="70600"/>
                </a:lnTo>
                <a:lnTo>
                  <a:pt x="171180" y="71010"/>
                </a:lnTo>
                <a:lnTo>
                  <a:pt x="170669" y="71317"/>
                </a:lnTo>
                <a:lnTo>
                  <a:pt x="170055" y="71521"/>
                </a:lnTo>
                <a:lnTo>
                  <a:pt x="169441" y="71828"/>
                </a:lnTo>
                <a:lnTo>
                  <a:pt x="168827" y="71930"/>
                </a:lnTo>
                <a:lnTo>
                  <a:pt x="168213" y="72033"/>
                </a:lnTo>
                <a:lnTo>
                  <a:pt x="143349" y="72033"/>
                </a:lnTo>
                <a:lnTo>
                  <a:pt x="142735" y="71930"/>
                </a:lnTo>
                <a:lnTo>
                  <a:pt x="142122" y="71828"/>
                </a:lnTo>
                <a:lnTo>
                  <a:pt x="141508" y="71521"/>
                </a:lnTo>
                <a:lnTo>
                  <a:pt x="140996" y="71317"/>
                </a:lnTo>
                <a:lnTo>
                  <a:pt x="140382" y="70907"/>
                </a:lnTo>
                <a:lnTo>
                  <a:pt x="139461" y="70191"/>
                </a:lnTo>
                <a:lnTo>
                  <a:pt x="138643" y="69168"/>
                </a:lnTo>
                <a:lnTo>
                  <a:pt x="138336" y="68656"/>
                </a:lnTo>
                <a:lnTo>
                  <a:pt x="138029" y="68042"/>
                </a:lnTo>
                <a:lnTo>
                  <a:pt x="137824" y="67428"/>
                </a:lnTo>
                <a:lnTo>
                  <a:pt x="137620" y="66815"/>
                </a:lnTo>
                <a:lnTo>
                  <a:pt x="137517" y="66201"/>
                </a:lnTo>
                <a:lnTo>
                  <a:pt x="137517" y="65484"/>
                </a:lnTo>
                <a:lnTo>
                  <a:pt x="137517" y="41951"/>
                </a:lnTo>
                <a:lnTo>
                  <a:pt x="137517" y="41337"/>
                </a:lnTo>
                <a:lnTo>
                  <a:pt x="137620" y="40723"/>
                </a:lnTo>
                <a:lnTo>
                  <a:pt x="137824" y="40109"/>
                </a:lnTo>
                <a:lnTo>
                  <a:pt x="138029" y="39495"/>
                </a:lnTo>
                <a:lnTo>
                  <a:pt x="138336" y="38881"/>
                </a:lnTo>
                <a:lnTo>
                  <a:pt x="138643" y="38370"/>
                </a:lnTo>
                <a:lnTo>
                  <a:pt x="139052" y="37858"/>
                </a:lnTo>
                <a:lnTo>
                  <a:pt x="139461" y="37347"/>
                </a:lnTo>
                <a:lnTo>
                  <a:pt x="165553" y="11255"/>
                </a:lnTo>
                <a:lnTo>
                  <a:pt x="166167" y="10539"/>
                </a:lnTo>
                <a:lnTo>
                  <a:pt x="166678" y="9925"/>
                </a:lnTo>
                <a:lnTo>
                  <a:pt x="166985" y="9106"/>
                </a:lnTo>
                <a:lnTo>
                  <a:pt x="167292" y="8390"/>
                </a:lnTo>
                <a:lnTo>
                  <a:pt x="167394" y="7674"/>
                </a:lnTo>
                <a:lnTo>
                  <a:pt x="167497" y="6855"/>
                </a:lnTo>
                <a:lnTo>
                  <a:pt x="167497" y="6139"/>
                </a:lnTo>
                <a:lnTo>
                  <a:pt x="167292" y="5423"/>
                </a:lnTo>
                <a:lnTo>
                  <a:pt x="167087" y="4707"/>
                </a:lnTo>
                <a:lnTo>
                  <a:pt x="166781" y="3990"/>
                </a:lnTo>
                <a:lnTo>
                  <a:pt x="166371" y="3377"/>
                </a:lnTo>
                <a:lnTo>
                  <a:pt x="165962" y="2763"/>
                </a:lnTo>
                <a:lnTo>
                  <a:pt x="165348" y="2353"/>
                </a:lnTo>
                <a:lnTo>
                  <a:pt x="164734" y="1842"/>
                </a:lnTo>
                <a:lnTo>
                  <a:pt x="163916" y="1535"/>
                </a:lnTo>
                <a:lnTo>
                  <a:pt x="163097" y="1330"/>
                </a:lnTo>
                <a:lnTo>
                  <a:pt x="160027" y="716"/>
                </a:lnTo>
                <a:lnTo>
                  <a:pt x="156958" y="307"/>
                </a:lnTo>
                <a:lnTo>
                  <a:pt x="153786" y="102"/>
                </a:lnTo>
                <a:lnTo>
                  <a:pt x="150614" y="0"/>
                </a:lnTo>
                <a:close/>
                <a:moveTo>
                  <a:pt x="33765" y="166985"/>
                </a:moveTo>
                <a:lnTo>
                  <a:pt x="34686" y="167190"/>
                </a:lnTo>
                <a:lnTo>
                  <a:pt x="35709" y="167394"/>
                </a:lnTo>
                <a:lnTo>
                  <a:pt x="36528" y="167804"/>
                </a:lnTo>
                <a:lnTo>
                  <a:pt x="37449" y="168213"/>
                </a:lnTo>
                <a:lnTo>
                  <a:pt x="38267" y="168622"/>
                </a:lnTo>
                <a:lnTo>
                  <a:pt x="38984" y="169236"/>
                </a:lnTo>
                <a:lnTo>
                  <a:pt x="39700" y="169850"/>
                </a:lnTo>
                <a:lnTo>
                  <a:pt x="40314" y="170566"/>
                </a:lnTo>
                <a:lnTo>
                  <a:pt x="40928" y="171283"/>
                </a:lnTo>
                <a:lnTo>
                  <a:pt x="41337" y="172101"/>
                </a:lnTo>
                <a:lnTo>
                  <a:pt x="41746" y="173022"/>
                </a:lnTo>
                <a:lnTo>
                  <a:pt x="42156" y="173841"/>
                </a:lnTo>
                <a:lnTo>
                  <a:pt x="42360" y="174864"/>
                </a:lnTo>
                <a:lnTo>
                  <a:pt x="42565" y="175785"/>
                </a:lnTo>
                <a:lnTo>
                  <a:pt x="42565" y="176808"/>
                </a:lnTo>
                <a:lnTo>
                  <a:pt x="42565" y="177831"/>
                </a:lnTo>
                <a:lnTo>
                  <a:pt x="42360" y="178752"/>
                </a:lnTo>
                <a:lnTo>
                  <a:pt x="42156" y="179775"/>
                </a:lnTo>
                <a:lnTo>
                  <a:pt x="41746" y="180594"/>
                </a:lnTo>
                <a:lnTo>
                  <a:pt x="41337" y="181515"/>
                </a:lnTo>
                <a:lnTo>
                  <a:pt x="40928" y="182333"/>
                </a:lnTo>
                <a:lnTo>
                  <a:pt x="40314" y="183049"/>
                </a:lnTo>
                <a:lnTo>
                  <a:pt x="39700" y="183766"/>
                </a:lnTo>
                <a:lnTo>
                  <a:pt x="38984" y="184379"/>
                </a:lnTo>
                <a:lnTo>
                  <a:pt x="38267" y="184993"/>
                </a:lnTo>
                <a:lnTo>
                  <a:pt x="37449" y="185403"/>
                </a:lnTo>
                <a:lnTo>
                  <a:pt x="36528" y="185812"/>
                </a:lnTo>
                <a:lnTo>
                  <a:pt x="35709" y="186221"/>
                </a:lnTo>
                <a:lnTo>
                  <a:pt x="34686" y="186426"/>
                </a:lnTo>
                <a:lnTo>
                  <a:pt x="33765" y="186630"/>
                </a:lnTo>
                <a:lnTo>
                  <a:pt x="31719" y="186630"/>
                </a:lnTo>
                <a:lnTo>
                  <a:pt x="30798" y="186426"/>
                </a:lnTo>
                <a:lnTo>
                  <a:pt x="29775" y="186221"/>
                </a:lnTo>
                <a:lnTo>
                  <a:pt x="28956" y="185812"/>
                </a:lnTo>
                <a:lnTo>
                  <a:pt x="28036" y="185403"/>
                </a:lnTo>
                <a:lnTo>
                  <a:pt x="27217" y="184993"/>
                </a:lnTo>
                <a:lnTo>
                  <a:pt x="26501" y="184379"/>
                </a:lnTo>
                <a:lnTo>
                  <a:pt x="25784" y="183766"/>
                </a:lnTo>
                <a:lnTo>
                  <a:pt x="25171" y="183049"/>
                </a:lnTo>
                <a:lnTo>
                  <a:pt x="24557" y="182333"/>
                </a:lnTo>
                <a:lnTo>
                  <a:pt x="24147" y="181515"/>
                </a:lnTo>
                <a:lnTo>
                  <a:pt x="23738" y="180594"/>
                </a:lnTo>
                <a:lnTo>
                  <a:pt x="23329" y="179775"/>
                </a:lnTo>
                <a:lnTo>
                  <a:pt x="23124" y="178752"/>
                </a:lnTo>
                <a:lnTo>
                  <a:pt x="22920" y="177831"/>
                </a:lnTo>
                <a:lnTo>
                  <a:pt x="22920" y="176808"/>
                </a:lnTo>
                <a:lnTo>
                  <a:pt x="22920" y="175785"/>
                </a:lnTo>
                <a:lnTo>
                  <a:pt x="23124" y="174864"/>
                </a:lnTo>
                <a:lnTo>
                  <a:pt x="23329" y="173841"/>
                </a:lnTo>
                <a:lnTo>
                  <a:pt x="23738" y="173022"/>
                </a:lnTo>
                <a:lnTo>
                  <a:pt x="24147" y="172101"/>
                </a:lnTo>
                <a:lnTo>
                  <a:pt x="24557" y="171283"/>
                </a:lnTo>
                <a:lnTo>
                  <a:pt x="25171" y="170566"/>
                </a:lnTo>
                <a:lnTo>
                  <a:pt x="25784" y="169850"/>
                </a:lnTo>
                <a:lnTo>
                  <a:pt x="26501" y="169236"/>
                </a:lnTo>
                <a:lnTo>
                  <a:pt x="27217" y="168622"/>
                </a:lnTo>
                <a:lnTo>
                  <a:pt x="28036" y="168213"/>
                </a:lnTo>
                <a:lnTo>
                  <a:pt x="28956" y="167804"/>
                </a:lnTo>
                <a:lnTo>
                  <a:pt x="29775" y="167394"/>
                </a:lnTo>
                <a:lnTo>
                  <a:pt x="30798" y="167190"/>
                </a:lnTo>
                <a:lnTo>
                  <a:pt x="31719" y="166985"/>
                </a:lnTo>
                <a:close/>
                <a:moveTo>
                  <a:pt x="68963" y="101296"/>
                </a:moveTo>
                <a:lnTo>
                  <a:pt x="8186" y="162074"/>
                </a:lnTo>
                <a:lnTo>
                  <a:pt x="7162" y="163097"/>
                </a:lnTo>
                <a:lnTo>
                  <a:pt x="6344" y="164120"/>
                </a:lnTo>
                <a:lnTo>
                  <a:pt x="5423" y="165246"/>
                </a:lnTo>
                <a:lnTo>
                  <a:pt x="4707" y="166371"/>
                </a:lnTo>
                <a:lnTo>
                  <a:pt x="3990" y="167497"/>
                </a:lnTo>
                <a:lnTo>
                  <a:pt x="3274" y="168622"/>
                </a:lnTo>
                <a:lnTo>
                  <a:pt x="2660" y="169850"/>
                </a:lnTo>
                <a:lnTo>
                  <a:pt x="2149" y="171078"/>
                </a:lnTo>
                <a:lnTo>
                  <a:pt x="1637" y="172408"/>
                </a:lnTo>
                <a:lnTo>
                  <a:pt x="1228" y="173636"/>
                </a:lnTo>
                <a:lnTo>
                  <a:pt x="819" y="174966"/>
                </a:lnTo>
                <a:lnTo>
                  <a:pt x="512" y="176296"/>
                </a:lnTo>
                <a:lnTo>
                  <a:pt x="307" y="177626"/>
                </a:lnTo>
                <a:lnTo>
                  <a:pt x="102" y="179059"/>
                </a:lnTo>
                <a:lnTo>
                  <a:pt x="0" y="180389"/>
                </a:lnTo>
                <a:lnTo>
                  <a:pt x="0" y="181719"/>
                </a:lnTo>
                <a:lnTo>
                  <a:pt x="0" y="183152"/>
                </a:lnTo>
                <a:lnTo>
                  <a:pt x="102" y="184584"/>
                </a:lnTo>
                <a:lnTo>
                  <a:pt x="307" y="186017"/>
                </a:lnTo>
                <a:lnTo>
                  <a:pt x="614" y="187347"/>
                </a:lnTo>
                <a:lnTo>
                  <a:pt x="921" y="188677"/>
                </a:lnTo>
                <a:lnTo>
                  <a:pt x="1228" y="190007"/>
                </a:lnTo>
                <a:lnTo>
                  <a:pt x="1637" y="191337"/>
                </a:lnTo>
                <a:lnTo>
                  <a:pt x="2149" y="192565"/>
                </a:lnTo>
                <a:lnTo>
                  <a:pt x="2763" y="193793"/>
                </a:lnTo>
                <a:lnTo>
                  <a:pt x="3377" y="195021"/>
                </a:lnTo>
                <a:lnTo>
                  <a:pt x="3990" y="196146"/>
                </a:lnTo>
                <a:lnTo>
                  <a:pt x="4707" y="197272"/>
                </a:lnTo>
                <a:lnTo>
                  <a:pt x="5525" y="198397"/>
                </a:lnTo>
                <a:lnTo>
                  <a:pt x="6344" y="199420"/>
                </a:lnTo>
                <a:lnTo>
                  <a:pt x="7265" y="200444"/>
                </a:lnTo>
                <a:lnTo>
                  <a:pt x="8186" y="201364"/>
                </a:lnTo>
                <a:lnTo>
                  <a:pt x="9106" y="202285"/>
                </a:lnTo>
                <a:lnTo>
                  <a:pt x="10130" y="203206"/>
                </a:lnTo>
                <a:lnTo>
                  <a:pt x="11153" y="204025"/>
                </a:lnTo>
                <a:lnTo>
                  <a:pt x="12278" y="204843"/>
                </a:lnTo>
                <a:lnTo>
                  <a:pt x="13404" y="205560"/>
                </a:lnTo>
                <a:lnTo>
                  <a:pt x="14529" y="206173"/>
                </a:lnTo>
                <a:lnTo>
                  <a:pt x="15757" y="206787"/>
                </a:lnTo>
                <a:lnTo>
                  <a:pt x="16985" y="207401"/>
                </a:lnTo>
                <a:lnTo>
                  <a:pt x="18213" y="207913"/>
                </a:lnTo>
                <a:lnTo>
                  <a:pt x="19543" y="208322"/>
                </a:lnTo>
                <a:lnTo>
                  <a:pt x="20873" y="208629"/>
                </a:lnTo>
                <a:lnTo>
                  <a:pt x="22203" y="208936"/>
                </a:lnTo>
                <a:lnTo>
                  <a:pt x="23533" y="209243"/>
                </a:lnTo>
                <a:lnTo>
                  <a:pt x="24966" y="209448"/>
                </a:lnTo>
                <a:lnTo>
                  <a:pt x="26398" y="209550"/>
                </a:lnTo>
                <a:lnTo>
                  <a:pt x="29161" y="209550"/>
                </a:lnTo>
                <a:lnTo>
                  <a:pt x="30491" y="209448"/>
                </a:lnTo>
                <a:lnTo>
                  <a:pt x="31924" y="209243"/>
                </a:lnTo>
                <a:lnTo>
                  <a:pt x="33254" y="209038"/>
                </a:lnTo>
                <a:lnTo>
                  <a:pt x="34584" y="208731"/>
                </a:lnTo>
                <a:lnTo>
                  <a:pt x="35914" y="208322"/>
                </a:lnTo>
                <a:lnTo>
                  <a:pt x="37142" y="207913"/>
                </a:lnTo>
                <a:lnTo>
                  <a:pt x="38472" y="207401"/>
                </a:lnTo>
                <a:lnTo>
                  <a:pt x="39700" y="206890"/>
                </a:lnTo>
                <a:lnTo>
                  <a:pt x="40928" y="206276"/>
                </a:lnTo>
                <a:lnTo>
                  <a:pt x="42053" y="205560"/>
                </a:lnTo>
                <a:lnTo>
                  <a:pt x="43179" y="204843"/>
                </a:lnTo>
                <a:lnTo>
                  <a:pt x="44304" y="204127"/>
                </a:lnTo>
                <a:lnTo>
                  <a:pt x="45430" y="203206"/>
                </a:lnTo>
                <a:lnTo>
                  <a:pt x="46453" y="202388"/>
                </a:lnTo>
                <a:lnTo>
                  <a:pt x="47476" y="201364"/>
                </a:lnTo>
                <a:lnTo>
                  <a:pt x="95669" y="153172"/>
                </a:lnTo>
                <a:lnTo>
                  <a:pt x="95055" y="151535"/>
                </a:lnTo>
                <a:lnTo>
                  <a:pt x="94543" y="150000"/>
                </a:lnTo>
                <a:lnTo>
                  <a:pt x="94134" y="148261"/>
                </a:lnTo>
                <a:lnTo>
                  <a:pt x="93725" y="146624"/>
                </a:lnTo>
                <a:lnTo>
                  <a:pt x="93418" y="144987"/>
                </a:lnTo>
                <a:lnTo>
                  <a:pt x="93213" y="143349"/>
                </a:lnTo>
                <a:lnTo>
                  <a:pt x="93008" y="141610"/>
                </a:lnTo>
                <a:lnTo>
                  <a:pt x="92906" y="139973"/>
                </a:lnTo>
                <a:lnTo>
                  <a:pt x="92804" y="138233"/>
                </a:lnTo>
                <a:lnTo>
                  <a:pt x="92804" y="136596"/>
                </a:lnTo>
                <a:lnTo>
                  <a:pt x="92906" y="134857"/>
                </a:lnTo>
                <a:lnTo>
                  <a:pt x="93008" y="133220"/>
                </a:lnTo>
                <a:lnTo>
                  <a:pt x="93213" y="131583"/>
                </a:lnTo>
                <a:lnTo>
                  <a:pt x="93520" y="129843"/>
                </a:lnTo>
                <a:lnTo>
                  <a:pt x="93827" y="128206"/>
                </a:lnTo>
                <a:lnTo>
                  <a:pt x="94134" y="126569"/>
                </a:lnTo>
                <a:lnTo>
                  <a:pt x="68963" y="101296"/>
                </a:lnTo>
                <a:close/>
                <a:moveTo>
                  <a:pt x="25580" y="0"/>
                </a:moveTo>
                <a:lnTo>
                  <a:pt x="24659" y="102"/>
                </a:lnTo>
                <a:lnTo>
                  <a:pt x="23840" y="307"/>
                </a:lnTo>
                <a:lnTo>
                  <a:pt x="23022" y="512"/>
                </a:lnTo>
                <a:lnTo>
                  <a:pt x="22203" y="819"/>
                </a:lnTo>
                <a:lnTo>
                  <a:pt x="21385" y="1228"/>
                </a:lnTo>
                <a:lnTo>
                  <a:pt x="20669" y="1739"/>
                </a:lnTo>
                <a:lnTo>
                  <a:pt x="19952" y="2251"/>
                </a:lnTo>
                <a:lnTo>
                  <a:pt x="19236" y="2865"/>
                </a:lnTo>
                <a:lnTo>
                  <a:pt x="2865" y="19236"/>
                </a:lnTo>
                <a:lnTo>
                  <a:pt x="2251" y="19952"/>
                </a:lnTo>
                <a:lnTo>
                  <a:pt x="1739" y="20669"/>
                </a:lnTo>
                <a:lnTo>
                  <a:pt x="1228" y="21385"/>
                </a:lnTo>
                <a:lnTo>
                  <a:pt x="819" y="22203"/>
                </a:lnTo>
                <a:lnTo>
                  <a:pt x="512" y="23022"/>
                </a:lnTo>
                <a:lnTo>
                  <a:pt x="307" y="23840"/>
                </a:lnTo>
                <a:lnTo>
                  <a:pt x="102" y="24659"/>
                </a:lnTo>
                <a:lnTo>
                  <a:pt x="0" y="25580"/>
                </a:lnTo>
                <a:lnTo>
                  <a:pt x="0" y="26398"/>
                </a:lnTo>
                <a:lnTo>
                  <a:pt x="0" y="27217"/>
                </a:lnTo>
                <a:lnTo>
                  <a:pt x="205" y="28138"/>
                </a:lnTo>
                <a:lnTo>
                  <a:pt x="409" y="28956"/>
                </a:lnTo>
                <a:lnTo>
                  <a:pt x="716" y="29775"/>
                </a:lnTo>
                <a:lnTo>
                  <a:pt x="1023" y="30593"/>
                </a:lnTo>
                <a:lnTo>
                  <a:pt x="1535" y="31412"/>
                </a:lnTo>
                <a:lnTo>
                  <a:pt x="2046" y="32128"/>
                </a:lnTo>
                <a:lnTo>
                  <a:pt x="34789" y="74693"/>
                </a:lnTo>
                <a:lnTo>
                  <a:pt x="35505" y="75614"/>
                </a:lnTo>
                <a:lnTo>
                  <a:pt x="36323" y="76330"/>
                </a:lnTo>
                <a:lnTo>
                  <a:pt x="37244" y="77046"/>
                </a:lnTo>
                <a:lnTo>
                  <a:pt x="38165" y="77558"/>
                </a:lnTo>
                <a:lnTo>
                  <a:pt x="39188" y="77967"/>
                </a:lnTo>
                <a:lnTo>
                  <a:pt x="40314" y="78274"/>
                </a:lnTo>
                <a:lnTo>
                  <a:pt x="41439" y="78479"/>
                </a:lnTo>
                <a:lnTo>
                  <a:pt x="42565" y="78581"/>
                </a:lnTo>
                <a:lnTo>
                  <a:pt x="64666" y="78581"/>
                </a:lnTo>
                <a:lnTo>
                  <a:pt x="109277" y="123192"/>
                </a:lnTo>
                <a:lnTo>
                  <a:pt x="108254" y="125444"/>
                </a:lnTo>
                <a:lnTo>
                  <a:pt x="107435" y="127797"/>
                </a:lnTo>
                <a:lnTo>
                  <a:pt x="106719" y="130150"/>
                </a:lnTo>
                <a:lnTo>
                  <a:pt x="106207" y="132504"/>
                </a:lnTo>
                <a:lnTo>
                  <a:pt x="106003" y="134959"/>
                </a:lnTo>
                <a:lnTo>
                  <a:pt x="105901" y="137415"/>
                </a:lnTo>
                <a:lnTo>
                  <a:pt x="105901" y="139871"/>
                </a:lnTo>
                <a:lnTo>
                  <a:pt x="106207" y="142224"/>
                </a:lnTo>
                <a:lnTo>
                  <a:pt x="106719" y="144680"/>
                </a:lnTo>
                <a:lnTo>
                  <a:pt x="107333" y="147033"/>
                </a:lnTo>
                <a:lnTo>
                  <a:pt x="108152" y="149386"/>
                </a:lnTo>
                <a:lnTo>
                  <a:pt x="109175" y="151637"/>
                </a:lnTo>
                <a:lnTo>
                  <a:pt x="110403" y="153786"/>
                </a:lnTo>
                <a:lnTo>
                  <a:pt x="111733" y="155935"/>
                </a:lnTo>
                <a:lnTo>
                  <a:pt x="113370" y="157981"/>
                </a:lnTo>
                <a:lnTo>
                  <a:pt x="115109" y="159823"/>
                </a:lnTo>
                <a:lnTo>
                  <a:pt x="160948" y="205662"/>
                </a:lnTo>
                <a:lnTo>
                  <a:pt x="161972" y="206583"/>
                </a:lnTo>
                <a:lnTo>
                  <a:pt x="162995" y="207401"/>
                </a:lnTo>
                <a:lnTo>
                  <a:pt x="164120" y="208015"/>
                </a:lnTo>
                <a:lnTo>
                  <a:pt x="165348" y="208629"/>
                </a:lnTo>
                <a:lnTo>
                  <a:pt x="166474" y="209038"/>
                </a:lnTo>
                <a:lnTo>
                  <a:pt x="167701" y="209345"/>
                </a:lnTo>
                <a:lnTo>
                  <a:pt x="169032" y="209448"/>
                </a:lnTo>
                <a:lnTo>
                  <a:pt x="170259" y="209550"/>
                </a:lnTo>
                <a:lnTo>
                  <a:pt x="171487" y="209448"/>
                </a:lnTo>
                <a:lnTo>
                  <a:pt x="172715" y="209345"/>
                </a:lnTo>
                <a:lnTo>
                  <a:pt x="173943" y="209038"/>
                </a:lnTo>
                <a:lnTo>
                  <a:pt x="175171" y="208629"/>
                </a:lnTo>
                <a:lnTo>
                  <a:pt x="176296" y="208015"/>
                </a:lnTo>
                <a:lnTo>
                  <a:pt x="177422" y="207401"/>
                </a:lnTo>
                <a:lnTo>
                  <a:pt x="178547" y="206583"/>
                </a:lnTo>
                <a:lnTo>
                  <a:pt x="179468" y="205662"/>
                </a:lnTo>
                <a:lnTo>
                  <a:pt x="205662" y="179468"/>
                </a:lnTo>
                <a:lnTo>
                  <a:pt x="206583" y="178547"/>
                </a:lnTo>
                <a:lnTo>
                  <a:pt x="207401" y="177422"/>
                </a:lnTo>
                <a:lnTo>
                  <a:pt x="208015" y="176296"/>
                </a:lnTo>
                <a:lnTo>
                  <a:pt x="208629" y="175171"/>
                </a:lnTo>
                <a:lnTo>
                  <a:pt x="209038" y="173943"/>
                </a:lnTo>
                <a:lnTo>
                  <a:pt x="209345" y="172715"/>
                </a:lnTo>
                <a:lnTo>
                  <a:pt x="209448" y="171487"/>
                </a:lnTo>
                <a:lnTo>
                  <a:pt x="209550" y="170259"/>
                </a:lnTo>
                <a:lnTo>
                  <a:pt x="209448" y="169032"/>
                </a:lnTo>
                <a:lnTo>
                  <a:pt x="209345" y="167701"/>
                </a:lnTo>
                <a:lnTo>
                  <a:pt x="209038" y="166474"/>
                </a:lnTo>
                <a:lnTo>
                  <a:pt x="208629" y="165348"/>
                </a:lnTo>
                <a:lnTo>
                  <a:pt x="208015" y="164120"/>
                </a:lnTo>
                <a:lnTo>
                  <a:pt x="207401" y="162995"/>
                </a:lnTo>
                <a:lnTo>
                  <a:pt x="206583" y="161972"/>
                </a:lnTo>
                <a:lnTo>
                  <a:pt x="205662" y="160948"/>
                </a:lnTo>
                <a:lnTo>
                  <a:pt x="159823" y="115109"/>
                </a:lnTo>
                <a:lnTo>
                  <a:pt x="157981" y="113370"/>
                </a:lnTo>
                <a:lnTo>
                  <a:pt x="155935" y="111835"/>
                </a:lnTo>
                <a:lnTo>
                  <a:pt x="153786" y="110403"/>
                </a:lnTo>
                <a:lnTo>
                  <a:pt x="151637" y="109175"/>
                </a:lnTo>
                <a:lnTo>
                  <a:pt x="149386" y="108152"/>
                </a:lnTo>
                <a:lnTo>
                  <a:pt x="147033" y="107333"/>
                </a:lnTo>
                <a:lnTo>
                  <a:pt x="144680" y="106719"/>
                </a:lnTo>
                <a:lnTo>
                  <a:pt x="142224" y="106207"/>
                </a:lnTo>
                <a:lnTo>
                  <a:pt x="139871" y="106003"/>
                </a:lnTo>
                <a:lnTo>
                  <a:pt x="137415" y="105901"/>
                </a:lnTo>
                <a:lnTo>
                  <a:pt x="134959" y="106003"/>
                </a:lnTo>
                <a:lnTo>
                  <a:pt x="132504" y="106310"/>
                </a:lnTo>
                <a:lnTo>
                  <a:pt x="130150" y="106719"/>
                </a:lnTo>
                <a:lnTo>
                  <a:pt x="127797" y="107435"/>
                </a:lnTo>
                <a:lnTo>
                  <a:pt x="125444" y="108254"/>
                </a:lnTo>
                <a:lnTo>
                  <a:pt x="123192" y="109277"/>
                </a:lnTo>
                <a:lnTo>
                  <a:pt x="78581" y="64666"/>
                </a:lnTo>
                <a:lnTo>
                  <a:pt x="78581" y="42565"/>
                </a:lnTo>
                <a:lnTo>
                  <a:pt x="78479" y="41439"/>
                </a:lnTo>
                <a:lnTo>
                  <a:pt x="78274" y="40314"/>
                </a:lnTo>
                <a:lnTo>
                  <a:pt x="77967" y="39291"/>
                </a:lnTo>
                <a:lnTo>
                  <a:pt x="77558" y="38165"/>
                </a:lnTo>
                <a:lnTo>
                  <a:pt x="77046" y="37244"/>
                </a:lnTo>
                <a:lnTo>
                  <a:pt x="76330" y="36323"/>
                </a:lnTo>
                <a:lnTo>
                  <a:pt x="75614" y="35505"/>
                </a:lnTo>
                <a:lnTo>
                  <a:pt x="74693" y="34789"/>
                </a:lnTo>
                <a:lnTo>
                  <a:pt x="32128" y="2046"/>
                </a:lnTo>
                <a:lnTo>
                  <a:pt x="31412" y="1535"/>
                </a:lnTo>
                <a:lnTo>
                  <a:pt x="30593" y="1023"/>
                </a:lnTo>
                <a:lnTo>
                  <a:pt x="29877" y="716"/>
                </a:lnTo>
                <a:lnTo>
                  <a:pt x="28956" y="409"/>
                </a:lnTo>
                <a:lnTo>
                  <a:pt x="28138" y="205"/>
                </a:lnTo>
                <a:lnTo>
                  <a:pt x="27319" y="102"/>
                </a:lnTo>
                <a:lnTo>
                  <a:pt x="26398"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62"/>
          <p:cNvSpPr/>
          <p:nvPr/>
        </p:nvSpPr>
        <p:spPr>
          <a:xfrm>
            <a:off x="5328388" y="1693188"/>
            <a:ext cx="1842600" cy="17643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
        <p:nvSpPr>
          <p:cNvPr id="564" name="Google Shape;564;p62"/>
          <p:cNvSpPr txBox="1"/>
          <p:nvPr/>
        </p:nvSpPr>
        <p:spPr>
          <a:xfrm>
            <a:off x="4909350" y="2129125"/>
            <a:ext cx="2775000" cy="1059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2200">
                <a:solidFill>
                  <a:srgbClr val="1E0048"/>
                </a:solidFill>
                <a:latin typeface="Montserrat SemiBold"/>
                <a:ea typeface="Montserrat SemiBold"/>
                <a:cs typeface="Montserrat SemiBold"/>
                <a:sym typeface="Montserrat SemiBold"/>
              </a:rPr>
              <a:t>7 Core </a:t>
            </a:r>
            <a:endParaRPr sz="2200">
              <a:solidFill>
                <a:srgbClr val="1E0048"/>
              </a:solidFill>
              <a:latin typeface="Montserrat SemiBold"/>
              <a:ea typeface="Montserrat SemiBold"/>
              <a:cs typeface="Montserrat SemiBold"/>
              <a:sym typeface="Montserrat SemiBold"/>
            </a:endParaRPr>
          </a:p>
          <a:p>
            <a:pPr indent="0" lvl="0" marL="0" rtl="0" algn="ctr">
              <a:spcBef>
                <a:spcPts val="0"/>
              </a:spcBef>
              <a:spcAft>
                <a:spcPts val="0"/>
              </a:spcAft>
              <a:buClr>
                <a:schemeClr val="dk1"/>
              </a:buClr>
              <a:buSzPts val="1100"/>
              <a:buFont typeface="Arial"/>
              <a:buNone/>
            </a:pPr>
            <a:r>
              <a:rPr lang="en" sz="2200">
                <a:solidFill>
                  <a:srgbClr val="1E0048"/>
                </a:solidFill>
                <a:latin typeface="Montserrat SemiBold"/>
                <a:ea typeface="Montserrat SemiBold"/>
                <a:cs typeface="Montserrat SemiBold"/>
                <a:sym typeface="Montserrat SemiBold"/>
              </a:rPr>
              <a:t>Measures</a:t>
            </a:r>
            <a:endParaRPr>
              <a:solidFill>
                <a:srgbClr val="1E0048"/>
              </a:solidFill>
              <a:latin typeface="Montserrat SemiBold"/>
              <a:ea typeface="Montserrat SemiBold"/>
              <a:cs typeface="Montserrat SemiBold"/>
              <a:sym typeface="Montserrat SemiBold"/>
            </a:endParaRPr>
          </a:p>
          <a:p>
            <a:pPr indent="0" lvl="0" marL="0" rtl="0" algn="l">
              <a:spcBef>
                <a:spcPts val="0"/>
              </a:spcBef>
              <a:spcAft>
                <a:spcPts val="0"/>
              </a:spcAft>
              <a:buNone/>
            </a:pPr>
            <a:r>
              <a:t/>
            </a:r>
            <a:endParaRPr>
              <a:solidFill>
                <a:schemeClr val="dk2"/>
              </a:solidFill>
              <a:latin typeface="Montserrat"/>
              <a:ea typeface="Montserrat"/>
              <a:cs typeface="Montserrat"/>
              <a:sym typeface="Montserrat"/>
            </a:endParaRPr>
          </a:p>
        </p:txBody>
      </p:sp>
    </p:spTree>
  </p:cSld>
  <p:clrMapOvr>
    <a:masterClrMapping/>
  </p:clrMapOvr>
  <p:transition spd="med">
    <p:fade/>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FEF"/>
        </a:solidFill>
      </p:bgPr>
    </p:bg>
    <p:spTree>
      <p:nvGrpSpPr>
        <p:cNvPr id="568" name="Shape 568"/>
        <p:cNvGrpSpPr/>
        <p:nvPr/>
      </p:nvGrpSpPr>
      <p:grpSpPr>
        <a:xfrm>
          <a:off x="0" y="0"/>
          <a:ext cx="0" cy="0"/>
          <a:chOff x="0" y="0"/>
          <a:chExt cx="0" cy="0"/>
        </a:xfrm>
      </p:grpSpPr>
      <p:grpSp>
        <p:nvGrpSpPr>
          <p:cNvPr id="569" name="Google Shape;569;p63"/>
          <p:cNvGrpSpPr/>
          <p:nvPr/>
        </p:nvGrpSpPr>
        <p:grpSpPr>
          <a:xfrm>
            <a:off x="180582" y="354475"/>
            <a:ext cx="4392779" cy="4499434"/>
            <a:chOff x="180582" y="354475"/>
            <a:chExt cx="4392779" cy="4499434"/>
          </a:xfrm>
        </p:grpSpPr>
        <p:grpSp>
          <p:nvGrpSpPr>
            <p:cNvPr id="570" name="Google Shape;570;p63"/>
            <p:cNvGrpSpPr/>
            <p:nvPr/>
          </p:nvGrpSpPr>
          <p:grpSpPr>
            <a:xfrm>
              <a:off x="848171" y="1261033"/>
              <a:ext cx="2512200" cy="3035400"/>
              <a:chOff x="848171" y="1261033"/>
              <a:chExt cx="2512200" cy="3035400"/>
            </a:xfrm>
          </p:grpSpPr>
          <p:cxnSp>
            <p:nvCxnSpPr>
              <p:cNvPr id="571" name="Google Shape;571;p63"/>
              <p:cNvCxnSpPr/>
              <p:nvPr/>
            </p:nvCxnSpPr>
            <p:spPr>
              <a:xfrm>
                <a:off x="1805171" y="1261033"/>
                <a:ext cx="289800" cy="3035400"/>
              </a:xfrm>
              <a:prstGeom prst="straightConnector1">
                <a:avLst/>
              </a:prstGeom>
              <a:noFill/>
              <a:ln cap="flat" cmpd="sng" w="76200">
                <a:solidFill>
                  <a:srgbClr val="FFFFFF"/>
                </a:solidFill>
                <a:prstDash val="solid"/>
                <a:round/>
                <a:headEnd len="med" w="med" type="none"/>
                <a:tailEnd len="med" w="med" type="none"/>
              </a:ln>
            </p:spPr>
          </p:cxnSp>
          <p:cxnSp>
            <p:nvCxnSpPr>
              <p:cNvPr id="572" name="Google Shape;572;p63"/>
              <p:cNvCxnSpPr/>
              <p:nvPr/>
            </p:nvCxnSpPr>
            <p:spPr>
              <a:xfrm>
                <a:off x="1805171" y="1261033"/>
                <a:ext cx="1555200" cy="2668500"/>
              </a:xfrm>
              <a:prstGeom prst="straightConnector1">
                <a:avLst/>
              </a:prstGeom>
              <a:noFill/>
              <a:ln cap="flat" cmpd="sng" w="76200">
                <a:solidFill>
                  <a:srgbClr val="FFFFFF"/>
                </a:solidFill>
                <a:prstDash val="solid"/>
                <a:round/>
                <a:headEnd len="med" w="med" type="none"/>
                <a:tailEnd len="med" w="med" type="none"/>
              </a:ln>
            </p:spPr>
          </p:cxnSp>
          <p:cxnSp>
            <p:nvCxnSpPr>
              <p:cNvPr id="573" name="Google Shape;573;p63"/>
              <p:cNvCxnSpPr/>
              <p:nvPr/>
            </p:nvCxnSpPr>
            <p:spPr>
              <a:xfrm flipH="1">
                <a:off x="848171" y="1261033"/>
                <a:ext cx="957000" cy="2487000"/>
              </a:xfrm>
              <a:prstGeom prst="straightConnector1">
                <a:avLst/>
              </a:prstGeom>
              <a:noFill/>
              <a:ln cap="flat" cmpd="sng" w="76200">
                <a:solidFill>
                  <a:srgbClr val="FFFFFF"/>
                </a:solidFill>
                <a:prstDash val="solid"/>
                <a:round/>
                <a:headEnd len="med" w="med" type="none"/>
                <a:tailEnd len="med" w="med" type="none"/>
              </a:ln>
            </p:spPr>
          </p:cxnSp>
        </p:grpSp>
        <p:grpSp>
          <p:nvGrpSpPr>
            <p:cNvPr id="574" name="Google Shape;574;p63"/>
            <p:cNvGrpSpPr/>
            <p:nvPr/>
          </p:nvGrpSpPr>
          <p:grpSpPr>
            <a:xfrm rot="2952289">
              <a:off x="543651" y="1285155"/>
              <a:ext cx="3666641" cy="2638074"/>
              <a:chOff x="206471" y="1260910"/>
              <a:chExt cx="3666399" cy="2637900"/>
            </a:xfrm>
          </p:grpSpPr>
          <p:cxnSp>
            <p:nvCxnSpPr>
              <p:cNvPr id="575" name="Google Shape;575;p63"/>
              <p:cNvCxnSpPr/>
              <p:nvPr/>
            </p:nvCxnSpPr>
            <p:spPr>
              <a:xfrm flipH="1" rot="-2952511">
                <a:off x="1907150" y="1214297"/>
                <a:ext cx="1127340" cy="2731127"/>
              </a:xfrm>
              <a:prstGeom prst="straightConnector1">
                <a:avLst/>
              </a:prstGeom>
              <a:noFill/>
              <a:ln cap="flat" cmpd="sng" w="76200">
                <a:solidFill>
                  <a:srgbClr val="FFFFFF"/>
                </a:solidFill>
                <a:prstDash val="solid"/>
                <a:round/>
                <a:headEnd len="med" w="med" type="none"/>
                <a:tailEnd len="med" w="med" type="none"/>
              </a:ln>
            </p:spPr>
          </p:cxnSp>
          <p:cxnSp>
            <p:nvCxnSpPr>
              <p:cNvPr id="576" name="Google Shape;576;p63"/>
              <p:cNvCxnSpPr/>
              <p:nvPr/>
            </p:nvCxnSpPr>
            <p:spPr>
              <a:xfrm flipH="1" rot="-2952356">
                <a:off x="100343" y="2041642"/>
                <a:ext cx="2446957" cy="839981"/>
              </a:xfrm>
              <a:prstGeom prst="straightConnector1">
                <a:avLst/>
              </a:prstGeom>
              <a:noFill/>
              <a:ln cap="flat" cmpd="sng" w="76200">
                <a:solidFill>
                  <a:srgbClr val="FFFFFF"/>
                </a:solidFill>
                <a:prstDash val="solid"/>
                <a:round/>
                <a:headEnd len="med" w="med" type="none"/>
                <a:tailEnd len="med" w="med" type="none"/>
              </a:ln>
            </p:spPr>
          </p:cxnSp>
        </p:grpSp>
        <p:grpSp>
          <p:nvGrpSpPr>
            <p:cNvPr id="577" name="Google Shape;577;p63"/>
            <p:cNvGrpSpPr/>
            <p:nvPr/>
          </p:nvGrpSpPr>
          <p:grpSpPr>
            <a:xfrm rot="5646337">
              <a:off x="774498" y="1166331"/>
              <a:ext cx="3150444" cy="3137969"/>
              <a:chOff x="332202" y="1149372"/>
              <a:chExt cx="3150235" cy="3137761"/>
            </a:xfrm>
          </p:grpSpPr>
          <p:cxnSp>
            <p:nvCxnSpPr>
              <p:cNvPr id="578" name="Google Shape;578;p63"/>
              <p:cNvCxnSpPr/>
              <p:nvPr/>
            </p:nvCxnSpPr>
            <p:spPr>
              <a:xfrm rot="5153521">
                <a:off x="249703" y="2615871"/>
                <a:ext cx="3011036" cy="316423"/>
              </a:xfrm>
              <a:prstGeom prst="straightConnector1">
                <a:avLst/>
              </a:prstGeom>
              <a:noFill/>
              <a:ln cap="flat" cmpd="sng" w="76200">
                <a:solidFill>
                  <a:srgbClr val="FFFFFF"/>
                </a:solidFill>
                <a:prstDash val="solid"/>
                <a:round/>
                <a:headEnd len="med" w="med" type="none"/>
                <a:tailEnd len="med" w="med" type="none"/>
              </a:ln>
            </p:spPr>
          </p:cxnSp>
          <p:cxnSp>
            <p:nvCxnSpPr>
              <p:cNvPr id="579" name="Google Shape;579;p63"/>
              <p:cNvCxnSpPr/>
              <p:nvPr/>
            </p:nvCxnSpPr>
            <p:spPr>
              <a:xfrm flipH="1" rot="-5646471">
                <a:off x="971242" y="2157060"/>
                <a:ext cx="2864559" cy="994046"/>
              </a:xfrm>
              <a:prstGeom prst="straightConnector1">
                <a:avLst/>
              </a:prstGeom>
              <a:noFill/>
              <a:ln cap="flat" cmpd="sng" w="76200">
                <a:solidFill>
                  <a:srgbClr val="FFFFFF"/>
                </a:solidFill>
                <a:prstDash val="solid"/>
                <a:round/>
                <a:headEnd len="med" w="med" type="none"/>
                <a:tailEnd len="med" w="med" type="none"/>
              </a:ln>
            </p:spPr>
          </p:cxnSp>
          <p:cxnSp>
            <p:nvCxnSpPr>
              <p:cNvPr id="580" name="Google Shape;580;p63"/>
              <p:cNvCxnSpPr/>
              <p:nvPr/>
            </p:nvCxnSpPr>
            <p:spPr>
              <a:xfrm flipH="1" rot="-5646079">
                <a:off x="1786140" y="1281621"/>
                <a:ext cx="1715593" cy="1558301"/>
              </a:xfrm>
              <a:prstGeom prst="straightConnector1">
                <a:avLst/>
              </a:prstGeom>
              <a:noFill/>
              <a:ln cap="flat" cmpd="sng" w="76200">
                <a:solidFill>
                  <a:srgbClr val="FFFFFF"/>
                </a:solidFill>
                <a:prstDash val="solid"/>
                <a:round/>
                <a:headEnd len="med" w="med" type="none"/>
                <a:tailEnd len="med" w="med" type="none"/>
              </a:ln>
            </p:spPr>
          </p:cxnSp>
          <p:cxnSp>
            <p:nvCxnSpPr>
              <p:cNvPr id="581" name="Google Shape;581;p63"/>
              <p:cNvCxnSpPr/>
              <p:nvPr/>
            </p:nvCxnSpPr>
            <p:spPr>
              <a:xfrm rot="5153434">
                <a:off x="137774" y="1575822"/>
                <a:ext cx="2005256" cy="1476481"/>
              </a:xfrm>
              <a:prstGeom prst="straightConnector1">
                <a:avLst/>
              </a:prstGeom>
              <a:noFill/>
              <a:ln cap="flat" cmpd="sng" w="76200">
                <a:solidFill>
                  <a:srgbClr val="FFFFFF"/>
                </a:solidFill>
                <a:prstDash val="solid"/>
                <a:round/>
                <a:headEnd len="med" w="med" type="none"/>
                <a:tailEnd len="med" w="med" type="none"/>
              </a:ln>
            </p:spPr>
          </p:cxnSp>
        </p:grpSp>
      </p:grpSp>
      <p:sp>
        <p:nvSpPr>
          <p:cNvPr id="582" name="Google Shape;582;p63"/>
          <p:cNvSpPr/>
          <p:nvPr/>
        </p:nvSpPr>
        <p:spPr>
          <a:xfrm>
            <a:off x="735422" y="1223789"/>
            <a:ext cx="3186900" cy="3186900"/>
          </a:xfrm>
          <a:prstGeom prst="ellipse">
            <a:avLst/>
          </a:prstGeom>
          <a:noFill/>
          <a:ln cap="flat" cmpd="sng" w="76200">
            <a:solidFill>
              <a:srgbClr val="BDC1C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583" name="Google Shape;583;p63"/>
          <p:cNvGrpSpPr/>
          <p:nvPr/>
        </p:nvGrpSpPr>
        <p:grpSpPr>
          <a:xfrm>
            <a:off x="1282805" y="870833"/>
            <a:ext cx="1044732" cy="984934"/>
            <a:chOff x="586247" y="1248325"/>
            <a:chExt cx="1357500" cy="1279800"/>
          </a:xfrm>
        </p:grpSpPr>
        <p:sp>
          <p:nvSpPr>
            <p:cNvPr id="584" name="Google Shape;584;p63"/>
            <p:cNvSpPr/>
            <p:nvPr/>
          </p:nvSpPr>
          <p:spPr>
            <a:xfrm>
              <a:off x="625100" y="1248325"/>
              <a:ext cx="1279800" cy="1279800"/>
            </a:xfrm>
            <a:prstGeom prst="ellipse">
              <a:avLst/>
            </a:prstGeom>
            <a:solidFill>
              <a:srgbClr val="00BC6F"/>
            </a:solidFill>
            <a:ln cap="flat" cmpd="sng" w="381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200">
                <a:latin typeface="Montserrat SemiBold"/>
                <a:ea typeface="Montserrat SemiBold"/>
                <a:cs typeface="Montserrat SemiBold"/>
                <a:sym typeface="Montserrat SemiBold"/>
              </a:endParaRPr>
            </a:p>
          </p:txBody>
        </p:sp>
        <p:sp>
          <p:nvSpPr>
            <p:cNvPr id="585" name="Google Shape;585;p63"/>
            <p:cNvSpPr/>
            <p:nvPr/>
          </p:nvSpPr>
          <p:spPr>
            <a:xfrm>
              <a:off x="586247" y="1755340"/>
              <a:ext cx="1357500" cy="439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Montserrat SemiBold"/>
                  <a:ea typeface="Montserrat SemiBold"/>
                  <a:cs typeface="Montserrat SemiBold"/>
                  <a:sym typeface="Montserrat SemiBold"/>
                </a:rPr>
                <a:t>Time to Document</a:t>
              </a:r>
              <a:endParaRPr sz="1000">
                <a:solidFill>
                  <a:srgbClr val="FFFFFF"/>
                </a:solidFill>
                <a:latin typeface="Montserrat SemiBold"/>
                <a:ea typeface="Montserrat SemiBold"/>
                <a:cs typeface="Montserrat SemiBold"/>
                <a:sym typeface="Montserrat SemiBold"/>
              </a:endParaRPr>
            </a:p>
            <a:p>
              <a:pPr indent="0" lvl="0" marL="0" rtl="0" algn="l">
                <a:spcBef>
                  <a:spcPts val="0"/>
                </a:spcBef>
                <a:spcAft>
                  <a:spcPts val="0"/>
                </a:spcAft>
                <a:buNone/>
              </a:pPr>
              <a:r>
                <a:t/>
              </a:r>
              <a:endParaRPr sz="1000">
                <a:solidFill>
                  <a:srgbClr val="595959"/>
                </a:solidFill>
                <a:latin typeface="Montserrat SemiBold"/>
                <a:ea typeface="Montserrat SemiBold"/>
                <a:cs typeface="Montserrat SemiBold"/>
                <a:sym typeface="Montserrat SemiBold"/>
              </a:endParaRPr>
            </a:p>
          </p:txBody>
        </p:sp>
      </p:grpSp>
      <p:grpSp>
        <p:nvGrpSpPr>
          <p:cNvPr id="586" name="Google Shape;586;p63"/>
          <p:cNvGrpSpPr/>
          <p:nvPr/>
        </p:nvGrpSpPr>
        <p:grpSpPr>
          <a:xfrm>
            <a:off x="2675106" y="1071974"/>
            <a:ext cx="1044900" cy="984900"/>
            <a:chOff x="2675106" y="1071974"/>
            <a:chExt cx="1044900" cy="984900"/>
          </a:xfrm>
        </p:grpSpPr>
        <p:sp>
          <p:nvSpPr>
            <p:cNvPr id="587" name="Google Shape;587;p63"/>
            <p:cNvSpPr/>
            <p:nvPr/>
          </p:nvSpPr>
          <p:spPr>
            <a:xfrm>
              <a:off x="2705046" y="1071974"/>
              <a:ext cx="984900" cy="984900"/>
            </a:xfrm>
            <a:prstGeom prst="ellipse">
              <a:avLst/>
            </a:prstGeom>
            <a:solidFill>
              <a:srgbClr val="00BC6F"/>
            </a:solidFill>
            <a:ln cap="flat" cmpd="sng" w="381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200">
                <a:latin typeface="Montserrat SemiBold"/>
                <a:ea typeface="Montserrat SemiBold"/>
                <a:cs typeface="Montserrat SemiBold"/>
                <a:sym typeface="Montserrat SemiBold"/>
              </a:endParaRPr>
            </a:p>
          </p:txBody>
        </p:sp>
        <p:sp>
          <p:nvSpPr>
            <p:cNvPr id="588" name="Google Shape;588;p63"/>
            <p:cNvSpPr/>
            <p:nvPr/>
          </p:nvSpPr>
          <p:spPr>
            <a:xfrm>
              <a:off x="2675106" y="1493732"/>
              <a:ext cx="1044900" cy="298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Montserrat SemiBold"/>
                  <a:ea typeface="Montserrat SemiBold"/>
                  <a:cs typeface="Montserrat SemiBold"/>
                  <a:sym typeface="Montserrat SemiBold"/>
                </a:rPr>
                <a:t>Length of Document</a:t>
              </a:r>
              <a:endParaRPr sz="1000">
                <a:solidFill>
                  <a:srgbClr val="FFFFFF"/>
                </a:solidFill>
                <a:latin typeface="Montserrat SemiBold"/>
                <a:ea typeface="Montserrat SemiBold"/>
                <a:cs typeface="Montserrat SemiBold"/>
                <a:sym typeface="Montserrat SemiBold"/>
              </a:endParaRPr>
            </a:p>
            <a:p>
              <a:pPr indent="0" lvl="0" marL="0" rtl="0" algn="l">
                <a:spcBef>
                  <a:spcPts val="0"/>
                </a:spcBef>
                <a:spcAft>
                  <a:spcPts val="0"/>
                </a:spcAft>
                <a:buNone/>
              </a:pPr>
              <a:r>
                <a:t/>
              </a:r>
              <a:endParaRPr sz="1000">
                <a:solidFill>
                  <a:srgbClr val="595959"/>
                </a:solidFill>
                <a:latin typeface="Montserrat SemiBold"/>
                <a:ea typeface="Montserrat SemiBold"/>
                <a:cs typeface="Montserrat SemiBold"/>
                <a:sym typeface="Montserrat SemiBold"/>
              </a:endParaRPr>
            </a:p>
          </p:txBody>
        </p:sp>
      </p:grpSp>
      <p:grpSp>
        <p:nvGrpSpPr>
          <p:cNvPr id="589" name="Google Shape;589;p63"/>
          <p:cNvGrpSpPr/>
          <p:nvPr/>
        </p:nvGrpSpPr>
        <p:grpSpPr>
          <a:xfrm>
            <a:off x="3270575" y="2274057"/>
            <a:ext cx="1044900" cy="984900"/>
            <a:chOff x="3209925" y="2274057"/>
            <a:chExt cx="1044900" cy="984900"/>
          </a:xfrm>
        </p:grpSpPr>
        <p:sp>
          <p:nvSpPr>
            <p:cNvPr id="590" name="Google Shape;590;p63"/>
            <p:cNvSpPr/>
            <p:nvPr/>
          </p:nvSpPr>
          <p:spPr>
            <a:xfrm>
              <a:off x="3239846" y="2274057"/>
              <a:ext cx="984900" cy="984900"/>
            </a:xfrm>
            <a:prstGeom prst="ellipse">
              <a:avLst/>
            </a:prstGeom>
            <a:solidFill>
              <a:srgbClr val="00BC6F"/>
            </a:solidFill>
            <a:ln cap="flat" cmpd="sng" w="381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200">
                <a:latin typeface="Montserrat SemiBold"/>
                <a:ea typeface="Montserrat SemiBold"/>
                <a:cs typeface="Montserrat SemiBold"/>
                <a:sym typeface="Montserrat SemiBold"/>
              </a:endParaRPr>
            </a:p>
          </p:txBody>
        </p:sp>
        <p:sp>
          <p:nvSpPr>
            <p:cNvPr id="591" name="Google Shape;591;p63"/>
            <p:cNvSpPr/>
            <p:nvPr/>
          </p:nvSpPr>
          <p:spPr>
            <a:xfrm>
              <a:off x="3209925" y="2571751"/>
              <a:ext cx="1044900" cy="432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Montserrat SemiBold"/>
                  <a:ea typeface="Montserrat SemiBold"/>
                  <a:cs typeface="Montserrat SemiBold"/>
                  <a:sym typeface="Montserrat SemiBold"/>
                </a:rPr>
                <a:t>Tools Utilized</a:t>
              </a:r>
              <a:endParaRPr sz="1000">
                <a:solidFill>
                  <a:srgbClr val="595959"/>
                </a:solidFill>
                <a:latin typeface="Montserrat SemiBold"/>
                <a:ea typeface="Montserrat SemiBold"/>
                <a:cs typeface="Montserrat SemiBold"/>
                <a:sym typeface="Montserrat SemiBold"/>
              </a:endParaRPr>
            </a:p>
          </p:txBody>
        </p:sp>
      </p:grpSp>
      <p:grpSp>
        <p:nvGrpSpPr>
          <p:cNvPr id="592" name="Google Shape;592;p63"/>
          <p:cNvGrpSpPr/>
          <p:nvPr/>
        </p:nvGrpSpPr>
        <p:grpSpPr>
          <a:xfrm>
            <a:off x="2837962" y="3476134"/>
            <a:ext cx="1044900" cy="984900"/>
            <a:chOff x="2837962" y="3476134"/>
            <a:chExt cx="1044900" cy="984900"/>
          </a:xfrm>
        </p:grpSpPr>
        <p:sp>
          <p:nvSpPr>
            <p:cNvPr id="593" name="Google Shape;593;p63"/>
            <p:cNvSpPr/>
            <p:nvPr/>
          </p:nvSpPr>
          <p:spPr>
            <a:xfrm>
              <a:off x="2867949" y="3476134"/>
              <a:ext cx="984900" cy="984900"/>
            </a:xfrm>
            <a:prstGeom prst="ellipse">
              <a:avLst/>
            </a:prstGeom>
            <a:solidFill>
              <a:srgbClr val="00BC6F"/>
            </a:solidFill>
            <a:ln cap="flat" cmpd="sng" w="381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200">
                <a:latin typeface="Montserrat SemiBold"/>
                <a:ea typeface="Montserrat SemiBold"/>
                <a:cs typeface="Montserrat SemiBold"/>
                <a:sym typeface="Montserrat SemiBold"/>
              </a:endParaRPr>
            </a:p>
          </p:txBody>
        </p:sp>
        <p:sp>
          <p:nvSpPr>
            <p:cNvPr id="594" name="Google Shape;594;p63"/>
            <p:cNvSpPr/>
            <p:nvPr/>
          </p:nvSpPr>
          <p:spPr>
            <a:xfrm>
              <a:off x="2837962" y="3929605"/>
              <a:ext cx="1044900" cy="248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Montserrat SemiBold"/>
                  <a:ea typeface="Montserrat SemiBold"/>
                  <a:cs typeface="Montserrat SemiBold"/>
                  <a:sym typeface="Montserrat SemiBold"/>
                </a:rPr>
                <a:t>Event </a:t>
              </a:r>
              <a:endParaRPr sz="1000">
                <a:solidFill>
                  <a:srgbClr val="FFFFFF"/>
                </a:solidFill>
                <a:latin typeface="Montserrat SemiBold"/>
                <a:ea typeface="Montserrat SemiBold"/>
                <a:cs typeface="Montserrat SemiBold"/>
                <a:sym typeface="Montserrat SemiBold"/>
              </a:endParaRPr>
            </a:p>
            <a:p>
              <a:pPr indent="0" lvl="0" marL="0" rtl="0" algn="ctr">
                <a:spcBef>
                  <a:spcPts val="0"/>
                </a:spcBef>
                <a:spcAft>
                  <a:spcPts val="0"/>
                </a:spcAft>
                <a:buNone/>
              </a:pPr>
              <a:r>
                <a:rPr lang="en" sz="1000">
                  <a:solidFill>
                    <a:srgbClr val="FFFFFF"/>
                  </a:solidFill>
                  <a:latin typeface="Montserrat SemiBold"/>
                  <a:ea typeface="Montserrat SemiBold"/>
                  <a:cs typeface="Montserrat SemiBold"/>
                  <a:sym typeface="Montserrat SemiBold"/>
                </a:rPr>
                <a:t>Count</a:t>
              </a:r>
              <a:endParaRPr sz="1000">
                <a:solidFill>
                  <a:srgbClr val="FFFFFF"/>
                </a:solidFill>
                <a:latin typeface="Montserrat SemiBold"/>
                <a:ea typeface="Montserrat SemiBold"/>
                <a:cs typeface="Montserrat SemiBold"/>
                <a:sym typeface="Montserrat SemiBold"/>
              </a:endParaRPr>
            </a:p>
            <a:p>
              <a:pPr indent="0" lvl="0" marL="0" rtl="0" algn="l">
                <a:spcBef>
                  <a:spcPts val="0"/>
                </a:spcBef>
                <a:spcAft>
                  <a:spcPts val="0"/>
                </a:spcAft>
                <a:buNone/>
              </a:pPr>
              <a:r>
                <a:t/>
              </a:r>
              <a:endParaRPr sz="1000">
                <a:solidFill>
                  <a:srgbClr val="FFFFFF"/>
                </a:solidFill>
                <a:latin typeface="Montserrat SemiBold"/>
                <a:ea typeface="Montserrat SemiBold"/>
                <a:cs typeface="Montserrat SemiBold"/>
                <a:sym typeface="Montserrat SemiBold"/>
              </a:endParaRPr>
            </a:p>
          </p:txBody>
        </p:sp>
      </p:grpSp>
      <p:grpSp>
        <p:nvGrpSpPr>
          <p:cNvPr id="595" name="Google Shape;595;p63"/>
          <p:cNvGrpSpPr/>
          <p:nvPr/>
        </p:nvGrpSpPr>
        <p:grpSpPr>
          <a:xfrm>
            <a:off x="1572528" y="3839986"/>
            <a:ext cx="1044900" cy="984900"/>
            <a:chOff x="1572528" y="3839986"/>
            <a:chExt cx="1044900" cy="984900"/>
          </a:xfrm>
        </p:grpSpPr>
        <p:sp>
          <p:nvSpPr>
            <p:cNvPr id="596" name="Google Shape;596;p63"/>
            <p:cNvSpPr/>
            <p:nvPr/>
          </p:nvSpPr>
          <p:spPr>
            <a:xfrm>
              <a:off x="1602440" y="3839986"/>
              <a:ext cx="984900" cy="984900"/>
            </a:xfrm>
            <a:prstGeom prst="ellipse">
              <a:avLst/>
            </a:prstGeom>
            <a:solidFill>
              <a:srgbClr val="00BC6F"/>
            </a:solidFill>
            <a:ln cap="flat" cmpd="sng" w="381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200">
                <a:latin typeface="Montserrat SemiBold"/>
                <a:ea typeface="Montserrat SemiBold"/>
                <a:cs typeface="Montserrat SemiBold"/>
                <a:sym typeface="Montserrat SemiBold"/>
              </a:endParaRPr>
            </a:p>
          </p:txBody>
        </p:sp>
        <p:sp>
          <p:nvSpPr>
            <p:cNvPr id="597" name="Google Shape;597;p63"/>
            <p:cNvSpPr/>
            <p:nvPr/>
          </p:nvSpPr>
          <p:spPr>
            <a:xfrm>
              <a:off x="1572528" y="4296305"/>
              <a:ext cx="1044900" cy="298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Montserrat SemiBold"/>
                  <a:ea typeface="Montserrat SemiBold"/>
                  <a:cs typeface="Montserrat SemiBold"/>
                  <a:sym typeface="Montserrat SemiBold"/>
                </a:rPr>
                <a:t>Number of Documents</a:t>
              </a:r>
              <a:endParaRPr sz="1000">
                <a:solidFill>
                  <a:srgbClr val="FFFFFF"/>
                </a:solidFill>
                <a:latin typeface="Montserrat SemiBold"/>
                <a:ea typeface="Montserrat SemiBold"/>
                <a:cs typeface="Montserrat SemiBold"/>
                <a:sym typeface="Montserrat SemiBold"/>
              </a:endParaRPr>
            </a:p>
            <a:p>
              <a:pPr indent="0" lvl="0" marL="0" rtl="0" algn="l">
                <a:spcBef>
                  <a:spcPts val="0"/>
                </a:spcBef>
                <a:spcAft>
                  <a:spcPts val="0"/>
                </a:spcAft>
                <a:buNone/>
              </a:pPr>
              <a:r>
                <a:t/>
              </a:r>
              <a:endParaRPr sz="1000">
                <a:solidFill>
                  <a:srgbClr val="595959"/>
                </a:solidFill>
                <a:latin typeface="Montserrat SemiBold"/>
                <a:ea typeface="Montserrat SemiBold"/>
                <a:cs typeface="Montserrat SemiBold"/>
                <a:sym typeface="Montserrat SemiBold"/>
              </a:endParaRPr>
            </a:p>
          </p:txBody>
        </p:sp>
      </p:grpSp>
      <p:grpSp>
        <p:nvGrpSpPr>
          <p:cNvPr id="598" name="Google Shape;598;p63"/>
          <p:cNvGrpSpPr/>
          <p:nvPr/>
        </p:nvGrpSpPr>
        <p:grpSpPr>
          <a:xfrm>
            <a:off x="365795" y="3218305"/>
            <a:ext cx="1044900" cy="984900"/>
            <a:chOff x="365795" y="3218305"/>
            <a:chExt cx="1044900" cy="984900"/>
          </a:xfrm>
        </p:grpSpPr>
        <p:sp>
          <p:nvSpPr>
            <p:cNvPr id="599" name="Google Shape;599;p63"/>
            <p:cNvSpPr/>
            <p:nvPr/>
          </p:nvSpPr>
          <p:spPr>
            <a:xfrm>
              <a:off x="395711" y="3218305"/>
              <a:ext cx="984900" cy="984900"/>
            </a:xfrm>
            <a:prstGeom prst="ellipse">
              <a:avLst/>
            </a:prstGeom>
            <a:solidFill>
              <a:srgbClr val="00BC6F"/>
            </a:solidFill>
            <a:ln cap="flat" cmpd="sng" w="381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200">
                <a:latin typeface="Montserrat SemiBold"/>
                <a:ea typeface="Montserrat SemiBold"/>
                <a:cs typeface="Montserrat SemiBold"/>
                <a:sym typeface="Montserrat SemiBold"/>
              </a:endParaRPr>
            </a:p>
          </p:txBody>
        </p:sp>
        <p:sp>
          <p:nvSpPr>
            <p:cNvPr id="600" name="Google Shape;600;p63"/>
            <p:cNvSpPr/>
            <p:nvPr/>
          </p:nvSpPr>
          <p:spPr>
            <a:xfrm>
              <a:off x="365795" y="3561523"/>
              <a:ext cx="1044900" cy="474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Montserrat SemiBold"/>
                  <a:ea typeface="Montserrat SemiBold"/>
                  <a:cs typeface="Montserrat SemiBold"/>
                  <a:sym typeface="Montserrat SemiBold"/>
                </a:rPr>
                <a:t>Work Outside of Work</a:t>
              </a:r>
              <a:endParaRPr sz="1000">
                <a:solidFill>
                  <a:srgbClr val="FFFFFF"/>
                </a:solidFill>
                <a:latin typeface="Montserrat SemiBold"/>
                <a:ea typeface="Montserrat SemiBold"/>
                <a:cs typeface="Montserrat SemiBold"/>
                <a:sym typeface="Montserrat SemiBold"/>
              </a:endParaRPr>
            </a:p>
            <a:p>
              <a:pPr indent="0" lvl="0" marL="0" rtl="0" algn="l">
                <a:spcBef>
                  <a:spcPts val="0"/>
                </a:spcBef>
                <a:spcAft>
                  <a:spcPts val="0"/>
                </a:spcAft>
                <a:buNone/>
              </a:pPr>
              <a:r>
                <a:t/>
              </a:r>
              <a:endParaRPr sz="1000">
                <a:solidFill>
                  <a:srgbClr val="595959"/>
                </a:solidFill>
                <a:latin typeface="Montserrat SemiBold"/>
                <a:ea typeface="Montserrat SemiBold"/>
                <a:cs typeface="Montserrat SemiBold"/>
                <a:sym typeface="Montserrat SemiBold"/>
              </a:endParaRPr>
            </a:p>
          </p:txBody>
        </p:sp>
      </p:grpSp>
      <p:grpSp>
        <p:nvGrpSpPr>
          <p:cNvPr id="601" name="Google Shape;601;p63"/>
          <p:cNvGrpSpPr/>
          <p:nvPr/>
        </p:nvGrpSpPr>
        <p:grpSpPr>
          <a:xfrm>
            <a:off x="291950" y="1855834"/>
            <a:ext cx="1044900" cy="984900"/>
            <a:chOff x="291950" y="1855834"/>
            <a:chExt cx="1044900" cy="984900"/>
          </a:xfrm>
        </p:grpSpPr>
        <p:sp>
          <p:nvSpPr>
            <p:cNvPr id="602" name="Google Shape;602;p63"/>
            <p:cNvSpPr/>
            <p:nvPr/>
          </p:nvSpPr>
          <p:spPr>
            <a:xfrm>
              <a:off x="321871" y="1855834"/>
              <a:ext cx="984900" cy="984900"/>
            </a:xfrm>
            <a:prstGeom prst="ellipse">
              <a:avLst/>
            </a:prstGeom>
            <a:solidFill>
              <a:srgbClr val="00BC6F"/>
            </a:solidFill>
            <a:ln cap="flat" cmpd="sng" w="381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200">
                <a:latin typeface="Montserrat SemiBold"/>
                <a:ea typeface="Montserrat SemiBold"/>
                <a:cs typeface="Montserrat SemiBold"/>
                <a:sym typeface="Montserrat SemiBold"/>
              </a:endParaRPr>
            </a:p>
          </p:txBody>
        </p:sp>
        <p:sp>
          <p:nvSpPr>
            <p:cNvPr id="603" name="Google Shape;603;p63"/>
            <p:cNvSpPr/>
            <p:nvPr/>
          </p:nvSpPr>
          <p:spPr>
            <a:xfrm>
              <a:off x="291950" y="2199043"/>
              <a:ext cx="1044900" cy="474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Montserrat SemiBold"/>
                  <a:ea typeface="Montserrat SemiBold"/>
                  <a:cs typeface="Montserrat SemiBold"/>
                  <a:sym typeface="Montserrat SemiBold"/>
                </a:rPr>
                <a:t>Document Template</a:t>
              </a:r>
              <a:endParaRPr sz="1000">
                <a:solidFill>
                  <a:srgbClr val="FFFFFF"/>
                </a:solidFill>
                <a:latin typeface="Montserrat SemiBold"/>
                <a:ea typeface="Montserrat SemiBold"/>
                <a:cs typeface="Montserrat SemiBold"/>
                <a:sym typeface="Montserrat SemiBold"/>
              </a:endParaRPr>
            </a:p>
            <a:p>
              <a:pPr indent="0" lvl="0" marL="0" rtl="0" algn="l">
                <a:spcBef>
                  <a:spcPts val="0"/>
                </a:spcBef>
                <a:spcAft>
                  <a:spcPts val="0"/>
                </a:spcAft>
                <a:buNone/>
              </a:pPr>
              <a:r>
                <a:t/>
              </a:r>
              <a:endParaRPr sz="1000">
                <a:solidFill>
                  <a:srgbClr val="595959"/>
                </a:solidFill>
                <a:latin typeface="Montserrat SemiBold"/>
                <a:ea typeface="Montserrat SemiBold"/>
                <a:cs typeface="Montserrat SemiBold"/>
                <a:sym typeface="Montserrat SemiBold"/>
              </a:endParaRPr>
            </a:p>
          </p:txBody>
        </p:sp>
      </p:grpSp>
      <p:sp>
        <p:nvSpPr>
          <p:cNvPr id="604" name="Google Shape;604;p63"/>
          <p:cNvSpPr/>
          <p:nvPr/>
        </p:nvSpPr>
        <p:spPr>
          <a:xfrm>
            <a:off x="4330200" y="-149250"/>
            <a:ext cx="6165000" cy="5442000"/>
          </a:xfrm>
          <a:prstGeom prst="parallelogram">
            <a:avLst>
              <a:gd fmla="val 25000" name="adj"/>
            </a:avLst>
          </a:prstGeom>
          <a:solidFill>
            <a:srgbClr val="FFFFFF">
              <a:alpha val="7975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05" name="Google Shape;605;p63"/>
          <p:cNvSpPr txBox="1"/>
          <p:nvPr/>
        </p:nvSpPr>
        <p:spPr>
          <a:xfrm>
            <a:off x="220050" y="0"/>
            <a:ext cx="87039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800"/>
              </a:spcAft>
              <a:buNone/>
            </a:pPr>
            <a:r>
              <a:rPr lang="en" sz="2800">
                <a:solidFill>
                  <a:srgbClr val="003366"/>
                </a:solidFill>
                <a:latin typeface="Montserrat SemiBold"/>
                <a:ea typeface="Montserrat SemiBold"/>
                <a:cs typeface="Montserrat SemiBold"/>
                <a:sym typeface="Montserrat SemiBold"/>
              </a:rPr>
              <a:t>Measurable Insights </a:t>
            </a:r>
            <a:r>
              <a:rPr i="1" lang="en" sz="2100">
                <a:solidFill>
                  <a:srgbClr val="003366"/>
                </a:solidFill>
                <a:latin typeface="Montserrat"/>
                <a:ea typeface="Montserrat"/>
                <a:cs typeface="Montserrat"/>
                <a:sym typeface="Montserrat"/>
              </a:rPr>
              <a:t>for</a:t>
            </a:r>
            <a:r>
              <a:rPr i="1" lang="en" sz="2500">
                <a:solidFill>
                  <a:srgbClr val="003366"/>
                </a:solidFill>
                <a:latin typeface="Montserrat"/>
                <a:ea typeface="Montserrat"/>
                <a:cs typeface="Montserrat"/>
                <a:sym typeface="Montserrat"/>
              </a:rPr>
              <a:t> </a:t>
            </a:r>
            <a:r>
              <a:rPr lang="en" sz="4000">
                <a:solidFill>
                  <a:srgbClr val="FF7F00"/>
                </a:solidFill>
                <a:latin typeface="Caveat SemiBold"/>
                <a:ea typeface="Caveat SemiBold"/>
                <a:cs typeface="Caveat SemiBold"/>
                <a:sym typeface="Caveat SemiBold"/>
              </a:rPr>
              <a:t>Documentation</a:t>
            </a:r>
            <a:endParaRPr>
              <a:solidFill>
                <a:srgbClr val="003366"/>
              </a:solidFill>
              <a:latin typeface="Montserrat SemiBold"/>
              <a:ea typeface="Montserrat SemiBold"/>
              <a:cs typeface="Montserrat SemiBold"/>
              <a:sym typeface="Montserrat SemiBold"/>
            </a:endParaRPr>
          </a:p>
        </p:txBody>
      </p:sp>
      <p:grpSp>
        <p:nvGrpSpPr>
          <p:cNvPr id="606" name="Google Shape;606;p63"/>
          <p:cNvGrpSpPr/>
          <p:nvPr/>
        </p:nvGrpSpPr>
        <p:grpSpPr>
          <a:xfrm>
            <a:off x="1358713" y="2353063"/>
            <a:ext cx="1890000" cy="826874"/>
            <a:chOff x="1358713" y="-3308481"/>
            <a:chExt cx="1890000" cy="3153600"/>
          </a:xfrm>
        </p:grpSpPr>
        <p:sp>
          <p:nvSpPr>
            <p:cNvPr id="607" name="Google Shape;607;p63"/>
            <p:cNvSpPr/>
            <p:nvPr/>
          </p:nvSpPr>
          <p:spPr>
            <a:xfrm>
              <a:off x="1358713" y="-3308481"/>
              <a:ext cx="1890000" cy="3153600"/>
            </a:xfrm>
            <a:prstGeom prst="roundRect">
              <a:avLst>
                <a:gd fmla="val 7065" name="adj"/>
              </a:avLst>
            </a:prstGeom>
            <a:solidFill>
              <a:srgbClr val="FFFFFF">
                <a:alpha val="7917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08" name="Google Shape;608;p63"/>
            <p:cNvSpPr/>
            <p:nvPr/>
          </p:nvSpPr>
          <p:spPr>
            <a:xfrm>
              <a:off x="1480179" y="-2884134"/>
              <a:ext cx="1647000" cy="2395500"/>
            </a:xfrm>
            <a:prstGeom prst="roundRect">
              <a:avLst>
                <a:gd fmla="val 7065" name="adj"/>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300">
                  <a:solidFill>
                    <a:srgbClr val="003B49"/>
                  </a:solidFill>
                  <a:latin typeface="Montserrat"/>
                  <a:ea typeface="Montserrat"/>
                  <a:cs typeface="Montserrat"/>
                  <a:sym typeface="Montserrat"/>
                </a:rPr>
                <a:t>Documentation Metrics</a:t>
              </a:r>
              <a:endParaRPr b="1" sz="1300">
                <a:solidFill>
                  <a:srgbClr val="FF8300"/>
                </a:solidFill>
                <a:latin typeface="Montserrat"/>
                <a:ea typeface="Montserrat"/>
                <a:cs typeface="Montserrat"/>
                <a:sym typeface="Montserrat"/>
              </a:endParaRPr>
            </a:p>
          </p:txBody>
        </p:sp>
      </p:grpSp>
      <p:sp>
        <p:nvSpPr>
          <p:cNvPr id="609" name="Google Shape;609;p63"/>
          <p:cNvSpPr/>
          <p:nvPr/>
        </p:nvSpPr>
        <p:spPr>
          <a:xfrm>
            <a:off x="5645663" y="1441009"/>
            <a:ext cx="273752" cy="273752"/>
          </a:xfrm>
          <a:custGeom>
            <a:rect b="b" l="l" r="r" t="t"/>
            <a:pathLst>
              <a:path extrusionOk="0" h="25324" w="25324">
                <a:moveTo>
                  <a:pt x="11011" y="6829"/>
                </a:moveTo>
                <a:lnTo>
                  <a:pt x="11215" y="6851"/>
                </a:lnTo>
                <a:lnTo>
                  <a:pt x="11418" y="6919"/>
                </a:lnTo>
                <a:lnTo>
                  <a:pt x="11622" y="7010"/>
                </a:lnTo>
                <a:lnTo>
                  <a:pt x="11780" y="7145"/>
                </a:lnTo>
                <a:lnTo>
                  <a:pt x="16528" y="11893"/>
                </a:lnTo>
                <a:lnTo>
                  <a:pt x="16664" y="12074"/>
                </a:lnTo>
                <a:lnTo>
                  <a:pt x="16755" y="12255"/>
                </a:lnTo>
                <a:lnTo>
                  <a:pt x="16822" y="12459"/>
                </a:lnTo>
                <a:lnTo>
                  <a:pt x="16845" y="12662"/>
                </a:lnTo>
                <a:lnTo>
                  <a:pt x="16822" y="12866"/>
                </a:lnTo>
                <a:lnTo>
                  <a:pt x="16755" y="13069"/>
                </a:lnTo>
                <a:lnTo>
                  <a:pt x="16664" y="13250"/>
                </a:lnTo>
                <a:lnTo>
                  <a:pt x="16528" y="13431"/>
                </a:lnTo>
                <a:lnTo>
                  <a:pt x="11780" y="18179"/>
                </a:lnTo>
                <a:lnTo>
                  <a:pt x="11622" y="18315"/>
                </a:lnTo>
                <a:lnTo>
                  <a:pt x="11418" y="18405"/>
                </a:lnTo>
                <a:lnTo>
                  <a:pt x="11215" y="18473"/>
                </a:lnTo>
                <a:lnTo>
                  <a:pt x="11011" y="18495"/>
                </a:lnTo>
                <a:lnTo>
                  <a:pt x="10808" y="18473"/>
                </a:lnTo>
                <a:lnTo>
                  <a:pt x="10604" y="18405"/>
                </a:lnTo>
                <a:lnTo>
                  <a:pt x="10424" y="18315"/>
                </a:lnTo>
                <a:lnTo>
                  <a:pt x="10243" y="18179"/>
                </a:lnTo>
                <a:lnTo>
                  <a:pt x="10107" y="17998"/>
                </a:lnTo>
                <a:lnTo>
                  <a:pt x="10017" y="17817"/>
                </a:lnTo>
                <a:lnTo>
                  <a:pt x="9949" y="17614"/>
                </a:lnTo>
                <a:lnTo>
                  <a:pt x="9926" y="17410"/>
                </a:lnTo>
                <a:lnTo>
                  <a:pt x="9949" y="17184"/>
                </a:lnTo>
                <a:lnTo>
                  <a:pt x="10017" y="17003"/>
                </a:lnTo>
                <a:lnTo>
                  <a:pt x="10107" y="16800"/>
                </a:lnTo>
                <a:lnTo>
                  <a:pt x="10243" y="16641"/>
                </a:lnTo>
                <a:lnTo>
                  <a:pt x="14222" y="12662"/>
                </a:lnTo>
                <a:lnTo>
                  <a:pt x="10243" y="8683"/>
                </a:lnTo>
                <a:lnTo>
                  <a:pt x="10107" y="8524"/>
                </a:lnTo>
                <a:lnTo>
                  <a:pt x="10017" y="8321"/>
                </a:lnTo>
                <a:lnTo>
                  <a:pt x="9949" y="8140"/>
                </a:lnTo>
                <a:lnTo>
                  <a:pt x="9926" y="7914"/>
                </a:lnTo>
                <a:lnTo>
                  <a:pt x="9949" y="7710"/>
                </a:lnTo>
                <a:lnTo>
                  <a:pt x="10017" y="7507"/>
                </a:lnTo>
                <a:lnTo>
                  <a:pt x="10107" y="7326"/>
                </a:lnTo>
                <a:lnTo>
                  <a:pt x="10243" y="7145"/>
                </a:lnTo>
                <a:lnTo>
                  <a:pt x="10424" y="7010"/>
                </a:lnTo>
                <a:lnTo>
                  <a:pt x="10604" y="6919"/>
                </a:lnTo>
                <a:lnTo>
                  <a:pt x="10808" y="6851"/>
                </a:lnTo>
                <a:lnTo>
                  <a:pt x="11011" y="6829"/>
                </a:lnTo>
                <a:close/>
                <a:moveTo>
                  <a:pt x="12662" y="0"/>
                </a:moveTo>
                <a:lnTo>
                  <a:pt x="12006" y="23"/>
                </a:lnTo>
                <a:lnTo>
                  <a:pt x="11373" y="68"/>
                </a:lnTo>
                <a:lnTo>
                  <a:pt x="10740" y="136"/>
                </a:lnTo>
                <a:lnTo>
                  <a:pt x="10107" y="249"/>
                </a:lnTo>
                <a:lnTo>
                  <a:pt x="9497" y="407"/>
                </a:lnTo>
                <a:lnTo>
                  <a:pt x="8886" y="566"/>
                </a:lnTo>
                <a:lnTo>
                  <a:pt x="8298" y="769"/>
                </a:lnTo>
                <a:lnTo>
                  <a:pt x="7733" y="995"/>
                </a:lnTo>
                <a:lnTo>
                  <a:pt x="7168" y="1244"/>
                </a:lnTo>
                <a:lnTo>
                  <a:pt x="6625" y="1538"/>
                </a:lnTo>
                <a:lnTo>
                  <a:pt x="6105" y="1832"/>
                </a:lnTo>
                <a:lnTo>
                  <a:pt x="5585" y="2171"/>
                </a:lnTo>
                <a:lnTo>
                  <a:pt x="5088" y="2510"/>
                </a:lnTo>
                <a:lnTo>
                  <a:pt x="4613" y="2895"/>
                </a:lnTo>
                <a:lnTo>
                  <a:pt x="4138" y="3279"/>
                </a:lnTo>
                <a:lnTo>
                  <a:pt x="3708" y="3708"/>
                </a:lnTo>
                <a:lnTo>
                  <a:pt x="3279" y="4138"/>
                </a:lnTo>
                <a:lnTo>
                  <a:pt x="2894" y="4613"/>
                </a:lnTo>
                <a:lnTo>
                  <a:pt x="2510" y="5088"/>
                </a:lnTo>
                <a:lnTo>
                  <a:pt x="2171" y="5585"/>
                </a:lnTo>
                <a:lnTo>
                  <a:pt x="1832" y="6105"/>
                </a:lnTo>
                <a:lnTo>
                  <a:pt x="1538" y="6625"/>
                </a:lnTo>
                <a:lnTo>
                  <a:pt x="1244" y="7168"/>
                </a:lnTo>
                <a:lnTo>
                  <a:pt x="995" y="7733"/>
                </a:lnTo>
                <a:lnTo>
                  <a:pt x="769" y="8298"/>
                </a:lnTo>
                <a:lnTo>
                  <a:pt x="565" y="8886"/>
                </a:lnTo>
                <a:lnTo>
                  <a:pt x="407" y="9497"/>
                </a:lnTo>
                <a:lnTo>
                  <a:pt x="249" y="10107"/>
                </a:lnTo>
                <a:lnTo>
                  <a:pt x="136" y="10740"/>
                </a:lnTo>
                <a:lnTo>
                  <a:pt x="68" y="11373"/>
                </a:lnTo>
                <a:lnTo>
                  <a:pt x="23" y="12006"/>
                </a:lnTo>
                <a:lnTo>
                  <a:pt x="0" y="12662"/>
                </a:lnTo>
                <a:lnTo>
                  <a:pt x="23" y="13318"/>
                </a:lnTo>
                <a:lnTo>
                  <a:pt x="68" y="13951"/>
                </a:lnTo>
                <a:lnTo>
                  <a:pt x="136" y="14584"/>
                </a:lnTo>
                <a:lnTo>
                  <a:pt x="249" y="15217"/>
                </a:lnTo>
                <a:lnTo>
                  <a:pt x="407" y="15827"/>
                </a:lnTo>
                <a:lnTo>
                  <a:pt x="565" y="16438"/>
                </a:lnTo>
                <a:lnTo>
                  <a:pt x="769" y="17026"/>
                </a:lnTo>
                <a:lnTo>
                  <a:pt x="995" y="17591"/>
                </a:lnTo>
                <a:lnTo>
                  <a:pt x="1244" y="18156"/>
                </a:lnTo>
                <a:lnTo>
                  <a:pt x="1538" y="18699"/>
                </a:lnTo>
                <a:lnTo>
                  <a:pt x="1832" y="19219"/>
                </a:lnTo>
                <a:lnTo>
                  <a:pt x="2171" y="19739"/>
                </a:lnTo>
                <a:lnTo>
                  <a:pt x="2510" y="20236"/>
                </a:lnTo>
                <a:lnTo>
                  <a:pt x="2894" y="20711"/>
                </a:lnTo>
                <a:lnTo>
                  <a:pt x="3279" y="21186"/>
                </a:lnTo>
                <a:lnTo>
                  <a:pt x="3708" y="21616"/>
                </a:lnTo>
                <a:lnTo>
                  <a:pt x="4138" y="22045"/>
                </a:lnTo>
                <a:lnTo>
                  <a:pt x="4613" y="22430"/>
                </a:lnTo>
                <a:lnTo>
                  <a:pt x="5088" y="22814"/>
                </a:lnTo>
                <a:lnTo>
                  <a:pt x="5585" y="23153"/>
                </a:lnTo>
                <a:lnTo>
                  <a:pt x="6105" y="23492"/>
                </a:lnTo>
                <a:lnTo>
                  <a:pt x="6625" y="23786"/>
                </a:lnTo>
                <a:lnTo>
                  <a:pt x="7168" y="24080"/>
                </a:lnTo>
                <a:lnTo>
                  <a:pt x="7733" y="24329"/>
                </a:lnTo>
                <a:lnTo>
                  <a:pt x="8298" y="24555"/>
                </a:lnTo>
                <a:lnTo>
                  <a:pt x="8886" y="24758"/>
                </a:lnTo>
                <a:lnTo>
                  <a:pt x="9497" y="24917"/>
                </a:lnTo>
                <a:lnTo>
                  <a:pt x="10107" y="25075"/>
                </a:lnTo>
                <a:lnTo>
                  <a:pt x="10740" y="25188"/>
                </a:lnTo>
                <a:lnTo>
                  <a:pt x="11373" y="25256"/>
                </a:lnTo>
                <a:lnTo>
                  <a:pt x="12006" y="25301"/>
                </a:lnTo>
                <a:lnTo>
                  <a:pt x="12662" y="25324"/>
                </a:lnTo>
                <a:lnTo>
                  <a:pt x="13318" y="25301"/>
                </a:lnTo>
                <a:lnTo>
                  <a:pt x="13951" y="25256"/>
                </a:lnTo>
                <a:lnTo>
                  <a:pt x="14584" y="25188"/>
                </a:lnTo>
                <a:lnTo>
                  <a:pt x="15217" y="25075"/>
                </a:lnTo>
                <a:lnTo>
                  <a:pt x="15827" y="24917"/>
                </a:lnTo>
                <a:lnTo>
                  <a:pt x="16438" y="24758"/>
                </a:lnTo>
                <a:lnTo>
                  <a:pt x="17026" y="24555"/>
                </a:lnTo>
                <a:lnTo>
                  <a:pt x="17591" y="24329"/>
                </a:lnTo>
                <a:lnTo>
                  <a:pt x="18156" y="24080"/>
                </a:lnTo>
                <a:lnTo>
                  <a:pt x="18699" y="23786"/>
                </a:lnTo>
                <a:lnTo>
                  <a:pt x="19219" y="23492"/>
                </a:lnTo>
                <a:lnTo>
                  <a:pt x="19739" y="23153"/>
                </a:lnTo>
                <a:lnTo>
                  <a:pt x="20237" y="22814"/>
                </a:lnTo>
                <a:lnTo>
                  <a:pt x="20711" y="22430"/>
                </a:lnTo>
                <a:lnTo>
                  <a:pt x="21186" y="22045"/>
                </a:lnTo>
                <a:lnTo>
                  <a:pt x="21616" y="21616"/>
                </a:lnTo>
                <a:lnTo>
                  <a:pt x="22045" y="21186"/>
                </a:lnTo>
                <a:lnTo>
                  <a:pt x="22430" y="20711"/>
                </a:lnTo>
                <a:lnTo>
                  <a:pt x="22814" y="20236"/>
                </a:lnTo>
                <a:lnTo>
                  <a:pt x="23153" y="19739"/>
                </a:lnTo>
                <a:lnTo>
                  <a:pt x="23492" y="19219"/>
                </a:lnTo>
                <a:lnTo>
                  <a:pt x="23786" y="18699"/>
                </a:lnTo>
                <a:lnTo>
                  <a:pt x="24080" y="18156"/>
                </a:lnTo>
                <a:lnTo>
                  <a:pt x="24329" y="17591"/>
                </a:lnTo>
                <a:lnTo>
                  <a:pt x="24555" y="17026"/>
                </a:lnTo>
                <a:lnTo>
                  <a:pt x="24759" y="16438"/>
                </a:lnTo>
                <a:lnTo>
                  <a:pt x="24917" y="15827"/>
                </a:lnTo>
                <a:lnTo>
                  <a:pt x="25075" y="15217"/>
                </a:lnTo>
                <a:lnTo>
                  <a:pt x="25188" y="14584"/>
                </a:lnTo>
                <a:lnTo>
                  <a:pt x="25256" y="13951"/>
                </a:lnTo>
                <a:lnTo>
                  <a:pt x="25301" y="13318"/>
                </a:lnTo>
                <a:lnTo>
                  <a:pt x="25324" y="12662"/>
                </a:lnTo>
                <a:lnTo>
                  <a:pt x="25301" y="12006"/>
                </a:lnTo>
                <a:lnTo>
                  <a:pt x="25256" y="11373"/>
                </a:lnTo>
                <a:lnTo>
                  <a:pt x="25188" y="10740"/>
                </a:lnTo>
                <a:lnTo>
                  <a:pt x="25075" y="10107"/>
                </a:lnTo>
                <a:lnTo>
                  <a:pt x="24917" y="9497"/>
                </a:lnTo>
                <a:lnTo>
                  <a:pt x="24759" y="8886"/>
                </a:lnTo>
                <a:lnTo>
                  <a:pt x="24555" y="8298"/>
                </a:lnTo>
                <a:lnTo>
                  <a:pt x="24329" y="7733"/>
                </a:lnTo>
                <a:lnTo>
                  <a:pt x="24080" y="7168"/>
                </a:lnTo>
                <a:lnTo>
                  <a:pt x="23786" y="6625"/>
                </a:lnTo>
                <a:lnTo>
                  <a:pt x="23492" y="6105"/>
                </a:lnTo>
                <a:lnTo>
                  <a:pt x="23153" y="5585"/>
                </a:lnTo>
                <a:lnTo>
                  <a:pt x="22814" y="5088"/>
                </a:lnTo>
                <a:lnTo>
                  <a:pt x="22430" y="4613"/>
                </a:lnTo>
                <a:lnTo>
                  <a:pt x="22045" y="4138"/>
                </a:lnTo>
                <a:lnTo>
                  <a:pt x="21616" y="3708"/>
                </a:lnTo>
                <a:lnTo>
                  <a:pt x="21186" y="3279"/>
                </a:lnTo>
                <a:lnTo>
                  <a:pt x="20711" y="2895"/>
                </a:lnTo>
                <a:lnTo>
                  <a:pt x="20237" y="2510"/>
                </a:lnTo>
                <a:lnTo>
                  <a:pt x="19739" y="2171"/>
                </a:lnTo>
                <a:lnTo>
                  <a:pt x="19219" y="1832"/>
                </a:lnTo>
                <a:lnTo>
                  <a:pt x="18699" y="1538"/>
                </a:lnTo>
                <a:lnTo>
                  <a:pt x="18156" y="1244"/>
                </a:lnTo>
                <a:lnTo>
                  <a:pt x="17591" y="995"/>
                </a:lnTo>
                <a:lnTo>
                  <a:pt x="17026" y="769"/>
                </a:lnTo>
                <a:lnTo>
                  <a:pt x="16438" y="566"/>
                </a:lnTo>
                <a:lnTo>
                  <a:pt x="15827" y="407"/>
                </a:lnTo>
                <a:lnTo>
                  <a:pt x="15217" y="249"/>
                </a:lnTo>
                <a:lnTo>
                  <a:pt x="14584" y="136"/>
                </a:lnTo>
                <a:lnTo>
                  <a:pt x="13951" y="68"/>
                </a:lnTo>
                <a:lnTo>
                  <a:pt x="13318" y="23"/>
                </a:lnTo>
                <a:lnTo>
                  <a:pt x="12662" y="0"/>
                </a:lnTo>
                <a:close/>
              </a:path>
            </a:pathLst>
          </a:custGeom>
          <a:solidFill>
            <a:srgbClr val="FF7F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610" name="Google Shape;610;p63"/>
          <p:cNvSpPr/>
          <p:nvPr/>
        </p:nvSpPr>
        <p:spPr>
          <a:xfrm>
            <a:off x="5645663" y="2516209"/>
            <a:ext cx="273752" cy="273752"/>
          </a:xfrm>
          <a:custGeom>
            <a:rect b="b" l="l" r="r" t="t"/>
            <a:pathLst>
              <a:path extrusionOk="0" h="25324" w="25324">
                <a:moveTo>
                  <a:pt x="11011" y="6829"/>
                </a:moveTo>
                <a:lnTo>
                  <a:pt x="11215" y="6851"/>
                </a:lnTo>
                <a:lnTo>
                  <a:pt x="11418" y="6919"/>
                </a:lnTo>
                <a:lnTo>
                  <a:pt x="11622" y="7010"/>
                </a:lnTo>
                <a:lnTo>
                  <a:pt x="11780" y="7145"/>
                </a:lnTo>
                <a:lnTo>
                  <a:pt x="16528" y="11893"/>
                </a:lnTo>
                <a:lnTo>
                  <a:pt x="16664" y="12074"/>
                </a:lnTo>
                <a:lnTo>
                  <a:pt x="16755" y="12255"/>
                </a:lnTo>
                <a:lnTo>
                  <a:pt x="16822" y="12459"/>
                </a:lnTo>
                <a:lnTo>
                  <a:pt x="16845" y="12662"/>
                </a:lnTo>
                <a:lnTo>
                  <a:pt x="16822" y="12866"/>
                </a:lnTo>
                <a:lnTo>
                  <a:pt x="16755" y="13069"/>
                </a:lnTo>
                <a:lnTo>
                  <a:pt x="16664" y="13250"/>
                </a:lnTo>
                <a:lnTo>
                  <a:pt x="16528" y="13431"/>
                </a:lnTo>
                <a:lnTo>
                  <a:pt x="11780" y="18179"/>
                </a:lnTo>
                <a:lnTo>
                  <a:pt x="11622" y="18315"/>
                </a:lnTo>
                <a:lnTo>
                  <a:pt x="11418" y="18405"/>
                </a:lnTo>
                <a:lnTo>
                  <a:pt x="11215" y="18473"/>
                </a:lnTo>
                <a:lnTo>
                  <a:pt x="11011" y="18495"/>
                </a:lnTo>
                <a:lnTo>
                  <a:pt x="10808" y="18473"/>
                </a:lnTo>
                <a:lnTo>
                  <a:pt x="10604" y="18405"/>
                </a:lnTo>
                <a:lnTo>
                  <a:pt x="10424" y="18315"/>
                </a:lnTo>
                <a:lnTo>
                  <a:pt x="10243" y="18179"/>
                </a:lnTo>
                <a:lnTo>
                  <a:pt x="10107" y="17998"/>
                </a:lnTo>
                <a:lnTo>
                  <a:pt x="10017" y="17817"/>
                </a:lnTo>
                <a:lnTo>
                  <a:pt x="9949" y="17614"/>
                </a:lnTo>
                <a:lnTo>
                  <a:pt x="9926" y="17410"/>
                </a:lnTo>
                <a:lnTo>
                  <a:pt x="9949" y="17184"/>
                </a:lnTo>
                <a:lnTo>
                  <a:pt x="10017" y="17003"/>
                </a:lnTo>
                <a:lnTo>
                  <a:pt x="10107" y="16800"/>
                </a:lnTo>
                <a:lnTo>
                  <a:pt x="10243" y="16641"/>
                </a:lnTo>
                <a:lnTo>
                  <a:pt x="14222" y="12662"/>
                </a:lnTo>
                <a:lnTo>
                  <a:pt x="10243" y="8683"/>
                </a:lnTo>
                <a:lnTo>
                  <a:pt x="10107" y="8524"/>
                </a:lnTo>
                <a:lnTo>
                  <a:pt x="10017" y="8321"/>
                </a:lnTo>
                <a:lnTo>
                  <a:pt x="9949" y="8140"/>
                </a:lnTo>
                <a:lnTo>
                  <a:pt x="9926" y="7914"/>
                </a:lnTo>
                <a:lnTo>
                  <a:pt x="9949" y="7710"/>
                </a:lnTo>
                <a:lnTo>
                  <a:pt x="10017" y="7507"/>
                </a:lnTo>
                <a:lnTo>
                  <a:pt x="10107" y="7326"/>
                </a:lnTo>
                <a:lnTo>
                  <a:pt x="10243" y="7145"/>
                </a:lnTo>
                <a:lnTo>
                  <a:pt x="10424" y="7010"/>
                </a:lnTo>
                <a:lnTo>
                  <a:pt x="10604" y="6919"/>
                </a:lnTo>
                <a:lnTo>
                  <a:pt x="10808" y="6851"/>
                </a:lnTo>
                <a:lnTo>
                  <a:pt x="11011" y="6829"/>
                </a:lnTo>
                <a:close/>
                <a:moveTo>
                  <a:pt x="12662" y="0"/>
                </a:moveTo>
                <a:lnTo>
                  <a:pt x="12006" y="23"/>
                </a:lnTo>
                <a:lnTo>
                  <a:pt x="11373" y="68"/>
                </a:lnTo>
                <a:lnTo>
                  <a:pt x="10740" y="136"/>
                </a:lnTo>
                <a:lnTo>
                  <a:pt x="10107" y="249"/>
                </a:lnTo>
                <a:lnTo>
                  <a:pt x="9497" y="407"/>
                </a:lnTo>
                <a:lnTo>
                  <a:pt x="8886" y="566"/>
                </a:lnTo>
                <a:lnTo>
                  <a:pt x="8298" y="769"/>
                </a:lnTo>
                <a:lnTo>
                  <a:pt x="7733" y="995"/>
                </a:lnTo>
                <a:lnTo>
                  <a:pt x="7168" y="1244"/>
                </a:lnTo>
                <a:lnTo>
                  <a:pt x="6625" y="1538"/>
                </a:lnTo>
                <a:lnTo>
                  <a:pt x="6105" y="1832"/>
                </a:lnTo>
                <a:lnTo>
                  <a:pt x="5585" y="2171"/>
                </a:lnTo>
                <a:lnTo>
                  <a:pt x="5088" y="2510"/>
                </a:lnTo>
                <a:lnTo>
                  <a:pt x="4613" y="2895"/>
                </a:lnTo>
                <a:lnTo>
                  <a:pt x="4138" y="3279"/>
                </a:lnTo>
                <a:lnTo>
                  <a:pt x="3708" y="3708"/>
                </a:lnTo>
                <a:lnTo>
                  <a:pt x="3279" y="4138"/>
                </a:lnTo>
                <a:lnTo>
                  <a:pt x="2894" y="4613"/>
                </a:lnTo>
                <a:lnTo>
                  <a:pt x="2510" y="5088"/>
                </a:lnTo>
                <a:lnTo>
                  <a:pt x="2171" y="5585"/>
                </a:lnTo>
                <a:lnTo>
                  <a:pt x="1832" y="6105"/>
                </a:lnTo>
                <a:lnTo>
                  <a:pt x="1538" y="6625"/>
                </a:lnTo>
                <a:lnTo>
                  <a:pt x="1244" y="7168"/>
                </a:lnTo>
                <a:lnTo>
                  <a:pt x="995" y="7733"/>
                </a:lnTo>
                <a:lnTo>
                  <a:pt x="769" y="8298"/>
                </a:lnTo>
                <a:lnTo>
                  <a:pt x="565" y="8886"/>
                </a:lnTo>
                <a:lnTo>
                  <a:pt x="407" y="9497"/>
                </a:lnTo>
                <a:lnTo>
                  <a:pt x="249" y="10107"/>
                </a:lnTo>
                <a:lnTo>
                  <a:pt x="136" y="10740"/>
                </a:lnTo>
                <a:lnTo>
                  <a:pt x="68" y="11373"/>
                </a:lnTo>
                <a:lnTo>
                  <a:pt x="23" y="12006"/>
                </a:lnTo>
                <a:lnTo>
                  <a:pt x="0" y="12662"/>
                </a:lnTo>
                <a:lnTo>
                  <a:pt x="23" y="13318"/>
                </a:lnTo>
                <a:lnTo>
                  <a:pt x="68" y="13951"/>
                </a:lnTo>
                <a:lnTo>
                  <a:pt x="136" y="14584"/>
                </a:lnTo>
                <a:lnTo>
                  <a:pt x="249" y="15217"/>
                </a:lnTo>
                <a:lnTo>
                  <a:pt x="407" y="15827"/>
                </a:lnTo>
                <a:lnTo>
                  <a:pt x="565" y="16438"/>
                </a:lnTo>
                <a:lnTo>
                  <a:pt x="769" y="17026"/>
                </a:lnTo>
                <a:lnTo>
                  <a:pt x="995" y="17591"/>
                </a:lnTo>
                <a:lnTo>
                  <a:pt x="1244" y="18156"/>
                </a:lnTo>
                <a:lnTo>
                  <a:pt x="1538" y="18699"/>
                </a:lnTo>
                <a:lnTo>
                  <a:pt x="1832" y="19219"/>
                </a:lnTo>
                <a:lnTo>
                  <a:pt x="2171" y="19739"/>
                </a:lnTo>
                <a:lnTo>
                  <a:pt x="2510" y="20236"/>
                </a:lnTo>
                <a:lnTo>
                  <a:pt x="2894" y="20711"/>
                </a:lnTo>
                <a:lnTo>
                  <a:pt x="3279" y="21186"/>
                </a:lnTo>
                <a:lnTo>
                  <a:pt x="3708" y="21616"/>
                </a:lnTo>
                <a:lnTo>
                  <a:pt x="4138" y="22045"/>
                </a:lnTo>
                <a:lnTo>
                  <a:pt x="4613" y="22430"/>
                </a:lnTo>
                <a:lnTo>
                  <a:pt x="5088" y="22814"/>
                </a:lnTo>
                <a:lnTo>
                  <a:pt x="5585" y="23153"/>
                </a:lnTo>
                <a:lnTo>
                  <a:pt x="6105" y="23492"/>
                </a:lnTo>
                <a:lnTo>
                  <a:pt x="6625" y="23786"/>
                </a:lnTo>
                <a:lnTo>
                  <a:pt x="7168" y="24080"/>
                </a:lnTo>
                <a:lnTo>
                  <a:pt x="7733" y="24329"/>
                </a:lnTo>
                <a:lnTo>
                  <a:pt x="8298" y="24555"/>
                </a:lnTo>
                <a:lnTo>
                  <a:pt x="8886" y="24758"/>
                </a:lnTo>
                <a:lnTo>
                  <a:pt x="9497" y="24917"/>
                </a:lnTo>
                <a:lnTo>
                  <a:pt x="10107" y="25075"/>
                </a:lnTo>
                <a:lnTo>
                  <a:pt x="10740" y="25188"/>
                </a:lnTo>
                <a:lnTo>
                  <a:pt x="11373" y="25256"/>
                </a:lnTo>
                <a:lnTo>
                  <a:pt x="12006" y="25301"/>
                </a:lnTo>
                <a:lnTo>
                  <a:pt x="12662" y="25324"/>
                </a:lnTo>
                <a:lnTo>
                  <a:pt x="13318" y="25301"/>
                </a:lnTo>
                <a:lnTo>
                  <a:pt x="13951" y="25256"/>
                </a:lnTo>
                <a:lnTo>
                  <a:pt x="14584" y="25188"/>
                </a:lnTo>
                <a:lnTo>
                  <a:pt x="15217" y="25075"/>
                </a:lnTo>
                <a:lnTo>
                  <a:pt x="15827" y="24917"/>
                </a:lnTo>
                <a:lnTo>
                  <a:pt x="16438" y="24758"/>
                </a:lnTo>
                <a:lnTo>
                  <a:pt x="17026" y="24555"/>
                </a:lnTo>
                <a:lnTo>
                  <a:pt x="17591" y="24329"/>
                </a:lnTo>
                <a:lnTo>
                  <a:pt x="18156" y="24080"/>
                </a:lnTo>
                <a:lnTo>
                  <a:pt x="18699" y="23786"/>
                </a:lnTo>
                <a:lnTo>
                  <a:pt x="19219" y="23492"/>
                </a:lnTo>
                <a:lnTo>
                  <a:pt x="19739" y="23153"/>
                </a:lnTo>
                <a:lnTo>
                  <a:pt x="20237" y="22814"/>
                </a:lnTo>
                <a:lnTo>
                  <a:pt x="20711" y="22430"/>
                </a:lnTo>
                <a:lnTo>
                  <a:pt x="21186" y="22045"/>
                </a:lnTo>
                <a:lnTo>
                  <a:pt x="21616" y="21616"/>
                </a:lnTo>
                <a:lnTo>
                  <a:pt x="22045" y="21186"/>
                </a:lnTo>
                <a:lnTo>
                  <a:pt x="22430" y="20711"/>
                </a:lnTo>
                <a:lnTo>
                  <a:pt x="22814" y="20236"/>
                </a:lnTo>
                <a:lnTo>
                  <a:pt x="23153" y="19739"/>
                </a:lnTo>
                <a:lnTo>
                  <a:pt x="23492" y="19219"/>
                </a:lnTo>
                <a:lnTo>
                  <a:pt x="23786" y="18699"/>
                </a:lnTo>
                <a:lnTo>
                  <a:pt x="24080" y="18156"/>
                </a:lnTo>
                <a:lnTo>
                  <a:pt x="24329" y="17591"/>
                </a:lnTo>
                <a:lnTo>
                  <a:pt x="24555" y="17026"/>
                </a:lnTo>
                <a:lnTo>
                  <a:pt x="24759" y="16438"/>
                </a:lnTo>
                <a:lnTo>
                  <a:pt x="24917" y="15827"/>
                </a:lnTo>
                <a:lnTo>
                  <a:pt x="25075" y="15217"/>
                </a:lnTo>
                <a:lnTo>
                  <a:pt x="25188" y="14584"/>
                </a:lnTo>
                <a:lnTo>
                  <a:pt x="25256" y="13951"/>
                </a:lnTo>
                <a:lnTo>
                  <a:pt x="25301" y="13318"/>
                </a:lnTo>
                <a:lnTo>
                  <a:pt x="25324" y="12662"/>
                </a:lnTo>
                <a:lnTo>
                  <a:pt x="25301" y="12006"/>
                </a:lnTo>
                <a:lnTo>
                  <a:pt x="25256" y="11373"/>
                </a:lnTo>
                <a:lnTo>
                  <a:pt x="25188" y="10740"/>
                </a:lnTo>
                <a:lnTo>
                  <a:pt x="25075" y="10107"/>
                </a:lnTo>
                <a:lnTo>
                  <a:pt x="24917" y="9497"/>
                </a:lnTo>
                <a:lnTo>
                  <a:pt x="24759" y="8886"/>
                </a:lnTo>
                <a:lnTo>
                  <a:pt x="24555" y="8298"/>
                </a:lnTo>
                <a:lnTo>
                  <a:pt x="24329" y="7733"/>
                </a:lnTo>
                <a:lnTo>
                  <a:pt x="24080" y="7168"/>
                </a:lnTo>
                <a:lnTo>
                  <a:pt x="23786" y="6625"/>
                </a:lnTo>
                <a:lnTo>
                  <a:pt x="23492" y="6105"/>
                </a:lnTo>
                <a:lnTo>
                  <a:pt x="23153" y="5585"/>
                </a:lnTo>
                <a:lnTo>
                  <a:pt x="22814" y="5088"/>
                </a:lnTo>
                <a:lnTo>
                  <a:pt x="22430" y="4613"/>
                </a:lnTo>
                <a:lnTo>
                  <a:pt x="22045" y="4138"/>
                </a:lnTo>
                <a:lnTo>
                  <a:pt x="21616" y="3708"/>
                </a:lnTo>
                <a:lnTo>
                  <a:pt x="21186" y="3279"/>
                </a:lnTo>
                <a:lnTo>
                  <a:pt x="20711" y="2895"/>
                </a:lnTo>
                <a:lnTo>
                  <a:pt x="20237" y="2510"/>
                </a:lnTo>
                <a:lnTo>
                  <a:pt x="19739" y="2171"/>
                </a:lnTo>
                <a:lnTo>
                  <a:pt x="19219" y="1832"/>
                </a:lnTo>
                <a:lnTo>
                  <a:pt x="18699" y="1538"/>
                </a:lnTo>
                <a:lnTo>
                  <a:pt x="18156" y="1244"/>
                </a:lnTo>
                <a:lnTo>
                  <a:pt x="17591" y="995"/>
                </a:lnTo>
                <a:lnTo>
                  <a:pt x="17026" y="769"/>
                </a:lnTo>
                <a:lnTo>
                  <a:pt x="16438" y="566"/>
                </a:lnTo>
                <a:lnTo>
                  <a:pt x="15827" y="407"/>
                </a:lnTo>
                <a:lnTo>
                  <a:pt x="15217" y="249"/>
                </a:lnTo>
                <a:lnTo>
                  <a:pt x="14584" y="136"/>
                </a:lnTo>
                <a:lnTo>
                  <a:pt x="13951" y="68"/>
                </a:lnTo>
                <a:lnTo>
                  <a:pt x="13318" y="23"/>
                </a:lnTo>
                <a:lnTo>
                  <a:pt x="12662" y="0"/>
                </a:lnTo>
                <a:close/>
              </a:path>
            </a:pathLst>
          </a:custGeom>
          <a:solidFill>
            <a:srgbClr val="FF7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p63"/>
          <p:cNvSpPr/>
          <p:nvPr/>
        </p:nvSpPr>
        <p:spPr>
          <a:xfrm>
            <a:off x="5645663" y="3679159"/>
            <a:ext cx="273752" cy="273752"/>
          </a:xfrm>
          <a:custGeom>
            <a:rect b="b" l="l" r="r" t="t"/>
            <a:pathLst>
              <a:path extrusionOk="0" h="25324" w="25324">
                <a:moveTo>
                  <a:pt x="11011" y="6829"/>
                </a:moveTo>
                <a:lnTo>
                  <a:pt x="11215" y="6851"/>
                </a:lnTo>
                <a:lnTo>
                  <a:pt x="11418" y="6919"/>
                </a:lnTo>
                <a:lnTo>
                  <a:pt x="11622" y="7010"/>
                </a:lnTo>
                <a:lnTo>
                  <a:pt x="11780" y="7145"/>
                </a:lnTo>
                <a:lnTo>
                  <a:pt x="16528" y="11893"/>
                </a:lnTo>
                <a:lnTo>
                  <a:pt x="16664" y="12074"/>
                </a:lnTo>
                <a:lnTo>
                  <a:pt x="16755" y="12255"/>
                </a:lnTo>
                <a:lnTo>
                  <a:pt x="16822" y="12459"/>
                </a:lnTo>
                <a:lnTo>
                  <a:pt x="16845" y="12662"/>
                </a:lnTo>
                <a:lnTo>
                  <a:pt x="16822" y="12866"/>
                </a:lnTo>
                <a:lnTo>
                  <a:pt x="16755" y="13069"/>
                </a:lnTo>
                <a:lnTo>
                  <a:pt x="16664" y="13250"/>
                </a:lnTo>
                <a:lnTo>
                  <a:pt x="16528" y="13431"/>
                </a:lnTo>
                <a:lnTo>
                  <a:pt x="11780" y="18179"/>
                </a:lnTo>
                <a:lnTo>
                  <a:pt x="11622" y="18315"/>
                </a:lnTo>
                <a:lnTo>
                  <a:pt x="11418" y="18405"/>
                </a:lnTo>
                <a:lnTo>
                  <a:pt x="11215" y="18473"/>
                </a:lnTo>
                <a:lnTo>
                  <a:pt x="11011" y="18495"/>
                </a:lnTo>
                <a:lnTo>
                  <a:pt x="10808" y="18473"/>
                </a:lnTo>
                <a:lnTo>
                  <a:pt x="10604" y="18405"/>
                </a:lnTo>
                <a:lnTo>
                  <a:pt x="10424" y="18315"/>
                </a:lnTo>
                <a:lnTo>
                  <a:pt x="10243" y="18179"/>
                </a:lnTo>
                <a:lnTo>
                  <a:pt x="10107" y="17998"/>
                </a:lnTo>
                <a:lnTo>
                  <a:pt x="10017" y="17817"/>
                </a:lnTo>
                <a:lnTo>
                  <a:pt x="9949" y="17614"/>
                </a:lnTo>
                <a:lnTo>
                  <a:pt x="9926" y="17410"/>
                </a:lnTo>
                <a:lnTo>
                  <a:pt x="9949" y="17184"/>
                </a:lnTo>
                <a:lnTo>
                  <a:pt x="10017" y="17003"/>
                </a:lnTo>
                <a:lnTo>
                  <a:pt x="10107" y="16800"/>
                </a:lnTo>
                <a:lnTo>
                  <a:pt x="10243" y="16641"/>
                </a:lnTo>
                <a:lnTo>
                  <a:pt x="14222" y="12662"/>
                </a:lnTo>
                <a:lnTo>
                  <a:pt x="10243" y="8683"/>
                </a:lnTo>
                <a:lnTo>
                  <a:pt x="10107" y="8524"/>
                </a:lnTo>
                <a:lnTo>
                  <a:pt x="10017" y="8321"/>
                </a:lnTo>
                <a:lnTo>
                  <a:pt x="9949" y="8140"/>
                </a:lnTo>
                <a:lnTo>
                  <a:pt x="9926" y="7914"/>
                </a:lnTo>
                <a:lnTo>
                  <a:pt x="9949" y="7710"/>
                </a:lnTo>
                <a:lnTo>
                  <a:pt x="10017" y="7507"/>
                </a:lnTo>
                <a:lnTo>
                  <a:pt x="10107" y="7326"/>
                </a:lnTo>
                <a:lnTo>
                  <a:pt x="10243" y="7145"/>
                </a:lnTo>
                <a:lnTo>
                  <a:pt x="10424" y="7010"/>
                </a:lnTo>
                <a:lnTo>
                  <a:pt x="10604" y="6919"/>
                </a:lnTo>
                <a:lnTo>
                  <a:pt x="10808" y="6851"/>
                </a:lnTo>
                <a:lnTo>
                  <a:pt x="11011" y="6829"/>
                </a:lnTo>
                <a:close/>
                <a:moveTo>
                  <a:pt x="12662" y="0"/>
                </a:moveTo>
                <a:lnTo>
                  <a:pt x="12006" y="23"/>
                </a:lnTo>
                <a:lnTo>
                  <a:pt x="11373" y="68"/>
                </a:lnTo>
                <a:lnTo>
                  <a:pt x="10740" y="136"/>
                </a:lnTo>
                <a:lnTo>
                  <a:pt x="10107" y="249"/>
                </a:lnTo>
                <a:lnTo>
                  <a:pt x="9497" y="407"/>
                </a:lnTo>
                <a:lnTo>
                  <a:pt x="8886" y="566"/>
                </a:lnTo>
                <a:lnTo>
                  <a:pt x="8298" y="769"/>
                </a:lnTo>
                <a:lnTo>
                  <a:pt x="7733" y="995"/>
                </a:lnTo>
                <a:lnTo>
                  <a:pt x="7168" y="1244"/>
                </a:lnTo>
                <a:lnTo>
                  <a:pt x="6625" y="1538"/>
                </a:lnTo>
                <a:lnTo>
                  <a:pt x="6105" y="1832"/>
                </a:lnTo>
                <a:lnTo>
                  <a:pt x="5585" y="2171"/>
                </a:lnTo>
                <a:lnTo>
                  <a:pt x="5088" y="2510"/>
                </a:lnTo>
                <a:lnTo>
                  <a:pt x="4613" y="2895"/>
                </a:lnTo>
                <a:lnTo>
                  <a:pt x="4138" y="3279"/>
                </a:lnTo>
                <a:lnTo>
                  <a:pt x="3708" y="3708"/>
                </a:lnTo>
                <a:lnTo>
                  <a:pt x="3279" y="4138"/>
                </a:lnTo>
                <a:lnTo>
                  <a:pt x="2894" y="4613"/>
                </a:lnTo>
                <a:lnTo>
                  <a:pt x="2510" y="5088"/>
                </a:lnTo>
                <a:lnTo>
                  <a:pt x="2171" y="5585"/>
                </a:lnTo>
                <a:lnTo>
                  <a:pt x="1832" y="6105"/>
                </a:lnTo>
                <a:lnTo>
                  <a:pt x="1538" y="6625"/>
                </a:lnTo>
                <a:lnTo>
                  <a:pt x="1244" y="7168"/>
                </a:lnTo>
                <a:lnTo>
                  <a:pt x="995" y="7733"/>
                </a:lnTo>
                <a:lnTo>
                  <a:pt x="769" y="8298"/>
                </a:lnTo>
                <a:lnTo>
                  <a:pt x="565" y="8886"/>
                </a:lnTo>
                <a:lnTo>
                  <a:pt x="407" y="9497"/>
                </a:lnTo>
                <a:lnTo>
                  <a:pt x="249" y="10107"/>
                </a:lnTo>
                <a:lnTo>
                  <a:pt x="136" y="10740"/>
                </a:lnTo>
                <a:lnTo>
                  <a:pt x="68" y="11373"/>
                </a:lnTo>
                <a:lnTo>
                  <a:pt x="23" y="12006"/>
                </a:lnTo>
                <a:lnTo>
                  <a:pt x="0" y="12662"/>
                </a:lnTo>
                <a:lnTo>
                  <a:pt x="23" y="13318"/>
                </a:lnTo>
                <a:lnTo>
                  <a:pt x="68" y="13951"/>
                </a:lnTo>
                <a:lnTo>
                  <a:pt x="136" y="14584"/>
                </a:lnTo>
                <a:lnTo>
                  <a:pt x="249" y="15217"/>
                </a:lnTo>
                <a:lnTo>
                  <a:pt x="407" y="15827"/>
                </a:lnTo>
                <a:lnTo>
                  <a:pt x="565" y="16438"/>
                </a:lnTo>
                <a:lnTo>
                  <a:pt x="769" y="17026"/>
                </a:lnTo>
                <a:lnTo>
                  <a:pt x="995" y="17591"/>
                </a:lnTo>
                <a:lnTo>
                  <a:pt x="1244" y="18156"/>
                </a:lnTo>
                <a:lnTo>
                  <a:pt x="1538" y="18699"/>
                </a:lnTo>
                <a:lnTo>
                  <a:pt x="1832" y="19219"/>
                </a:lnTo>
                <a:lnTo>
                  <a:pt x="2171" y="19739"/>
                </a:lnTo>
                <a:lnTo>
                  <a:pt x="2510" y="20236"/>
                </a:lnTo>
                <a:lnTo>
                  <a:pt x="2894" y="20711"/>
                </a:lnTo>
                <a:lnTo>
                  <a:pt x="3279" y="21186"/>
                </a:lnTo>
                <a:lnTo>
                  <a:pt x="3708" y="21616"/>
                </a:lnTo>
                <a:lnTo>
                  <a:pt x="4138" y="22045"/>
                </a:lnTo>
                <a:lnTo>
                  <a:pt x="4613" y="22430"/>
                </a:lnTo>
                <a:lnTo>
                  <a:pt x="5088" y="22814"/>
                </a:lnTo>
                <a:lnTo>
                  <a:pt x="5585" y="23153"/>
                </a:lnTo>
                <a:lnTo>
                  <a:pt x="6105" y="23492"/>
                </a:lnTo>
                <a:lnTo>
                  <a:pt x="6625" y="23786"/>
                </a:lnTo>
                <a:lnTo>
                  <a:pt x="7168" y="24080"/>
                </a:lnTo>
                <a:lnTo>
                  <a:pt x="7733" y="24329"/>
                </a:lnTo>
                <a:lnTo>
                  <a:pt x="8298" y="24555"/>
                </a:lnTo>
                <a:lnTo>
                  <a:pt x="8886" y="24758"/>
                </a:lnTo>
                <a:lnTo>
                  <a:pt x="9497" y="24917"/>
                </a:lnTo>
                <a:lnTo>
                  <a:pt x="10107" y="25075"/>
                </a:lnTo>
                <a:lnTo>
                  <a:pt x="10740" y="25188"/>
                </a:lnTo>
                <a:lnTo>
                  <a:pt x="11373" y="25256"/>
                </a:lnTo>
                <a:lnTo>
                  <a:pt x="12006" y="25301"/>
                </a:lnTo>
                <a:lnTo>
                  <a:pt x="12662" y="25324"/>
                </a:lnTo>
                <a:lnTo>
                  <a:pt x="13318" y="25301"/>
                </a:lnTo>
                <a:lnTo>
                  <a:pt x="13951" y="25256"/>
                </a:lnTo>
                <a:lnTo>
                  <a:pt x="14584" y="25188"/>
                </a:lnTo>
                <a:lnTo>
                  <a:pt x="15217" y="25075"/>
                </a:lnTo>
                <a:lnTo>
                  <a:pt x="15827" y="24917"/>
                </a:lnTo>
                <a:lnTo>
                  <a:pt x="16438" y="24758"/>
                </a:lnTo>
                <a:lnTo>
                  <a:pt x="17026" y="24555"/>
                </a:lnTo>
                <a:lnTo>
                  <a:pt x="17591" y="24329"/>
                </a:lnTo>
                <a:lnTo>
                  <a:pt x="18156" y="24080"/>
                </a:lnTo>
                <a:lnTo>
                  <a:pt x="18699" y="23786"/>
                </a:lnTo>
                <a:lnTo>
                  <a:pt x="19219" y="23492"/>
                </a:lnTo>
                <a:lnTo>
                  <a:pt x="19739" y="23153"/>
                </a:lnTo>
                <a:lnTo>
                  <a:pt x="20237" y="22814"/>
                </a:lnTo>
                <a:lnTo>
                  <a:pt x="20711" y="22430"/>
                </a:lnTo>
                <a:lnTo>
                  <a:pt x="21186" y="22045"/>
                </a:lnTo>
                <a:lnTo>
                  <a:pt x="21616" y="21616"/>
                </a:lnTo>
                <a:lnTo>
                  <a:pt x="22045" y="21186"/>
                </a:lnTo>
                <a:lnTo>
                  <a:pt x="22430" y="20711"/>
                </a:lnTo>
                <a:lnTo>
                  <a:pt x="22814" y="20236"/>
                </a:lnTo>
                <a:lnTo>
                  <a:pt x="23153" y="19739"/>
                </a:lnTo>
                <a:lnTo>
                  <a:pt x="23492" y="19219"/>
                </a:lnTo>
                <a:lnTo>
                  <a:pt x="23786" y="18699"/>
                </a:lnTo>
                <a:lnTo>
                  <a:pt x="24080" y="18156"/>
                </a:lnTo>
                <a:lnTo>
                  <a:pt x="24329" y="17591"/>
                </a:lnTo>
                <a:lnTo>
                  <a:pt x="24555" y="17026"/>
                </a:lnTo>
                <a:lnTo>
                  <a:pt x="24759" y="16438"/>
                </a:lnTo>
                <a:lnTo>
                  <a:pt x="24917" y="15827"/>
                </a:lnTo>
                <a:lnTo>
                  <a:pt x="25075" y="15217"/>
                </a:lnTo>
                <a:lnTo>
                  <a:pt x="25188" y="14584"/>
                </a:lnTo>
                <a:lnTo>
                  <a:pt x="25256" y="13951"/>
                </a:lnTo>
                <a:lnTo>
                  <a:pt x="25301" y="13318"/>
                </a:lnTo>
                <a:lnTo>
                  <a:pt x="25324" y="12662"/>
                </a:lnTo>
                <a:lnTo>
                  <a:pt x="25301" y="12006"/>
                </a:lnTo>
                <a:lnTo>
                  <a:pt x="25256" y="11373"/>
                </a:lnTo>
                <a:lnTo>
                  <a:pt x="25188" y="10740"/>
                </a:lnTo>
                <a:lnTo>
                  <a:pt x="25075" y="10107"/>
                </a:lnTo>
                <a:lnTo>
                  <a:pt x="24917" y="9497"/>
                </a:lnTo>
                <a:lnTo>
                  <a:pt x="24759" y="8886"/>
                </a:lnTo>
                <a:lnTo>
                  <a:pt x="24555" y="8298"/>
                </a:lnTo>
                <a:lnTo>
                  <a:pt x="24329" y="7733"/>
                </a:lnTo>
                <a:lnTo>
                  <a:pt x="24080" y="7168"/>
                </a:lnTo>
                <a:lnTo>
                  <a:pt x="23786" y="6625"/>
                </a:lnTo>
                <a:lnTo>
                  <a:pt x="23492" y="6105"/>
                </a:lnTo>
                <a:lnTo>
                  <a:pt x="23153" y="5585"/>
                </a:lnTo>
                <a:lnTo>
                  <a:pt x="22814" y="5088"/>
                </a:lnTo>
                <a:lnTo>
                  <a:pt x="22430" y="4613"/>
                </a:lnTo>
                <a:lnTo>
                  <a:pt x="22045" y="4138"/>
                </a:lnTo>
                <a:lnTo>
                  <a:pt x="21616" y="3708"/>
                </a:lnTo>
                <a:lnTo>
                  <a:pt x="21186" y="3279"/>
                </a:lnTo>
                <a:lnTo>
                  <a:pt x="20711" y="2895"/>
                </a:lnTo>
                <a:lnTo>
                  <a:pt x="20237" y="2510"/>
                </a:lnTo>
                <a:lnTo>
                  <a:pt x="19739" y="2171"/>
                </a:lnTo>
                <a:lnTo>
                  <a:pt x="19219" y="1832"/>
                </a:lnTo>
                <a:lnTo>
                  <a:pt x="18699" y="1538"/>
                </a:lnTo>
                <a:lnTo>
                  <a:pt x="18156" y="1244"/>
                </a:lnTo>
                <a:lnTo>
                  <a:pt x="17591" y="995"/>
                </a:lnTo>
                <a:lnTo>
                  <a:pt x="17026" y="769"/>
                </a:lnTo>
                <a:lnTo>
                  <a:pt x="16438" y="566"/>
                </a:lnTo>
                <a:lnTo>
                  <a:pt x="15827" y="407"/>
                </a:lnTo>
                <a:lnTo>
                  <a:pt x="15217" y="249"/>
                </a:lnTo>
                <a:lnTo>
                  <a:pt x="14584" y="136"/>
                </a:lnTo>
                <a:lnTo>
                  <a:pt x="13951" y="68"/>
                </a:lnTo>
                <a:lnTo>
                  <a:pt x="13318" y="23"/>
                </a:lnTo>
                <a:lnTo>
                  <a:pt x="12662" y="0"/>
                </a:lnTo>
                <a:close/>
              </a:path>
            </a:pathLst>
          </a:custGeom>
          <a:solidFill>
            <a:srgbClr val="FF7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63"/>
          <p:cNvSpPr txBox="1"/>
          <p:nvPr/>
        </p:nvSpPr>
        <p:spPr>
          <a:xfrm>
            <a:off x="5974525" y="1376775"/>
            <a:ext cx="3169500" cy="984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 sz="1300">
                <a:solidFill>
                  <a:srgbClr val="1A1A60"/>
                </a:solidFill>
                <a:latin typeface="Montserrat Medium"/>
                <a:ea typeface="Montserrat Medium"/>
                <a:cs typeface="Montserrat Medium"/>
                <a:sym typeface="Montserrat Medium"/>
              </a:rPr>
              <a:t>Measuring the time spent on documentation to help identify inefficiencies</a:t>
            </a:r>
            <a:endParaRPr sz="1300">
              <a:solidFill>
                <a:srgbClr val="1A1A60"/>
              </a:solidFill>
              <a:latin typeface="Montserrat Medium"/>
              <a:ea typeface="Montserrat Medium"/>
              <a:cs typeface="Montserrat Medium"/>
              <a:sym typeface="Montserrat Medium"/>
            </a:endParaRPr>
          </a:p>
          <a:p>
            <a:pPr indent="0" lvl="0" marL="0" rtl="0" algn="l">
              <a:spcBef>
                <a:spcPts val="0"/>
              </a:spcBef>
              <a:spcAft>
                <a:spcPts val="0"/>
              </a:spcAft>
              <a:buNone/>
            </a:pPr>
            <a:r>
              <a:t/>
            </a:r>
            <a:endParaRPr sz="1100">
              <a:solidFill>
                <a:schemeClr val="dk1"/>
              </a:solidFill>
            </a:endParaRPr>
          </a:p>
        </p:txBody>
      </p:sp>
      <p:sp>
        <p:nvSpPr>
          <p:cNvPr id="613" name="Google Shape;613;p63"/>
          <p:cNvSpPr txBox="1"/>
          <p:nvPr/>
        </p:nvSpPr>
        <p:spPr>
          <a:xfrm>
            <a:off x="5974525" y="2476338"/>
            <a:ext cx="2648400" cy="80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rgbClr val="1A1A60"/>
                </a:solidFill>
                <a:latin typeface="Montserrat Medium"/>
                <a:ea typeface="Montserrat Medium"/>
                <a:cs typeface="Montserrat Medium"/>
                <a:sym typeface="Montserrat Medium"/>
              </a:rPr>
              <a:t>Identify outliers, users spending an excessive amount of time documenting</a:t>
            </a:r>
            <a:endParaRPr sz="1300">
              <a:solidFill>
                <a:srgbClr val="1A1A60"/>
              </a:solidFill>
              <a:latin typeface="Montserrat Medium"/>
              <a:ea typeface="Montserrat Medium"/>
              <a:cs typeface="Montserrat Medium"/>
              <a:sym typeface="Montserrat Medium"/>
            </a:endParaRPr>
          </a:p>
        </p:txBody>
      </p:sp>
      <p:sp>
        <p:nvSpPr>
          <p:cNvPr id="614" name="Google Shape;614;p63"/>
          <p:cNvSpPr txBox="1"/>
          <p:nvPr/>
        </p:nvSpPr>
        <p:spPr>
          <a:xfrm>
            <a:off x="5974525" y="3615350"/>
            <a:ext cx="2648400" cy="80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rgbClr val="1A1A60"/>
                </a:solidFill>
                <a:latin typeface="Montserrat Medium"/>
                <a:ea typeface="Montserrat Medium"/>
                <a:cs typeface="Montserrat Medium"/>
                <a:sym typeface="Montserrat Medium"/>
              </a:rPr>
              <a:t>Assess the impact of new documentation workflows or tools</a:t>
            </a:r>
            <a:endParaRPr sz="1300">
              <a:solidFill>
                <a:srgbClr val="1A1A60"/>
              </a:solidFill>
              <a:latin typeface="Montserrat Medium"/>
              <a:ea typeface="Montserrat Medium"/>
              <a:cs typeface="Montserrat Medium"/>
              <a:sym typeface="Montserrat Medium"/>
            </a:endParaRPr>
          </a:p>
        </p:txBody>
      </p:sp>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582"/>
                                        </p:tgtEl>
                                        <p:attrNameLst>
                                          <p:attrName>style.visibility</p:attrName>
                                        </p:attrNameLst>
                                      </p:cBhvr>
                                      <p:to>
                                        <p:strVal val="visible"/>
                                      </p:to>
                                    </p:set>
                                    <p:animEffect filter="fade" transition="in">
                                      <p:cBhvr>
                                        <p:cTn dur="1000"/>
                                        <p:tgtEl>
                                          <p:spTgt spid="582"/>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583"/>
                                        </p:tgtEl>
                                        <p:attrNameLst>
                                          <p:attrName>style.visibility</p:attrName>
                                        </p:attrNameLst>
                                      </p:cBhvr>
                                      <p:to>
                                        <p:strVal val="visible"/>
                                      </p:to>
                                    </p:set>
                                    <p:animEffect filter="fade" transition="in">
                                      <p:cBhvr>
                                        <p:cTn dur="1000"/>
                                        <p:tgtEl>
                                          <p:spTgt spid="583"/>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592"/>
                                        </p:tgtEl>
                                        <p:attrNameLst>
                                          <p:attrName>style.visibility</p:attrName>
                                        </p:attrNameLst>
                                      </p:cBhvr>
                                      <p:to>
                                        <p:strVal val="visible"/>
                                      </p:to>
                                    </p:set>
                                    <p:animEffect filter="fade" transition="in">
                                      <p:cBhvr>
                                        <p:cTn dur="1000"/>
                                        <p:tgtEl>
                                          <p:spTgt spid="592"/>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598"/>
                                        </p:tgtEl>
                                        <p:attrNameLst>
                                          <p:attrName>style.visibility</p:attrName>
                                        </p:attrNameLst>
                                      </p:cBhvr>
                                      <p:to>
                                        <p:strVal val="visible"/>
                                      </p:to>
                                    </p:set>
                                    <p:animEffect filter="fade" transition="in">
                                      <p:cBhvr>
                                        <p:cTn dur="1000"/>
                                        <p:tgtEl>
                                          <p:spTgt spid="598"/>
                                        </p:tgtEl>
                                      </p:cBhvr>
                                    </p:animEffect>
                                  </p:childTnLst>
                                </p:cTn>
                              </p:par>
                            </p:childTnLst>
                          </p:cTn>
                        </p:par>
                        <p:par>
                          <p:cTn fill="hold">
                            <p:stCondLst>
                              <p:cond delay="4000"/>
                            </p:stCondLst>
                            <p:childTnLst>
                              <p:par>
                                <p:cTn fill="hold" nodeType="afterEffect" presetClass="entr" presetID="10" presetSubtype="0">
                                  <p:stCondLst>
                                    <p:cond delay="0"/>
                                  </p:stCondLst>
                                  <p:childTnLst>
                                    <p:set>
                                      <p:cBhvr>
                                        <p:cTn dur="1" fill="hold">
                                          <p:stCondLst>
                                            <p:cond delay="0"/>
                                          </p:stCondLst>
                                        </p:cTn>
                                        <p:tgtEl>
                                          <p:spTgt spid="601"/>
                                        </p:tgtEl>
                                        <p:attrNameLst>
                                          <p:attrName>style.visibility</p:attrName>
                                        </p:attrNameLst>
                                      </p:cBhvr>
                                      <p:to>
                                        <p:strVal val="visible"/>
                                      </p:to>
                                    </p:set>
                                    <p:animEffect filter="fade" transition="in">
                                      <p:cBhvr>
                                        <p:cTn dur="1000"/>
                                        <p:tgtEl>
                                          <p:spTgt spid="601"/>
                                        </p:tgtEl>
                                      </p:cBhvr>
                                    </p:animEffect>
                                  </p:childTnLst>
                                </p:cTn>
                              </p:par>
                            </p:childTnLst>
                          </p:cTn>
                        </p:par>
                        <p:par>
                          <p:cTn fill="hold">
                            <p:stCondLst>
                              <p:cond delay="5000"/>
                            </p:stCondLst>
                            <p:childTnLst>
                              <p:par>
                                <p:cTn fill="hold" nodeType="afterEffect" presetClass="entr" presetID="10" presetSubtype="0">
                                  <p:stCondLst>
                                    <p:cond delay="0"/>
                                  </p:stCondLst>
                                  <p:childTnLst>
                                    <p:set>
                                      <p:cBhvr>
                                        <p:cTn dur="1" fill="hold">
                                          <p:stCondLst>
                                            <p:cond delay="0"/>
                                          </p:stCondLst>
                                        </p:cTn>
                                        <p:tgtEl>
                                          <p:spTgt spid="586"/>
                                        </p:tgtEl>
                                        <p:attrNameLst>
                                          <p:attrName>style.visibility</p:attrName>
                                        </p:attrNameLst>
                                      </p:cBhvr>
                                      <p:to>
                                        <p:strVal val="visible"/>
                                      </p:to>
                                    </p:set>
                                    <p:animEffect filter="fade" transition="in">
                                      <p:cBhvr>
                                        <p:cTn dur="1000"/>
                                        <p:tgtEl>
                                          <p:spTgt spid="586"/>
                                        </p:tgtEl>
                                      </p:cBhvr>
                                    </p:animEffect>
                                  </p:childTnLst>
                                </p:cTn>
                              </p:par>
                            </p:childTnLst>
                          </p:cTn>
                        </p:par>
                        <p:par>
                          <p:cTn fill="hold">
                            <p:stCondLst>
                              <p:cond delay="6000"/>
                            </p:stCondLst>
                            <p:childTnLst>
                              <p:par>
                                <p:cTn fill="hold" nodeType="afterEffect" presetClass="entr" presetID="10" presetSubtype="0">
                                  <p:stCondLst>
                                    <p:cond delay="0"/>
                                  </p:stCondLst>
                                  <p:childTnLst>
                                    <p:set>
                                      <p:cBhvr>
                                        <p:cTn dur="1" fill="hold">
                                          <p:stCondLst>
                                            <p:cond delay="0"/>
                                          </p:stCondLst>
                                        </p:cTn>
                                        <p:tgtEl>
                                          <p:spTgt spid="595"/>
                                        </p:tgtEl>
                                        <p:attrNameLst>
                                          <p:attrName>style.visibility</p:attrName>
                                        </p:attrNameLst>
                                      </p:cBhvr>
                                      <p:to>
                                        <p:strVal val="visible"/>
                                      </p:to>
                                    </p:set>
                                    <p:animEffect filter="fade" transition="in">
                                      <p:cBhvr>
                                        <p:cTn dur="1000"/>
                                        <p:tgtEl>
                                          <p:spTgt spid="595"/>
                                        </p:tgtEl>
                                      </p:cBhvr>
                                    </p:animEffect>
                                  </p:childTnLst>
                                </p:cTn>
                              </p:par>
                            </p:childTnLst>
                          </p:cTn>
                        </p:par>
                        <p:par>
                          <p:cTn fill="hold">
                            <p:stCondLst>
                              <p:cond delay="7000"/>
                            </p:stCondLst>
                            <p:childTnLst>
                              <p:par>
                                <p:cTn fill="hold" nodeType="afterEffect" presetClass="entr" presetID="10" presetSubtype="0">
                                  <p:stCondLst>
                                    <p:cond delay="0"/>
                                  </p:stCondLst>
                                  <p:childTnLst>
                                    <p:set>
                                      <p:cBhvr>
                                        <p:cTn dur="1" fill="hold">
                                          <p:stCondLst>
                                            <p:cond delay="0"/>
                                          </p:stCondLst>
                                        </p:cTn>
                                        <p:tgtEl>
                                          <p:spTgt spid="589"/>
                                        </p:tgtEl>
                                        <p:attrNameLst>
                                          <p:attrName>style.visibility</p:attrName>
                                        </p:attrNameLst>
                                      </p:cBhvr>
                                      <p:to>
                                        <p:strVal val="visible"/>
                                      </p:to>
                                    </p:set>
                                    <p:animEffect filter="fade" transition="in">
                                      <p:cBhvr>
                                        <p:cTn dur="1000"/>
                                        <p:tgtEl>
                                          <p:spTgt spid="58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81" name="Shape 181"/>
        <p:cNvGrpSpPr/>
        <p:nvPr/>
      </p:nvGrpSpPr>
      <p:grpSpPr>
        <a:xfrm>
          <a:off x="0" y="0"/>
          <a:ext cx="0" cy="0"/>
          <a:chOff x="0" y="0"/>
          <a:chExt cx="0" cy="0"/>
        </a:xfrm>
      </p:grpSpPr>
      <p:sp>
        <p:nvSpPr>
          <p:cNvPr id="182" name="Google Shape;182;p46"/>
          <p:cNvSpPr/>
          <p:nvPr/>
        </p:nvSpPr>
        <p:spPr>
          <a:xfrm>
            <a:off x="-1016200" y="-1079850"/>
            <a:ext cx="4067100" cy="433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595959"/>
                </a:solidFill>
                <a:latin typeface="Montserrat"/>
                <a:ea typeface="Montserrat"/>
                <a:cs typeface="Montserrat"/>
                <a:sym typeface="Montserrat"/>
              </a:rPr>
              <a:t>Null Object - </a:t>
            </a:r>
            <a:r>
              <a:rPr b="1" lang="en">
                <a:solidFill>
                  <a:srgbClr val="595959"/>
                </a:solidFill>
                <a:latin typeface="Montserrat"/>
                <a:ea typeface="Montserrat"/>
                <a:cs typeface="Montserrat"/>
                <a:sym typeface="Montserrat"/>
              </a:rPr>
              <a:t>DO NOT DELETE</a:t>
            </a:r>
            <a:endParaRPr b="1">
              <a:solidFill>
                <a:srgbClr val="595959"/>
              </a:solidFill>
              <a:latin typeface="Montserrat"/>
              <a:ea typeface="Montserrat"/>
              <a:cs typeface="Montserrat"/>
              <a:sym typeface="Montserrat"/>
            </a:endParaRPr>
          </a:p>
        </p:txBody>
      </p:sp>
      <p:sp>
        <p:nvSpPr>
          <p:cNvPr id="183" name="Google Shape;183;p46"/>
          <p:cNvSpPr/>
          <p:nvPr/>
        </p:nvSpPr>
        <p:spPr>
          <a:xfrm>
            <a:off x="6925213" y="7033518"/>
            <a:ext cx="2816862" cy="1631464"/>
          </a:xfrm>
          <a:custGeom>
            <a:rect b="b" l="l" r="r" t="t"/>
            <a:pathLst>
              <a:path extrusionOk="0" h="72988" w="126020">
                <a:moveTo>
                  <a:pt x="10376" y="0"/>
                </a:moveTo>
                <a:lnTo>
                  <a:pt x="9819" y="40"/>
                </a:lnTo>
                <a:lnTo>
                  <a:pt x="9263" y="120"/>
                </a:lnTo>
                <a:lnTo>
                  <a:pt x="8706" y="199"/>
                </a:lnTo>
                <a:lnTo>
                  <a:pt x="8189" y="318"/>
                </a:lnTo>
                <a:lnTo>
                  <a:pt x="7672" y="477"/>
                </a:lnTo>
                <a:lnTo>
                  <a:pt x="7156" y="636"/>
                </a:lnTo>
                <a:lnTo>
                  <a:pt x="6679" y="835"/>
                </a:lnTo>
                <a:lnTo>
                  <a:pt x="6202" y="1074"/>
                </a:lnTo>
                <a:lnTo>
                  <a:pt x="5725" y="1312"/>
                </a:lnTo>
                <a:lnTo>
                  <a:pt x="5247" y="1591"/>
                </a:lnTo>
                <a:lnTo>
                  <a:pt x="4810" y="1869"/>
                </a:lnTo>
                <a:lnTo>
                  <a:pt x="4373" y="2187"/>
                </a:lnTo>
                <a:lnTo>
                  <a:pt x="3975" y="2505"/>
                </a:lnTo>
                <a:lnTo>
                  <a:pt x="3578" y="2823"/>
                </a:lnTo>
                <a:lnTo>
                  <a:pt x="3180" y="3181"/>
                </a:lnTo>
                <a:lnTo>
                  <a:pt x="2823" y="3578"/>
                </a:lnTo>
                <a:lnTo>
                  <a:pt x="2504" y="3976"/>
                </a:lnTo>
                <a:lnTo>
                  <a:pt x="2147" y="4373"/>
                </a:lnTo>
                <a:lnTo>
                  <a:pt x="1868" y="4811"/>
                </a:lnTo>
                <a:lnTo>
                  <a:pt x="1550" y="5248"/>
                </a:lnTo>
                <a:lnTo>
                  <a:pt x="1312" y="5725"/>
                </a:lnTo>
                <a:lnTo>
                  <a:pt x="1073" y="6202"/>
                </a:lnTo>
                <a:lnTo>
                  <a:pt x="835" y="6679"/>
                </a:lnTo>
                <a:lnTo>
                  <a:pt x="636" y="7156"/>
                </a:lnTo>
                <a:lnTo>
                  <a:pt x="477" y="7673"/>
                </a:lnTo>
                <a:lnTo>
                  <a:pt x="318" y="8190"/>
                </a:lnTo>
                <a:lnTo>
                  <a:pt x="199" y="8746"/>
                </a:lnTo>
                <a:lnTo>
                  <a:pt x="119" y="9263"/>
                </a:lnTo>
                <a:lnTo>
                  <a:pt x="40" y="9820"/>
                </a:lnTo>
                <a:lnTo>
                  <a:pt x="0" y="10376"/>
                </a:lnTo>
                <a:lnTo>
                  <a:pt x="0" y="10933"/>
                </a:lnTo>
                <a:lnTo>
                  <a:pt x="0" y="62056"/>
                </a:lnTo>
                <a:lnTo>
                  <a:pt x="0" y="62612"/>
                </a:lnTo>
                <a:lnTo>
                  <a:pt x="40" y="63169"/>
                </a:lnTo>
                <a:lnTo>
                  <a:pt x="119" y="63686"/>
                </a:lnTo>
                <a:lnTo>
                  <a:pt x="199" y="64242"/>
                </a:lnTo>
                <a:lnTo>
                  <a:pt x="318" y="64759"/>
                </a:lnTo>
                <a:lnTo>
                  <a:pt x="477" y="65276"/>
                </a:lnTo>
                <a:lnTo>
                  <a:pt x="636" y="65793"/>
                </a:lnTo>
                <a:lnTo>
                  <a:pt x="835" y="66309"/>
                </a:lnTo>
                <a:lnTo>
                  <a:pt x="1073" y="66786"/>
                </a:lnTo>
                <a:lnTo>
                  <a:pt x="1312" y="67263"/>
                </a:lnTo>
                <a:lnTo>
                  <a:pt x="1550" y="67701"/>
                </a:lnTo>
                <a:lnTo>
                  <a:pt x="1868" y="68138"/>
                </a:lnTo>
                <a:lnTo>
                  <a:pt x="2147" y="68575"/>
                </a:lnTo>
                <a:lnTo>
                  <a:pt x="2504" y="69013"/>
                </a:lnTo>
                <a:lnTo>
                  <a:pt x="2823" y="69410"/>
                </a:lnTo>
                <a:lnTo>
                  <a:pt x="3180" y="69768"/>
                </a:lnTo>
                <a:lnTo>
                  <a:pt x="3578" y="70126"/>
                </a:lnTo>
                <a:lnTo>
                  <a:pt x="3975" y="70484"/>
                </a:lnTo>
                <a:lnTo>
                  <a:pt x="4373" y="70802"/>
                </a:lnTo>
                <a:lnTo>
                  <a:pt x="4810" y="71120"/>
                </a:lnTo>
                <a:lnTo>
                  <a:pt x="5247" y="71398"/>
                </a:lnTo>
                <a:lnTo>
                  <a:pt x="5725" y="71676"/>
                </a:lnTo>
                <a:lnTo>
                  <a:pt x="6202" y="71915"/>
                </a:lnTo>
                <a:lnTo>
                  <a:pt x="6679" y="72113"/>
                </a:lnTo>
                <a:lnTo>
                  <a:pt x="7156" y="72312"/>
                </a:lnTo>
                <a:lnTo>
                  <a:pt x="7672" y="72471"/>
                </a:lnTo>
                <a:lnTo>
                  <a:pt x="8189" y="72630"/>
                </a:lnTo>
                <a:lnTo>
                  <a:pt x="8706" y="72749"/>
                </a:lnTo>
                <a:lnTo>
                  <a:pt x="9263" y="72869"/>
                </a:lnTo>
                <a:lnTo>
                  <a:pt x="9819" y="72909"/>
                </a:lnTo>
                <a:lnTo>
                  <a:pt x="10376" y="72948"/>
                </a:lnTo>
                <a:lnTo>
                  <a:pt x="10932" y="72988"/>
                </a:lnTo>
                <a:lnTo>
                  <a:pt x="36176" y="72988"/>
                </a:lnTo>
                <a:lnTo>
                  <a:pt x="36176" y="66627"/>
                </a:lnTo>
                <a:lnTo>
                  <a:pt x="10932" y="66627"/>
                </a:lnTo>
                <a:lnTo>
                  <a:pt x="10455" y="66588"/>
                </a:lnTo>
                <a:lnTo>
                  <a:pt x="10018" y="66508"/>
                </a:lnTo>
                <a:lnTo>
                  <a:pt x="9581" y="66429"/>
                </a:lnTo>
                <a:lnTo>
                  <a:pt x="9143" y="66270"/>
                </a:lnTo>
                <a:lnTo>
                  <a:pt x="8746" y="66071"/>
                </a:lnTo>
                <a:lnTo>
                  <a:pt x="8348" y="65832"/>
                </a:lnTo>
                <a:lnTo>
                  <a:pt x="8030" y="65554"/>
                </a:lnTo>
                <a:lnTo>
                  <a:pt x="7672" y="65276"/>
                </a:lnTo>
                <a:lnTo>
                  <a:pt x="7394" y="64958"/>
                </a:lnTo>
                <a:lnTo>
                  <a:pt x="7116" y="64600"/>
                </a:lnTo>
                <a:lnTo>
                  <a:pt x="6917" y="64202"/>
                </a:lnTo>
                <a:lnTo>
                  <a:pt x="6718" y="63805"/>
                </a:lnTo>
                <a:lnTo>
                  <a:pt x="6559" y="63407"/>
                </a:lnTo>
                <a:lnTo>
                  <a:pt x="6440" y="62970"/>
                </a:lnTo>
                <a:lnTo>
                  <a:pt x="6361" y="62493"/>
                </a:lnTo>
                <a:lnTo>
                  <a:pt x="6361" y="62056"/>
                </a:lnTo>
                <a:lnTo>
                  <a:pt x="6361" y="10933"/>
                </a:lnTo>
                <a:lnTo>
                  <a:pt x="6361" y="10456"/>
                </a:lnTo>
                <a:lnTo>
                  <a:pt x="6440" y="10018"/>
                </a:lnTo>
                <a:lnTo>
                  <a:pt x="6559" y="9581"/>
                </a:lnTo>
                <a:lnTo>
                  <a:pt x="6718" y="9144"/>
                </a:lnTo>
                <a:lnTo>
                  <a:pt x="6917" y="8746"/>
                </a:lnTo>
                <a:lnTo>
                  <a:pt x="7116" y="8388"/>
                </a:lnTo>
                <a:lnTo>
                  <a:pt x="7394" y="8031"/>
                </a:lnTo>
                <a:lnTo>
                  <a:pt x="7672" y="7713"/>
                </a:lnTo>
                <a:lnTo>
                  <a:pt x="8030" y="7395"/>
                </a:lnTo>
                <a:lnTo>
                  <a:pt x="8348" y="7116"/>
                </a:lnTo>
                <a:lnTo>
                  <a:pt x="8746" y="6918"/>
                </a:lnTo>
                <a:lnTo>
                  <a:pt x="9143" y="6719"/>
                </a:lnTo>
                <a:lnTo>
                  <a:pt x="9581" y="6560"/>
                </a:lnTo>
                <a:lnTo>
                  <a:pt x="10018" y="6440"/>
                </a:lnTo>
                <a:lnTo>
                  <a:pt x="10455" y="6361"/>
                </a:lnTo>
                <a:lnTo>
                  <a:pt x="126019" y="6361"/>
                </a:lnTo>
                <a:lnTo>
                  <a:pt x="126019" y="0"/>
                </a:lnTo>
                <a:close/>
              </a:path>
            </a:pathLst>
          </a:custGeom>
          <a:gradFill>
            <a:gsLst>
              <a:gs pos="0">
                <a:srgbClr val="FAAA43"/>
              </a:gs>
              <a:gs pos="78000">
                <a:srgbClr val="FAAA43"/>
              </a:gs>
              <a:gs pos="100000">
                <a:srgbClr val="E77524"/>
              </a:gs>
            </a:gsLst>
            <a:lin ang="5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46"/>
          <p:cNvSpPr/>
          <p:nvPr/>
        </p:nvSpPr>
        <p:spPr>
          <a:xfrm>
            <a:off x="8800110" y="5485775"/>
            <a:ext cx="353680" cy="514445"/>
          </a:xfrm>
          <a:custGeom>
            <a:rect b="b" l="l" r="r" t="t"/>
            <a:pathLst>
              <a:path extrusionOk="0" h="209550" w="144065">
                <a:moveTo>
                  <a:pt x="72033" y="163711"/>
                </a:moveTo>
                <a:lnTo>
                  <a:pt x="73363" y="163813"/>
                </a:lnTo>
                <a:lnTo>
                  <a:pt x="74693" y="164018"/>
                </a:lnTo>
                <a:lnTo>
                  <a:pt x="75921" y="164325"/>
                </a:lnTo>
                <a:lnTo>
                  <a:pt x="77148" y="164734"/>
                </a:lnTo>
                <a:lnTo>
                  <a:pt x="78274" y="165246"/>
                </a:lnTo>
                <a:lnTo>
                  <a:pt x="79399" y="165962"/>
                </a:lnTo>
                <a:lnTo>
                  <a:pt x="80320" y="166678"/>
                </a:lnTo>
                <a:lnTo>
                  <a:pt x="81344" y="167497"/>
                </a:lnTo>
                <a:lnTo>
                  <a:pt x="82162" y="168520"/>
                </a:lnTo>
                <a:lnTo>
                  <a:pt x="82878" y="169441"/>
                </a:lnTo>
                <a:lnTo>
                  <a:pt x="83595" y="170566"/>
                </a:lnTo>
                <a:lnTo>
                  <a:pt x="84106" y="171692"/>
                </a:lnTo>
                <a:lnTo>
                  <a:pt x="84515" y="172920"/>
                </a:lnTo>
                <a:lnTo>
                  <a:pt x="84822" y="174148"/>
                </a:lnTo>
                <a:lnTo>
                  <a:pt x="85027" y="175478"/>
                </a:lnTo>
                <a:lnTo>
                  <a:pt x="85129" y="176808"/>
                </a:lnTo>
                <a:lnTo>
                  <a:pt x="85027" y="178138"/>
                </a:lnTo>
                <a:lnTo>
                  <a:pt x="84822" y="179468"/>
                </a:lnTo>
                <a:lnTo>
                  <a:pt x="84515" y="180696"/>
                </a:lnTo>
                <a:lnTo>
                  <a:pt x="84106" y="181924"/>
                </a:lnTo>
                <a:lnTo>
                  <a:pt x="83595" y="183049"/>
                </a:lnTo>
                <a:lnTo>
                  <a:pt x="82878" y="184175"/>
                </a:lnTo>
                <a:lnTo>
                  <a:pt x="82162" y="185096"/>
                </a:lnTo>
                <a:lnTo>
                  <a:pt x="81344" y="186119"/>
                </a:lnTo>
                <a:lnTo>
                  <a:pt x="80320" y="186937"/>
                </a:lnTo>
                <a:lnTo>
                  <a:pt x="79399" y="187654"/>
                </a:lnTo>
                <a:lnTo>
                  <a:pt x="78274" y="188370"/>
                </a:lnTo>
                <a:lnTo>
                  <a:pt x="77148" y="188882"/>
                </a:lnTo>
                <a:lnTo>
                  <a:pt x="75921" y="189291"/>
                </a:lnTo>
                <a:lnTo>
                  <a:pt x="74693" y="189598"/>
                </a:lnTo>
                <a:lnTo>
                  <a:pt x="73363" y="189802"/>
                </a:lnTo>
                <a:lnTo>
                  <a:pt x="72033" y="189905"/>
                </a:lnTo>
                <a:lnTo>
                  <a:pt x="70702" y="189802"/>
                </a:lnTo>
                <a:lnTo>
                  <a:pt x="69372" y="189598"/>
                </a:lnTo>
                <a:lnTo>
                  <a:pt x="68144" y="189291"/>
                </a:lnTo>
                <a:lnTo>
                  <a:pt x="66917" y="188882"/>
                </a:lnTo>
                <a:lnTo>
                  <a:pt x="65791" y="188370"/>
                </a:lnTo>
                <a:lnTo>
                  <a:pt x="64666" y="187654"/>
                </a:lnTo>
                <a:lnTo>
                  <a:pt x="63745" y="186937"/>
                </a:lnTo>
                <a:lnTo>
                  <a:pt x="62721" y="186119"/>
                </a:lnTo>
                <a:lnTo>
                  <a:pt x="61903" y="185096"/>
                </a:lnTo>
                <a:lnTo>
                  <a:pt x="61187" y="184175"/>
                </a:lnTo>
                <a:lnTo>
                  <a:pt x="60470" y="183049"/>
                </a:lnTo>
                <a:lnTo>
                  <a:pt x="59959" y="181924"/>
                </a:lnTo>
                <a:lnTo>
                  <a:pt x="59550" y="180696"/>
                </a:lnTo>
                <a:lnTo>
                  <a:pt x="59243" y="179468"/>
                </a:lnTo>
                <a:lnTo>
                  <a:pt x="59038" y="178138"/>
                </a:lnTo>
                <a:lnTo>
                  <a:pt x="58936" y="176808"/>
                </a:lnTo>
                <a:lnTo>
                  <a:pt x="59038" y="175478"/>
                </a:lnTo>
                <a:lnTo>
                  <a:pt x="59243" y="174148"/>
                </a:lnTo>
                <a:lnTo>
                  <a:pt x="59550" y="172920"/>
                </a:lnTo>
                <a:lnTo>
                  <a:pt x="59959" y="171692"/>
                </a:lnTo>
                <a:lnTo>
                  <a:pt x="60470" y="170566"/>
                </a:lnTo>
                <a:lnTo>
                  <a:pt x="61187" y="169441"/>
                </a:lnTo>
                <a:lnTo>
                  <a:pt x="61903" y="168520"/>
                </a:lnTo>
                <a:lnTo>
                  <a:pt x="62721" y="167497"/>
                </a:lnTo>
                <a:lnTo>
                  <a:pt x="63745" y="166678"/>
                </a:lnTo>
                <a:lnTo>
                  <a:pt x="64666" y="165962"/>
                </a:lnTo>
                <a:lnTo>
                  <a:pt x="65791" y="165246"/>
                </a:lnTo>
                <a:lnTo>
                  <a:pt x="66917" y="164734"/>
                </a:lnTo>
                <a:lnTo>
                  <a:pt x="68144" y="164325"/>
                </a:lnTo>
                <a:lnTo>
                  <a:pt x="69372" y="164018"/>
                </a:lnTo>
                <a:lnTo>
                  <a:pt x="70702" y="163813"/>
                </a:lnTo>
                <a:lnTo>
                  <a:pt x="72033" y="163711"/>
                </a:lnTo>
                <a:close/>
                <a:moveTo>
                  <a:pt x="24863" y="0"/>
                </a:moveTo>
                <a:lnTo>
                  <a:pt x="23533" y="102"/>
                </a:lnTo>
                <a:lnTo>
                  <a:pt x="22203" y="307"/>
                </a:lnTo>
                <a:lnTo>
                  <a:pt x="20873" y="512"/>
                </a:lnTo>
                <a:lnTo>
                  <a:pt x="19645" y="819"/>
                </a:lnTo>
                <a:lnTo>
                  <a:pt x="18417" y="1228"/>
                </a:lnTo>
                <a:lnTo>
                  <a:pt x="17190" y="1637"/>
                </a:lnTo>
                <a:lnTo>
                  <a:pt x="15962" y="2046"/>
                </a:lnTo>
                <a:lnTo>
                  <a:pt x="14836" y="2558"/>
                </a:lnTo>
                <a:lnTo>
                  <a:pt x="13711" y="3172"/>
                </a:lnTo>
                <a:lnTo>
                  <a:pt x="11562" y="4502"/>
                </a:lnTo>
                <a:lnTo>
                  <a:pt x="9516" y="6037"/>
                </a:lnTo>
                <a:lnTo>
                  <a:pt x="7674" y="7674"/>
                </a:lnTo>
                <a:lnTo>
                  <a:pt x="6037" y="9516"/>
                </a:lnTo>
                <a:lnTo>
                  <a:pt x="4502" y="11562"/>
                </a:lnTo>
                <a:lnTo>
                  <a:pt x="3172" y="13711"/>
                </a:lnTo>
                <a:lnTo>
                  <a:pt x="2558" y="14836"/>
                </a:lnTo>
                <a:lnTo>
                  <a:pt x="2046" y="15962"/>
                </a:lnTo>
                <a:lnTo>
                  <a:pt x="1637" y="17190"/>
                </a:lnTo>
                <a:lnTo>
                  <a:pt x="1228" y="18417"/>
                </a:lnTo>
                <a:lnTo>
                  <a:pt x="819" y="19645"/>
                </a:lnTo>
                <a:lnTo>
                  <a:pt x="512" y="20873"/>
                </a:lnTo>
                <a:lnTo>
                  <a:pt x="307" y="22203"/>
                </a:lnTo>
                <a:lnTo>
                  <a:pt x="102" y="23533"/>
                </a:lnTo>
                <a:lnTo>
                  <a:pt x="0" y="24864"/>
                </a:lnTo>
                <a:lnTo>
                  <a:pt x="0" y="26194"/>
                </a:lnTo>
                <a:lnTo>
                  <a:pt x="0" y="183356"/>
                </a:lnTo>
                <a:lnTo>
                  <a:pt x="0" y="184686"/>
                </a:lnTo>
                <a:lnTo>
                  <a:pt x="102" y="186017"/>
                </a:lnTo>
                <a:lnTo>
                  <a:pt x="307" y="187347"/>
                </a:lnTo>
                <a:lnTo>
                  <a:pt x="512" y="188677"/>
                </a:lnTo>
                <a:lnTo>
                  <a:pt x="819" y="189905"/>
                </a:lnTo>
                <a:lnTo>
                  <a:pt x="1228" y="191133"/>
                </a:lnTo>
                <a:lnTo>
                  <a:pt x="1637" y="192360"/>
                </a:lnTo>
                <a:lnTo>
                  <a:pt x="2046" y="193588"/>
                </a:lnTo>
                <a:lnTo>
                  <a:pt x="2558" y="194714"/>
                </a:lnTo>
                <a:lnTo>
                  <a:pt x="3172" y="195839"/>
                </a:lnTo>
                <a:lnTo>
                  <a:pt x="4502" y="197988"/>
                </a:lnTo>
                <a:lnTo>
                  <a:pt x="6037" y="200034"/>
                </a:lnTo>
                <a:lnTo>
                  <a:pt x="7674" y="201876"/>
                </a:lnTo>
                <a:lnTo>
                  <a:pt x="9516" y="203513"/>
                </a:lnTo>
                <a:lnTo>
                  <a:pt x="11562" y="205048"/>
                </a:lnTo>
                <a:lnTo>
                  <a:pt x="13711" y="206378"/>
                </a:lnTo>
                <a:lnTo>
                  <a:pt x="14836" y="206992"/>
                </a:lnTo>
                <a:lnTo>
                  <a:pt x="15962" y="207504"/>
                </a:lnTo>
                <a:lnTo>
                  <a:pt x="17190" y="207913"/>
                </a:lnTo>
                <a:lnTo>
                  <a:pt x="18417" y="208322"/>
                </a:lnTo>
                <a:lnTo>
                  <a:pt x="19645" y="208731"/>
                </a:lnTo>
                <a:lnTo>
                  <a:pt x="20873" y="209038"/>
                </a:lnTo>
                <a:lnTo>
                  <a:pt x="22203" y="209243"/>
                </a:lnTo>
                <a:lnTo>
                  <a:pt x="23533" y="209448"/>
                </a:lnTo>
                <a:lnTo>
                  <a:pt x="24863" y="209550"/>
                </a:lnTo>
                <a:lnTo>
                  <a:pt x="119202" y="209550"/>
                </a:lnTo>
                <a:lnTo>
                  <a:pt x="120532" y="209448"/>
                </a:lnTo>
                <a:lnTo>
                  <a:pt x="121862" y="209243"/>
                </a:lnTo>
                <a:lnTo>
                  <a:pt x="123192" y="209038"/>
                </a:lnTo>
                <a:lnTo>
                  <a:pt x="124420" y="208731"/>
                </a:lnTo>
                <a:lnTo>
                  <a:pt x="125648" y="208322"/>
                </a:lnTo>
                <a:lnTo>
                  <a:pt x="126875" y="207913"/>
                </a:lnTo>
                <a:lnTo>
                  <a:pt x="128103" y="207504"/>
                </a:lnTo>
                <a:lnTo>
                  <a:pt x="129229" y="206992"/>
                </a:lnTo>
                <a:lnTo>
                  <a:pt x="130354" y="206378"/>
                </a:lnTo>
                <a:lnTo>
                  <a:pt x="132503" y="205048"/>
                </a:lnTo>
                <a:lnTo>
                  <a:pt x="134549" y="203513"/>
                </a:lnTo>
                <a:lnTo>
                  <a:pt x="136391" y="201876"/>
                </a:lnTo>
                <a:lnTo>
                  <a:pt x="138028" y="200034"/>
                </a:lnTo>
                <a:lnTo>
                  <a:pt x="139563" y="197988"/>
                </a:lnTo>
                <a:lnTo>
                  <a:pt x="140893" y="195839"/>
                </a:lnTo>
                <a:lnTo>
                  <a:pt x="141507" y="194714"/>
                </a:lnTo>
                <a:lnTo>
                  <a:pt x="142019" y="193588"/>
                </a:lnTo>
                <a:lnTo>
                  <a:pt x="142428" y="192360"/>
                </a:lnTo>
                <a:lnTo>
                  <a:pt x="142837" y="191133"/>
                </a:lnTo>
                <a:lnTo>
                  <a:pt x="143246" y="189905"/>
                </a:lnTo>
                <a:lnTo>
                  <a:pt x="143553" y="188677"/>
                </a:lnTo>
                <a:lnTo>
                  <a:pt x="143758" y="187347"/>
                </a:lnTo>
                <a:lnTo>
                  <a:pt x="143963" y="186017"/>
                </a:lnTo>
                <a:lnTo>
                  <a:pt x="144065" y="184686"/>
                </a:lnTo>
                <a:lnTo>
                  <a:pt x="144065" y="183356"/>
                </a:lnTo>
                <a:lnTo>
                  <a:pt x="144065" y="26194"/>
                </a:lnTo>
                <a:lnTo>
                  <a:pt x="144065" y="24864"/>
                </a:lnTo>
                <a:lnTo>
                  <a:pt x="143963" y="23533"/>
                </a:lnTo>
                <a:lnTo>
                  <a:pt x="143758" y="22203"/>
                </a:lnTo>
                <a:lnTo>
                  <a:pt x="143553" y="20873"/>
                </a:lnTo>
                <a:lnTo>
                  <a:pt x="143246" y="19645"/>
                </a:lnTo>
                <a:lnTo>
                  <a:pt x="142837" y="18417"/>
                </a:lnTo>
                <a:lnTo>
                  <a:pt x="142428" y="17190"/>
                </a:lnTo>
                <a:lnTo>
                  <a:pt x="142019" y="15962"/>
                </a:lnTo>
                <a:lnTo>
                  <a:pt x="141507" y="14836"/>
                </a:lnTo>
                <a:lnTo>
                  <a:pt x="140893" y="13711"/>
                </a:lnTo>
                <a:lnTo>
                  <a:pt x="139563" y="11562"/>
                </a:lnTo>
                <a:lnTo>
                  <a:pt x="138028" y="9516"/>
                </a:lnTo>
                <a:lnTo>
                  <a:pt x="136391" y="7674"/>
                </a:lnTo>
                <a:lnTo>
                  <a:pt x="134549" y="6037"/>
                </a:lnTo>
                <a:lnTo>
                  <a:pt x="132503" y="4502"/>
                </a:lnTo>
                <a:lnTo>
                  <a:pt x="130354" y="3172"/>
                </a:lnTo>
                <a:lnTo>
                  <a:pt x="129229" y="2558"/>
                </a:lnTo>
                <a:lnTo>
                  <a:pt x="128103" y="2046"/>
                </a:lnTo>
                <a:lnTo>
                  <a:pt x="126875" y="1637"/>
                </a:lnTo>
                <a:lnTo>
                  <a:pt x="125648" y="1228"/>
                </a:lnTo>
                <a:lnTo>
                  <a:pt x="124420" y="819"/>
                </a:lnTo>
                <a:lnTo>
                  <a:pt x="123192" y="512"/>
                </a:lnTo>
                <a:lnTo>
                  <a:pt x="121862" y="307"/>
                </a:lnTo>
                <a:lnTo>
                  <a:pt x="120532" y="102"/>
                </a:lnTo>
                <a:lnTo>
                  <a:pt x="119202"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46"/>
          <p:cNvSpPr/>
          <p:nvPr/>
        </p:nvSpPr>
        <p:spPr>
          <a:xfrm>
            <a:off x="6036200" y="-1400488"/>
            <a:ext cx="364331" cy="255032"/>
          </a:xfrm>
          <a:custGeom>
            <a:rect b="b" l="l" r="r" t="t"/>
            <a:pathLst>
              <a:path extrusionOk="0" h="200025" w="285750">
                <a:moveTo>
                  <a:pt x="114300" y="0"/>
                </a:moveTo>
                <a:lnTo>
                  <a:pt x="110617" y="112"/>
                </a:lnTo>
                <a:lnTo>
                  <a:pt x="107045" y="335"/>
                </a:lnTo>
                <a:lnTo>
                  <a:pt x="103473" y="781"/>
                </a:lnTo>
                <a:lnTo>
                  <a:pt x="99901" y="1451"/>
                </a:lnTo>
                <a:lnTo>
                  <a:pt x="96441" y="2232"/>
                </a:lnTo>
                <a:lnTo>
                  <a:pt x="93092" y="3237"/>
                </a:lnTo>
                <a:lnTo>
                  <a:pt x="89743" y="4353"/>
                </a:lnTo>
                <a:lnTo>
                  <a:pt x="86506" y="5581"/>
                </a:lnTo>
                <a:lnTo>
                  <a:pt x="83269" y="7032"/>
                </a:lnTo>
                <a:lnTo>
                  <a:pt x="80256" y="8595"/>
                </a:lnTo>
                <a:lnTo>
                  <a:pt x="77242" y="10381"/>
                </a:lnTo>
                <a:lnTo>
                  <a:pt x="74340" y="12167"/>
                </a:lnTo>
                <a:lnTo>
                  <a:pt x="71549" y="14176"/>
                </a:lnTo>
                <a:lnTo>
                  <a:pt x="68870" y="16297"/>
                </a:lnTo>
                <a:lnTo>
                  <a:pt x="66303" y="18529"/>
                </a:lnTo>
                <a:lnTo>
                  <a:pt x="63736" y="20873"/>
                </a:lnTo>
                <a:lnTo>
                  <a:pt x="61392" y="23440"/>
                </a:lnTo>
                <a:lnTo>
                  <a:pt x="59159" y="26008"/>
                </a:lnTo>
                <a:lnTo>
                  <a:pt x="57038" y="28687"/>
                </a:lnTo>
                <a:lnTo>
                  <a:pt x="55029" y="31477"/>
                </a:lnTo>
                <a:lnTo>
                  <a:pt x="53243" y="34379"/>
                </a:lnTo>
                <a:lnTo>
                  <a:pt x="51457" y="37393"/>
                </a:lnTo>
                <a:lnTo>
                  <a:pt x="49895" y="40407"/>
                </a:lnTo>
                <a:lnTo>
                  <a:pt x="48444" y="43644"/>
                </a:lnTo>
                <a:lnTo>
                  <a:pt x="47216" y="46881"/>
                </a:lnTo>
                <a:lnTo>
                  <a:pt x="46100" y="50229"/>
                </a:lnTo>
                <a:lnTo>
                  <a:pt x="45095" y="53578"/>
                </a:lnTo>
                <a:lnTo>
                  <a:pt x="44314" y="57038"/>
                </a:lnTo>
                <a:lnTo>
                  <a:pt x="43644" y="60610"/>
                </a:lnTo>
                <a:lnTo>
                  <a:pt x="43197" y="64182"/>
                </a:lnTo>
                <a:lnTo>
                  <a:pt x="42974" y="67754"/>
                </a:lnTo>
                <a:lnTo>
                  <a:pt x="42863" y="71438"/>
                </a:lnTo>
                <a:lnTo>
                  <a:pt x="42974" y="75009"/>
                </a:lnTo>
                <a:lnTo>
                  <a:pt x="40630" y="75902"/>
                </a:lnTo>
                <a:lnTo>
                  <a:pt x="38398" y="76907"/>
                </a:lnTo>
                <a:lnTo>
                  <a:pt x="36165" y="77912"/>
                </a:lnTo>
                <a:lnTo>
                  <a:pt x="33933" y="79028"/>
                </a:lnTo>
                <a:lnTo>
                  <a:pt x="31812" y="80256"/>
                </a:lnTo>
                <a:lnTo>
                  <a:pt x="29691" y="81483"/>
                </a:lnTo>
                <a:lnTo>
                  <a:pt x="27682" y="82823"/>
                </a:lnTo>
                <a:lnTo>
                  <a:pt x="25673" y="84274"/>
                </a:lnTo>
                <a:lnTo>
                  <a:pt x="23775" y="85837"/>
                </a:lnTo>
                <a:lnTo>
                  <a:pt x="21878" y="87399"/>
                </a:lnTo>
                <a:lnTo>
                  <a:pt x="20092" y="88962"/>
                </a:lnTo>
                <a:lnTo>
                  <a:pt x="18417" y="90748"/>
                </a:lnTo>
                <a:lnTo>
                  <a:pt x="16743" y="92534"/>
                </a:lnTo>
                <a:lnTo>
                  <a:pt x="15069" y="94320"/>
                </a:lnTo>
                <a:lnTo>
                  <a:pt x="13618" y="96217"/>
                </a:lnTo>
                <a:lnTo>
                  <a:pt x="12055" y="98227"/>
                </a:lnTo>
                <a:lnTo>
                  <a:pt x="10716" y="100236"/>
                </a:lnTo>
                <a:lnTo>
                  <a:pt x="9376" y="102245"/>
                </a:lnTo>
                <a:lnTo>
                  <a:pt x="8148" y="104366"/>
                </a:lnTo>
                <a:lnTo>
                  <a:pt x="7032" y="106487"/>
                </a:lnTo>
                <a:lnTo>
                  <a:pt x="5916" y="108719"/>
                </a:lnTo>
                <a:lnTo>
                  <a:pt x="4911" y="110951"/>
                </a:lnTo>
                <a:lnTo>
                  <a:pt x="4018" y="113295"/>
                </a:lnTo>
                <a:lnTo>
                  <a:pt x="3237" y="115639"/>
                </a:lnTo>
                <a:lnTo>
                  <a:pt x="2456" y="118095"/>
                </a:lnTo>
                <a:lnTo>
                  <a:pt x="1786" y="120439"/>
                </a:lnTo>
                <a:lnTo>
                  <a:pt x="1228" y="122895"/>
                </a:lnTo>
                <a:lnTo>
                  <a:pt x="781" y="125462"/>
                </a:lnTo>
                <a:lnTo>
                  <a:pt x="446" y="127918"/>
                </a:lnTo>
                <a:lnTo>
                  <a:pt x="223" y="130485"/>
                </a:lnTo>
                <a:lnTo>
                  <a:pt x="0" y="133164"/>
                </a:lnTo>
                <a:lnTo>
                  <a:pt x="0" y="135731"/>
                </a:lnTo>
                <a:lnTo>
                  <a:pt x="112" y="139080"/>
                </a:lnTo>
                <a:lnTo>
                  <a:pt x="335" y="142317"/>
                </a:lnTo>
                <a:lnTo>
                  <a:pt x="781" y="145554"/>
                </a:lnTo>
                <a:lnTo>
                  <a:pt x="1339" y="148679"/>
                </a:lnTo>
                <a:lnTo>
                  <a:pt x="2009" y="151805"/>
                </a:lnTo>
                <a:lnTo>
                  <a:pt x="2902" y="154818"/>
                </a:lnTo>
                <a:lnTo>
                  <a:pt x="3907" y="157832"/>
                </a:lnTo>
                <a:lnTo>
                  <a:pt x="5023" y="160734"/>
                </a:lnTo>
                <a:lnTo>
                  <a:pt x="6362" y="163637"/>
                </a:lnTo>
                <a:lnTo>
                  <a:pt x="7813" y="166427"/>
                </a:lnTo>
                <a:lnTo>
                  <a:pt x="9265" y="169106"/>
                </a:lnTo>
                <a:lnTo>
                  <a:pt x="10939" y="171673"/>
                </a:lnTo>
                <a:lnTo>
                  <a:pt x="12725" y="174241"/>
                </a:lnTo>
                <a:lnTo>
                  <a:pt x="14734" y="176585"/>
                </a:lnTo>
                <a:lnTo>
                  <a:pt x="16743" y="178929"/>
                </a:lnTo>
                <a:lnTo>
                  <a:pt x="18864" y="181161"/>
                </a:lnTo>
                <a:lnTo>
                  <a:pt x="21096" y="183282"/>
                </a:lnTo>
                <a:lnTo>
                  <a:pt x="23440" y="185291"/>
                </a:lnTo>
                <a:lnTo>
                  <a:pt x="25784" y="187300"/>
                </a:lnTo>
                <a:lnTo>
                  <a:pt x="28352" y="189086"/>
                </a:lnTo>
                <a:lnTo>
                  <a:pt x="30919" y="190760"/>
                </a:lnTo>
                <a:lnTo>
                  <a:pt x="33598" y="192212"/>
                </a:lnTo>
                <a:lnTo>
                  <a:pt x="36388" y="193663"/>
                </a:lnTo>
                <a:lnTo>
                  <a:pt x="39291" y="195002"/>
                </a:lnTo>
                <a:lnTo>
                  <a:pt x="42193" y="196118"/>
                </a:lnTo>
                <a:lnTo>
                  <a:pt x="45207" y="197123"/>
                </a:lnTo>
                <a:lnTo>
                  <a:pt x="48220" y="198016"/>
                </a:lnTo>
                <a:lnTo>
                  <a:pt x="51346" y="198686"/>
                </a:lnTo>
                <a:lnTo>
                  <a:pt x="54471" y="199244"/>
                </a:lnTo>
                <a:lnTo>
                  <a:pt x="57708" y="199690"/>
                </a:lnTo>
                <a:lnTo>
                  <a:pt x="60945" y="199913"/>
                </a:lnTo>
                <a:lnTo>
                  <a:pt x="64294" y="200025"/>
                </a:lnTo>
                <a:lnTo>
                  <a:pt x="228600" y="200025"/>
                </a:lnTo>
                <a:lnTo>
                  <a:pt x="231502" y="199913"/>
                </a:lnTo>
                <a:lnTo>
                  <a:pt x="234404" y="199690"/>
                </a:lnTo>
                <a:lnTo>
                  <a:pt x="237306" y="199355"/>
                </a:lnTo>
                <a:lnTo>
                  <a:pt x="240097" y="198909"/>
                </a:lnTo>
                <a:lnTo>
                  <a:pt x="242888" y="198239"/>
                </a:lnTo>
                <a:lnTo>
                  <a:pt x="245566" y="197458"/>
                </a:lnTo>
                <a:lnTo>
                  <a:pt x="248245" y="196565"/>
                </a:lnTo>
                <a:lnTo>
                  <a:pt x="250813" y="195560"/>
                </a:lnTo>
                <a:lnTo>
                  <a:pt x="253380" y="194444"/>
                </a:lnTo>
                <a:lnTo>
                  <a:pt x="255836" y="193105"/>
                </a:lnTo>
                <a:lnTo>
                  <a:pt x="258291" y="191765"/>
                </a:lnTo>
                <a:lnTo>
                  <a:pt x="260524" y="190314"/>
                </a:lnTo>
                <a:lnTo>
                  <a:pt x="262756" y="188640"/>
                </a:lnTo>
                <a:lnTo>
                  <a:pt x="264988" y="186965"/>
                </a:lnTo>
                <a:lnTo>
                  <a:pt x="266998" y="185179"/>
                </a:lnTo>
                <a:lnTo>
                  <a:pt x="269007" y="183282"/>
                </a:lnTo>
                <a:lnTo>
                  <a:pt x="270904" y="181273"/>
                </a:lnTo>
                <a:lnTo>
                  <a:pt x="272690" y="179263"/>
                </a:lnTo>
                <a:lnTo>
                  <a:pt x="274365" y="177031"/>
                </a:lnTo>
                <a:lnTo>
                  <a:pt x="276039" y="174799"/>
                </a:lnTo>
                <a:lnTo>
                  <a:pt x="277490" y="172566"/>
                </a:lnTo>
                <a:lnTo>
                  <a:pt x="278830" y="170111"/>
                </a:lnTo>
                <a:lnTo>
                  <a:pt x="280169" y="167655"/>
                </a:lnTo>
                <a:lnTo>
                  <a:pt x="281285" y="165088"/>
                </a:lnTo>
                <a:lnTo>
                  <a:pt x="282290" y="162520"/>
                </a:lnTo>
                <a:lnTo>
                  <a:pt x="283183" y="159841"/>
                </a:lnTo>
                <a:lnTo>
                  <a:pt x="283964" y="157163"/>
                </a:lnTo>
                <a:lnTo>
                  <a:pt x="284634" y="154372"/>
                </a:lnTo>
                <a:lnTo>
                  <a:pt x="285080" y="151581"/>
                </a:lnTo>
                <a:lnTo>
                  <a:pt x="285415" y="148679"/>
                </a:lnTo>
                <a:lnTo>
                  <a:pt x="285638" y="145777"/>
                </a:lnTo>
                <a:lnTo>
                  <a:pt x="285750" y="142875"/>
                </a:lnTo>
                <a:lnTo>
                  <a:pt x="285638" y="140308"/>
                </a:lnTo>
                <a:lnTo>
                  <a:pt x="285527" y="137740"/>
                </a:lnTo>
                <a:lnTo>
                  <a:pt x="285192" y="135285"/>
                </a:lnTo>
                <a:lnTo>
                  <a:pt x="284857" y="132717"/>
                </a:lnTo>
                <a:lnTo>
                  <a:pt x="284411" y="130262"/>
                </a:lnTo>
                <a:lnTo>
                  <a:pt x="283741" y="127918"/>
                </a:lnTo>
                <a:lnTo>
                  <a:pt x="283071" y="125574"/>
                </a:lnTo>
                <a:lnTo>
                  <a:pt x="282290" y="123230"/>
                </a:lnTo>
                <a:lnTo>
                  <a:pt x="281397" y="120886"/>
                </a:lnTo>
                <a:lnTo>
                  <a:pt x="280392" y="118653"/>
                </a:lnTo>
                <a:lnTo>
                  <a:pt x="279276" y="116532"/>
                </a:lnTo>
                <a:lnTo>
                  <a:pt x="278160" y="114412"/>
                </a:lnTo>
                <a:lnTo>
                  <a:pt x="276932" y="112291"/>
                </a:lnTo>
                <a:lnTo>
                  <a:pt x="275592" y="110282"/>
                </a:lnTo>
                <a:lnTo>
                  <a:pt x="274141" y="108384"/>
                </a:lnTo>
                <a:lnTo>
                  <a:pt x="272690" y="106487"/>
                </a:lnTo>
                <a:lnTo>
                  <a:pt x="271128" y="104701"/>
                </a:lnTo>
                <a:lnTo>
                  <a:pt x="269453" y="102915"/>
                </a:lnTo>
                <a:lnTo>
                  <a:pt x="267779" y="101240"/>
                </a:lnTo>
                <a:lnTo>
                  <a:pt x="265993" y="99678"/>
                </a:lnTo>
                <a:lnTo>
                  <a:pt x="264096" y="98115"/>
                </a:lnTo>
                <a:lnTo>
                  <a:pt x="262198" y="96664"/>
                </a:lnTo>
                <a:lnTo>
                  <a:pt x="260189" y="95213"/>
                </a:lnTo>
                <a:lnTo>
                  <a:pt x="258180" y="93985"/>
                </a:lnTo>
                <a:lnTo>
                  <a:pt x="256059" y="92757"/>
                </a:lnTo>
                <a:lnTo>
                  <a:pt x="253938" y="91641"/>
                </a:lnTo>
                <a:lnTo>
                  <a:pt x="251706" y="90636"/>
                </a:lnTo>
                <a:lnTo>
                  <a:pt x="249473" y="89632"/>
                </a:lnTo>
                <a:lnTo>
                  <a:pt x="247129" y="88850"/>
                </a:lnTo>
                <a:lnTo>
                  <a:pt x="244785" y="88069"/>
                </a:lnTo>
                <a:lnTo>
                  <a:pt x="242441" y="87399"/>
                </a:lnTo>
                <a:lnTo>
                  <a:pt x="239985" y="86841"/>
                </a:lnTo>
                <a:lnTo>
                  <a:pt x="240655" y="85055"/>
                </a:lnTo>
                <a:lnTo>
                  <a:pt x="241213" y="83269"/>
                </a:lnTo>
                <a:lnTo>
                  <a:pt x="241771" y="81372"/>
                </a:lnTo>
                <a:lnTo>
                  <a:pt x="242106" y="79363"/>
                </a:lnTo>
                <a:lnTo>
                  <a:pt x="242441" y="77465"/>
                </a:lnTo>
                <a:lnTo>
                  <a:pt x="242664" y="75456"/>
                </a:lnTo>
                <a:lnTo>
                  <a:pt x="242888" y="73447"/>
                </a:lnTo>
                <a:lnTo>
                  <a:pt x="242888" y="71438"/>
                </a:lnTo>
                <a:lnTo>
                  <a:pt x="242888" y="69205"/>
                </a:lnTo>
                <a:lnTo>
                  <a:pt x="242664" y="67084"/>
                </a:lnTo>
                <a:lnTo>
                  <a:pt x="242441" y="64963"/>
                </a:lnTo>
                <a:lnTo>
                  <a:pt x="241995" y="62843"/>
                </a:lnTo>
                <a:lnTo>
                  <a:pt x="241548" y="60722"/>
                </a:lnTo>
                <a:lnTo>
                  <a:pt x="240990" y="58713"/>
                </a:lnTo>
                <a:lnTo>
                  <a:pt x="240320" y="56704"/>
                </a:lnTo>
                <a:lnTo>
                  <a:pt x="239539" y="54806"/>
                </a:lnTo>
                <a:lnTo>
                  <a:pt x="238646" y="52908"/>
                </a:lnTo>
                <a:lnTo>
                  <a:pt x="237753" y="51011"/>
                </a:lnTo>
                <a:lnTo>
                  <a:pt x="236637" y="49225"/>
                </a:lnTo>
                <a:lnTo>
                  <a:pt x="235521" y="47439"/>
                </a:lnTo>
                <a:lnTo>
                  <a:pt x="234404" y="45765"/>
                </a:lnTo>
                <a:lnTo>
                  <a:pt x="233065" y="44202"/>
                </a:lnTo>
                <a:lnTo>
                  <a:pt x="231725" y="42639"/>
                </a:lnTo>
                <a:lnTo>
                  <a:pt x="230386" y="41077"/>
                </a:lnTo>
                <a:lnTo>
                  <a:pt x="228823" y="39737"/>
                </a:lnTo>
                <a:lnTo>
                  <a:pt x="227261" y="38398"/>
                </a:lnTo>
                <a:lnTo>
                  <a:pt x="225698" y="37058"/>
                </a:lnTo>
                <a:lnTo>
                  <a:pt x="224024" y="35942"/>
                </a:lnTo>
                <a:lnTo>
                  <a:pt x="222238" y="34826"/>
                </a:lnTo>
                <a:lnTo>
                  <a:pt x="220452" y="33710"/>
                </a:lnTo>
                <a:lnTo>
                  <a:pt x="218554" y="32817"/>
                </a:lnTo>
                <a:lnTo>
                  <a:pt x="216657" y="31924"/>
                </a:lnTo>
                <a:lnTo>
                  <a:pt x="214759" y="31142"/>
                </a:lnTo>
                <a:lnTo>
                  <a:pt x="212750" y="30473"/>
                </a:lnTo>
                <a:lnTo>
                  <a:pt x="210741" y="29914"/>
                </a:lnTo>
                <a:lnTo>
                  <a:pt x="208620" y="29468"/>
                </a:lnTo>
                <a:lnTo>
                  <a:pt x="206499" y="29021"/>
                </a:lnTo>
                <a:lnTo>
                  <a:pt x="204378" y="28798"/>
                </a:lnTo>
                <a:lnTo>
                  <a:pt x="202257" y="28575"/>
                </a:lnTo>
                <a:lnTo>
                  <a:pt x="200025" y="28575"/>
                </a:lnTo>
                <a:lnTo>
                  <a:pt x="196788" y="28687"/>
                </a:lnTo>
                <a:lnTo>
                  <a:pt x="193551" y="29021"/>
                </a:lnTo>
                <a:lnTo>
                  <a:pt x="190426" y="29691"/>
                </a:lnTo>
                <a:lnTo>
                  <a:pt x="187412" y="30473"/>
                </a:lnTo>
                <a:lnTo>
                  <a:pt x="184398" y="31477"/>
                </a:lnTo>
                <a:lnTo>
                  <a:pt x="181608" y="32705"/>
                </a:lnTo>
                <a:lnTo>
                  <a:pt x="178817" y="34156"/>
                </a:lnTo>
                <a:lnTo>
                  <a:pt x="176250" y="35830"/>
                </a:lnTo>
                <a:lnTo>
                  <a:pt x="175022" y="33821"/>
                </a:lnTo>
                <a:lnTo>
                  <a:pt x="173794" y="31924"/>
                </a:lnTo>
                <a:lnTo>
                  <a:pt x="172455" y="30026"/>
                </a:lnTo>
                <a:lnTo>
                  <a:pt x="171115" y="28129"/>
                </a:lnTo>
                <a:lnTo>
                  <a:pt x="169664" y="26343"/>
                </a:lnTo>
                <a:lnTo>
                  <a:pt x="168213" y="24557"/>
                </a:lnTo>
                <a:lnTo>
                  <a:pt x="166650" y="22882"/>
                </a:lnTo>
                <a:lnTo>
                  <a:pt x="165088" y="21208"/>
                </a:lnTo>
                <a:lnTo>
                  <a:pt x="163413" y="19534"/>
                </a:lnTo>
                <a:lnTo>
                  <a:pt x="161739" y="17971"/>
                </a:lnTo>
                <a:lnTo>
                  <a:pt x="159953" y="16520"/>
                </a:lnTo>
                <a:lnTo>
                  <a:pt x="158167" y="15069"/>
                </a:lnTo>
                <a:lnTo>
                  <a:pt x="156381" y="13618"/>
                </a:lnTo>
                <a:lnTo>
                  <a:pt x="154484" y="12390"/>
                </a:lnTo>
                <a:lnTo>
                  <a:pt x="152474" y="11050"/>
                </a:lnTo>
                <a:lnTo>
                  <a:pt x="150577" y="9823"/>
                </a:lnTo>
                <a:lnTo>
                  <a:pt x="148568" y="8706"/>
                </a:lnTo>
                <a:lnTo>
                  <a:pt x="146447" y="7590"/>
                </a:lnTo>
                <a:lnTo>
                  <a:pt x="144438" y="6586"/>
                </a:lnTo>
                <a:lnTo>
                  <a:pt x="142317" y="5693"/>
                </a:lnTo>
                <a:lnTo>
                  <a:pt x="140084" y="4800"/>
                </a:lnTo>
                <a:lnTo>
                  <a:pt x="137852" y="4018"/>
                </a:lnTo>
                <a:lnTo>
                  <a:pt x="135620" y="3237"/>
                </a:lnTo>
                <a:lnTo>
                  <a:pt x="133387" y="2567"/>
                </a:lnTo>
                <a:lnTo>
                  <a:pt x="131155" y="2009"/>
                </a:lnTo>
                <a:lnTo>
                  <a:pt x="128811" y="1451"/>
                </a:lnTo>
                <a:lnTo>
                  <a:pt x="126467" y="1005"/>
                </a:lnTo>
                <a:lnTo>
                  <a:pt x="124011" y="670"/>
                </a:lnTo>
                <a:lnTo>
                  <a:pt x="121667" y="335"/>
                </a:lnTo>
                <a:lnTo>
                  <a:pt x="119211" y="112"/>
                </a:lnTo>
                <a:lnTo>
                  <a:pt x="11675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86" name="Google Shape;186;p46"/>
          <p:cNvPicPr preferRelativeResize="0"/>
          <p:nvPr/>
        </p:nvPicPr>
        <p:blipFill>
          <a:blip r:embed="rId4">
            <a:alphaModFix/>
          </a:blip>
          <a:stretch>
            <a:fillRect/>
          </a:stretch>
        </p:blipFill>
        <p:spPr>
          <a:xfrm>
            <a:off x="1143262" y="2362985"/>
            <a:ext cx="2467699" cy="1984464"/>
          </a:xfrm>
          <a:prstGeom prst="rect">
            <a:avLst/>
          </a:prstGeom>
          <a:noFill/>
          <a:ln>
            <a:noFill/>
          </a:ln>
        </p:spPr>
      </p:pic>
      <p:pic>
        <p:nvPicPr>
          <p:cNvPr id="187" name="Google Shape;187;p46"/>
          <p:cNvPicPr preferRelativeResize="0"/>
          <p:nvPr/>
        </p:nvPicPr>
        <p:blipFill>
          <a:blip r:embed="rId5">
            <a:alphaModFix/>
          </a:blip>
          <a:stretch>
            <a:fillRect/>
          </a:stretch>
        </p:blipFill>
        <p:spPr>
          <a:xfrm>
            <a:off x="3610951" y="2362975"/>
            <a:ext cx="2467699" cy="1984464"/>
          </a:xfrm>
          <a:prstGeom prst="rect">
            <a:avLst/>
          </a:prstGeom>
          <a:noFill/>
          <a:ln>
            <a:noFill/>
          </a:ln>
        </p:spPr>
      </p:pic>
      <p:grpSp>
        <p:nvGrpSpPr>
          <p:cNvPr id="188" name="Google Shape;188;p46"/>
          <p:cNvGrpSpPr/>
          <p:nvPr/>
        </p:nvGrpSpPr>
        <p:grpSpPr>
          <a:xfrm>
            <a:off x="6078638" y="2362985"/>
            <a:ext cx="1991125" cy="1984464"/>
            <a:chOff x="5659301" y="2865710"/>
            <a:chExt cx="1991125" cy="1984464"/>
          </a:xfrm>
        </p:grpSpPr>
        <p:pic>
          <p:nvPicPr>
            <p:cNvPr id="189" name="Google Shape;189;p46"/>
            <p:cNvPicPr preferRelativeResize="0"/>
            <p:nvPr/>
          </p:nvPicPr>
          <p:blipFill>
            <a:blip r:embed="rId6">
              <a:alphaModFix/>
            </a:blip>
            <a:stretch>
              <a:fillRect/>
            </a:stretch>
          </p:blipFill>
          <p:spPr>
            <a:xfrm>
              <a:off x="5659301" y="2865710"/>
              <a:ext cx="1991125" cy="1984464"/>
            </a:xfrm>
            <a:prstGeom prst="rect">
              <a:avLst/>
            </a:prstGeom>
            <a:noFill/>
            <a:ln>
              <a:noFill/>
            </a:ln>
          </p:spPr>
        </p:pic>
        <p:sp>
          <p:nvSpPr>
            <p:cNvPr id="190" name="Google Shape;190;p46"/>
            <p:cNvSpPr txBox="1"/>
            <p:nvPr/>
          </p:nvSpPr>
          <p:spPr>
            <a:xfrm>
              <a:off x="5799850" y="3343588"/>
              <a:ext cx="1711200" cy="1028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700">
                  <a:solidFill>
                    <a:srgbClr val="FFFFFF"/>
                  </a:solidFill>
                  <a:latin typeface="Montserrat SemiBold"/>
                  <a:ea typeface="Montserrat SemiBold"/>
                  <a:cs typeface="Montserrat SemiBold"/>
                  <a:sym typeface="Montserrat SemiBold"/>
                </a:rPr>
                <a:t>Ecosystem </a:t>
              </a:r>
              <a:endParaRPr sz="1700">
                <a:solidFill>
                  <a:srgbClr val="FFFFFF"/>
                </a:solidFill>
                <a:latin typeface="Montserrat SemiBold"/>
                <a:ea typeface="Montserrat SemiBold"/>
                <a:cs typeface="Montserrat SemiBold"/>
                <a:sym typeface="Montserrat SemiBold"/>
              </a:endParaRPr>
            </a:p>
            <a:p>
              <a:pPr indent="0" lvl="0" marL="0" rtl="0" algn="ctr">
                <a:spcBef>
                  <a:spcPts val="300"/>
                </a:spcBef>
                <a:spcAft>
                  <a:spcPts val="300"/>
                </a:spcAft>
                <a:buNone/>
              </a:pPr>
              <a:r>
                <a:rPr lang="en" sz="1300">
                  <a:solidFill>
                    <a:srgbClr val="FFFFFF"/>
                  </a:solidFill>
                  <a:latin typeface="Montserrat"/>
                  <a:ea typeface="Montserrat"/>
                  <a:cs typeface="Montserrat"/>
                  <a:sym typeface="Montserrat"/>
                </a:rPr>
                <a:t>Extensible </a:t>
              </a:r>
              <a:endParaRPr sz="1300">
                <a:solidFill>
                  <a:srgbClr val="FFFFFF"/>
                </a:solidFill>
                <a:latin typeface="Montserrat"/>
                <a:ea typeface="Montserrat"/>
                <a:cs typeface="Montserrat"/>
                <a:sym typeface="Montserrat"/>
              </a:endParaRPr>
            </a:p>
          </p:txBody>
        </p:sp>
      </p:grpSp>
      <p:sp>
        <p:nvSpPr>
          <p:cNvPr id="191" name="Google Shape;191;p46"/>
          <p:cNvSpPr txBox="1"/>
          <p:nvPr/>
        </p:nvSpPr>
        <p:spPr>
          <a:xfrm>
            <a:off x="1280412" y="2840850"/>
            <a:ext cx="1711200" cy="1028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600">
                <a:solidFill>
                  <a:srgbClr val="FFFFFF"/>
                </a:solidFill>
                <a:latin typeface="Montserrat SemiBold"/>
                <a:ea typeface="Montserrat SemiBold"/>
                <a:cs typeface="Montserrat SemiBold"/>
                <a:sym typeface="Montserrat SemiBold"/>
              </a:rPr>
              <a:t>Infrastructure </a:t>
            </a:r>
            <a:endParaRPr sz="1600">
              <a:solidFill>
                <a:srgbClr val="FFFFFF"/>
              </a:solidFill>
              <a:latin typeface="Montserrat SemiBold"/>
              <a:ea typeface="Montserrat SemiBold"/>
              <a:cs typeface="Montserrat SemiBold"/>
              <a:sym typeface="Montserrat SemiBold"/>
            </a:endParaRPr>
          </a:p>
          <a:p>
            <a:pPr indent="0" lvl="0" marL="0" rtl="0" algn="ctr">
              <a:spcBef>
                <a:spcPts val="300"/>
              </a:spcBef>
              <a:spcAft>
                <a:spcPts val="300"/>
              </a:spcAft>
              <a:buNone/>
            </a:pPr>
            <a:r>
              <a:rPr lang="en" sz="1300">
                <a:solidFill>
                  <a:srgbClr val="FFFFFF"/>
                </a:solidFill>
                <a:latin typeface="Montserrat"/>
                <a:ea typeface="Montserrat"/>
                <a:cs typeface="Montserrat"/>
                <a:sym typeface="Montserrat"/>
              </a:rPr>
              <a:t>Future-proof</a:t>
            </a:r>
            <a:endParaRPr sz="1300">
              <a:solidFill>
                <a:srgbClr val="FFFFFF"/>
              </a:solidFill>
              <a:latin typeface="Montserrat"/>
              <a:ea typeface="Montserrat"/>
              <a:cs typeface="Montserrat"/>
              <a:sym typeface="Montserrat"/>
            </a:endParaRPr>
          </a:p>
        </p:txBody>
      </p:sp>
      <p:sp>
        <p:nvSpPr>
          <p:cNvPr id="192" name="Google Shape;192;p46"/>
          <p:cNvSpPr txBox="1"/>
          <p:nvPr/>
        </p:nvSpPr>
        <p:spPr>
          <a:xfrm>
            <a:off x="3765112" y="2840850"/>
            <a:ext cx="1711200" cy="1028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700">
                <a:solidFill>
                  <a:schemeClr val="lt1"/>
                </a:solidFill>
                <a:latin typeface="Montserrat SemiBold"/>
                <a:ea typeface="Montserrat SemiBold"/>
                <a:cs typeface="Montserrat SemiBold"/>
                <a:sym typeface="Montserrat SemiBold"/>
              </a:rPr>
              <a:t>Platform</a:t>
            </a:r>
            <a:endParaRPr sz="1700">
              <a:solidFill>
                <a:schemeClr val="lt1"/>
              </a:solidFill>
              <a:latin typeface="Montserrat SemiBold"/>
              <a:ea typeface="Montserrat SemiBold"/>
              <a:cs typeface="Montserrat SemiBold"/>
              <a:sym typeface="Montserrat SemiBold"/>
            </a:endParaRPr>
          </a:p>
          <a:p>
            <a:pPr indent="0" lvl="0" marL="0" rtl="0" algn="ctr">
              <a:spcBef>
                <a:spcPts val="300"/>
              </a:spcBef>
              <a:spcAft>
                <a:spcPts val="300"/>
              </a:spcAft>
              <a:buClr>
                <a:schemeClr val="dk1"/>
              </a:buClr>
              <a:buSzPts val="1100"/>
              <a:buFont typeface="Arial"/>
              <a:buNone/>
            </a:pPr>
            <a:r>
              <a:rPr lang="en" sz="1300">
                <a:solidFill>
                  <a:schemeClr val="lt1"/>
                </a:solidFill>
                <a:latin typeface="Montserrat"/>
                <a:ea typeface="Montserrat"/>
                <a:cs typeface="Montserrat"/>
                <a:sym typeface="Montserrat"/>
              </a:rPr>
              <a:t>Data Driven</a:t>
            </a:r>
            <a:endParaRPr sz="1300">
              <a:solidFill>
                <a:srgbClr val="FFFFFF"/>
              </a:solidFill>
              <a:latin typeface="Montserrat"/>
              <a:ea typeface="Montserrat"/>
              <a:cs typeface="Montserrat"/>
              <a:sym typeface="Montserrat"/>
            </a:endParaRPr>
          </a:p>
        </p:txBody>
      </p:sp>
      <p:sp>
        <p:nvSpPr>
          <p:cNvPr id="193" name="Google Shape;193;p46"/>
          <p:cNvSpPr txBox="1"/>
          <p:nvPr/>
        </p:nvSpPr>
        <p:spPr>
          <a:xfrm>
            <a:off x="1708213" y="1399638"/>
            <a:ext cx="5727600" cy="603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chemeClr val="lt1"/>
                </a:solidFill>
                <a:latin typeface="Montserrat"/>
                <a:ea typeface="Montserrat"/>
                <a:cs typeface="Montserrat"/>
                <a:sym typeface="Montserrat"/>
              </a:rPr>
              <a:t>The </a:t>
            </a:r>
            <a:r>
              <a:rPr lang="en" sz="3000">
                <a:solidFill>
                  <a:srgbClr val="00BC6F"/>
                </a:solidFill>
                <a:latin typeface="Montserrat ExtraBold"/>
                <a:ea typeface="Montserrat ExtraBold"/>
                <a:cs typeface="Montserrat ExtraBold"/>
                <a:sym typeface="Montserrat ExtraBold"/>
              </a:rPr>
              <a:t>INTELLIGENT </a:t>
            </a:r>
            <a:r>
              <a:rPr lang="en" sz="3000">
                <a:solidFill>
                  <a:schemeClr val="lt1"/>
                </a:solidFill>
                <a:latin typeface="Montserrat"/>
                <a:ea typeface="Montserrat"/>
                <a:cs typeface="Montserrat"/>
                <a:sym typeface="Montserrat"/>
              </a:rPr>
              <a:t>EHR</a:t>
            </a:r>
            <a:endParaRPr sz="3000">
              <a:solidFill>
                <a:schemeClr val="lt1"/>
              </a:solidFill>
              <a:latin typeface="Montserrat"/>
              <a:ea typeface="Montserrat"/>
              <a:cs typeface="Montserrat"/>
              <a:sym typeface="Montserrat"/>
            </a:endParaRPr>
          </a:p>
        </p:txBody>
      </p:sp>
      <p:pic>
        <p:nvPicPr>
          <p:cNvPr id="194" name="Google Shape;194;p46" title="MEDITECH_Expanse_whiteGreen_RGB.png"/>
          <p:cNvPicPr preferRelativeResize="0"/>
          <p:nvPr/>
        </p:nvPicPr>
        <p:blipFill>
          <a:blip r:embed="rId7">
            <a:alphaModFix/>
          </a:blip>
          <a:stretch>
            <a:fillRect/>
          </a:stretch>
        </p:blipFill>
        <p:spPr>
          <a:xfrm>
            <a:off x="2723623" y="450850"/>
            <a:ext cx="3696775" cy="74085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 presetSubtype="0">
                                  <p:stCondLst>
                                    <p:cond delay="0"/>
                                  </p:stCondLst>
                                  <p:childTnLst>
                                    <p:set>
                                      <p:cBhvr>
                                        <p:cTn dur="1" fill="hold">
                                          <p:stCondLst>
                                            <p:cond delay="0"/>
                                          </p:stCondLst>
                                        </p:cTn>
                                        <p:tgtEl>
                                          <p:spTgt spid="18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FEF"/>
        </a:solidFill>
      </p:bgPr>
    </p:bg>
    <p:spTree>
      <p:nvGrpSpPr>
        <p:cNvPr id="618" name="Shape 618"/>
        <p:cNvGrpSpPr/>
        <p:nvPr/>
      </p:nvGrpSpPr>
      <p:grpSpPr>
        <a:xfrm>
          <a:off x="0" y="0"/>
          <a:ext cx="0" cy="0"/>
          <a:chOff x="0" y="0"/>
          <a:chExt cx="0" cy="0"/>
        </a:xfrm>
      </p:grpSpPr>
      <p:grpSp>
        <p:nvGrpSpPr>
          <p:cNvPr id="619" name="Google Shape;619;p64"/>
          <p:cNvGrpSpPr/>
          <p:nvPr/>
        </p:nvGrpSpPr>
        <p:grpSpPr>
          <a:xfrm>
            <a:off x="180582" y="354475"/>
            <a:ext cx="4392779" cy="4499434"/>
            <a:chOff x="180582" y="354475"/>
            <a:chExt cx="4392779" cy="4499434"/>
          </a:xfrm>
        </p:grpSpPr>
        <p:grpSp>
          <p:nvGrpSpPr>
            <p:cNvPr id="620" name="Google Shape;620;p64"/>
            <p:cNvGrpSpPr/>
            <p:nvPr/>
          </p:nvGrpSpPr>
          <p:grpSpPr>
            <a:xfrm>
              <a:off x="848171" y="1261033"/>
              <a:ext cx="2512200" cy="3035400"/>
              <a:chOff x="848171" y="1261033"/>
              <a:chExt cx="2512200" cy="3035400"/>
            </a:xfrm>
          </p:grpSpPr>
          <p:cxnSp>
            <p:nvCxnSpPr>
              <p:cNvPr id="621" name="Google Shape;621;p64"/>
              <p:cNvCxnSpPr/>
              <p:nvPr/>
            </p:nvCxnSpPr>
            <p:spPr>
              <a:xfrm>
                <a:off x="1805171" y="1261033"/>
                <a:ext cx="289800" cy="3035400"/>
              </a:xfrm>
              <a:prstGeom prst="straightConnector1">
                <a:avLst/>
              </a:prstGeom>
              <a:noFill/>
              <a:ln cap="flat" cmpd="sng" w="76200">
                <a:solidFill>
                  <a:srgbClr val="FFFFFF"/>
                </a:solidFill>
                <a:prstDash val="solid"/>
                <a:round/>
                <a:headEnd len="med" w="med" type="none"/>
                <a:tailEnd len="med" w="med" type="none"/>
              </a:ln>
            </p:spPr>
          </p:cxnSp>
          <p:cxnSp>
            <p:nvCxnSpPr>
              <p:cNvPr id="622" name="Google Shape;622;p64"/>
              <p:cNvCxnSpPr/>
              <p:nvPr/>
            </p:nvCxnSpPr>
            <p:spPr>
              <a:xfrm>
                <a:off x="1805171" y="1261033"/>
                <a:ext cx="1555200" cy="2668500"/>
              </a:xfrm>
              <a:prstGeom prst="straightConnector1">
                <a:avLst/>
              </a:prstGeom>
              <a:noFill/>
              <a:ln cap="flat" cmpd="sng" w="76200">
                <a:solidFill>
                  <a:srgbClr val="FFFFFF"/>
                </a:solidFill>
                <a:prstDash val="solid"/>
                <a:round/>
                <a:headEnd len="med" w="med" type="none"/>
                <a:tailEnd len="med" w="med" type="none"/>
              </a:ln>
            </p:spPr>
          </p:cxnSp>
          <p:cxnSp>
            <p:nvCxnSpPr>
              <p:cNvPr id="623" name="Google Shape;623;p64"/>
              <p:cNvCxnSpPr/>
              <p:nvPr/>
            </p:nvCxnSpPr>
            <p:spPr>
              <a:xfrm flipH="1">
                <a:off x="848171" y="1261033"/>
                <a:ext cx="957000" cy="2487000"/>
              </a:xfrm>
              <a:prstGeom prst="straightConnector1">
                <a:avLst/>
              </a:prstGeom>
              <a:noFill/>
              <a:ln cap="flat" cmpd="sng" w="76200">
                <a:solidFill>
                  <a:srgbClr val="FFFFFF"/>
                </a:solidFill>
                <a:prstDash val="solid"/>
                <a:round/>
                <a:headEnd len="med" w="med" type="none"/>
                <a:tailEnd len="med" w="med" type="none"/>
              </a:ln>
            </p:spPr>
          </p:cxnSp>
        </p:grpSp>
        <p:grpSp>
          <p:nvGrpSpPr>
            <p:cNvPr id="624" name="Google Shape;624;p64"/>
            <p:cNvGrpSpPr/>
            <p:nvPr/>
          </p:nvGrpSpPr>
          <p:grpSpPr>
            <a:xfrm rot="2952289">
              <a:off x="543651" y="1285155"/>
              <a:ext cx="3666641" cy="2638074"/>
              <a:chOff x="206471" y="1260910"/>
              <a:chExt cx="3666399" cy="2637900"/>
            </a:xfrm>
          </p:grpSpPr>
          <p:cxnSp>
            <p:nvCxnSpPr>
              <p:cNvPr id="625" name="Google Shape;625;p64"/>
              <p:cNvCxnSpPr/>
              <p:nvPr/>
            </p:nvCxnSpPr>
            <p:spPr>
              <a:xfrm flipH="1" rot="-2952511">
                <a:off x="1907150" y="1214297"/>
                <a:ext cx="1127340" cy="2731127"/>
              </a:xfrm>
              <a:prstGeom prst="straightConnector1">
                <a:avLst/>
              </a:prstGeom>
              <a:noFill/>
              <a:ln cap="flat" cmpd="sng" w="76200">
                <a:solidFill>
                  <a:srgbClr val="FFFFFF"/>
                </a:solidFill>
                <a:prstDash val="solid"/>
                <a:round/>
                <a:headEnd len="med" w="med" type="none"/>
                <a:tailEnd len="med" w="med" type="none"/>
              </a:ln>
            </p:spPr>
          </p:cxnSp>
          <p:cxnSp>
            <p:nvCxnSpPr>
              <p:cNvPr id="626" name="Google Shape;626;p64"/>
              <p:cNvCxnSpPr/>
              <p:nvPr/>
            </p:nvCxnSpPr>
            <p:spPr>
              <a:xfrm flipH="1" rot="-2952356">
                <a:off x="100343" y="2041642"/>
                <a:ext cx="2446957" cy="839981"/>
              </a:xfrm>
              <a:prstGeom prst="straightConnector1">
                <a:avLst/>
              </a:prstGeom>
              <a:noFill/>
              <a:ln cap="flat" cmpd="sng" w="76200">
                <a:solidFill>
                  <a:srgbClr val="FFFFFF"/>
                </a:solidFill>
                <a:prstDash val="solid"/>
                <a:round/>
                <a:headEnd len="med" w="med" type="none"/>
                <a:tailEnd len="med" w="med" type="none"/>
              </a:ln>
            </p:spPr>
          </p:cxnSp>
        </p:grpSp>
        <p:grpSp>
          <p:nvGrpSpPr>
            <p:cNvPr id="627" name="Google Shape;627;p64"/>
            <p:cNvGrpSpPr/>
            <p:nvPr/>
          </p:nvGrpSpPr>
          <p:grpSpPr>
            <a:xfrm rot="5646337">
              <a:off x="774498" y="1166331"/>
              <a:ext cx="3150444" cy="3137969"/>
              <a:chOff x="332202" y="1149372"/>
              <a:chExt cx="3150235" cy="3137761"/>
            </a:xfrm>
          </p:grpSpPr>
          <p:cxnSp>
            <p:nvCxnSpPr>
              <p:cNvPr id="628" name="Google Shape;628;p64"/>
              <p:cNvCxnSpPr/>
              <p:nvPr/>
            </p:nvCxnSpPr>
            <p:spPr>
              <a:xfrm rot="5153521">
                <a:off x="249703" y="2615871"/>
                <a:ext cx="3011036" cy="316423"/>
              </a:xfrm>
              <a:prstGeom prst="straightConnector1">
                <a:avLst/>
              </a:prstGeom>
              <a:noFill/>
              <a:ln cap="flat" cmpd="sng" w="76200">
                <a:solidFill>
                  <a:srgbClr val="FFFFFF"/>
                </a:solidFill>
                <a:prstDash val="solid"/>
                <a:round/>
                <a:headEnd len="med" w="med" type="none"/>
                <a:tailEnd len="med" w="med" type="none"/>
              </a:ln>
            </p:spPr>
          </p:cxnSp>
          <p:cxnSp>
            <p:nvCxnSpPr>
              <p:cNvPr id="629" name="Google Shape;629;p64"/>
              <p:cNvCxnSpPr/>
              <p:nvPr/>
            </p:nvCxnSpPr>
            <p:spPr>
              <a:xfrm flipH="1" rot="-5646471">
                <a:off x="971242" y="2157060"/>
                <a:ext cx="2864559" cy="994046"/>
              </a:xfrm>
              <a:prstGeom prst="straightConnector1">
                <a:avLst/>
              </a:prstGeom>
              <a:noFill/>
              <a:ln cap="flat" cmpd="sng" w="76200">
                <a:solidFill>
                  <a:srgbClr val="FFFFFF"/>
                </a:solidFill>
                <a:prstDash val="solid"/>
                <a:round/>
                <a:headEnd len="med" w="med" type="none"/>
                <a:tailEnd len="med" w="med" type="none"/>
              </a:ln>
            </p:spPr>
          </p:cxnSp>
          <p:cxnSp>
            <p:nvCxnSpPr>
              <p:cNvPr id="630" name="Google Shape;630;p64"/>
              <p:cNvCxnSpPr/>
              <p:nvPr/>
            </p:nvCxnSpPr>
            <p:spPr>
              <a:xfrm flipH="1" rot="-5646079">
                <a:off x="1786140" y="1281621"/>
                <a:ext cx="1715593" cy="1558301"/>
              </a:xfrm>
              <a:prstGeom prst="straightConnector1">
                <a:avLst/>
              </a:prstGeom>
              <a:noFill/>
              <a:ln cap="flat" cmpd="sng" w="76200">
                <a:solidFill>
                  <a:srgbClr val="FFFFFF"/>
                </a:solidFill>
                <a:prstDash val="solid"/>
                <a:round/>
                <a:headEnd len="med" w="med" type="none"/>
                <a:tailEnd len="med" w="med" type="none"/>
              </a:ln>
            </p:spPr>
          </p:cxnSp>
          <p:cxnSp>
            <p:nvCxnSpPr>
              <p:cNvPr id="631" name="Google Shape;631;p64"/>
              <p:cNvCxnSpPr/>
              <p:nvPr/>
            </p:nvCxnSpPr>
            <p:spPr>
              <a:xfrm rot="5153434">
                <a:off x="137774" y="1575822"/>
                <a:ext cx="2005256" cy="1476481"/>
              </a:xfrm>
              <a:prstGeom prst="straightConnector1">
                <a:avLst/>
              </a:prstGeom>
              <a:noFill/>
              <a:ln cap="flat" cmpd="sng" w="76200">
                <a:solidFill>
                  <a:srgbClr val="FFFFFF"/>
                </a:solidFill>
                <a:prstDash val="solid"/>
                <a:round/>
                <a:headEnd len="med" w="med" type="none"/>
                <a:tailEnd len="med" w="med" type="none"/>
              </a:ln>
            </p:spPr>
          </p:cxnSp>
        </p:grpSp>
      </p:grpSp>
      <p:sp>
        <p:nvSpPr>
          <p:cNvPr id="632" name="Google Shape;632;p64"/>
          <p:cNvSpPr/>
          <p:nvPr/>
        </p:nvSpPr>
        <p:spPr>
          <a:xfrm>
            <a:off x="735422" y="1223789"/>
            <a:ext cx="3186900" cy="3186900"/>
          </a:xfrm>
          <a:prstGeom prst="ellipse">
            <a:avLst/>
          </a:prstGeom>
          <a:noFill/>
          <a:ln cap="flat" cmpd="sng" w="76200">
            <a:solidFill>
              <a:srgbClr val="BDC1C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633" name="Google Shape;633;p64"/>
          <p:cNvGrpSpPr/>
          <p:nvPr/>
        </p:nvGrpSpPr>
        <p:grpSpPr>
          <a:xfrm>
            <a:off x="1282805" y="870833"/>
            <a:ext cx="1044732" cy="984934"/>
            <a:chOff x="586247" y="1248325"/>
            <a:chExt cx="1357500" cy="1279800"/>
          </a:xfrm>
        </p:grpSpPr>
        <p:sp>
          <p:nvSpPr>
            <p:cNvPr id="634" name="Google Shape;634;p64"/>
            <p:cNvSpPr/>
            <p:nvPr/>
          </p:nvSpPr>
          <p:spPr>
            <a:xfrm>
              <a:off x="625100" y="1248325"/>
              <a:ext cx="1279800" cy="1279800"/>
            </a:xfrm>
            <a:prstGeom prst="ellipse">
              <a:avLst/>
            </a:prstGeom>
            <a:solidFill>
              <a:srgbClr val="00BC6F"/>
            </a:solidFill>
            <a:ln cap="flat" cmpd="sng" w="381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200">
                <a:latin typeface="Montserrat SemiBold"/>
                <a:ea typeface="Montserrat SemiBold"/>
                <a:cs typeface="Montserrat SemiBold"/>
                <a:sym typeface="Montserrat SemiBold"/>
              </a:endParaRPr>
            </a:p>
          </p:txBody>
        </p:sp>
        <p:sp>
          <p:nvSpPr>
            <p:cNvPr id="635" name="Google Shape;635;p64"/>
            <p:cNvSpPr/>
            <p:nvPr/>
          </p:nvSpPr>
          <p:spPr>
            <a:xfrm>
              <a:off x="586247" y="1755340"/>
              <a:ext cx="1357500" cy="439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Montserrat SemiBold"/>
                  <a:ea typeface="Montserrat SemiBold"/>
                  <a:cs typeface="Montserrat SemiBold"/>
                  <a:sym typeface="Montserrat SemiBold"/>
                </a:rPr>
                <a:t>Total Time</a:t>
              </a:r>
              <a:endParaRPr sz="1000">
                <a:solidFill>
                  <a:srgbClr val="FFFFFF"/>
                </a:solidFill>
                <a:latin typeface="Montserrat SemiBold"/>
                <a:ea typeface="Montserrat SemiBold"/>
                <a:cs typeface="Montserrat SemiBold"/>
                <a:sym typeface="Montserrat SemiBold"/>
              </a:endParaRPr>
            </a:p>
            <a:p>
              <a:pPr indent="0" lvl="0" marL="0" rtl="0" algn="ctr">
                <a:spcBef>
                  <a:spcPts val="0"/>
                </a:spcBef>
                <a:spcAft>
                  <a:spcPts val="0"/>
                </a:spcAft>
                <a:buNone/>
              </a:pPr>
              <a:r>
                <a:rPr lang="en" sz="1000">
                  <a:solidFill>
                    <a:srgbClr val="FFFFFF"/>
                  </a:solidFill>
                  <a:latin typeface="Montserrat SemiBold"/>
                  <a:ea typeface="Montserrat SemiBold"/>
                  <a:cs typeface="Montserrat SemiBold"/>
                  <a:sym typeface="Montserrat SemiBold"/>
                </a:rPr>
                <a:t> in EHR</a:t>
              </a:r>
              <a:endParaRPr sz="1000">
                <a:solidFill>
                  <a:srgbClr val="FFFFFF"/>
                </a:solidFill>
                <a:latin typeface="Montserrat SemiBold"/>
                <a:ea typeface="Montserrat SemiBold"/>
                <a:cs typeface="Montserrat SemiBold"/>
                <a:sym typeface="Montserrat SemiBold"/>
              </a:endParaRPr>
            </a:p>
            <a:p>
              <a:pPr indent="0" lvl="0" marL="0" rtl="0" algn="l">
                <a:spcBef>
                  <a:spcPts val="0"/>
                </a:spcBef>
                <a:spcAft>
                  <a:spcPts val="0"/>
                </a:spcAft>
                <a:buNone/>
              </a:pPr>
              <a:r>
                <a:t/>
              </a:r>
              <a:endParaRPr sz="1000">
                <a:solidFill>
                  <a:srgbClr val="595959"/>
                </a:solidFill>
                <a:latin typeface="Montserrat SemiBold"/>
                <a:ea typeface="Montserrat SemiBold"/>
                <a:cs typeface="Montserrat SemiBold"/>
                <a:sym typeface="Montserrat SemiBold"/>
              </a:endParaRPr>
            </a:p>
          </p:txBody>
        </p:sp>
      </p:grpSp>
      <p:grpSp>
        <p:nvGrpSpPr>
          <p:cNvPr id="636" name="Google Shape;636;p64"/>
          <p:cNvGrpSpPr/>
          <p:nvPr/>
        </p:nvGrpSpPr>
        <p:grpSpPr>
          <a:xfrm>
            <a:off x="2675106" y="1071974"/>
            <a:ext cx="1044900" cy="984900"/>
            <a:chOff x="2675106" y="1071974"/>
            <a:chExt cx="1044900" cy="984900"/>
          </a:xfrm>
        </p:grpSpPr>
        <p:sp>
          <p:nvSpPr>
            <p:cNvPr id="637" name="Google Shape;637;p64"/>
            <p:cNvSpPr/>
            <p:nvPr/>
          </p:nvSpPr>
          <p:spPr>
            <a:xfrm>
              <a:off x="2705046" y="1071974"/>
              <a:ext cx="984900" cy="984900"/>
            </a:xfrm>
            <a:prstGeom prst="ellipse">
              <a:avLst/>
            </a:prstGeom>
            <a:solidFill>
              <a:srgbClr val="00BC6F"/>
            </a:solidFill>
            <a:ln cap="flat" cmpd="sng" w="381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200">
                <a:latin typeface="Montserrat SemiBold"/>
                <a:ea typeface="Montserrat SemiBold"/>
                <a:cs typeface="Montserrat SemiBold"/>
                <a:sym typeface="Montserrat SemiBold"/>
              </a:endParaRPr>
            </a:p>
          </p:txBody>
        </p:sp>
        <p:sp>
          <p:nvSpPr>
            <p:cNvPr id="638" name="Google Shape;638;p64"/>
            <p:cNvSpPr/>
            <p:nvPr/>
          </p:nvSpPr>
          <p:spPr>
            <a:xfrm>
              <a:off x="2675106" y="1493732"/>
              <a:ext cx="1044900" cy="298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Montserrat SemiBold"/>
                  <a:ea typeface="Montserrat SemiBold"/>
                  <a:cs typeface="Montserrat SemiBold"/>
                  <a:sym typeface="Montserrat SemiBold"/>
                </a:rPr>
                <a:t>Time in Chart</a:t>
              </a:r>
              <a:endParaRPr sz="1000">
                <a:solidFill>
                  <a:srgbClr val="FFFFFF"/>
                </a:solidFill>
                <a:latin typeface="Montserrat SemiBold"/>
                <a:ea typeface="Montserrat SemiBold"/>
                <a:cs typeface="Montserrat SemiBold"/>
                <a:sym typeface="Montserrat SemiBold"/>
              </a:endParaRPr>
            </a:p>
            <a:p>
              <a:pPr indent="0" lvl="0" marL="0" rtl="0" algn="l">
                <a:spcBef>
                  <a:spcPts val="0"/>
                </a:spcBef>
                <a:spcAft>
                  <a:spcPts val="0"/>
                </a:spcAft>
                <a:buNone/>
              </a:pPr>
              <a:r>
                <a:t/>
              </a:r>
              <a:endParaRPr sz="1000">
                <a:solidFill>
                  <a:srgbClr val="595959"/>
                </a:solidFill>
                <a:latin typeface="Montserrat SemiBold"/>
                <a:ea typeface="Montserrat SemiBold"/>
                <a:cs typeface="Montserrat SemiBold"/>
                <a:sym typeface="Montserrat SemiBold"/>
              </a:endParaRPr>
            </a:p>
          </p:txBody>
        </p:sp>
      </p:grpSp>
      <p:grpSp>
        <p:nvGrpSpPr>
          <p:cNvPr id="639" name="Google Shape;639;p64"/>
          <p:cNvGrpSpPr/>
          <p:nvPr/>
        </p:nvGrpSpPr>
        <p:grpSpPr>
          <a:xfrm>
            <a:off x="3270575" y="2274057"/>
            <a:ext cx="1044900" cy="984900"/>
            <a:chOff x="3209925" y="2274057"/>
            <a:chExt cx="1044900" cy="984900"/>
          </a:xfrm>
        </p:grpSpPr>
        <p:sp>
          <p:nvSpPr>
            <p:cNvPr id="640" name="Google Shape;640;p64"/>
            <p:cNvSpPr/>
            <p:nvPr/>
          </p:nvSpPr>
          <p:spPr>
            <a:xfrm>
              <a:off x="3239846" y="2274057"/>
              <a:ext cx="984900" cy="984900"/>
            </a:xfrm>
            <a:prstGeom prst="ellipse">
              <a:avLst/>
            </a:prstGeom>
            <a:solidFill>
              <a:srgbClr val="00BC6F"/>
            </a:solidFill>
            <a:ln cap="flat" cmpd="sng" w="381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200">
                <a:latin typeface="Montserrat SemiBold"/>
                <a:ea typeface="Montserrat SemiBold"/>
                <a:cs typeface="Montserrat SemiBold"/>
                <a:sym typeface="Montserrat SemiBold"/>
              </a:endParaRPr>
            </a:p>
          </p:txBody>
        </p:sp>
        <p:sp>
          <p:nvSpPr>
            <p:cNvPr id="641" name="Google Shape;641;p64"/>
            <p:cNvSpPr/>
            <p:nvPr/>
          </p:nvSpPr>
          <p:spPr>
            <a:xfrm>
              <a:off x="3209925" y="2571751"/>
              <a:ext cx="1044900" cy="432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Montserrat SemiBold"/>
                  <a:ea typeface="Montserrat SemiBold"/>
                  <a:cs typeface="Montserrat SemiBold"/>
                  <a:sym typeface="Montserrat SemiBold"/>
                </a:rPr>
                <a:t>Time in Chart Viewer</a:t>
              </a:r>
              <a:endParaRPr sz="1000">
                <a:solidFill>
                  <a:srgbClr val="595959"/>
                </a:solidFill>
                <a:latin typeface="Montserrat SemiBold"/>
                <a:ea typeface="Montserrat SemiBold"/>
                <a:cs typeface="Montserrat SemiBold"/>
                <a:sym typeface="Montserrat SemiBold"/>
              </a:endParaRPr>
            </a:p>
          </p:txBody>
        </p:sp>
      </p:grpSp>
      <p:grpSp>
        <p:nvGrpSpPr>
          <p:cNvPr id="642" name="Google Shape;642;p64"/>
          <p:cNvGrpSpPr/>
          <p:nvPr/>
        </p:nvGrpSpPr>
        <p:grpSpPr>
          <a:xfrm>
            <a:off x="2837962" y="3476134"/>
            <a:ext cx="1044900" cy="984900"/>
            <a:chOff x="2837962" y="3476134"/>
            <a:chExt cx="1044900" cy="984900"/>
          </a:xfrm>
        </p:grpSpPr>
        <p:sp>
          <p:nvSpPr>
            <p:cNvPr id="643" name="Google Shape;643;p64"/>
            <p:cNvSpPr/>
            <p:nvPr/>
          </p:nvSpPr>
          <p:spPr>
            <a:xfrm>
              <a:off x="2867949" y="3476134"/>
              <a:ext cx="984900" cy="984900"/>
            </a:xfrm>
            <a:prstGeom prst="ellipse">
              <a:avLst/>
            </a:prstGeom>
            <a:solidFill>
              <a:srgbClr val="00BC6F"/>
            </a:solidFill>
            <a:ln cap="flat" cmpd="sng" w="381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200">
                <a:latin typeface="Montserrat SemiBold"/>
                <a:ea typeface="Montserrat SemiBold"/>
                <a:cs typeface="Montserrat SemiBold"/>
                <a:sym typeface="Montserrat SemiBold"/>
              </a:endParaRPr>
            </a:p>
          </p:txBody>
        </p:sp>
        <p:sp>
          <p:nvSpPr>
            <p:cNvPr id="644" name="Google Shape;644;p64"/>
            <p:cNvSpPr/>
            <p:nvPr/>
          </p:nvSpPr>
          <p:spPr>
            <a:xfrm>
              <a:off x="2837962" y="3929605"/>
              <a:ext cx="1044900" cy="248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Montserrat SemiBold"/>
                  <a:ea typeface="Montserrat SemiBold"/>
                  <a:cs typeface="Montserrat SemiBold"/>
                  <a:sym typeface="Montserrat SemiBold"/>
                </a:rPr>
                <a:t>Time per Chart Tab</a:t>
              </a:r>
              <a:endParaRPr sz="1000">
                <a:solidFill>
                  <a:srgbClr val="FFFFFF"/>
                </a:solidFill>
                <a:latin typeface="Montserrat SemiBold"/>
                <a:ea typeface="Montserrat SemiBold"/>
                <a:cs typeface="Montserrat SemiBold"/>
                <a:sym typeface="Montserrat SemiBold"/>
              </a:endParaRPr>
            </a:p>
            <a:p>
              <a:pPr indent="0" lvl="0" marL="0" rtl="0" algn="l">
                <a:spcBef>
                  <a:spcPts val="0"/>
                </a:spcBef>
                <a:spcAft>
                  <a:spcPts val="0"/>
                </a:spcAft>
                <a:buNone/>
              </a:pPr>
              <a:r>
                <a:t/>
              </a:r>
              <a:endParaRPr sz="1000">
                <a:solidFill>
                  <a:srgbClr val="FFFFFF"/>
                </a:solidFill>
                <a:latin typeface="Montserrat SemiBold"/>
                <a:ea typeface="Montserrat SemiBold"/>
                <a:cs typeface="Montserrat SemiBold"/>
                <a:sym typeface="Montserrat SemiBold"/>
              </a:endParaRPr>
            </a:p>
          </p:txBody>
        </p:sp>
      </p:grpSp>
      <p:grpSp>
        <p:nvGrpSpPr>
          <p:cNvPr id="645" name="Google Shape;645;p64"/>
          <p:cNvGrpSpPr/>
          <p:nvPr/>
        </p:nvGrpSpPr>
        <p:grpSpPr>
          <a:xfrm>
            <a:off x="1572525" y="3839986"/>
            <a:ext cx="1044900" cy="984900"/>
            <a:chOff x="1572525" y="3839986"/>
            <a:chExt cx="1044900" cy="984900"/>
          </a:xfrm>
        </p:grpSpPr>
        <p:sp>
          <p:nvSpPr>
            <p:cNvPr id="646" name="Google Shape;646;p64"/>
            <p:cNvSpPr/>
            <p:nvPr/>
          </p:nvSpPr>
          <p:spPr>
            <a:xfrm>
              <a:off x="1602440" y="3839986"/>
              <a:ext cx="984900" cy="984900"/>
            </a:xfrm>
            <a:prstGeom prst="ellipse">
              <a:avLst/>
            </a:prstGeom>
            <a:solidFill>
              <a:srgbClr val="00BC6F"/>
            </a:solidFill>
            <a:ln cap="flat" cmpd="sng" w="381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latin typeface="Montserrat SemiBold"/>
                <a:ea typeface="Montserrat SemiBold"/>
                <a:cs typeface="Montserrat SemiBold"/>
                <a:sym typeface="Montserrat SemiBold"/>
              </a:endParaRPr>
            </a:p>
          </p:txBody>
        </p:sp>
        <p:sp>
          <p:nvSpPr>
            <p:cNvPr id="647" name="Google Shape;647;p64"/>
            <p:cNvSpPr/>
            <p:nvPr/>
          </p:nvSpPr>
          <p:spPr>
            <a:xfrm>
              <a:off x="1572525" y="4096525"/>
              <a:ext cx="1044900" cy="498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000">
                  <a:solidFill>
                    <a:schemeClr val="lt1"/>
                  </a:solidFill>
                  <a:latin typeface="Montserrat SemiBold"/>
                  <a:ea typeface="Montserrat SemiBold"/>
                  <a:cs typeface="Montserrat SemiBold"/>
                  <a:sym typeface="Montserrat SemiBold"/>
                </a:rPr>
                <a:t>Work Outside of Work</a:t>
              </a:r>
              <a:endParaRPr/>
            </a:p>
          </p:txBody>
        </p:sp>
      </p:grpSp>
      <p:grpSp>
        <p:nvGrpSpPr>
          <p:cNvPr id="648" name="Google Shape;648;p64"/>
          <p:cNvGrpSpPr/>
          <p:nvPr/>
        </p:nvGrpSpPr>
        <p:grpSpPr>
          <a:xfrm>
            <a:off x="365795" y="3218305"/>
            <a:ext cx="1044900" cy="984900"/>
            <a:chOff x="365795" y="3218305"/>
            <a:chExt cx="1044900" cy="984900"/>
          </a:xfrm>
        </p:grpSpPr>
        <p:sp>
          <p:nvSpPr>
            <p:cNvPr id="649" name="Google Shape;649;p64"/>
            <p:cNvSpPr/>
            <p:nvPr/>
          </p:nvSpPr>
          <p:spPr>
            <a:xfrm>
              <a:off x="395711" y="3218305"/>
              <a:ext cx="984900" cy="984900"/>
            </a:xfrm>
            <a:prstGeom prst="ellipse">
              <a:avLst/>
            </a:prstGeom>
            <a:solidFill>
              <a:srgbClr val="00BC6F"/>
            </a:solidFill>
            <a:ln cap="flat" cmpd="sng" w="381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200">
                <a:latin typeface="Montserrat SemiBold"/>
                <a:ea typeface="Montserrat SemiBold"/>
                <a:cs typeface="Montserrat SemiBold"/>
                <a:sym typeface="Montserrat SemiBold"/>
              </a:endParaRPr>
            </a:p>
          </p:txBody>
        </p:sp>
        <p:sp>
          <p:nvSpPr>
            <p:cNvPr id="650" name="Google Shape;650;p64"/>
            <p:cNvSpPr/>
            <p:nvPr/>
          </p:nvSpPr>
          <p:spPr>
            <a:xfrm>
              <a:off x="365795" y="3561523"/>
              <a:ext cx="1044900" cy="474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Montserrat SemiBold"/>
                  <a:ea typeface="Montserrat SemiBold"/>
                  <a:cs typeface="Montserrat SemiBold"/>
                  <a:sym typeface="Montserrat SemiBold"/>
                </a:rPr>
                <a:t>Traverse Exchange Launch Count</a:t>
              </a:r>
              <a:endParaRPr sz="1000">
                <a:solidFill>
                  <a:srgbClr val="FFFFFF"/>
                </a:solidFill>
                <a:latin typeface="Montserrat SemiBold"/>
                <a:ea typeface="Montserrat SemiBold"/>
                <a:cs typeface="Montserrat SemiBold"/>
                <a:sym typeface="Montserrat SemiBold"/>
              </a:endParaRPr>
            </a:p>
            <a:p>
              <a:pPr indent="0" lvl="0" marL="0" rtl="0" algn="l">
                <a:spcBef>
                  <a:spcPts val="0"/>
                </a:spcBef>
                <a:spcAft>
                  <a:spcPts val="0"/>
                </a:spcAft>
                <a:buNone/>
              </a:pPr>
              <a:r>
                <a:t/>
              </a:r>
              <a:endParaRPr sz="1000">
                <a:solidFill>
                  <a:srgbClr val="595959"/>
                </a:solidFill>
                <a:latin typeface="Montserrat SemiBold"/>
                <a:ea typeface="Montserrat SemiBold"/>
                <a:cs typeface="Montserrat SemiBold"/>
                <a:sym typeface="Montserrat SemiBold"/>
              </a:endParaRPr>
            </a:p>
          </p:txBody>
        </p:sp>
      </p:grpSp>
      <p:grpSp>
        <p:nvGrpSpPr>
          <p:cNvPr id="651" name="Google Shape;651;p64"/>
          <p:cNvGrpSpPr/>
          <p:nvPr/>
        </p:nvGrpSpPr>
        <p:grpSpPr>
          <a:xfrm>
            <a:off x="291950" y="1855834"/>
            <a:ext cx="1044900" cy="984900"/>
            <a:chOff x="291950" y="1855834"/>
            <a:chExt cx="1044900" cy="984900"/>
          </a:xfrm>
        </p:grpSpPr>
        <p:sp>
          <p:nvSpPr>
            <p:cNvPr id="652" name="Google Shape;652;p64"/>
            <p:cNvSpPr/>
            <p:nvPr/>
          </p:nvSpPr>
          <p:spPr>
            <a:xfrm>
              <a:off x="321871" y="1855834"/>
              <a:ext cx="984900" cy="984900"/>
            </a:xfrm>
            <a:prstGeom prst="ellipse">
              <a:avLst/>
            </a:prstGeom>
            <a:solidFill>
              <a:srgbClr val="00BC6F"/>
            </a:solidFill>
            <a:ln cap="flat" cmpd="sng" w="381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200">
                <a:latin typeface="Montserrat SemiBold"/>
                <a:ea typeface="Montserrat SemiBold"/>
                <a:cs typeface="Montserrat SemiBold"/>
                <a:sym typeface="Montserrat SemiBold"/>
              </a:endParaRPr>
            </a:p>
          </p:txBody>
        </p:sp>
        <p:sp>
          <p:nvSpPr>
            <p:cNvPr id="653" name="Google Shape;653;p64"/>
            <p:cNvSpPr/>
            <p:nvPr/>
          </p:nvSpPr>
          <p:spPr>
            <a:xfrm>
              <a:off x="291950" y="2199043"/>
              <a:ext cx="1044900" cy="474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Montserrat SemiBold"/>
                  <a:ea typeface="Montserrat SemiBold"/>
                  <a:cs typeface="Montserrat SemiBold"/>
                  <a:sym typeface="Montserrat SemiBold"/>
                </a:rPr>
                <a:t>Time in Traverse Exchange</a:t>
              </a:r>
              <a:endParaRPr sz="1000">
                <a:solidFill>
                  <a:srgbClr val="FFFFFF"/>
                </a:solidFill>
                <a:latin typeface="Montserrat SemiBold"/>
                <a:ea typeface="Montserrat SemiBold"/>
                <a:cs typeface="Montserrat SemiBold"/>
                <a:sym typeface="Montserrat SemiBold"/>
              </a:endParaRPr>
            </a:p>
            <a:p>
              <a:pPr indent="0" lvl="0" marL="0" rtl="0" algn="l">
                <a:spcBef>
                  <a:spcPts val="0"/>
                </a:spcBef>
                <a:spcAft>
                  <a:spcPts val="0"/>
                </a:spcAft>
                <a:buNone/>
              </a:pPr>
              <a:r>
                <a:t/>
              </a:r>
              <a:endParaRPr sz="1000">
                <a:solidFill>
                  <a:srgbClr val="595959"/>
                </a:solidFill>
                <a:latin typeface="Montserrat SemiBold"/>
                <a:ea typeface="Montserrat SemiBold"/>
                <a:cs typeface="Montserrat SemiBold"/>
                <a:sym typeface="Montserrat SemiBold"/>
              </a:endParaRPr>
            </a:p>
          </p:txBody>
        </p:sp>
      </p:grpSp>
      <p:sp>
        <p:nvSpPr>
          <p:cNvPr id="654" name="Google Shape;654;p64"/>
          <p:cNvSpPr/>
          <p:nvPr/>
        </p:nvSpPr>
        <p:spPr>
          <a:xfrm>
            <a:off x="4330200" y="-149250"/>
            <a:ext cx="6165000" cy="5442000"/>
          </a:xfrm>
          <a:prstGeom prst="parallelogram">
            <a:avLst>
              <a:gd fmla="val 25000" name="adj"/>
            </a:avLst>
          </a:prstGeom>
          <a:solidFill>
            <a:srgbClr val="FFFFFF">
              <a:alpha val="7975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55" name="Google Shape;655;p64"/>
          <p:cNvSpPr txBox="1"/>
          <p:nvPr/>
        </p:nvSpPr>
        <p:spPr>
          <a:xfrm>
            <a:off x="220050" y="0"/>
            <a:ext cx="87039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800"/>
              </a:spcAft>
              <a:buNone/>
            </a:pPr>
            <a:r>
              <a:rPr lang="en" sz="2800">
                <a:solidFill>
                  <a:srgbClr val="003366"/>
                </a:solidFill>
                <a:latin typeface="Montserrat SemiBold"/>
                <a:ea typeface="Montserrat SemiBold"/>
                <a:cs typeface="Montserrat SemiBold"/>
                <a:sym typeface="Montserrat SemiBold"/>
              </a:rPr>
              <a:t>Measurable Insights </a:t>
            </a:r>
            <a:r>
              <a:rPr i="1" lang="en" sz="2100">
                <a:solidFill>
                  <a:srgbClr val="003366"/>
                </a:solidFill>
                <a:latin typeface="Montserrat"/>
                <a:ea typeface="Montserrat"/>
                <a:cs typeface="Montserrat"/>
                <a:sym typeface="Montserrat"/>
              </a:rPr>
              <a:t>for</a:t>
            </a:r>
            <a:r>
              <a:rPr i="1" lang="en" sz="2500">
                <a:solidFill>
                  <a:srgbClr val="003366"/>
                </a:solidFill>
                <a:latin typeface="Montserrat"/>
                <a:ea typeface="Montserrat"/>
                <a:cs typeface="Montserrat"/>
                <a:sym typeface="Montserrat"/>
              </a:rPr>
              <a:t> </a:t>
            </a:r>
            <a:r>
              <a:rPr lang="en" sz="4000">
                <a:solidFill>
                  <a:srgbClr val="FF7F00"/>
                </a:solidFill>
                <a:latin typeface="Caveat SemiBold"/>
                <a:ea typeface="Caveat SemiBold"/>
                <a:cs typeface="Caveat SemiBold"/>
                <a:sym typeface="Caveat SemiBold"/>
              </a:rPr>
              <a:t>Chart Activity</a:t>
            </a:r>
            <a:endParaRPr>
              <a:solidFill>
                <a:srgbClr val="003366"/>
              </a:solidFill>
              <a:latin typeface="Montserrat SemiBold"/>
              <a:ea typeface="Montserrat SemiBold"/>
              <a:cs typeface="Montserrat SemiBold"/>
              <a:sym typeface="Montserrat SemiBold"/>
            </a:endParaRPr>
          </a:p>
        </p:txBody>
      </p:sp>
      <p:grpSp>
        <p:nvGrpSpPr>
          <p:cNvPr id="656" name="Google Shape;656;p64"/>
          <p:cNvGrpSpPr/>
          <p:nvPr/>
        </p:nvGrpSpPr>
        <p:grpSpPr>
          <a:xfrm>
            <a:off x="1358713" y="2353063"/>
            <a:ext cx="1890000" cy="826874"/>
            <a:chOff x="1358713" y="-3308481"/>
            <a:chExt cx="1890000" cy="3153600"/>
          </a:xfrm>
        </p:grpSpPr>
        <p:sp>
          <p:nvSpPr>
            <p:cNvPr id="657" name="Google Shape;657;p64"/>
            <p:cNvSpPr/>
            <p:nvPr/>
          </p:nvSpPr>
          <p:spPr>
            <a:xfrm>
              <a:off x="1358713" y="-3308481"/>
              <a:ext cx="1890000" cy="3153600"/>
            </a:xfrm>
            <a:prstGeom prst="roundRect">
              <a:avLst>
                <a:gd fmla="val 7065" name="adj"/>
              </a:avLst>
            </a:prstGeom>
            <a:solidFill>
              <a:srgbClr val="FFFFFF">
                <a:alpha val="7917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58" name="Google Shape;658;p64"/>
            <p:cNvSpPr/>
            <p:nvPr/>
          </p:nvSpPr>
          <p:spPr>
            <a:xfrm>
              <a:off x="1480179" y="-2884134"/>
              <a:ext cx="1647000" cy="2395500"/>
            </a:xfrm>
            <a:prstGeom prst="roundRect">
              <a:avLst>
                <a:gd fmla="val 7065" name="adj"/>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300">
                  <a:solidFill>
                    <a:srgbClr val="003B49"/>
                  </a:solidFill>
                  <a:latin typeface="Montserrat"/>
                  <a:ea typeface="Montserrat"/>
                  <a:cs typeface="Montserrat"/>
                  <a:sym typeface="Montserrat"/>
                </a:rPr>
                <a:t>Chart Activity Metrics</a:t>
              </a:r>
              <a:endParaRPr b="1" sz="1300">
                <a:solidFill>
                  <a:srgbClr val="FF8300"/>
                </a:solidFill>
                <a:latin typeface="Montserrat"/>
                <a:ea typeface="Montserrat"/>
                <a:cs typeface="Montserrat"/>
                <a:sym typeface="Montserrat"/>
              </a:endParaRPr>
            </a:p>
          </p:txBody>
        </p:sp>
      </p:grpSp>
      <p:sp>
        <p:nvSpPr>
          <p:cNvPr id="659" name="Google Shape;659;p64"/>
          <p:cNvSpPr/>
          <p:nvPr/>
        </p:nvSpPr>
        <p:spPr>
          <a:xfrm>
            <a:off x="5645663" y="1441009"/>
            <a:ext cx="273752" cy="273752"/>
          </a:xfrm>
          <a:custGeom>
            <a:rect b="b" l="l" r="r" t="t"/>
            <a:pathLst>
              <a:path extrusionOk="0" h="25324" w="25324">
                <a:moveTo>
                  <a:pt x="11011" y="6829"/>
                </a:moveTo>
                <a:lnTo>
                  <a:pt x="11215" y="6851"/>
                </a:lnTo>
                <a:lnTo>
                  <a:pt x="11418" y="6919"/>
                </a:lnTo>
                <a:lnTo>
                  <a:pt x="11622" y="7010"/>
                </a:lnTo>
                <a:lnTo>
                  <a:pt x="11780" y="7145"/>
                </a:lnTo>
                <a:lnTo>
                  <a:pt x="16528" y="11893"/>
                </a:lnTo>
                <a:lnTo>
                  <a:pt x="16664" y="12074"/>
                </a:lnTo>
                <a:lnTo>
                  <a:pt x="16755" y="12255"/>
                </a:lnTo>
                <a:lnTo>
                  <a:pt x="16822" y="12459"/>
                </a:lnTo>
                <a:lnTo>
                  <a:pt x="16845" y="12662"/>
                </a:lnTo>
                <a:lnTo>
                  <a:pt x="16822" y="12866"/>
                </a:lnTo>
                <a:lnTo>
                  <a:pt x="16755" y="13069"/>
                </a:lnTo>
                <a:lnTo>
                  <a:pt x="16664" y="13250"/>
                </a:lnTo>
                <a:lnTo>
                  <a:pt x="16528" y="13431"/>
                </a:lnTo>
                <a:lnTo>
                  <a:pt x="11780" y="18179"/>
                </a:lnTo>
                <a:lnTo>
                  <a:pt x="11622" y="18315"/>
                </a:lnTo>
                <a:lnTo>
                  <a:pt x="11418" y="18405"/>
                </a:lnTo>
                <a:lnTo>
                  <a:pt x="11215" y="18473"/>
                </a:lnTo>
                <a:lnTo>
                  <a:pt x="11011" y="18495"/>
                </a:lnTo>
                <a:lnTo>
                  <a:pt x="10808" y="18473"/>
                </a:lnTo>
                <a:lnTo>
                  <a:pt x="10604" y="18405"/>
                </a:lnTo>
                <a:lnTo>
                  <a:pt x="10424" y="18315"/>
                </a:lnTo>
                <a:lnTo>
                  <a:pt x="10243" y="18179"/>
                </a:lnTo>
                <a:lnTo>
                  <a:pt x="10107" y="17998"/>
                </a:lnTo>
                <a:lnTo>
                  <a:pt x="10017" y="17817"/>
                </a:lnTo>
                <a:lnTo>
                  <a:pt x="9949" y="17614"/>
                </a:lnTo>
                <a:lnTo>
                  <a:pt x="9926" y="17410"/>
                </a:lnTo>
                <a:lnTo>
                  <a:pt x="9949" y="17184"/>
                </a:lnTo>
                <a:lnTo>
                  <a:pt x="10017" y="17003"/>
                </a:lnTo>
                <a:lnTo>
                  <a:pt x="10107" y="16800"/>
                </a:lnTo>
                <a:lnTo>
                  <a:pt x="10243" y="16641"/>
                </a:lnTo>
                <a:lnTo>
                  <a:pt x="14222" y="12662"/>
                </a:lnTo>
                <a:lnTo>
                  <a:pt x="10243" y="8683"/>
                </a:lnTo>
                <a:lnTo>
                  <a:pt x="10107" y="8524"/>
                </a:lnTo>
                <a:lnTo>
                  <a:pt x="10017" y="8321"/>
                </a:lnTo>
                <a:lnTo>
                  <a:pt x="9949" y="8140"/>
                </a:lnTo>
                <a:lnTo>
                  <a:pt x="9926" y="7914"/>
                </a:lnTo>
                <a:lnTo>
                  <a:pt x="9949" y="7710"/>
                </a:lnTo>
                <a:lnTo>
                  <a:pt x="10017" y="7507"/>
                </a:lnTo>
                <a:lnTo>
                  <a:pt x="10107" y="7326"/>
                </a:lnTo>
                <a:lnTo>
                  <a:pt x="10243" y="7145"/>
                </a:lnTo>
                <a:lnTo>
                  <a:pt x="10424" y="7010"/>
                </a:lnTo>
                <a:lnTo>
                  <a:pt x="10604" y="6919"/>
                </a:lnTo>
                <a:lnTo>
                  <a:pt x="10808" y="6851"/>
                </a:lnTo>
                <a:lnTo>
                  <a:pt x="11011" y="6829"/>
                </a:lnTo>
                <a:close/>
                <a:moveTo>
                  <a:pt x="12662" y="0"/>
                </a:moveTo>
                <a:lnTo>
                  <a:pt x="12006" y="23"/>
                </a:lnTo>
                <a:lnTo>
                  <a:pt x="11373" y="68"/>
                </a:lnTo>
                <a:lnTo>
                  <a:pt x="10740" y="136"/>
                </a:lnTo>
                <a:lnTo>
                  <a:pt x="10107" y="249"/>
                </a:lnTo>
                <a:lnTo>
                  <a:pt x="9497" y="407"/>
                </a:lnTo>
                <a:lnTo>
                  <a:pt x="8886" y="566"/>
                </a:lnTo>
                <a:lnTo>
                  <a:pt x="8298" y="769"/>
                </a:lnTo>
                <a:lnTo>
                  <a:pt x="7733" y="995"/>
                </a:lnTo>
                <a:lnTo>
                  <a:pt x="7168" y="1244"/>
                </a:lnTo>
                <a:lnTo>
                  <a:pt x="6625" y="1538"/>
                </a:lnTo>
                <a:lnTo>
                  <a:pt x="6105" y="1832"/>
                </a:lnTo>
                <a:lnTo>
                  <a:pt x="5585" y="2171"/>
                </a:lnTo>
                <a:lnTo>
                  <a:pt x="5088" y="2510"/>
                </a:lnTo>
                <a:lnTo>
                  <a:pt x="4613" y="2895"/>
                </a:lnTo>
                <a:lnTo>
                  <a:pt x="4138" y="3279"/>
                </a:lnTo>
                <a:lnTo>
                  <a:pt x="3708" y="3708"/>
                </a:lnTo>
                <a:lnTo>
                  <a:pt x="3279" y="4138"/>
                </a:lnTo>
                <a:lnTo>
                  <a:pt x="2894" y="4613"/>
                </a:lnTo>
                <a:lnTo>
                  <a:pt x="2510" y="5088"/>
                </a:lnTo>
                <a:lnTo>
                  <a:pt x="2171" y="5585"/>
                </a:lnTo>
                <a:lnTo>
                  <a:pt x="1832" y="6105"/>
                </a:lnTo>
                <a:lnTo>
                  <a:pt x="1538" y="6625"/>
                </a:lnTo>
                <a:lnTo>
                  <a:pt x="1244" y="7168"/>
                </a:lnTo>
                <a:lnTo>
                  <a:pt x="995" y="7733"/>
                </a:lnTo>
                <a:lnTo>
                  <a:pt x="769" y="8298"/>
                </a:lnTo>
                <a:lnTo>
                  <a:pt x="565" y="8886"/>
                </a:lnTo>
                <a:lnTo>
                  <a:pt x="407" y="9497"/>
                </a:lnTo>
                <a:lnTo>
                  <a:pt x="249" y="10107"/>
                </a:lnTo>
                <a:lnTo>
                  <a:pt x="136" y="10740"/>
                </a:lnTo>
                <a:lnTo>
                  <a:pt x="68" y="11373"/>
                </a:lnTo>
                <a:lnTo>
                  <a:pt x="23" y="12006"/>
                </a:lnTo>
                <a:lnTo>
                  <a:pt x="0" y="12662"/>
                </a:lnTo>
                <a:lnTo>
                  <a:pt x="23" y="13318"/>
                </a:lnTo>
                <a:lnTo>
                  <a:pt x="68" y="13951"/>
                </a:lnTo>
                <a:lnTo>
                  <a:pt x="136" y="14584"/>
                </a:lnTo>
                <a:lnTo>
                  <a:pt x="249" y="15217"/>
                </a:lnTo>
                <a:lnTo>
                  <a:pt x="407" y="15827"/>
                </a:lnTo>
                <a:lnTo>
                  <a:pt x="565" y="16438"/>
                </a:lnTo>
                <a:lnTo>
                  <a:pt x="769" y="17026"/>
                </a:lnTo>
                <a:lnTo>
                  <a:pt x="995" y="17591"/>
                </a:lnTo>
                <a:lnTo>
                  <a:pt x="1244" y="18156"/>
                </a:lnTo>
                <a:lnTo>
                  <a:pt x="1538" y="18699"/>
                </a:lnTo>
                <a:lnTo>
                  <a:pt x="1832" y="19219"/>
                </a:lnTo>
                <a:lnTo>
                  <a:pt x="2171" y="19739"/>
                </a:lnTo>
                <a:lnTo>
                  <a:pt x="2510" y="20236"/>
                </a:lnTo>
                <a:lnTo>
                  <a:pt x="2894" y="20711"/>
                </a:lnTo>
                <a:lnTo>
                  <a:pt x="3279" y="21186"/>
                </a:lnTo>
                <a:lnTo>
                  <a:pt x="3708" y="21616"/>
                </a:lnTo>
                <a:lnTo>
                  <a:pt x="4138" y="22045"/>
                </a:lnTo>
                <a:lnTo>
                  <a:pt x="4613" y="22430"/>
                </a:lnTo>
                <a:lnTo>
                  <a:pt x="5088" y="22814"/>
                </a:lnTo>
                <a:lnTo>
                  <a:pt x="5585" y="23153"/>
                </a:lnTo>
                <a:lnTo>
                  <a:pt x="6105" y="23492"/>
                </a:lnTo>
                <a:lnTo>
                  <a:pt x="6625" y="23786"/>
                </a:lnTo>
                <a:lnTo>
                  <a:pt x="7168" y="24080"/>
                </a:lnTo>
                <a:lnTo>
                  <a:pt x="7733" y="24329"/>
                </a:lnTo>
                <a:lnTo>
                  <a:pt x="8298" y="24555"/>
                </a:lnTo>
                <a:lnTo>
                  <a:pt x="8886" y="24758"/>
                </a:lnTo>
                <a:lnTo>
                  <a:pt x="9497" y="24917"/>
                </a:lnTo>
                <a:lnTo>
                  <a:pt x="10107" y="25075"/>
                </a:lnTo>
                <a:lnTo>
                  <a:pt x="10740" y="25188"/>
                </a:lnTo>
                <a:lnTo>
                  <a:pt x="11373" y="25256"/>
                </a:lnTo>
                <a:lnTo>
                  <a:pt x="12006" y="25301"/>
                </a:lnTo>
                <a:lnTo>
                  <a:pt x="12662" y="25324"/>
                </a:lnTo>
                <a:lnTo>
                  <a:pt x="13318" y="25301"/>
                </a:lnTo>
                <a:lnTo>
                  <a:pt x="13951" y="25256"/>
                </a:lnTo>
                <a:lnTo>
                  <a:pt x="14584" y="25188"/>
                </a:lnTo>
                <a:lnTo>
                  <a:pt x="15217" y="25075"/>
                </a:lnTo>
                <a:lnTo>
                  <a:pt x="15827" y="24917"/>
                </a:lnTo>
                <a:lnTo>
                  <a:pt x="16438" y="24758"/>
                </a:lnTo>
                <a:lnTo>
                  <a:pt x="17026" y="24555"/>
                </a:lnTo>
                <a:lnTo>
                  <a:pt x="17591" y="24329"/>
                </a:lnTo>
                <a:lnTo>
                  <a:pt x="18156" y="24080"/>
                </a:lnTo>
                <a:lnTo>
                  <a:pt x="18699" y="23786"/>
                </a:lnTo>
                <a:lnTo>
                  <a:pt x="19219" y="23492"/>
                </a:lnTo>
                <a:lnTo>
                  <a:pt x="19739" y="23153"/>
                </a:lnTo>
                <a:lnTo>
                  <a:pt x="20237" y="22814"/>
                </a:lnTo>
                <a:lnTo>
                  <a:pt x="20711" y="22430"/>
                </a:lnTo>
                <a:lnTo>
                  <a:pt x="21186" y="22045"/>
                </a:lnTo>
                <a:lnTo>
                  <a:pt x="21616" y="21616"/>
                </a:lnTo>
                <a:lnTo>
                  <a:pt x="22045" y="21186"/>
                </a:lnTo>
                <a:lnTo>
                  <a:pt x="22430" y="20711"/>
                </a:lnTo>
                <a:lnTo>
                  <a:pt x="22814" y="20236"/>
                </a:lnTo>
                <a:lnTo>
                  <a:pt x="23153" y="19739"/>
                </a:lnTo>
                <a:lnTo>
                  <a:pt x="23492" y="19219"/>
                </a:lnTo>
                <a:lnTo>
                  <a:pt x="23786" y="18699"/>
                </a:lnTo>
                <a:lnTo>
                  <a:pt x="24080" y="18156"/>
                </a:lnTo>
                <a:lnTo>
                  <a:pt x="24329" y="17591"/>
                </a:lnTo>
                <a:lnTo>
                  <a:pt x="24555" y="17026"/>
                </a:lnTo>
                <a:lnTo>
                  <a:pt x="24759" y="16438"/>
                </a:lnTo>
                <a:lnTo>
                  <a:pt x="24917" y="15827"/>
                </a:lnTo>
                <a:lnTo>
                  <a:pt x="25075" y="15217"/>
                </a:lnTo>
                <a:lnTo>
                  <a:pt x="25188" y="14584"/>
                </a:lnTo>
                <a:lnTo>
                  <a:pt x="25256" y="13951"/>
                </a:lnTo>
                <a:lnTo>
                  <a:pt x="25301" y="13318"/>
                </a:lnTo>
                <a:lnTo>
                  <a:pt x="25324" y="12662"/>
                </a:lnTo>
                <a:lnTo>
                  <a:pt x="25301" y="12006"/>
                </a:lnTo>
                <a:lnTo>
                  <a:pt x="25256" y="11373"/>
                </a:lnTo>
                <a:lnTo>
                  <a:pt x="25188" y="10740"/>
                </a:lnTo>
                <a:lnTo>
                  <a:pt x="25075" y="10107"/>
                </a:lnTo>
                <a:lnTo>
                  <a:pt x="24917" y="9497"/>
                </a:lnTo>
                <a:lnTo>
                  <a:pt x="24759" y="8886"/>
                </a:lnTo>
                <a:lnTo>
                  <a:pt x="24555" y="8298"/>
                </a:lnTo>
                <a:lnTo>
                  <a:pt x="24329" y="7733"/>
                </a:lnTo>
                <a:lnTo>
                  <a:pt x="24080" y="7168"/>
                </a:lnTo>
                <a:lnTo>
                  <a:pt x="23786" y="6625"/>
                </a:lnTo>
                <a:lnTo>
                  <a:pt x="23492" y="6105"/>
                </a:lnTo>
                <a:lnTo>
                  <a:pt x="23153" y="5585"/>
                </a:lnTo>
                <a:lnTo>
                  <a:pt x="22814" y="5088"/>
                </a:lnTo>
                <a:lnTo>
                  <a:pt x="22430" y="4613"/>
                </a:lnTo>
                <a:lnTo>
                  <a:pt x="22045" y="4138"/>
                </a:lnTo>
                <a:lnTo>
                  <a:pt x="21616" y="3708"/>
                </a:lnTo>
                <a:lnTo>
                  <a:pt x="21186" y="3279"/>
                </a:lnTo>
                <a:lnTo>
                  <a:pt x="20711" y="2895"/>
                </a:lnTo>
                <a:lnTo>
                  <a:pt x="20237" y="2510"/>
                </a:lnTo>
                <a:lnTo>
                  <a:pt x="19739" y="2171"/>
                </a:lnTo>
                <a:lnTo>
                  <a:pt x="19219" y="1832"/>
                </a:lnTo>
                <a:lnTo>
                  <a:pt x="18699" y="1538"/>
                </a:lnTo>
                <a:lnTo>
                  <a:pt x="18156" y="1244"/>
                </a:lnTo>
                <a:lnTo>
                  <a:pt x="17591" y="995"/>
                </a:lnTo>
                <a:lnTo>
                  <a:pt x="17026" y="769"/>
                </a:lnTo>
                <a:lnTo>
                  <a:pt x="16438" y="566"/>
                </a:lnTo>
                <a:lnTo>
                  <a:pt x="15827" y="407"/>
                </a:lnTo>
                <a:lnTo>
                  <a:pt x="15217" y="249"/>
                </a:lnTo>
                <a:lnTo>
                  <a:pt x="14584" y="136"/>
                </a:lnTo>
                <a:lnTo>
                  <a:pt x="13951" y="68"/>
                </a:lnTo>
                <a:lnTo>
                  <a:pt x="13318" y="23"/>
                </a:lnTo>
                <a:lnTo>
                  <a:pt x="12662" y="0"/>
                </a:lnTo>
                <a:close/>
              </a:path>
            </a:pathLst>
          </a:custGeom>
          <a:solidFill>
            <a:srgbClr val="FF7F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660" name="Google Shape;660;p64"/>
          <p:cNvSpPr/>
          <p:nvPr/>
        </p:nvSpPr>
        <p:spPr>
          <a:xfrm>
            <a:off x="5645663" y="2516209"/>
            <a:ext cx="273752" cy="273752"/>
          </a:xfrm>
          <a:custGeom>
            <a:rect b="b" l="l" r="r" t="t"/>
            <a:pathLst>
              <a:path extrusionOk="0" h="25324" w="25324">
                <a:moveTo>
                  <a:pt x="11011" y="6829"/>
                </a:moveTo>
                <a:lnTo>
                  <a:pt x="11215" y="6851"/>
                </a:lnTo>
                <a:lnTo>
                  <a:pt x="11418" y="6919"/>
                </a:lnTo>
                <a:lnTo>
                  <a:pt x="11622" y="7010"/>
                </a:lnTo>
                <a:lnTo>
                  <a:pt x="11780" y="7145"/>
                </a:lnTo>
                <a:lnTo>
                  <a:pt x="16528" y="11893"/>
                </a:lnTo>
                <a:lnTo>
                  <a:pt x="16664" y="12074"/>
                </a:lnTo>
                <a:lnTo>
                  <a:pt x="16755" y="12255"/>
                </a:lnTo>
                <a:lnTo>
                  <a:pt x="16822" y="12459"/>
                </a:lnTo>
                <a:lnTo>
                  <a:pt x="16845" y="12662"/>
                </a:lnTo>
                <a:lnTo>
                  <a:pt x="16822" y="12866"/>
                </a:lnTo>
                <a:lnTo>
                  <a:pt x="16755" y="13069"/>
                </a:lnTo>
                <a:lnTo>
                  <a:pt x="16664" y="13250"/>
                </a:lnTo>
                <a:lnTo>
                  <a:pt x="16528" y="13431"/>
                </a:lnTo>
                <a:lnTo>
                  <a:pt x="11780" y="18179"/>
                </a:lnTo>
                <a:lnTo>
                  <a:pt x="11622" y="18315"/>
                </a:lnTo>
                <a:lnTo>
                  <a:pt x="11418" y="18405"/>
                </a:lnTo>
                <a:lnTo>
                  <a:pt x="11215" y="18473"/>
                </a:lnTo>
                <a:lnTo>
                  <a:pt x="11011" y="18495"/>
                </a:lnTo>
                <a:lnTo>
                  <a:pt x="10808" y="18473"/>
                </a:lnTo>
                <a:lnTo>
                  <a:pt x="10604" y="18405"/>
                </a:lnTo>
                <a:lnTo>
                  <a:pt x="10424" y="18315"/>
                </a:lnTo>
                <a:lnTo>
                  <a:pt x="10243" y="18179"/>
                </a:lnTo>
                <a:lnTo>
                  <a:pt x="10107" y="17998"/>
                </a:lnTo>
                <a:lnTo>
                  <a:pt x="10017" y="17817"/>
                </a:lnTo>
                <a:lnTo>
                  <a:pt x="9949" y="17614"/>
                </a:lnTo>
                <a:lnTo>
                  <a:pt x="9926" y="17410"/>
                </a:lnTo>
                <a:lnTo>
                  <a:pt x="9949" y="17184"/>
                </a:lnTo>
                <a:lnTo>
                  <a:pt x="10017" y="17003"/>
                </a:lnTo>
                <a:lnTo>
                  <a:pt x="10107" y="16800"/>
                </a:lnTo>
                <a:lnTo>
                  <a:pt x="10243" y="16641"/>
                </a:lnTo>
                <a:lnTo>
                  <a:pt x="14222" y="12662"/>
                </a:lnTo>
                <a:lnTo>
                  <a:pt x="10243" y="8683"/>
                </a:lnTo>
                <a:lnTo>
                  <a:pt x="10107" y="8524"/>
                </a:lnTo>
                <a:lnTo>
                  <a:pt x="10017" y="8321"/>
                </a:lnTo>
                <a:lnTo>
                  <a:pt x="9949" y="8140"/>
                </a:lnTo>
                <a:lnTo>
                  <a:pt x="9926" y="7914"/>
                </a:lnTo>
                <a:lnTo>
                  <a:pt x="9949" y="7710"/>
                </a:lnTo>
                <a:lnTo>
                  <a:pt x="10017" y="7507"/>
                </a:lnTo>
                <a:lnTo>
                  <a:pt x="10107" y="7326"/>
                </a:lnTo>
                <a:lnTo>
                  <a:pt x="10243" y="7145"/>
                </a:lnTo>
                <a:lnTo>
                  <a:pt x="10424" y="7010"/>
                </a:lnTo>
                <a:lnTo>
                  <a:pt x="10604" y="6919"/>
                </a:lnTo>
                <a:lnTo>
                  <a:pt x="10808" y="6851"/>
                </a:lnTo>
                <a:lnTo>
                  <a:pt x="11011" y="6829"/>
                </a:lnTo>
                <a:close/>
                <a:moveTo>
                  <a:pt x="12662" y="0"/>
                </a:moveTo>
                <a:lnTo>
                  <a:pt x="12006" y="23"/>
                </a:lnTo>
                <a:lnTo>
                  <a:pt x="11373" y="68"/>
                </a:lnTo>
                <a:lnTo>
                  <a:pt x="10740" y="136"/>
                </a:lnTo>
                <a:lnTo>
                  <a:pt x="10107" y="249"/>
                </a:lnTo>
                <a:lnTo>
                  <a:pt x="9497" y="407"/>
                </a:lnTo>
                <a:lnTo>
                  <a:pt x="8886" y="566"/>
                </a:lnTo>
                <a:lnTo>
                  <a:pt x="8298" y="769"/>
                </a:lnTo>
                <a:lnTo>
                  <a:pt x="7733" y="995"/>
                </a:lnTo>
                <a:lnTo>
                  <a:pt x="7168" y="1244"/>
                </a:lnTo>
                <a:lnTo>
                  <a:pt x="6625" y="1538"/>
                </a:lnTo>
                <a:lnTo>
                  <a:pt x="6105" y="1832"/>
                </a:lnTo>
                <a:lnTo>
                  <a:pt x="5585" y="2171"/>
                </a:lnTo>
                <a:lnTo>
                  <a:pt x="5088" y="2510"/>
                </a:lnTo>
                <a:lnTo>
                  <a:pt x="4613" y="2895"/>
                </a:lnTo>
                <a:lnTo>
                  <a:pt x="4138" y="3279"/>
                </a:lnTo>
                <a:lnTo>
                  <a:pt x="3708" y="3708"/>
                </a:lnTo>
                <a:lnTo>
                  <a:pt x="3279" y="4138"/>
                </a:lnTo>
                <a:lnTo>
                  <a:pt x="2894" y="4613"/>
                </a:lnTo>
                <a:lnTo>
                  <a:pt x="2510" y="5088"/>
                </a:lnTo>
                <a:lnTo>
                  <a:pt x="2171" y="5585"/>
                </a:lnTo>
                <a:lnTo>
                  <a:pt x="1832" y="6105"/>
                </a:lnTo>
                <a:lnTo>
                  <a:pt x="1538" y="6625"/>
                </a:lnTo>
                <a:lnTo>
                  <a:pt x="1244" y="7168"/>
                </a:lnTo>
                <a:lnTo>
                  <a:pt x="995" y="7733"/>
                </a:lnTo>
                <a:lnTo>
                  <a:pt x="769" y="8298"/>
                </a:lnTo>
                <a:lnTo>
                  <a:pt x="565" y="8886"/>
                </a:lnTo>
                <a:lnTo>
                  <a:pt x="407" y="9497"/>
                </a:lnTo>
                <a:lnTo>
                  <a:pt x="249" y="10107"/>
                </a:lnTo>
                <a:lnTo>
                  <a:pt x="136" y="10740"/>
                </a:lnTo>
                <a:lnTo>
                  <a:pt x="68" y="11373"/>
                </a:lnTo>
                <a:lnTo>
                  <a:pt x="23" y="12006"/>
                </a:lnTo>
                <a:lnTo>
                  <a:pt x="0" y="12662"/>
                </a:lnTo>
                <a:lnTo>
                  <a:pt x="23" y="13318"/>
                </a:lnTo>
                <a:lnTo>
                  <a:pt x="68" y="13951"/>
                </a:lnTo>
                <a:lnTo>
                  <a:pt x="136" y="14584"/>
                </a:lnTo>
                <a:lnTo>
                  <a:pt x="249" y="15217"/>
                </a:lnTo>
                <a:lnTo>
                  <a:pt x="407" y="15827"/>
                </a:lnTo>
                <a:lnTo>
                  <a:pt x="565" y="16438"/>
                </a:lnTo>
                <a:lnTo>
                  <a:pt x="769" y="17026"/>
                </a:lnTo>
                <a:lnTo>
                  <a:pt x="995" y="17591"/>
                </a:lnTo>
                <a:lnTo>
                  <a:pt x="1244" y="18156"/>
                </a:lnTo>
                <a:lnTo>
                  <a:pt x="1538" y="18699"/>
                </a:lnTo>
                <a:lnTo>
                  <a:pt x="1832" y="19219"/>
                </a:lnTo>
                <a:lnTo>
                  <a:pt x="2171" y="19739"/>
                </a:lnTo>
                <a:lnTo>
                  <a:pt x="2510" y="20236"/>
                </a:lnTo>
                <a:lnTo>
                  <a:pt x="2894" y="20711"/>
                </a:lnTo>
                <a:lnTo>
                  <a:pt x="3279" y="21186"/>
                </a:lnTo>
                <a:lnTo>
                  <a:pt x="3708" y="21616"/>
                </a:lnTo>
                <a:lnTo>
                  <a:pt x="4138" y="22045"/>
                </a:lnTo>
                <a:lnTo>
                  <a:pt x="4613" y="22430"/>
                </a:lnTo>
                <a:lnTo>
                  <a:pt x="5088" y="22814"/>
                </a:lnTo>
                <a:lnTo>
                  <a:pt x="5585" y="23153"/>
                </a:lnTo>
                <a:lnTo>
                  <a:pt x="6105" y="23492"/>
                </a:lnTo>
                <a:lnTo>
                  <a:pt x="6625" y="23786"/>
                </a:lnTo>
                <a:lnTo>
                  <a:pt x="7168" y="24080"/>
                </a:lnTo>
                <a:lnTo>
                  <a:pt x="7733" y="24329"/>
                </a:lnTo>
                <a:lnTo>
                  <a:pt x="8298" y="24555"/>
                </a:lnTo>
                <a:lnTo>
                  <a:pt x="8886" y="24758"/>
                </a:lnTo>
                <a:lnTo>
                  <a:pt x="9497" y="24917"/>
                </a:lnTo>
                <a:lnTo>
                  <a:pt x="10107" y="25075"/>
                </a:lnTo>
                <a:lnTo>
                  <a:pt x="10740" y="25188"/>
                </a:lnTo>
                <a:lnTo>
                  <a:pt x="11373" y="25256"/>
                </a:lnTo>
                <a:lnTo>
                  <a:pt x="12006" y="25301"/>
                </a:lnTo>
                <a:lnTo>
                  <a:pt x="12662" y="25324"/>
                </a:lnTo>
                <a:lnTo>
                  <a:pt x="13318" y="25301"/>
                </a:lnTo>
                <a:lnTo>
                  <a:pt x="13951" y="25256"/>
                </a:lnTo>
                <a:lnTo>
                  <a:pt x="14584" y="25188"/>
                </a:lnTo>
                <a:lnTo>
                  <a:pt x="15217" y="25075"/>
                </a:lnTo>
                <a:lnTo>
                  <a:pt x="15827" y="24917"/>
                </a:lnTo>
                <a:lnTo>
                  <a:pt x="16438" y="24758"/>
                </a:lnTo>
                <a:lnTo>
                  <a:pt x="17026" y="24555"/>
                </a:lnTo>
                <a:lnTo>
                  <a:pt x="17591" y="24329"/>
                </a:lnTo>
                <a:lnTo>
                  <a:pt x="18156" y="24080"/>
                </a:lnTo>
                <a:lnTo>
                  <a:pt x="18699" y="23786"/>
                </a:lnTo>
                <a:lnTo>
                  <a:pt x="19219" y="23492"/>
                </a:lnTo>
                <a:lnTo>
                  <a:pt x="19739" y="23153"/>
                </a:lnTo>
                <a:lnTo>
                  <a:pt x="20237" y="22814"/>
                </a:lnTo>
                <a:lnTo>
                  <a:pt x="20711" y="22430"/>
                </a:lnTo>
                <a:lnTo>
                  <a:pt x="21186" y="22045"/>
                </a:lnTo>
                <a:lnTo>
                  <a:pt x="21616" y="21616"/>
                </a:lnTo>
                <a:lnTo>
                  <a:pt x="22045" y="21186"/>
                </a:lnTo>
                <a:lnTo>
                  <a:pt x="22430" y="20711"/>
                </a:lnTo>
                <a:lnTo>
                  <a:pt x="22814" y="20236"/>
                </a:lnTo>
                <a:lnTo>
                  <a:pt x="23153" y="19739"/>
                </a:lnTo>
                <a:lnTo>
                  <a:pt x="23492" y="19219"/>
                </a:lnTo>
                <a:lnTo>
                  <a:pt x="23786" y="18699"/>
                </a:lnTo>
                <a:lnTo>
                  <a:pt x="24080" y="18156"/>
                </a:lnTo>
                <a:lnTo>
                  <a:pt x="24329" y="17591"/>
                </a:lnTo>
                <a:lnTo>
                  <a:pt x="24555" y="17026"/>
                </a:lnTo>
                <a:lnTo>
                  <a:pt x="24759" y="16438"/>
                </a:lnTo>
                <a:lnTo>
                  <a:pt x="24917" y="15827"/>
                </a:lnTo>
                <a:lnTo>
                  <a:pt x="25075" y="15217"/>
                </a:lnTo>
                <a:lnTo>
                  <a:pt x="25188" y="14584"/>
                </a:lnTo>
                <a:lnTo>
                  <a:pt x="25256" y="13951"/>
                </a:lnTo>
                <a:lnTo>
                  <a:pt x="25301" y="13318"/>
                </a:lnTo>
                <a:lnTo>
                  <a:pt x="25324" y="12662"/>
                </a:lnTo>
                <a:lnTo>
                  <a:pt x="25301" y="12006"/>
                </a:lnTo>
                <a:lnTo>
                  <a:pt x="25256" y="11373"/>
                </a:lnTo>
                <a:lnTo>
                  <a:pt x="25188" y="10740"/>
                </a:lnTo>
                <a:lnTo>
                  <a:pt x="25075" y="10107"/>
                </a:lnTo>
                <a:lnTo>
                  <a:pt x="24917" y="9497"/>
                </a:lnTo>
                <a:lnTo>
                  <a:pt x="24759" y="8886"/>
                </a:lnTo>
                <a:lnTo>
                  <a:pt x="24555" y="8298"/>
                </a:lnTo>
                <a:lnTo>
                  <a:pt x="24329" y="7733"/>
                </a:lnTo>
                <a:lnTo>
                  <a:pt x="24080" y="7168"/>
                </a:lnTo>
                <a:lnTo>
                  <a:pt x="23786" y="6625"/>
                </a:lnTo>
                <a:lnTo>
                  <a:pt x="23492" y="6105"/>
                </a:lnTo>
                <a:lnTo>
                  <a:pt x="23153" y="5585"/>
                </a:lnTo>
                <a:lnTo>
                  <a:pt x="22814" y="5088"/>
                </a:lnTo>
                <a:lnTo>
                  <a:pt x="22430" y="4613"/>
                </a:lnTo>
                <a:lnTo>
                  <a:pt x="22045" y="4138"/>
                </a:lnTo>
                <a:lnTo>
                  <a:pt x="21616" y="3708"/>
                </a:lnTo>
                <a:lnTo>
                  <a:pt x="21186" y="3279"/>
                </a:lnTo>
                <a:lnTo>
                  <a:pt x="20711" y="2895"/>
                </a:lnTo>
                <a:lnTo>
                  <a:pt x="20237" y="2510"/>
                </a:lnTo>
                <a:lnTo>
                  <a:pt x="19739" y="2171"/>
                </a:lnTo>
                <a:lnTo>
                  <a:pt x="19219" y="1832"/>
                </a:lnTo>
                <a:lnTo>
                  <a:pt x="18699" y="1538"/>
                </a:lnTo>
                <a:lnTo>
                  <a:pt x="18156" y="1244"/>
                </a:lnTo>
                <a:lnTo>
                  <a:pt x="17591" y="995"/>
                </a:lnTo>
                <a:lnTo>
                  <a:pt x="17026" y="769"/>
                </a:lnTo>
                <a:lnTo>
                  <a:pt x="16438" y="566"/>
                </a:lnTo>
                <a:lnTo>
                  <a:pt x="15827" y="407"/>
                </a:lnTo>
                <a:lnTo>
                  <a:pt x="15217" y="249"/>
                </a:lnTo>
                <a:lnTo>
                  <a:pt x="14584" y="136"/>
                </a:lnTo>
                <a:lnTo>
                  <a:pt x="13951" y="68"/>
                </a:lnTo>
                <a:lnTo>
                  <a:pt x="13318" y="23"/>
                </a:lnTo>
                <a:lnTo>
                  <a:pt x="12662" y="0"/>
                </a:lnTo>
                <a:close/>
              </a:path>
            </a:pathLst>
          </a:custGeom>
          <a:solidFill>
            <a:srgbClr val="FF7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p64"/>
          <p:cNvSpPr/>
          <p:nvPr/>
        </p:nvSpPr>
        <p:spPr>
          <a:xfrm>
            <a:off x="5645663" y="3679159"/>
            <a:ext cx="273752" cy="273752"/>
          </a:xfrm>
          <a:custGeom>
            <a:rect b="b" l="l" r="r" t="t"/>
            <a:pathLst>
              <a:path extrusionOk="0" h="25324" w="25324">
                <a:moveTo>
                  <a:pt x="11011" y="6829"/>
                </a:moveTo>
                <a:lnTo>
                  <a:pt x="11215" y="6851"/>
                </a:lnTo>
                <a:lnTo>
                  <a:pt x="11418" y="6919"/>
                </a:lnTo>
                <a:lnTo>
                  <a:pt x="11622" y="7010"/>
                </a:lnTo>
                <a:lnTo>
                  <a:pt x="11780" y="7145"/>
                </a:lnTo>
                <a:lnTo>
                  <a:pt x="16528" y="11893"/>
                </a:lnTo>
                <a:lnTo>
                  <a:pt x="16664" y="12074"/>
                </a:lnTo>
                <a:lnTo>
                  <a:pt x="16755" y="12255"/>
                </a:lnTo>
                <a:lnTo>
                  <a:pt x="16822" y="12459"/>
                </a:lnTo>
                <a:lnTo>
                  <a:pt x="16845" y="12662"/>
                </a:lnTo>
                <a:lnTo>
                  <a:pt x="16822" y="12866"/>
                </a:lnTo>
                <a:lnTo>
                  <a:pt x="16755" y="13069"/>
                </a:lnTo>
                <a:lnTo>
                  <a:pt x="16664" y="13250"/>
                </a:lnTo>
                <a:lnTo>
                  <a:pt x="16528" y="13431"/>
                </a:lnTo>
                <a:lnTo>
                  <a:pt x="11780" y="18179"/>
                </a:lnTo>
                <a:lnTo>
                  <a:pt x="11622" y="18315"/>
                </a:lnTo>
                <a:lnTo>
                  <a:pt x="11418" y="18405"/>
                </a:lnTo>
                <a:lnTo>
                  <a:pt x="11215" y="18473"/>
                </a:lnTo>
                <a:lnTo>
                  <a:pt x="11011" y="18495"/>
                </a:lnTo>
                <a:lnTo>
                  <a:pt x="10808" y="18473"/>
                </a:lnTo>
                <a:lnTo>
                  <a:pt x="10604" y="18405"/>
                </a:lnTo>
                <a:lnTo>
                  <a:pt x="10424" y="18315"/>
                </a:lnTo>
                <a:lnTo>
                  <a:pt x="10243" y="18179"/>
                </a:lnTo>
                <a:lnTo>
                  <a:pt x="10107" y="17998"/>
                </a:lnTo>
                <a:lnTo>
                  <a:pt x="10017" y="17817"/>
                </a:lnTo>
                <a:lnTo>
                  <a:pt x="9949" y="17614"/>
                </a:lnTo>
                <a:lnTo>
                  <a:pt x="9926" y="17410"/>
                </a:lnTo>
                <a:lnTo>
                  <a:pt x="9949" y="17184"/>
                </a:lnTo>
                <a:lnTo>
                  <a:pt x="10017" y="17003"/>
                </a:lnTo>
                <a:lnTo>
                  <a:pt x="10107" y="16800"/>
                </a:lnTo>
                <a:lnTo>
                  <a:pt x="10243" y="16641"/>
                </a:lnTo>
                <a:lnTo>
                  <a:pt x="14222" y="12662"/>
                </a:lnTo>
                <a:lnTo>
                  <a:pt x="10243" y="8683"/>
                </a:lnTo>
                <a:lnTo>
                  <a:pt x="10107" y="8524"/>
                </a:lnTo>
                <a:lnTo>
                  <a:pt x="10017" y="8321"/>
                </a:lnTo>
                <a:lnTo>
                  <a:pt x="9949" y="8140"/>
                </a:lnTo>
                <a:lnTo>
                  <a:pt x="9926" y="7914"/>
                </a:lnTo>
                <a:lnTo>
                  <a:pt x="9949" y="7710"/>
                </a:lnTo>
                <a:lnTo>
                  <a:pt x="10017" y="7507"/>
                </a:lnTo>
                <a:lnTo>
                  <a:pt x="10107" y="7326"/>
                </a:lnTo>
                <a:lnTo>
                  <a:pt x="10243" y="7145"/>
                </a:lnTo>
                <a:lnTo>
                  <a:pt x="10424" y="7010"/>
                </a:lnTo>
                <a:lnTo>
                  <a:pt x="10604" y="6919"/>
                </a:lnTo>
                <a:lnTo>
                  <a:pt x="10808" y="6851"/>
                </a:lnTo>
                <a:lnTo>
                  <a:pt x="11011" y="6829"/>
                </a:lnTo>
                <a:close/>
                <a:moveTo>
                  <a:pt x="12662" y="0"/>
                </a:moveTo>
                <a:lnTo>
                  <a:pt x="12006" y="23"/>
                </a:lnTo>
                <a:lnTo>
                  <a:pt x="11373" y="68"/>
                </a:lnTo>
                <a:lnTo>
                  <a:pt x="10740" y="136"/>
                </a:lnTo>
                <a:lnTo>
                  <a:pt x="10107" y="249"/>
                </a:lnTo>
                <a:lnTo>
                  <a:pt x="9497" y="407"/>
                </a:lnTo>
                <a:lnTo>
                  <a:pt x="8886" y="566"/>
                </a:lnTo>
                <a:lnTo>
                  <a:pt x="8298" y="769"/>
                </a:lnTo>
                <a:lnTo>
                  <a:pt x="7733" y="995"/>
                </a:lnTo>
                <a:lnTo>
                  <a:pt x="7168" y="1244"/>
                </a:lnTo>
                <a:lnTo>
                  <a:pt x="6625" y="1538"/>
                </a:lnTo>
                <a:lnTo>
                  <a:pt x="6105" y="1832"/>
                </a:lnTo>
                <a:lnTo>
                  <a:pt x="5585" y="2171"/>
                </a:lnTo>
                <a:lnTo>
                  <a:pt x="5088" y="2510"/>
                </a:lnTo>
                <a:lnTo>
                  <a:pt x="4613" y="2895"/>
                </a:lnTo>
                <a:lnTo>
                  <a:pt x="4138" y="3279"/>
                </a:lnTo>
                <a:lnTo>
                  <a:pt x="3708" y="3708"/>
                </a:lnTo>
                <a:lnTo>
                  <a:pt x="3279" y="4138"/>
                </a:lnTo>
                <a:lnTo>
                  <a:pt x="2894" y="4613"/>
                </a:lnTo>
                <a:lnTo>
                  <a:pt x="2510" y="5088"/>
                </a:lnTo>
                <a:lnTo>
                  <a:pt x="2171" y="5585"/>
                </a:lnTo>
                <a:lnTo>
                  <a:pt x="1832" y="6105"/>
                </a:lnTo>
                <a:lnTo>
                  <a:pt x="1538" y="6625"/>
                </a:lnTo>
                <a:lnTo>
                  <a:pt x="1244" y="7168"/>
                </a:lnTo>
                <a:lnTo>
                  <a:pt x="995" y="7733"/>
                </a:lnTo>
                <a:lnTo>
                  <a:pt x="769" y="8298"/>
                </a:lnTo>
                <a:lnTo>
                  <a:pt x="565" y="8886"/>
                </a:lnTo>
                <a:lnTo>
                  <a:pt x="407" y="9497"/>
                </a:lnTo>
                <a:lnTo>
                  <a:pt x="249" y="10107"/>
                </a:lnTo>
                <a:lnTo>
                  <a:pt x="136" y="10740"/>
                </a:lnTo>
                <a:lnTo>
                  <a:pt x="68" y="11373"/>
                </a:lnTo>
                <a:lnTo>
                  <a:pt x="23" y="12006"/>
                </a:lnTo>
                <a:lnTo>
                  <a:pt x="0" y="12662"/>
                </a:lnTo>
                <a:lnTo>
                  <a:pt x="23" y="13318"/>
                </a:lnTo>
                <a:lnTo>
                  <a:pt x="68" y="13951"/>
                </a:lnTo>
                <a:lnTo>
                  <a:pt x="136" y="14584"/>
                </a:lnTo>
                <a:lnTo>
                  <a:pt x="249" y="15217"/>
                </a:lnTo>
                <a:lnTo>
                  <a:pt x="407" y="15827"/>
                </a:lnTo>
                <a:lnTo>
                  <a:pt x="565" y="16438"/>
                </a:lnTo>
                <a:lnTo>
                  <a:pt x="769" y="17026"/>
                </a:lnTo>
                <a:lnTo>
                  <a:pt x="995" y="17591"/>
                </a:lnTo>
                <a:lnTo>
                  <a:pt x="1244" y="18156"/>
                </a:lnTo>
                <a:lnTo>
                  <a:pt x="1538" y="18699"/>
                </a:lnTo>
                <a:lnTo>
                  <a:pt x="1832" y="19219"/>
                </a:lnTo>
                <a:lnTo>
                  <a:pt x="2171" y="19739"/>
                </a:lnTo>
                <a:lnTo>
                  <a:pt x="2510" y="20236"/>
                </a:lnTo>
                <a:lnTo>
                  <a:pt x="2894" y="20711"/>
                </a:lnTo>
                <a:lnTo>
                  <a:pt x="3279" y="21186"/>
                </a:lnTo>
                <a:lnTo>
                  <a:pt x="3708" y="21616"/>
                </a:lnTo>
                <a:lnTo>
                  <a:pt x="4138" y="22045"/>
                </a:lnTo>
                <a:lnTo>
                  <a:pt x="4613" y="22430"/>
                </a:lnTo>
                <a:lnTo>
                  <a:pt x="5088" y="22814"/>
                </a:lnTo>
                <a:lnTo>
                  <a:pt x="5585" y="23153"/>
                </a:lnTo>
                <a:lnTo>
                  <a:pt x="6105" y="23492"/>
                </a:lnTo>
                <a:lnTo>
                  <a:pt x="6625" y="23786"/>
                </a:lnTo>
                <a:lnTo>
                  <a:pt x="7168" y="24080"/>
                </a:lnTo>
                <a:lnTo>
                  <a:pt x="7733" y="24329"/>
                </a:lnTo>
                <a:lnTo>
                  <a:pt x="8298" y="24555"/>
                </a:lnTo>
                <a:lnTo>
                  <a:pt x="8886" y="24758"/>
                </a:lnTo>
                <a:lnTo>
                  <a:pt x="9497" y="24917"/>
                </a:lnTo>
                <a:lnTo>
                  <a:pt x="10107" y="25075"/>
                </a:lnTo>
                <a:lnTo>
                  <a:pt x="10740" y="25188"/>
                </a:lnTo>
                <a:lnTo>
                  <a:pt x="11373" y="25256"/>
                </a:lnTo>
                <a:lnTo>
                  <a:pt x="12006" y="25301"/>
                </a:lnTo>
                <a:lnTo>
                  <a:pt x="12662" y="25324"/>
                </a:lnTo>
                <a:lnTo>
                  <a:pt x="13318" y="25301"/>
                </a:lnTo>
                <a:lnTo>
                  <a:pt x="13951" y="25256"/>
                </a:lnTo>
                <a:lnTo>
                  <a:pt x="14584" y="25188"/>
                </a:lnTo>
                <a:lnTo>
                  <a:pt x="15217" y="25075"/>
                </a:lnTo>
                <a:lnTo>
                  <a:pt x="15827" y="24917"/>
                </a:lnTo>
                <a:lnTo>
                  <a:pt x="16438" y="24758"/>
                </a:lnTo>
                <a:lnTo>
                  <a:pt x="17026" y="24555"/>
                </a:lnTo>
                <a:lnTo>
                  <a:pt x="17591" y="24329"/>
                </a:lnTo>
                <a:lnTo>
                  <a:pt x="18156" y="24080"/>
                </a:lnTo>
                <a:lnTo>
                  <a:pt x="18699" y="23786"/>
                </a:lnTo>
                <a:lnTo>
                  <a:pt x="19219" y="23492"/>
                </a:lnTo>
                <a:lnTo>
                  <a:pt x="19739" y="23153"/>
                </a:lnTo>
                <a:lnTo>
                  <a:pt x="20237" y="22814"/>
                </a:lnTo>
                <a:lnTo>
                  <a:pt x="20711" y="22430"/>
                </a:lnTo>
                <a:lnTo>
                  <a:pt x="21186" y="22045"/>
                </a:lnTo>
                <a:lnTo>
                  <a:pt x="21616" y="21616"/>
                </a:lnTo>
                <a:lnTo>
                  <a:pt x="22045" y="21186"/>
                </a:lnTo>
                <a:lnTo>
                  <a:pt x="22430" y="20711"/>
                </a:lnTo>
                <a:lnTo>
                  <a:pt x="22814" y="20236"/>
                </a:lnTo>
                <a:lnTo>
                  <a:pt x="23153" y="19739"/>
                </a:lnTo>
                <a:lnTo>
                  <a:pt x="23492" y="19219"/>
                </a:lnTo>
                <a:lnTo>
                  <a:pt x="23786" y="18699"/>
                </a:lnTo>
                <a:lnTo>
                  <a:pt x="24080" y="18156"/>
                </a:lnTo>
                <a:lnTo>
                  <a:pt x="24329" y="17591"/>
                </a:lnTo>
                <a:lnTo>
                  <a:pt x="24555" y="17026"/>
                </a:lnTo>
                <a:lnTo>
                  <a:pt x="24759" y="16438"/>
                </a:lnTo>
                <a:lnTo>
                  <a:pt x="24917" y="15827"/>
                </a:lnTo>
                <a:lnTo>
                  <a:pt x="25075" y="15217"/>
                </a:lnTo>
                <a:lnTo>
                  <a:pt x="25188" y="14584"/>
                </a:lnTo>
                <a:lnTo>
                  <a:pt x="25256" y="13951"/>
                </a:lnTo>
                <a:lnTo>
                  <a:pt x="25301" y="13318"/>
                </a:lnTo>
                <a:lnTo>
                  <a:pt x="25324" y="12662"/>
                </a:lnTo>
                <a:lnTo>
                  <a:pt x="25301" y="12006"/>
                </a:lnTo>
                <a:lnTo>
                  <a:pt x="25256" y="11373"/>
                </a:lnTo>
                <a:lnTo>
                  <a:pt x="25188" y="10740"/>
                </a:lnTo>
                <a:lnTo>
                  <a:pt x="25075" y="10107"/>
                </a:lnTo>
                <a:lnTo>
                  <a:pt x="24917" y="9497"/>
                </a:lnTo>
                <a:lnTo>
                  <a:pt x="24759" y="8886"/>
                </a:lnTo>
                <a:lnTo>
                  <a:pt x="24555" y="8298"/>
                </a:lnTo>
                <a:lnTo>
                  <a:pt x="24329" y="7733"/>
                </a:lnTo>
                <a:lnTo>
                  <a:pt x="24080" y="7168"/>
                </a:lnTo>
                <a:lnTo>
                  <a:pt x="23786" y="6625"/>
                </a:lnTo>
                <a:lnTo>
                  <a:pt x="23492" y="6105"/>
                </a:lnTo>
                <a:lnTo>
                  <a:pt x="23153" y="5585"/>
                </a:lnTo>
                <a:lnTo>
                  <a:pt x="22814" y="5088"/>
                </a:lnTo>
                <a:lnTo>
                  <a:pt x="22430" y="4613"/>
                </a:lnTo>
                <a:lnTo>
                  <a:pt x="22045" y="4138"/>
                </a:lnTo>
                <a:lnTo>
                  <a:pt x="21616" y="3708"/>
                </a:lnTo>
                <a:lnTo>
                  <a:pt x="21186" y="3279"/>
                </a:lnTo>
                <a:lnTo>
                  <a:pt x="20711" y="2895"/>
                </a:lnTo>
                <a:lnTo>
                  <a:pt x="20237" y="2510"/>
                </a:lnTo>
                <a:lnTo>
                  <a:pt x="19739" y="2171"/>
                </a:lnTo>
                <a:lnTo>
                  <a:pt x="19219" y="1832"/>
                </a:lnTo>
                <a:lnTo>
                  <a:pt x="18699" y="1538"/>
                </a:lnTo>
                <a:lnTo>
                  <a:pt x="18156" y="1244"/>
                </a:lnTo>
                <a:lnTo>
                  <a:pt x="17591" y="995"/>
                </a:lnTo>
                <a:lnTo>
                  <a:pt x="17026" y="769"/>
                </a:lnTo>
                <a:lnTo>
                  <a:pt x="16438" y="566"/>
                </a:lnTo>
                <a:lnTo>
                  <a:pt x="15827" y="407"/>
                </a:lnTo>
                <a:lnTo>
                  <a:pt x="15217" y="249"/>
                </a:lnTo>
                <a:lnTo>
                  <a:pt x="14584" y="136"/>
                </a:lnTo>
                <a:lnTo>
                  <a:pt x="13951" y="68"/>
                </a:lnTo>
                <a:lnTo>
                  <a:pt x="13318" y="23"/>
                </a:lnTo>
                <a:lnTo>
                  <a:pt x="12662" y="0"/>
                </a:lnTo>
                <a:close/>
              </a:path>
            </a:pathLst>
          </a:custGeom>
          <a:solidFill>
            <a:srgbClr val="FF7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 name="Google Shape;662;p64"/>
          <p:cNvSpPr txBox="1"/>
          <p:nvPr/>
        </p:nvSpPr>
        <p:spPr>
          <a:xfrm>
            <a:off x="5974525" y="1376775"/>
            <a:ext cx="3169500" cy="984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 sz="1300">
                <a:solidFill>
                  <a:srgbClr val="1A1A60"/>
                </a:solidFill>
                <a:latin typeface="Montserrat Medium"/>
                <a:ea typeface="Montserrat Medium"/>
                <a:cs typeface="Montserrat Medium"/>
                <a:sym typeface="Montserrat Medium"/>
              </a:rPr>
              <a:t>Measuring the time spent on in Chart will help identify inefficiencies</a:t>
            </a:r>
            <a:endParaRPr sz="1300">
              <a:solidFill>
                <a:srgbClr val="1A1A60"/>
              </a:solidFill>
              <a:latin typeface="Montserrat Medium"/>
              <a:ea typeface="Montserrat Medium"/>
              <a:cs typeface="Montserrat Medium"/>
              <a:sym typeface="Montserrat Medium"/>
            </a:endParaRPr>
          </a:p>
          <a:p>
            <a:pPr indent="0" lvl="0" marL="0" rtl="0" algn="l">
              <a:spcBef>
                <a:spcPts val="0"/>
              </a:spcBef>
              <a:spcAft>
                <a:spcPts val="0"/>
              </a:spcAft>
              <a:buNone/>
            </a:pPr>
            <a:r>
              <a:t/>
            </a:r>
            <a:endParaRPr sz="1100">
              <a:solidFill>
                <a:schemeClr val="dk1"/>
              </a:solidFill>
            </a:endParaRPr>
          </a:p>
        </p:txBody>
      </p:sp>
      <p:sp>
        <p:nvSpPr>
          <p:cNvPr id="663" name="Google Shape;663;p64"/>
          <p:cNvSpPr txBox="1"/>
          <p:nvPr/>
        </p:nvSpPr>
        <p:spPr>
          <a:xfrm>
            <a:off x="5974525" y="2476338"/>
            <a:ext cx="2648400" cy="80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rgbClr val="1A1A60"/>
                </a:solidFill>
                <a:latin typeface="Montserrat Medium"/>
                <a:ea typeface="Montserrat Medium"/>
                <a:cs typeface="Montserrat Medium"/>
                <a:sym typeface="Montserrat Medium"/>
              </a:rPr>
              <a:t>Identify outliers, users spending an excessive amount in a given tab</a:t>
            </a:r>
            <a:endParaRPr sz="1300">
              <a:solidFill>
                <a:srgbClr val="1A1A60"/>
              </a:solidFill>
              <a:latin typeface="Montserrat Medium"/>
              <a:ea typeface="Montserrat Medium"/>
              <a:cs typeface="Montserrat Medium"/>
              <a:sym typeface="Montserrat Medium"/>
            </a:endParaRPr>
          </a:p>
        </p:txBody>
      </p:sp>
      <p:sp>
        <p:nvSpPr>
          <p:cNvPr id="664" name="Google Shape;664;p64"/>
          <p:cNvSpPr txBox="1"/>
          <p:nvPr/>
        </p:nvSpPr>
        <p:spPr>
          <a:xfrm>
            <a:off x="5974525" y="3615350"/>
            <a:ext cx="2648400" cy="80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rgbClr val="1A1A60"/>
                </a:solidFill>
                <a:latin typeface="Montserrat Medium"/>
                <a:ea typeface="Montserrat Medium"/>
                <a:cs typeface="Montserrat Medium"/>
                <a:sym typeface="Montserrat Medium"/>
              </a:rPr>
              <a:t>Assess the impact of new workflows or tools</a:t>
            </a:r>
            <a:endParaRPr sz="1300">
              <a:solidFill>
                <a:srgbClr val="1A1A60"/>
              </a:solidFill>
              <a:latin typeface="Montserrat Medium"/>
              <a:ea typeface="Montserrat Medium"/>
              <a:cs typeface="Montserrat Medium"/>
              <a:sym typeface="Montserrat Medium"/>
            </a:endParaRPr>
          </a:p>
        </p:txBody>
      </p:sp>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632"/>
                                        </p:tgtEl>
                                        <p:attrNameLst>
                                          <p:attrName>style.visibility</p:attrName>
                                        </p:attrNameLst>
                                      </p:cBhvr>
                                      <p:to>
                                        <p:strVal val="visible"/>
                                      </p:to>
                                    </p:set>
                                    <p:animEffect filter="fade" transition="in">
                                      <p:cBhvr>
                                        <p:cTn dur="1000"/>
                                        <p:tgtEl>
                                          <p:spTgt spid="632"/>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633"/>
                                        </p:tgtEl>
                                        <p:attrNameLst>
                                          <p:attrName>style.visibility</p:attrName>
                                        </p:attrNameLst>
                                      </p:cBhvr>
                                      <p:to>
                                        <p:strVal val="visible"/>
                                      </p:to>
                                    </p:set>
                                    <p:animEffect filter="fade" transition="in">
                                      <p:cBhvr>
                                        <p:cTn dur="1000"/>
                                        <p:tgtEl>
                                          <p:spTgt spid="633"/>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642"/>
                                        </p:tgtEl>
                                        <p:attrNameLst>
                                          <p:attrName>style.visibility</p:attrName>
                                        </p:attrNameLst>
                                      </p:cBhvr>
                                      <p:to>
                                        <p:strVal val="visible"/>
                                      </p:to>
                                    </p:set>
                                    <p:animEffect filter="fade" transition="in">
                                      <p:cBhvr>
                                        <p:cTn dur="1000"/>
                                        <p:tgtEl>
                                          <p:spTgt spid="642"/>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648"/>
                                        </p:tgtEl>
                                        <p:attrNameLst>
                                          <p:attrName>style.visibility</p:attrName>
                                        </p:attrNameLst>
                                      </p:cBhvr>
                                      <p:to>
                                        <p:strVal val="visible"/>
                                      </p:to>
                                    </p:set>
                                    <p:animEffect filter="fade" transition="in">
                                      <p:cBhvr>
                                        <p:cTn dur="1000"/>
                                        <p:tgtEl>
                                          <p:spTgt spid="648"/>
                                        </p:tgtEl>
                                      </p:cBhvr>
                                    </p:animEffect>
                                  </p:childTnLst>
                                </p:cTn>
                              </p:par>
                            </p:childTnLst>
                          </p:cTn>
                        </p:par>
                        <p:par>
                          <p:cTn fill="hold">
                            <p:stCondLst>
                              <p:cond delay="4000"/>
                            </p:stCondLst>
                            <p:childTnLst>
                              <p:par>
                                <p:cTn fill="hold" nodeType="afterEffect" presetClass="entr" presetID="10" presetSubtype="0">
                                  <p:stCondLst>
                                    <p:cond delay="0"/>
                                  </p:stCondLst>
                                  <p:childTnLst>
                                    <p:set>
                                      <p:cBhvr>
                                        <p:cTn dur="1" fill="hold">
                                          <p:stCondLst>
                                            <p:cond delay="0"/>
                                          </p:stCondLst>
                                        </p:cTn>
                                        <p:tgtEl>
                                          <p:spTgt spid="651"/>
                                        </p:tgtEl>
                                        <p:attrNameLst>
                                          <p:attrName>style.visibility</p:attrName>
                                        </p:attrNameLst>
                                      </p:cBhvr>
                                      <p:to>
                                        <p:strVal val="visible"/>
                                      </p:to>
                                    </p:set>
                                    <p:animEffect filter="fade" transition="in">
                                      <p:cBhvr>
                                        <p:cTn dur="1000"/>
                                        <p:tgtEl>
                                          <p:spTgt spid="651"/>
                                        </p:tgtEl>
                                      </p:cBhvr>
                                    </p:animEffect>
                                  </p:childTnLst>
                                </p:cTn>
                              </p:par>
                            </p:childTnLst>
                          </p:cTn>
                        </p:par>
                        <p:par>
                          <p:cTn fill="hold">
                            <p:stCondLst>
                              <p:cond delay="5000"/>
                            </p:stCondLst>
                            <p:childTnLst>
                              <p:par>
                                <p:cTn fill="hold" nodeType="afterEffect" presetClass="entr" presetID="10" presetSubtype="0">
                                  <p:stCondLst>
                                    <p:cond delay="0"/>
                                  </p:stCondLst>
                                  <p:childTnLst>
                                    <p:set>
                                      <p:cBhvr>
                                        <p:cTn dur="1" fill="hold">
                                          <p:stCondLst>
                                            <p:cond delay="0"/>
                                          </p:stCondLst>
                                        </p:cTn>
                                        <p:tgtEl>
                                          <p:spTgt spid="636"/>
                                        </p:tgtEl>
                                        <p:attrNameLst>
                                          <p:attrName>style.visibility</p:attrName>
                                        </p:attrNameLst>
                                      </p:cBhvr>
                                      <p:to>
                                        <p:strVal val="visible"/>
                                      </p:to>
                                    </p:set>
                                    <p:animEffect filter="fade" transition="in">
                                      <p:cBhvr>
                                        <p:cTn dur="1000"/>
                                        <p:tgtEl>
                                          <p:spTgt spid="636"/>
                                        </p:tgtEl>
                                      </p:cBhvr>
                                    </p:animEffect>
                                  </p:childTnLst>
                                </p:cTn>
                              </p:par>
                            </p:childTnLst>
                          </p:cTn>
                        </p:par>
                        <p:par>
                          <p:cTn fill="hold">
                            <p:stCondLst>
                              <p:cond delay="6000"/>
                            </p:stCondLst>
                            <p:childTnLst>
                              <p:par>
                                <p:cTn fill="hold" nodeType="afterEffect" presetClass="entr" presetID="10" presetSubtype="0">
                                  <p:stCondLst>
                                    <p:cond delay="0"/>
                                  </p:stCondLst>
                                  <p:childTnLst>
                                    <p:set>
                                      <p:cBhvr>
                                        <p:cTn dur="1" fill="hold">
                                          <p:stCondLst>
                                            <p:cond delay="0"/>
                                          </p:stCondLst>
                                        </p:cTn>
                                        <p:tgtEl>
                                          <p:spTgt spid="645"/>
                                        </p:tgtEl>
                                        <p:attrNameLst>
                                          <p:attrName>style.visibility</p:attrName>
                                        </p:attrNameLst>
                                      </p:cBhvr>
                                      <p:to>
                                        <p:strVal val="visible"/>
                                      </p:to>
                                    </p:set>
                                    <p:animEffect filter="fade" transition="in">
                                      <p:cBhvr>
                                        <p:cTn dur="1000"/>
                                        <p:tgtEl>
                                          <p:spTgt spid="645"/>
                                        </p:tgtEl>
                                      </p:cBhvr>
                                    </p:animEffect>
                                  </p:childTnLst>
                                </p:cTn>
                              </p:par>
                            </p:childTnLst>
                          </p:cTn>
                        </p:par>
                        <p:par>
                          <p:cTn fill="hold">
                            <p:stCondLst>
                              <p:cond delay="7000"/>
                            </p:stCondLst>
                            <p:childTnLst>
                              <p:par>
                                <p:cTn fill="hold" nodeType="afterEffect" presetClass="entr" presetID="10" presetSubtype="0">
                                  <p:stCondLst>
                                    <p:cond delay="0"/>
                                  </p:stCondLst>
                                  <p:childTnLst>
                                    <p:set>
                                      <p:cBhvr>
                                        <p:cTn dur="1" fill="hold">
                                          <p:stCondLst>
                                            <p:cond delay="0"/>
                                          </p:stCondLst>
                                        </p:cTn>
                                        <p:tgtEl>
                                          <p:spTgt spid="639"/>
                                        </p:tgtEl>
                                        <p:attrNameLst>
                                          <p:attrName>style.visibility</p:attrName>
                                        </p:attrNameLst>
                                      </p:cBhvr>
                                      <p:to>
                                        <p:strVal val="visible"/>
                                      </p:to>
                                    </p:set>
                                    <p:animEffect filter="fade" transition="in">
                                      <p:cBhvr>
                                        <p:cTn dur="1000"/>
                                        <p:tgtEl>
                                          <p:spTgt spid="63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072641"/>
            </a:gs>
            <a:gs pos="100000">
              <a:srgbClr val="051623"/>
            </a:gs>
          </a:gsLst>
          <a:path path="circle">
            <a:fillToRect b="50%" l="50%" r="50%" t="50%"/>
          </a:path>
          <a:tileRect/>
        </a:gradFill>
      </p:bgPr>
    </p:bg>
    <p:spTree>
      <p:nvGrpSpPr>
        <p:cNvPr id="668" name="Shape 668"/>
        <p:cNvGrpSpPr/>
        <p:nvPr/>
      </p:nvGrpSpPr>
      <p:grpSpPr>
        <a:xfrm>
          <a:off x="0" y="0"/>
          <a:ext cx="0" cy="0"/>
          <a:chOff x="0" y="0"/>
          <a:chExt cx="0" cy="0"/>
        </a:xfrm>
      </p:grpSpPr>
      <p:sp>
        <p:nvSpPr>
          <p:cNvPr id="669" name="Google Shape;669;p65"/>
          <p:cNvSpPr/>
          <p:nvPr/>
        </p:nvSpPr>
        <p:spPr>
          <a:xfrm>
            <a:off x="3606284" y="1158073"/>
            <a:ext cx="1647089" cy="1640640"/>
          </a:xfrm>
          <a:custGeom>
            <a:rect b="b" l="l" r="r" t="t"/>
            <a:pathLst>
              <a:path extrusionOk="0" h="53428" w="53638">
                <a:moveTo>
                  <a:pt x="0" y="0"/>
                </a:moveTo>
                <a:lnTo>
                  <a:pt x="0" y="39135"/>
                </a:lnTo>
                <a:lnTo>
                  <a:pt x="53637" y="53427"/>
                </a:lnTo>
                <a:lnTo>
                  <a:pt x="53637" y="42930"/>
                </a:lnTo>
                <a:lnTo>
                  <a:pt x="0" y="0"/>
                </a:lnTo>
                <a:close/>
              </a:path>
            </a:pathLst>
          </a:custGeom>
          <a:solidFill>
            <a:srgbClr val="FFCA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 name="Google Shape;670;p65"/>
          <p:cNvSpPr/>
          <p:nvPr/>
        </p:nvSpPr>
        <p:spPr>
          <a:xfrm>
            <a:off x="3606284" y="2426508"/>
            <a:ext cx="1647089" cy="1200940"/>
          </a:xfrm>
          <a:custGeom>
            <a:rect b="b" l="l" r="r" t="t"/>
            <a:pathLst>
              <a:path extrusionOk="0" h="39109" w="53638">
                <a:moveTo>
                  <a:pt x="0" y="0"/>
                </a:moveTo>
                <a:lnTo>
                  <a:pt x="0" y="39109"/>
                </a:lnTo>
                <a:lnTo>
                  <a:pt x="53637" y="24816"/>
                </a:lnTo>
                <a:lnTo>
                  <a:pt x="53637" y="14293"/>
                </a:lnTo>
                <a:lnTo>
                  <a:pt x="0" y="0"/>
                </a:lnTo>
                <a:close/>
              </a:path>
            </a:pathLst>
          </a:custGeom>
          <a:solidFill>
            <a:srgbClr val="00BC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p65"/>
          <p:cNvSpPr/>
          <p:nvPr/>
        </p:nvSpPr>
        <p:spPr>
          <a:xfrm>
            <a:off x="3606284" y="3255242"/>
            <a:ext cx="1647089" cy="1640640"/>
          </a:xfrm>
          <a:custGeom>
            <a:rect b="b" l="l" r="r" t="t"/>
            <a:pathLst>
              <a:path extrusionOk="0" h="53428" w="53638">
                <a:moveTo>
                  <a:pt x="53637" y="1"/>
                </a:moveTo>
                <a:lnTo>
                  <a:pt x="0" y="14293"/>
                </a:lnTo>
                <a:lnTo>
                  <a:pt x="0" y="53428"/>
                </a:lnTo>
                <a:lnTo>
                  <a:pt x="53637" y="10498"/>
                </a:lnTo>
                <a:lnTo>
                  <a:pt x="53637" y="1"/>
                </a:lnTo>
                <a:close/>
              </a:path>
            </a:pathLst>
          </a:custGeom>
          <a:solidFill>
            <a:srgbClr val="4AAD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p65"/>
          <p:cNvSpPr/>
          <p:nvPr/>
        </p:nvSpPr>
        <p:spPr>
          <a:xfrm>
            <a:off x="177846" y="2426508"/>
            <a:ext cx="3434818" cy="1200940"/>
          </a:xfrm>
          <a:custGeom>
            <a:rect b="b" l="l" r="r" t="t"/>
            <a:pathLst>
              <a:path extrusionOk="0" h="39109" w="111856">
                <a:moveTo>
                  <a:pt x="19554" y="0"/>
                </a:moveTo>
                <a:lnTo>
                  <a:pt x="18560" y="26"/>
                </a:lnTo>
                <a:lnTo>
                  <a:pt x="17565" y="79"/>
                </a:lnTo>
                <a:lnTo>
                  <a:pt x="16570" y="210"/>
                </a:lnTo>
                <a:lnTo>
                  <a:pt x="15602" y="393"/>
                </a:lnTo>
                <a:lnTo>
                  <a:pt x="14659" y="602"/>
                </a:lnTo>
                <a:lnTo>
                  <a:pt x="13743" y="864"/>
                </a:lnTo>
                <a:lnTo>
                  <a:pt x="12827" y="1178"/>
                </a:lnTo>
                <a:lnTo>
                  <a:pt x="11937" y="1519"/>
                </a:lnTo>
                <a:lnTo>
                  <a:pt x="11073" y="1911"/>
                </a:lnTo>
                <a:lnTo>
                  <a:pt x="10235" y="2356"/>
                </a:lnTo>
                <a:lnTo>
                  <a:pt x="9424" y="2827"/>
                </a:lnTo>
                <a:lnTo>
                  <a:pt x="8612" y="3325"/>
                </a:lnTo>
                <a:lnTo>
                  <a:pt x="7853" y="3874"/>
                </a:lnTo>
                <a:lnTo>
                  <a:pt x="7120" y="4450"/>
                </a:lnTo>
                <a:lnTo>
                  <a:pt x="6413" y="5079"/>
                </a:lnTo>
                <a:lnTo>
                  <a:pt x="5733" y="5707"/>
                </a:lnTo>
                <a:lnTo>
                  <a:pt x="5078" y="6387"/>
                </a:lnTo>
                <a:lnTo>
                  <a:pt x="4450" y="7120"/>
                </a:lnTo>
                <a:lnTo>
                  <a:pt x="3874" y="7853"/>
                </a:lnTo>
                <a:lnTo>
                  <a:pt x="3325" y="8613"/>
                </a:lnTo>
                <a:lnTo>
                  <a:pt x="2827" y="9398"/>
                </a:lnTo>
                <a:lnTo>
                  <a:pt x="2356" y="10235"/>
                </a:lnTo>
                <a:lnTo>
                  <a:pt x="1911" y="11073"/>
                </a:lnTo>
                <a:lnTo>
                  <a:pt x="1518" y="11937"/>
                </a:lnTo>
                <a:lnTo>
                  <a:pt x="1178" y="12827"/>
                </a:lnTo>
                <a:lnTo>
                  <a:pt x="864" y="13743"/>
                </a:lnTo>
                <a:lnTo>
                  <a:pt x="602" y="14659"/>
                </a:lnTo>
                <a:lnTo>
                  <a:pt x="393" y="15602"/>
                </a:lnTo>
                <a:lnTo>
                  <a:pt x="209" y="16570"/>
                </a:lnTo>
                <a:lnTo>
                  <a:pt x="105" y="17565"/>
                </a:lnTo>
                <a:lnTo>
                  <a:pt x="26" y="18534"/>
                </a:lnTo>
                <a:lnTo>
                  <a:pt x="0" y="19555"/>
                </a:lnTo>
                <a:lnTo>
                  <a:pt x="26" y="20549"/>
                </a:lnTo>
                <a:lnTo>
                  <a:pt x="105" y="21544"/>
                </a:lnTo>
                <a:lnTo>
                  <a:pt x="209" y="22539"/>
                </a:lnTo>
                <a:lnTo>
                  <a:pt x="393" y="23507"/>
                </a:lnTo>
                <a:lnTo>
                  <a:pt x="602" y="24450"/>
                </a:lnTo>
                <a:lnTo>
                  <a:pt x="864" y="25366"/>
                </a:lnTo>
                <a:lnTo>
                  <a:pt x="1178" y="26282"/>
                </a:lnTo>
                <a:lnTo>
                  <a:pt x="1518" y="27172"/>
                </a:lnTo>
                <a:lnTo>
                  <a:pt x="1911" y="28036"/>
                </a:lnTo>
                <a:lnTo>
                  <a:pt x="2356" y="28874"/>
                </a:lnTo>
                <a:lnTo>
                  <a:pt x="2827" y="29685"/>
                </a:lnTo>
                <a:lnTo>
                  <a:pt x="3325" y="30496"/>
                </a:lnTo>
                <a:lnTo>
                  <a:pt x="3874" y="31256"/>
                </a:lnTo>
                <a:lnTo>
                  <a:pt x="4450" y="31989"/>
                </a:lnTo>
                <a:lnTo>
                  <a:pt x="5078" y="32695"/>
                </a:lnTo>
                <a:lnTo>
                  <a:pt x="5733" y="33376"/>
                </a:lnTo>
                <a:lnTo>
                  <a:pt x="6413" y="34030"/>
                </a:lnTo>
                <a:lnTo>
                  <a:pt x="7120" y="34659"/>
                </a:lnTo>
                <a:lnTo>
                  <a:pt x="7853" y="35235"/>
                </a:lnTo>
                <a:lnTo>
                  <a:pt x="8612" y="35784"/>
                </a:lnTo>
                <a:lnTo>
                  <a:pt x="9424" y="36282"/>
                </a:lnTo>
                <a:lnTo>
                  <a:pt x="10235" y="36753"/>
                </a:lnTo>
                <a:lnTo>
                  <a:pt x="11073" y="37198"/>
                </a:lnTo>
                <a:lnTo>
                  <a:pt x="11937" y="37590"/>
                </a:lnTo>
                <a:lnTo>
                  <a:pt x="12827" y="37931"/>
                </a:lnTo>
                <a:lnTo>
                  <a:pt x="13743" y="38245"/>
                </a:lnTo>
                <a:lnTo>
                  <a:pt x="14659" y="38507"/>
                </a:lnTo>
                <a:lnTo>
                  <a:pt x="15602" y="38716"/>
                </a:lnTo>
                <a:lnTo>
                  <a:pt x="16570" y="38899"/>
                </a:lnTo>
                <a:lnTo>
                  <a:pt x="17565" y="39004"/>
                </a:lnTo>
                <a:lnTo>
                  <a:pt x="18560" y="39083"/>
                </a:lnTo>
                <a:lnTo>
                  <a:pt x="19554" y="39109"/>
                </a:lnTo>
                <a:lnTo>
                  <a:pt x="111855" y="39109"/>
                </a:lnTo>
                <a:lnTo>
                  <a:pt x="111855" y="0"/>
                </a:lnTo>
                <a:close/>
              </a:path>
            </a:pathLst>
          </a:custGeom>
          <a:solidFill>
            <a:srgbClr val="52DE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 name="Google Shape;673;p65"/>
          <p:cNvSpPr/>
          <p:nvPr/>
        </p:nvSpPr>
        <p:spPr>
          <a:xfrm>
            <a:off x="177846" y="3694144"/>
            <a:ext cx="3434818" cy="1201738"/>
          </a:xfrm>
          <a:custGeom>
            <a:rect b="b" l="l" r="r" t="t"/>
            <a:pathLst>
              <a:path extrusionOk="0" h="39135" w="111856">
                <a:moveTo>
                  <a:pt x="19554" y="0"/>
                </a:moveTo>
                <a:lnTo>
                  <a:pt x="18560" y="27"/>
                </a:lnTo>
                <a:lnTo>
                  <a:pt x="17565" y="105"/>
                </a:lnTo>
                <a:lnTo>
                  <a:pt x="16570" y="236"/>
                </a:lnTo>
                <a:lnTo>
                  <a:pt x="15602" y="419"/>
                </a:lnTo>
                <a:lnTo>
                  <a:pt x="14659" y="629"/>
                </a:lnTo>
                <a:lnTo>
                  <a:pt x="13743" y="890"/>
                </a:lnTo>
                <a:lnTo>
                  <a:pt x="12827" y="1205"/>
                </a:lnTo>
                <a:lnTo>
                  <a:pt x="11937" y="1545"/>
                </a:lnTo>
                <a:lnTo>
                  <a:pt x="11073" y="1938"/>
                </a:lnTo>
                <a:lnTo>
                  <a:pt x="10235" y="2383"/>
                </a:lnTo>
                <a:lnTo>
                  <a:pt x="9424" y="2854"/>
                </a:lnTo>
                <a:lnTo>
                  <a:pt x="8612" y="3351"/>
                </a:lnTo>
                <a:lnTo>
                  <a:pt x="7853" y="3901"/>
                </a:lnTo>
                <a:lnTo>
                  <a:pt x="7120" y="4477"/>
                </a:lnTo>
                <a:lnTo>
                  <a:pt x="6413" y="5079"/>
                </a:lnTo>
                <a:lnTo>
                  <a:pt x="5733" y="5733"/>
                </a:lnTo>
                <a:lnTo>
                  <a:pt x="5078" y="6414"/>
                </a:lnTo>
                <a:lnTo>
                  <a:pt x="4450" y="7121"/>
                </a:lnTo>
                <a:lnTo>
                  <a:pt x="3874" y="7880"/>
                </a:lnTo>
                <a:lnTo>
                  <a:pt x="3325" y="8639"/>
                </a:lnTo>
                <a:lnTo>
                  <a:pt x="2827" y="9424"/>
                </a:lnTo>
                <a:lnTo>
                  <a:pt x="2356" y="10236"/>
                </a:lnTo>
                <a:lnTo>
                  <a:pt x="1911" y="11099"/>
                </a:lnTo>
                <a:lnTo>
                  <a:pt x="1518" y="11963"/>
                </a:lnTo>
                <a:lnTo>
                  <a:pt x="1178" y="12853"/>
                </a:lnTo>
                <a:lnTo>
                  <a:pt x="864" y="13743"/>
                </a:lnTo>
                <a:lnTo>
                  <a:pt x="602" y="14686"/>
                </a:lnTo>
                <a:lnTo>
                  <a:pt x="393" y="15628"/>
                </a:lnTo>
                <a:lnTo>
                  <a:pt x="209" y="16597"/>
                </a:lnTo>
                <a:lnTo>
                  <a:pt x="105" y="17565"/>
                </a:lnTo>
                <a:lnTo>
                  <a:pt x="26" y="18560"/>
                </a:lnTo>
                <a:lnTo>
                  <a:pt x="0" y="19581"/>
                </a:lnTo>
                <a:lnTo>
                  <a:pt x="26" y="20576"/>
                </a:lnTo>
                <a:lnTo>
                  <a:pt x="105" y="21570"/>
                </a:lnTo>
                <a:lnTo>
                  <a:pt x="209" y="22565"/>
                </a:lnTo>
                <a:lnTo>
                  <a:pt x="393" y="23507"/>
                </a:lnTo>
                <a:lnTo>
                  <a:pt x="602" y="24450"/>
                </a:lnTo>
                <a:lnTo>
                  <a:pt x="864" y="25392"/>
                </a:lnTo>
                <a:lnTo>
                  <a:pt x="1178" y="26308"/>
                </a:lnTo>
                <a:lnTo>
                  <a:pt x="1518" y="27198"/>
                </a:lnTo>
                <a:lnTo>
                  <a:pt x="1911" y="28062"/>
                </a:lnTo>
                <a:lnTo>
                  <a:pt x="2356" y="28900"/>
                </a:lnTo>
                <a:lnTo>
                  <a:pt x="2827" y="29711"/>
                </a:lnTo>
                <a:lnTo>
                  <a:pt x="3325" y="30523"/>
                </a:lnTo>
                <a:lnTo>
                  <a:pt x="3874" y="31282"/>
                </a:lnTo>
                <a:lnTo>
                  <a:pt x="4450" y="32015"/>
                </a:lnTo>
                <a:lnTo>
                  <a:pt x="5078" y="32722"/>
                </a:lnTo>
                <a:lnTo>
                  <a:pt x="5733" y="33402"/>
                </a:lnTo>
                <a:lnTo>
                  <a:pt x="6413" y="34057"/>
                </a:lnTo>
                <a:lnTo>
                  <a:pt x="7120" y="34659"/>
                </a:lnTo>
                <a:lnTo>
                  <a:pt x="7853" y="35261"/>
                </a:lnTo>
                <a:lnTo>
                  <a:pt x="8612" y="35784"/>
                </a:lnTo>
                <a:lnTo>
                  <a:pt x="9424" y="36308"/>
                </a:lnTo>
                <a:lnTo>
                  <a:pt x="10235" y="36779"/>
                </a:lnTo>
                <a:lnTo>
                  <a:pt x="11073" y="37198"/>
                </a:lnTo>
                <a:lnTo>
                  <a:pt x="11937" y="37591"/>
                </a:lnTo>
                <a:lnTo>
                  <a:pt x="12827" y="37957"/>
                </a:lnTo>
                <a:lnTo>
                  <a:pt x="13743" y="38245"/>
                </a:lnTo>
                <a:lnTo>
                  <a:pt x="14659" y="38533"/>
                </a:lnTo>
                <a:lnTo>
                  <a:pt x="15602" y="38742"/>
                </a:lnTo>
                <a:lnTo>
                  <a:pt x="16570" y="38899"/>
                </a:lnTo>
                <a:lnTo>
                  <a:pt x="17565" y="39030"/>
                </a:lnTo>
                <a:lnTo>
                  <a:pt x="18560" y="39109"/>
                </a:lnTo>
                <a:lnTo>
                  <a:pt x="19554" y="39135"/>
                </a:lnTo>
                <a:lnTo>
                  <a:pt x="111855" y="39135"/>
                </a:lnTo>
                <a:lnTo>
                  <a:pt x="111855" y="0"/>
                </a:lnTo>
                <a:close/>
              </a:path>
            </a:pathLst>
          </a:custGeom>
          <a:solidFill>
            <a:srgbClr val="62C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 name="Google Shape;674;p65"/>
          <p:cNvSpPr/>
          <p:nvPr/>
        </p:nvSpPr>
        <p:spPr>
          <a:xfrm>
            <a:off x="177846" y="1158073"/>
            <a:ext cx="3434818" cy="1201738"/>
          </a:xfrm>
          <a:custGeom>
            <a:rect b="b" l="l" r="r" t="t"/>
            <a:pathLst>
              <a:path extrusionOk="0" h="39135" w="111856">
                <a:moveTo>
                  <a:pt x="19554" y="0"/>
                </a:moveTo>
                <a:lnTo>
                  <a:pt x="18560" y="26"/>
                </a:lnTo>
                <a:lnTo>
                  <a:pt x="17565" y="105"/>
                </a:lnTo>
                <a:lnTo>
                  <a:pt x="16570" y="209"/>
                </a:lnTo>
                <a:lnTo>
                  <a:pt x="15602" y="393"/>
                </a:lnTo>
                <a:lnTo>
                  <a:pt x="14659" y="602"/>
                </a:lnTo>
                <a:lnTo>
                  <a:pt x="13743" y="864"/>
                </a:lnTo>
                <a:lnTo>
                  <a:pt x="12827" y="1178"/>
                </a:lnTo>
                <a:lnTo>
                  <a:pt x="11937" y="1544"/>
                </a:lnTo>
                <a:lnTo>
                  <a:pt x="11073" y="1911"/>
                </a:lnTo>
                <a:lnTo>
                  <a:pt x="10235" y="2356"/>
                </a:lnTo>
                <a:lnTo>
                  <a:pt x="9424" y="2827"/>
                </a:lnTo>
                <a:lnTo>
                  <a:pt x="8612" y="3324"/>
                </a:lnTo>
                <a:lnTo>
                  <a:pt x="7853" y="3874"/>
                </a:lnTo>
                <a:lnTo>
                  <a:pt x="7120" y="4450"/>
                </a:lnTo>
                <a:lnTo>
                  <a:pt x="6413" y="5078"/>
                </a:lnTo>
                <a:lnTo>
                  <a:pt x="5733" y="5733"/>
                </a:lnTo>
                <a:lnTo>
                  <a:pt x="5078" y="6413"/>
                </a:lnTo>
                <a:lnTo>
                  <a:pt x="4450" y="7120"/>
                </a:lnTo>
                <a:lnTo>
                  <a:pt x="3874" y="7853"/>
                </a:lnTo>
                <a:lnTo>
                  <a:pt x="3325" y="8612"/>
                </a:lnTo>
                <a:lnTo>
                  <a:pt x="2827" y="9424"/>
                </a:lnTo>
                <a:lnTo>
                  <a:pt x="2356" y="10235"/>
                </a:lnTo>
                <a:lnTo>
                  <a:pt x="1911" y="11073"/>
                </a:lnTo>
                <a:lnTo>
                  <a:pt x="1518" y="11937"/>
                </a:lnTo>
                <a:lnTo>
                  <a:pt x="1178" y="12827"/>
                </a:lnTo>
                <a:lnTo>
                  <a:pt x="864" y="13743"/>
                </a:lnTo>
                <a:lnTo>
                  <a:pt x="602" y="14659"/>
                </a:lnTo>
                <a:lnTo>
                  <a:pt x="393" y="15628"/>
                </a:lnTo>
                <a:lnTo>
                  <a:pt x="209" y="16570"/>
                </a:lnTo>
                <a:lnTo>
                  <a:pt x="105" y="17565"/>
                </a:lnTo>
                <a:lnTo>
                  <a:pt x="26" y="18559"/>
                </a:lnTo>
                <a:lnTo>
                  <a:pt x="0" y="19554"/>
                </a:lnTo>
                <a:lnTo>
                  <a:pt x="26" y="20575"/>
                </a:lnTo>
                <a:lnTo>
                  <a:pt x="105" y="21570"/>
                </a:lnTo>
                <a:lnTo>
                  <a:pt x="209" y="22538"/>
                </a:lnTo>
                <a:lnTo>
                  <a:pt x="393" y="23507"/>
                </a:lnTo>
                <a:lnTo>
                  <a:pt x="602" y="24449"/>
                </a:lnTo>
                <a:lnTo>
                  <a:pt x="864" y="25366"/>
                </a:lnTo>
                <a:lnTo>
                  <a:pt x="1178" y="26282"/>
                </a:lnTo>
                <a:lnTo>
                  <a:pt x="1518" y="27172"/>
                </a:lnTo>
                <a:lnTo>
                  <a:pt x="1911" y="28036"/>
                </a:lnTo>
                <a:lnTo>
                  <a:pt x="2356" y="28873"/>
                </a:lnTo>
                <a:lnTo>
                  <a:pt x="2827" y="29711"/>
                </a:lnTo>
                <a:lnTo>
                  <a:pt x="3325" y="30496"/>
                </a:lnTo>
                <a:lnTo>
                  <a:pt x="3874" y="31255"/>
                </a:lnTo>
                <a:lnTo>
                  <a:pt x="4450" y="32014"/>
                </a:lnTo>
                <a:lnTo>
                  <a:pt x="5078" y="32721"/>
                </a:lnTo>
                <a:lnTo>
                  <a:pt x="5733" y="33402"/>
                </a:lnTo>
                <a:lnTo>
                  <a:pt x="6413" y="34030"/>
                </a:lnTo>
                <a:lnTo>
                  <a:pt x="7120" y="34658"/>
                </a:lnTo>
                <a:lnTo>
                  <a:pt x="7853" y="35234"/>
                </a:lnTo>
                <a:lnTo>
                  <a:pt x="8612" y="35784"/>
                </a:lnTo>
                <a:lnTo>
                  <a:pt x="9424" y="36281"/>
                </a:lnTo>
                <a:lnTo>
                  <a:pt x="10235" y="36752"/>
                </a:lnTo>
                <a:lnTo>
                  <a:pt x="11073" y="37198"/>
                </a:lnTo>
                <a:lnTo>
                  <a:pt x="11937" y="37590"/>
                </a:lnTo>
                <a:lnTo>
                  <a:pt x="12827" y="37930"/>
                </a:lnTo>
                <a:lnTo>
                  <a:pt x="13743" y="38245"/>
                </a:lnTo>
                <a:lnTo>
                  <a:pt x="14659" y="38506"/>
                </a:lnTo>
                <a:lnTo>
                  <a:pt x="15602" y="38716"/>
                </a:lnTo>
                <a:lnTo>
                  <a:pt x="16570" y="38899"/>
                </a:lnTo>
                <a:lnTo>
                  <a:pt x="17565" y="39030"/>
                </a:lnTo>
                <a:lnTo>
                  <a:pt x="18560" y="39108"/>
                </a:lnTo>
                <a:lnTo>
                  <a:pt x="19554" y="39135"/>
                </a:lnTo>
                <a:lnTo>
                  <a:pt x="111855" y="39135"/>
                </a:lnTo>
                <a:lnTo>
                  <a:pt x="111855" y="0"/>
                </a:lnTo>
                <a:close/>
              </a:path>
            </a:pathLst>
          </a:custGeom>
          <a:solidFill>
            <a:srgbClr val="FFD7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p65"/>
          <p:cNvSpPr/>
          <p:nvPr/>
        </p:nvSpPr>
        <p:spPr>
          <a:xfrm>
            <a:off x="5246992" y="2865379"/>
            <a:ext cx="832787" cy="323196"/>
          </a:xfrm>
          <a:custGeom>
            <a:rect b="b" l="l" r="r" t="t"/>
            <a:pathLst>
              <a:path extrusionOk="0" h="10525" w="27120">
                <a:moveTo>
                  <a:pt x="0" y="1"/>
                </a:moveTo>
                <a:lnTo>
                  <a:pt x="0" y="10524"/>
                </a:lnTo>
                <a:lnTo>
                  <a:pt x="27120" y="10524"/>
                </a:lnTo>
                <a:lnTo>
                  <a:pt x="26963" y="9215"/>
                </a:lnTo>
                <a:lnTo>
                  <a:pt x="26884" y="7906"/>
                </a:lnTo>
                <a:lnTo>
                  <a:pt x="26806" y="6598"/>
                </a:lnTo>
                <a:lnTo>
                  <a:pt x="26806" y="5263"/>
                </a:lnTo>
                <a:lnTo>
                  <a:pt x="26806" y="3927"/>
                </a:lnTo>
                <a:lnTo>
                  <a:pt x="26884" y="2619"/>
                </a:lnTo>
                <a:lnTo>
                  <a:pt x="26963" y="1310"/>
                </a:lnTo>
                <a:lnTo>
                  <a:pt x="27120" y="1"/>
                </a:lnTo>
                <a:close/>
              </a:path>
            </a:pathLst>
          </a:custGeom>
          <a:solidFill>
            <a:srgbClr val="1098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 name="Google Shape;676;p65"/>
          <p:cNvSpPr/>
          <p:nvPr/>
        </p:nvSpPr>
        <p:spPr>
          <a:xfrm>
            <a:off x="5246992" y="3255242"/>
            <a:ext cx="940509" cy="322367"/>
          </a:xfrm>
          <a:custGeom>
            <a:rect b="b" l="l" r="r" t="t"/>
            <a:pathLst>
              <a:path extrusionOk="0" h="10498" w="30628">
                <a:moveTo>
                  <a:pt x="0" y="1"/>
                </a:moveTo>
                <a:lnTo>
                  <a:pt x="0" y="10498"/>
                </a:lnTo>
                <a:lnTo>
                  <a:pt x="30627" y="10498"/>
                </a:lnTo>
                <a:lnTo>
                  <a:pt x="30078" y="9241"/>
                </a:lnTo>
                <a:lnTo>
                  <a:pt x="29580" y="7985"/>
                </a:lnTo>
                <a:lnTo>
                  <a:pt x="29135" y="6702"/>
                </a:lnTo>
                <a:lnTo>
                  <a:pt x="28690" y="5393"/>
                </a:lnTo>
                <a:lnTo>
                  <a:pt x="28324" y="4058"/>
                </a:lnTo>
                <a:lnTo>
                  <a:pt x="27983" y="2723"/>
                </a:lnTo>
                <a:lnTo>
                  <a:pt x="27696" y="1362"/>
                </a:lnTo>
                <a:lnTo>
                  <a:pt x="27434" y="1"/>
                </a:lnTo>
                <a:close/>
              </a:path>
            </a:pathLst>
          </a:custGeom>
          <a:solidFill>
            <a:srgbClr val="2997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p65"/>
          <p:cNvSpPr/>
          <p:nvPr/>
        </p:nvSpPr>
        <p:spPr>
          <a:xfrm>
            <a:off x="5246992" y="2476346"/>
            <a:ext cx="940509" cy="322367"/>
          </a:xfrm>
          <a:custGeom>
            <a:rect b="b" l="l" r="r" t="t"/>
            <a:pathLst>
              <a:path extrusionOk="0" h="10498" w="30628">
                <a:moveTo>
                  <a:pt x="0" y="0"/>
                </a:moveTo>
                <a:lnTo>
                  <a:pt x="0" y="10497"/>
                </a:lnTo>
                <a:lnTo>
                  <a:pt x="27434" y="10497"/>
                </a:lnTo>
                <a:lnTo>
                  <a:pt x="27696" y="9136"/>
                </a:lnTo>
                <a:lnTo>
                  <a:pt x="27983" y="7775"/>
                </a:lnTo>
                <a:lnTo>
                  <a:pt x="28324" y="6440"/>
                </a:lnTo>
                <a:lnTo>
                  <a:pt x="28690" y="5105"/>
                </a:lnTo>
                <a:lnTo>
                  <a:pt x="29135" y="3796"/>
                </a:lnTo>
                <a:lnTo>
                  <a:pt x="29580" y="2513"/>
                </a:lnTo>
                <a:lnTo>
                  <a:pt x="30078" y="1257"/>
                </a:lnTo>
                <a:lnTo>
                  <a:pt x="30627" y="0"/>
                </a:lnTo>
                <a:close/>
              </a:path>
            </a:pathLst>
          </a:custGeom>
          <a:solidFill>
            <a:srgbClr val="FAAA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p65"/>
          <p:cNvSpPr/>
          <p:nvPr/>
        </p:nvSpPr>
        <p:spPr>
          <a:xfrm>
            <a:off x="0" y="0"/>
            <a:ext cx="9144000" cy="8238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79" name="Google Shape;679;p65"/>
          <p:cNvSpPr txBox="1"/>
          <p:nvPr>
            <p:ph type="title"/>
          </p:nvPr>
        </p:nvSpPr>
        <p:spPr>
          <a:xfrm>
            <a:off x="1700700" y="101675"/>
            <a:ext cx="5742600" cy="5727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SzPts val="990"/>
              <a:buNone/>
            </a:pPr>
            <a:r>
              <a:rPr lang="en" sz="2420">
                <a:latin typeface="Montserrat SemiBold"/>
                <a:ea typeface="Montserrat SemiBold"/>
                <a:cs typeface="Montserrat SemiBold"/>
                <a:sym typeface="Montserrat SemiBold"/>
              </a:rPr>
              <a:t>Key Differentiators</a:t>
            </a:r>
            <a:endParaRPr sz="2420">
              <a:latin typeface="Montserrat SemiBold"/>
              <a:ea typeface="Montserrat SemiBold"/>
              <a:cs typeface="Montserrat SemiBold"/>
              <a:sym typeface="Montserrat SemiBold"/>
            </a:endParaRPr>
          </a:p>
        </p:txBody>
      </p:sp>
      <p:sp>
        <p:nvSpPr>
          <p:cNvPr id="680" name="Google Shape;680;p65"/>
          <p:cNvSpPr txBox="1"/>
          <p:nvPr/>
        </p:nvSpPr>
        <p:spPr>
          <a:xfrm>
            <a:off x="400099" y="1172350"/>
            <a:ext cx="3092400" cy="11739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None/>
            </a:pPr>
            <a:r>
              <a:rPr b="1" lang="en" sz="1500">
                <a:solidFill>
                  <a:schemeClr val="dk1"/>
                </a:solidFill>
                <a:latin typeface="Montserrat"/>
                <a:ea typeface="Montserrat"/>
                <a:cs typeface="Montserrat"/>
                <a:sym typeface="Montserrat"/>
              </a:rPr>
              <a:t>INTEROPERABILITY-FIRST</a:t>
            </a:r>
            <a:endParaRPr b="1" sz="1500">
              <a:solidFill>
                <a:schemeClr val="dk1"/>
              </a:solidFill>
              <a:latin typeface="Montserrat"/>
              <a:ea typeface="Montserrat"/>
              <a:cs typeface="Montserrat"/>
              <a:sym typeface="Montserrat"/>
            </a:endParaRPr>
          </a:p>
          <a:p>
            <a:pPr indent="0" lvl="0" marL="0" rtl="0" algn="ctr">
              <a:lnSpc>
                <a:spcPct val="90000"/>
              </a:lnSpc>
              <a:spcBef>
                <a:spcPts val="400"/>
              </a:spcBef>
              <a:spcAft>
                <a:spcPts val="0"/>
              </a:spcAft>
              <a:buNone/>
            </a:pPr>
            <a:r>
              <a:rPr lang="en" sz="1200">
                <a:solidFill>
                  <a:schemeClr val="dk1"/>
                </a:solidFill>
                <a:latin typeface="Montserrat"/>
                <a:ea typeface="Montserrat"/>
                <a:cs typeface="Montserrat"/>
                <a:sym typeface="Montserrat"/>
              </a:rPr>
              <a:t>Foundational to our EHR</a:t>
            </a:r>
            <a:endParaRPr sz="1200">
              <a:solidFill>
                <a:schemeClr val="dk1"/>
              </a:solidFill>
              <a:latin typeface="Montserrat"/>
              <a:ea typeface="Montserrat"/>
              <a:cs typeface="Montserrat"/>
              <a:sym typeface="Montserrat"/>
            </a:endParaRPr>
          </a:p>
          <a:p>
            <a:pPr indent="0" lvl="0" marL="0" rtl="0" algn="ctr">
              <a:lnSpc>
                <a:spcPct val="90000"/>
              </a:lnSpc>
              <a:spcBef>
                <a:spcPts val="400"/>
              </a:spcBef>
              <a:spcAft>
                <a:spcPts val="0"/>
              </a:spcAft>
              <a:buNone/>
            </a:pPr>
            <a:r>
              <a:rPr lang="en" sz="1200">
                <a:solidFill>
                  <a:schemeClr val="dk1"/>
                </a:solidFill>
                <a:latin typeface="Montserrat"/>
                <a:ea typeface="Montserrat"/>
                <a:cs typeface="Montserrat"/>
                <a:sym typeface="Montserrat"/>
              </a:rPr>
              <a:t>Dedicated to best practices</a:t>
            </a:r>
            <a:endParaRPr sz="1200">
              <a:solidFill>
                <a:schemeClr val="dk1"/>
              </a:solidFill>
              <a:latin typeface="Montserrat"/>
              <a:ea typeface="Montserrat"/>
              <a:cs typeface="Montserrat"/>
              <a:sym typeface="Montserrat"/>
            </a:endParaRPr>
          </a:p>
          <a:p>
            <a:pPr indent="0" lvl="0" marL="0" rtl="0" algn="ctr">
              <a:lnSpc>
                <a:spcPct val="90000"/>
              </a:lnSpc>
              <a:spcBef>
                <a:spcPts val="400"/>
              </a:spcBef>
              <a:spcAft>
                <a:spcPts val="400"/>
              </a:spcAft>
              <a:buNone/>
            </a:pPr>
            <a:r>
              <a:rPr lang="en" sz="1200">
                <a:solidFill>
                  <a:schemeClr val="dk1"/>
                </a:solidFill>
                <a:latin typeface="Montserrat"/>
                <a:ea typeface="Montserrat"/>
                <a:cs typeface="Montserrat"/>
                <a:sym typeface="Montserrat"/>
              </a:rPr>
              <a:t>Ardent proponent of </a:t>
            </a:r>
            <a:br>
              <a:rPr lang="en" sz="1200">
                <a:solidFill>
                  <a:schemeClr val="dk1"/>
                </a:solidFill>
                <a:latin typeface="Montserrat"/>
                <a:ea typeface="Montserrat"/>
                <a:cs typeface="Montserrat"/>
                <a:sym typeface="Montserrat"/>
              </a:rPr>
            </a:br>
            <a:r>
              <a:rPr lang="en" sz="1200">
                <a:solidFill>
                  <a:schemeClr val="dk1"/>
                </a:solidFill>
                <a:latin typeface="Montserrat"/>
                <a:ea typeface="Montserrat"/>
                <a:cs typeface="Montserrat"/>
                <a:sym typeface="Montserrat"/>
              </a:rPr>
              <a:t>industry-standard APIs</a:t>
            </a:r>
            <a:endParaRPr sz="1200">
              <a:solidFill>
                <a:schemeClr val="dk1"/>
              </a:solidFill>
              <a:latin typeface="Montserrat"/>
              <a:ea typeface="Montserrat"/>
              <a:cs typeface="Montserrat"/>
              <a:sym typeface="Montserrat"/>
            </a:endParaRPr>
          </a:p>
        </p:txBody>
      </p:sp>
      <p:sp>
        <p:nvSpPr>
          <p:cNvPr id="681" name="Google Shape;681;p65"/>
          <p:cNvSpPr txBox="1"/>
          <p:nvPr/>
        </p:nvSpPr>
        <p:spPr>
          <a:xfrm>
            <a:off x="400099" y="3708550"/>
            <a:ext cx="3092400" cy="11739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None/>
            </a:pPr>
            <a:r>
              <a:rPr b="1" lang="en" sz="1500">
                <a:solidFill>
                  <a:schemeClr val="dk1"/>
                </a:solidFill>
                <a:latin typeface="Montserrat"/>
                <a:ea typeface="Montserrat"/>
                <a:cs typeface="Montserrat"/>
                <a:sym typeface="Montserrat"/>
              </a:rPr>
              <a:t>CLOUD-NATIVE</a:t>
            </a:r>
            <a:endParaRPr b="1" sz="1500">
              <a:solidFill>
                <a:schemeClr val="dk1"/>
              </a:solidFill>
              <a:latin typeface="Montserrat"/>
              <a:ea typeface="Montserrat"/>
              <a:cs typeface="Montserrat"/>
              <a:sym typeface="Montserrat"/>
            </a:endParaRPr>
          </a:p>
          <a:p>
            <a:pPr indent="0" lvl="0" marL="0" rtl="0" algn="ctr">
              <a:lnSpc>
                <a:spcPct val="90000"/>
              </a:lnSpc>
              <a:spcBef>
                <a:spcPts val="400"/>
              </a:spcBef>
              <a:spcAft>
                <a:spcPts val="0"/>
              </a:spcAft>
              <a:buNone/>
            </a:pPr>
            <a:r>
              <a:rPr lang="en" sz="1200">
                <a:solidFill>
                  <a:schemeClr val="dk1"/>
                </a:solidFill>
                <a:latin typeface="Montserrat"/>
                <a:ea typeface="Montserrat"/>
                <a:cs typeface="Montserrat"/>
                <a:sym typeface="Montserrat"/>
              </a:rPr>
              <a:t>Supports scalability, flexibility </a:t>
            </a:r>
            <a:br>
              <a:rPr lang="en" sz="1200">
                <a:solidFill>
                  <a:schemeClr val="dk1"/>
                </a:solidFill>
                <a:latin typeface="Montserrat"/>
                <a:ea typeface="Montserrat"/>
                <a:cs typeface="Montserrat"/>
                <a:sym typeface="Montserrat"/>
              </a:rPr>
            </a:br>
            <a:r>
              <a:rPr lang="en" sz="1200">
                <a:solidFill>
                  <a:schemeClr val="dk1"/>
                </a:solidFill>
                <a:latin typeface="Montserrat"/>
                <a:ea typeface="Montserrat"/>
                <a:cs typeface="Montserrat"/>
                <a:sym typeface="Montserrat"/>
              </a:rPr>
              <a:t>and performance</a:t>
            </a:r>
            <a:endParaRPr sz="1200">
              <a:solidFill>
                <a:schemeClr val="dk1"/>
              </a:solidFill>
              <a:latin typeface="Montserrat"/>
              <a:ea typeface="Montserrat"/>
              <a:cs typeface="Montserrat"/>
              <a:sym typeface="Montserrat"/>
            </a:endParaRPr>
          </a:p>
          <a:p>
            <a:pPr indent="0" lvl="0" marL="0" rtl="0" algn="ctr">
              <a:lnSpc>
                <a:spcPct val="90000"/>
              </a:lnSpc>
              <a:spcBef>
                <a:spcPts val="400"/>
              </a:spcBef>
              <a:spcAft>
                <a:spcPts val="400"/>
              </a:spcAft>
              <a:buNone/>
            </a:pPr>
            <a:r>
              <a:rPr lang="en" sz="1200">
                <a:solidFill>
                  <a:schemeClr val="dk1"/>
                </a:solidFill>
                <a:latin typeface="Montserrat"/>
                <a:ea typeface="Montserrat"/>
                <a:cs typeface="Montserrat"/>
                <a:sym typeface="Montserrat"/>
              </a:rPr>
              <a:t>Cost effective </a:t>
            </a:r>
            <a:endParaRPr sz="1200">
              <a:solidFill>
                <a:schemeClr val="dk1"/>
              </a:solidFill>
              <a:latin typeface="Montserrat"/>
              <a:ea typeface="Montserrat"/>
              <a:cs typeface="Montserrat"/>
              <a:sym typeface="Montserrat"/>
            </a:endParaRPr>
          </a:p>
        </p:txBody>
      </p:sp>
      <p:sp>
        <p:nvSpPr>
          <p:cNvPr id="682" name="Google Shape;682;p65"/>
          <p:cNvSpPr txBox="1"/>
          <p:nvPr/>
        </p:nvSpPr>
        <p:spPr>
          <a:xfrm>
            <a:off x="400099" y="2426500"/>
            <a:ext cx="3092400" cy="12018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None/>
            </a:pPr>
            <a:r>
              <a:rPr b="1" lang="en" sz="1500">
                <a:solidFill>
                  <a:schemeClr val="dk1"/>
                </a:solidFill>
                <a:latin typeface="Montserrat"/>
                <a:ea typeface="Montserrat"/>
                <a:cs typeface="Montserrat"/>
                <a:sym typeface="Montserrat"/>
              </a:rPr>
              <a:t>COMPREHENSIVE </a:t>
            </a:r>
            <a:br>
              <a:rPr b="1" lang="en" sz="1500">
                <a:solidFill>
                  <a:schemeClr val="dk1"/>
                </a:solidFill>
                <a:latin typeface="Montserrat"/>
                <a:ea typeface="Montserrat"/>
                <a:cs typeface="Montserrat"/>
                <a:sym typeface="Montserrat"/>
              </a:rPr>
            </a:br>
            <a:r>
              <a:rPr b="1" lang="en" sz="1500">
                <a:solidFill>
                  <a:schemeClr val="dk1"/>
                </a:solidFill>
                <a:latin typeface="Montserrat"/>
                <a:ea typeface="Montserrat"/>
                <a:cs typeface="Montserrat"/>
                <a:sym typeface="Montserrat"/>
              </a:rPr>
              <a:t>EHR DATASET</a:t>
            </a:r>
            <a:endParaRPr b="1" sz="1500">
              <a:solidFill>
                <a:schemeClr val="dk1"/>
              </a:solidFill>
              <a:latin typeface="Montserrat"/>
              <a:ea typeface="Montserrat"/>
              <a:cs typeface="Montserrat"/>
              <a:sym typeface="Montserrat"/>
            </a:endParaRPr>
          </a:p>
          <a:p>
            <a:pPr indent="0" lvl="0" marL="0" rtl="0" algn="ctr">
              <a:lnSpc>
                <a:spcPct val="90000"/>
              </a:lnSpc>
              <a:spcBef>
                <a:spcPts val="400"/>
              </a:spcBef>
              <a:spcAft>
                <a:spcPts val="0"/>
              </a:spcAft>
              <a:buNone/>
            </a:pPr>
            <a:r>
              <a:rPr lang="en" sz="1200">
                <a:solidFill>
                  <a:schemeClr val="dk1"/>
                </a:solidFill>
                <a:latin typeface="Montserrat"/>
                <a:ea typeface="Montserrat"/>
                <a:cs typeface="Montserrat"/>
                <a:sym typeface="Montserrat"/>
              </a:rPr>
              <a:t>Versatile</a:t>
            </a:r>
            <a:endParaRPr sz="1200">
              <a:solidFill>
                <a:schemeClr val="dk1"/>
              </a:solidFill>
              <a:latin typeface="Montserrat"/>
              <a:ea typeface="Montserrat"/>
              <a:cs typeface="Montserrat"/>
              <a:sym typeface="Montserrat"/>
            </a:endParaRPr>
          </a:p>
          <a:p>
            <a:pPr indent="0" lvl="0" marL="0" rtl="0" algn="ctr">
              <a:lnSpc>
                <a:spcPct val="90000"/>
              </a:lnSpc>
              <a:spcBef>
                <a:spcPts val="400"/>
              </a:spcBef>
              <a:spcAft>
                <a:spcPts val="400"/>
              </a:spcAft>
              <a:buNone/>
            </a:pPr>
            <a:r>
              <a:rPr lang="en" sz="1200">
                <a:solidFill>
                  <a:schemeClr val="dk1"/>
                </a:solidFill>
                <a:latin typeface="Montserrat"/>
                <a:ea typeface="Montserrat"/>
                <a:cs typeface="Montserrat"/>
                <a:sym typeface="Montserrat"/>
              </a:rPr>
              <a:t>Powers search and </a:t>
            </a:r>
            <a:br>
              <a:rPr lang="en" sz="1200">
                <a:solidFill>
                  <a:schemeClr val="dk1"/>
                </a:solidFill>
                <a:latin typeface="Montserrat"/>
                <a:ea typeface="Montserrat"/>
                <a:cs typeface="Montserrat"/>
                <a:sym typeface="Montserrat"/>
              </a:rPr>
            </a:br>
            <a:r>
              <a:rPr lang="en" sz="1200">
                <a:solidFill>
                  <a:schemeClr val="dk1"/>
                </a:solidFill>
                <a:latin typeface="Montserrat"/>
                <a:ea typeface="Montserrat"/>
                <a:cs typeface="Montserrat"/>
                <a:sym typeface="Montserrat"/>
              </a:rPr>
              <a:t>summarization</a:t>
            </a:r>
            <a:endParaRPr sz="1100">
              <a:solidFill>
                <a:schemeClr val="dk1"/>
              </a:solidFill>
              <a:latin typeface="Montserrat"/>
              <a:ea typeface="Montserrat"/>
              <a:cs typeface="Montserrat"/>
              <a:sym typeface="Montserrat"/>
            </a:endParaRPr>
          </a:p>
        </p:txBody>
      </p:sp>
      <p:grpSp>
        <p:nvGrpSpPr>
          <p:cNvPr id="683" name="Google Shape;683;p65"/>
          <p:cNvGrpSpPr/>
          <p:nvPr/>
        </p:nvGrpSpPr>
        <p:grpSpPr>
          <a:xfrm>
            <a:off x="5760563" y="1349063"/>
            <a:ext cx="3211949" cy="3355822"/>
            <a:chOff x="5760563" y="1349063"/>
            <a:chExt cx="3211949" cy="3355822"/>
          </a:xfrm>
        </p:grpSpPr>
        <p:sp>
          <p:nvSpPr>
            <p:cNvPr id="684" name="Google Shape;684;p65"/>
            <p:cNvSpPr/>
            <p:nvPr/>
          </p:nvSpPr>
          <p:spPr>
            <a:xfrm>
              <a:off x="5760563" y="1349063"/>
              <a:ext cx="3211949" cy="3355822"/>
            </a:xfrm>
            <a:custGeom>
              <a:rect b="b" l="l" r="r" t="t"/>
              <a:pathLst>
                <a:path extrusionOk="0" h="98897" w="94657">
                  <a:moveTo>
                    <a:pt x="43978" y="0"/>
                  </a:moveTo>
                  <a:lnTo>
                    <a:pt x="42748" y="53"/>
                  </a:lnTo>
                  <a:lnTo>
                    <a:pt x="41517" y="131"/>
                  </a:lnTo>
                  <a:lnTo>
                    <a:pt x="40313" y="236"/>
                  </a:lnTo>
                  <a:lnTo>
                    <a:pt x="39083" y="367"/>
                  </a:lnTo>
                  <a:lnTo>
                    <a:pt x="37879" y="524"/>
                  </a:lnTo>
                  <a:lnTo>
                    <a:pt x="36675" y="733"/>
                  </a:lnTo>
                  <a:lnTo>
                    <a:pt x="35497" y="943"/>
                  </a:lnTo>
                  <a:lnTo>
                    <a:pt x="34319" y="1204"/>
                  </a:lnTo>
                  <a:lnTo>
                    <a:pt x="33141" y="1466"/>
                  </a:lnTo>
                  <a:lnTo>
                    <a:pt x="31963" y="1780"/>
                  </a:lnTo>
                  <a:lnTo>
                    <a:pt x="30811" y="2121"/>
                  </a:lnTo>
                  <a:lnTo>
                    <a:pt x="29659" y="2487"/>
                  </a:lnTo>
                  <a:lnTo>
                    <a:pt x="28533" y="2880"/>
                  </a:lnTo>
                  <a:lnTo>
                    <a:pt x="27408" y="3298"/>
                  </a:lnTo>
                  <a:lnTo>
                    <a:pt x="26282" y="3743"/>
                  </a:lnTo>
                  <a:lnTo>
                    <a:pt x="25183" y="4215"/>
                  </a:lnTo>
                  <a:lnTo>
                    <a:pt x="24083" y="4712"/>
                  </a:lnTo>
                  <a:lnTo>
                    <a:pt x="23010" y="5236"/>
                  </a:lnTo>
                  <a:lnTo>
                    <a:pt x="21937" y="5785"/>
                  </a:lnTo>
                  <a:lnTo>
                    <a:pt x="20864" y="6361"/>
                  </a:lnTo>
                  <a:lnTo>
                    <a:pt x="19843" y="6989"/>
                  </a:lnTo>
                  <a:lnTo>
                    <a:pt x="18796" y="7618"/>
                  </a:lnTo>
                  <a:lnTo>
                    <a:pt x="17801" y="8272"/>
                  </a:lnTo>
                  <a:lnTo>
                    <a:pt x="16806" y="8953"/>
                  </a:lnTo>
                  <a:lnTo>
                    <a:pt x="15811" y="9686"/>
                  </a:lnTo>
                  <a:lnTo>
                    <a:pt x="14843" y="10419"/>
                  </a:lnTo>
                  <a:lnTo>
                    <a:pt x="13900" y="11178"/>
                  </a:lnTo>
                  <a:lnTo>
                    <a:pt x="12958" y="11963"/>
                  </a:lnTo>
                  <a:lnTo>
                    <a:pt x="12042" y="12775"/>
                  </a:lnTo>
                  <a:lnTo>
                    <a:pt x="11126" y="13612"/>
                  </a:lnTo>
                  <a:lnTo>
                    <a:pt x="10236" y="14476"/>
                  </a:lnTo>
                  <a:lnTo>
                    <a:pt x="9450" y="15314"/>
                  </a:lnTo>
                  <a:lnTo>
                    <a:pt x="8665" y="16151"/>
                  </a:lnTo>
                  <a:lnTo>
                    <a:pt x="7880" y="16989"/>
                  </a:lnTo>
                  <a:lnTo>
                    <a:pt x="7147" y="17879"/>
                  </a:lnTo>
                  <a:lnTo>
                    <a:pt x="6440" y="18743"/>
                  </a:lnTo>
                  <a:lnTo>
                    <a:pt x="5733" y="19659"/>
                  </a:lnTo>
                  <a:lnTo>
                    <a:pt x="5053" y="20575"/>
                  </a:lnTo>
                  <a:lnTo>
                    <a:pt x="4398" y="21491"/>
                  </a:lnTo>
                  <a:lnTo>
                    <a:pt x="3770" y="22434"/>
                  </a:lnTo>
                  <a:lnTo>
                    <a:pt x="3168" y="23376"/>
                  </a:lnTo>
                  <a:lnTo>
                    <a:pt x="2592" y="24345"/>
                  </a:lnTo>
                  <a:lnTo>
                    <a:pt x="2016" y="25313"/>
                  </a:lnTo>
                  <a:lnTo>
                    <a:pt x="1492" y="26308"/>
                  </a:lnTo>
                  <a:lnTo>
                    <a:pt x="969" y="27303"/>
                  </a:lnTo>
                  <a:lnTo>
                    <a:pt x="472" y="28324"/>
                  </a:lnTo>
                  <a:lnTo>
                    <a:pt x="0" y="29345"/>
                  </a:lnTo>
                  <a:lnTo>
                    <a:pt x="6073" y="29345"/>
                  </a:lnTo>
                  <a:lnTo>
                    <a:pt x="6780" y="28010"/>
                  </a:lnTo>
                  <a:lnTo>
                    <a:pt x="7513" y="26727"/>
                  </a:lnTo>
                  <a:lnTo>
                    <a:pt x="8325" y="25470"/>
                  </a:lnTo>
                  <a:lnTo>
                    <a:pt x="9136" y="24240"/>
                  </a:lnTo>
                  <a:lnTo>
                    <a:pt x="10026" y="23036"/>
                  </a:lnTo>
                  <a:lnTo>
                    <a:pt x="10942" y="21858"/>
                  </a:lnTo>
                  <a:lnTo>
                    <a:pt x="11885" y="20732"/>
                  </a:lnTo>
                  <a:lnTo>
                    <a:pt x="12880" y="19607"/>
                  </a:lnTo>
                  <a:lnTo>
                    <a:pt x="13900" y="18533"/>
                  </a:lnTo>
                  <a:lnTo>
                    <a:pt x="14948" y="17513"/>
                  </a:lnTo>
                  <a:lnTo>
                    <a:pt x="16047" y="16492"/>
                  </a:lnTo>
                  <a:lnTo>
                    <a:pt x="17173" y="15549"/>
                  </a:lnTo>
                  <a:lnTo>
                    <a:pt x="18324" y="14607"/>
                  </a:lnTo>
                  <a:lnTo>
                    <a:pt x="19529" y="13717"/>
                  </a:lnTo>
                  <a:lnTo>
                    <a:pt x="20733" y="12879"/>
                  </a:lnTo>
                  <a:lnTo>
                    <a:pt x="21989" y="12068"/>
                  </a:lnTo>
                  <a:lnTo>
                    <a:pt x="23272" y="11309"/>
                  </a:lnTo>
                  <a:lnTo>
                    <a:pt x="24581" y="10576"/>
                  </a:lnTo>
                  <a:lnTo>
                    <a:pt x="25916" y="9895"/>
                  </a:lnTo>
                  <a:lnTo>
                    <a:pt x="27277" y="9241"/>
                  </a:lnTo>
                  <a:lnTo>
                    <a:pt x="28664" y="8665"/>
                  </a:lnTo>
                  <a:lnTo>
                    <a:pt x="30052" y="8115"/>
                  </a:lnTo>
                  <a:lnTo>
                    <a:pt x="31491" y="7618"/>
                  </a:lnTo>
                  <a:lnTo>
                    <a:pt x="32931" y="7173"/>
                  </a:lnTo>
                  <a:lnTo>
                    <a:pt x="34423" y="6780"/>
                  </a:lnTo>
                  <a:lnTo>
                    <a:pt x="35915" y="6414"/>
                  </a:lnTo>
                  <a:lnTo>
                    <a:pt x="37408" y="6126"/>
                  </a:lnTo>
                  <a:lnTo>
                    <a:pt x="38952" y="5864"/>
                  </a:lnTo>
                  <a:lnTo>
                    <a:pt x="40496" y="5681"/>
                  </a:lnTo>
                  <a:lnTo>
                    <a:pt x="42041" y="5550"/>
                  </a:lnTo>
                  <a:lnTo>
                    <a:pt x="43612" y="5445"/>
                  </a:lnTo>
                  <a:lnTo>
                    <a:pt x="45208" y="5419"/>
                  </a:lnTo>
                  <a:lnTo>
                    <a:pt x="46360" y="5445"/>
                  </a:lnTo>
                  <a:lnTo>
                    <a:pt x="47486" y="5497"/>
                  </a:lnTo>
                  <a:lnTo>
                    <a:pt x="48585" y="5550"/>
                  </a:lnTo>
                  <a:lnTo>
                    <a:pt x="49711" y="5654"/>
                  </a:lnTo>
                  <a:lnTo>
                    <a:pt x="50810" y="5785"/>
                  </a:lnTo>
                  <a:lnTo>
                    <a:pt x="51910" y="5942"/>
                  </a:lnTo>
                  <a:lnTo>
                    <a:pt x="53009" y="6126"/>
                  </a:lnTo>
                  <a:lnTo>
                    <a:pt x="54082" y="6335"/>
                  </a:lnTo>
                  <a:lnTo>
                    <a:pt x="55156" y="6544"/>
                  </a:lnTo>
                  <a:lnTo>
                    <a:pt x="56203" y="6806"/>
                  </a:lnTo>
                  <a:lnTo>
                    <a:pt x="57250" y="7094"/>
                  </a:lnTo>
                  <a:lnTo>
                    <a:pt x="58297" y="7408"/>
                  </a:lnTo>
                  <a:lnTo>
                    <a:pt x="59318" y="7749"/>
                  </a:lnTo>
                  <a:lnTo>
                    <a:pt x="60339" y="8115"/>
                  </a:lnTo>
                  <a:lnTo>
                    <a:pt x="61333" y="8482"/>
                  </a:lnTo>
                  <a:lnTo>
                    <a:pt x="62328" y="8900"/>
                  </a:lnTo>
                  <a:lnTo>
                    <a:pt x="63323" y="9319"/>
                  </a:lnTo>
                  <a:lnTo>
                    <a:pt x="64291" y="9764"/>
                  </a:lnTo>
                  <a:lnTo>
                    <a:pt x="65234" y="10262"/>
                  </a:lnTo>
                  <a:lnTo>
                    <a:pt x="66176" y="10759"/>
                  </a:lnTo>
                  <a:lnTo>
                    <a:pt x="67119" y="11256"/>
                  </a:lnTo>
                  <a:lnTo>
                    <a:pt x="68035" y="11806"/>
                  </a:lnTo>
                  <a:lnTo>
                    <a:pt x="68925" y="12382"/>
                  </a:lnTo>
                  <a:lnTo>
                    <a:pt x="69815" y="12958"/>
                  </a:lnTo>
                  <a:lnTo>
                    <a:pt x="70679" y="13560"/>
                  </a:lnTo>
                  <a:lnTo>
                    <a:pt x="71543" y="14188"/>
                  </a:lnTo>
                  <a:lnTo>
                    <a:pt x="72380" y="14816"/>
                  </a:lnTo>
                  <a:lnTo>
                    <a:pt x="73192" y="15497"/>
                  </a:lnTo>
                  <a:lnTo>
                    <a:pt x="74003" y="16178"/>
                  </a:lnTo>
                  <a:lnTo>
                    <a:pt x="74789" y="16884"/>
                  </a:lnTo>
                  <a:lnTo>
                    <a:pt x="75574" y="17591"/>
                  </a:lnTo>
                  <a:lnTo>
                    <a:pt x="76333" y="18324"/>
                  </a:lnTo>
                  <a:lnTo>
                    <a:pt x="77066" y="19083"/>
                  </a:lnTo>
                  <a:lnTo>
                    <a:pt x="77773" y="19869"/>
                  </a:lnTo>
                  <a:lnTo>
                    <a:pt x="78480" y="20654"/>
                  </a:lnTo>
                  <a:lnTo>
                    <a:pt x="79160" y="21465"/>
                  </a:lnTo>
                  <a:lnTo>
                    <a:pt x="79841" y="22277"/>
                  </a:lnTo>
                  <a:lnTo>
                    <a:pt x="80469" y="23114"/>
                  </a:lnTo>
                  <a:lnTo>
                    <a:pt x="81097" y="23978"/>
                  </a:lnTo>
                  <a:lnTo>
                    <a:pt x="81699" y="24842"/>
                  </a:lnTo>
                  <a:lnTo>
                    <a:pt x="82301" y="25732"/>
                  </a:lnTo>
                  <a:lnTo>
                    <a:pt x="82851" y="26648"/>
                  </a:lnTo>
                  <a:lnTo>
                    <a:pt x="83401" y="27565"/>
                  </a:lnTo>
                  <a:lnTo>
                    <a:pt x="83924" y="28481"/>
                  </a:lnTo>
                  <a:lnTo>
                    <a:pt x="84422" y="29423"/>
                  </a:lnTo>
                  <a:lnTo>
                    <a:pt x="84893" y="30392"/>
                  </a:lnTo>
                  <a:lnTo>
                    <a:pt x="85338" y="31360"/>
                  </a:lnTo>
                  <a:lnTo>
                    <a:pt x="85757" y="32329"/>
                  </a:lnTo>
                  <a:lnTo>
                    <a:pt x="86176" y="33323"/>
                  </a:lnTo>
                  <a:lnTo>
                    <a:pt x="86568" y="34318"/>
                  </a:lnTo>
                  <a:lnTo>
                    <a:pt x="86909" y="35339"/>
                  </a:lnTo>
                  <a:lnTo>
                    <a:pt x="87249" y="36360"/>
                  </a:lnTo>
                  <a:lnTo>
                    <a:pt x="87563" y="37407"/>
                  </a:lnTo>
                  <a:lnTo>
                    <a:pt x="87851" y="38454"/>
                  </a:lnTo>
                  <a:lnTo>
                    <a:pt x="88113" y="39527"/>
                  </a:lnTo>
                  <a:lnTo>
                    <a:pt x="88348" y="40575"/>
                  </a:lnTo>
                  <a:lnTo>
                    <a:pt x="88558" y="41674"/>
                  </a:lnTo>
                  <a:lnTo>
                    <a:pt x="88715" y="42747"/>
                  </a:lnTo>
                  <a:lnTo>
                    <a:pt x="88872" y="43847"/>
                  </a:lnTo>
                  <a:lnTo>
                    <a:pt x="89003" y="44946"/>
                  </a:lnTo>
                  <a:lnTo>
                    <a:pt x="89107" y="46072"/>
                  </a:lnTo>
                  <a:lnTo>
                    <a:pt x="89186" y="47197"/>
                  </a:lnTo>
                  <a:lnTo>
                    <a:pt x="89212" y="48323"/>
                  </a:lnTo>
                  <a:lnTo>
                    <a:pt x="89238" y="49449"/>
                  </a:lnTo>
                  <a:lnTo>
                    <a:pt x="89212" y="50574"/>
                  </a:lnTo>
                  <a:lnTo>
                    <a:pt x="89186" y="51700"/>
                  </a:lnTo>
                  <a:lnTo>
                    <a:pt x="89107" y="52825"/>
                  </a:lnTo>
                  <a:lnTo>
                    <a:pt x="89003" y="53951"/>
                  </a:lnTo>
                  <a:lnTo>
                    <a:pt x="88872" y="55050"/>
                  </a:lnTo>
                  <a:lnTo>
                    <a:pt x="88715" y="56150"/>
                  </a:lnTo>
                  <a:lnTo>
                    <a:pt x="88558" y="57223"/>
                  </a:lnTo>
                  <a:lnTo>
                    <a:pt x="88348" y="58296"/>
                  </a:lnTo>
                  <a:lnTo>
                    <a:pt x="88113" y="59370"/>
                  </a:lnTo>
                  <a:lnTo>
                    <a:pt x="87851" y="60443"/>
                  </a:lnTo>
                  <a:lnTo>
                    <a:pt x="87563" y="61490"/>
                  </a:lnTo>
                  <a:lnTo>
                    <a:pt x="87249" y="62511"/>
                  </a:lnTo>
                  <a:lnTo>
                    <a:pt x="86909" y="63558"/>
                  </a:lnTo>
                  <a:lnTo>
                    <a:pt x="86568" y="64579"/>
                  </a:lnTo>
                  <a:lnTo>
                    <a:pt x="86176" y="65574"/>
                  </a:lnTo>
                  <a:lnTo>
                    <a:pt x="85757" y="66568"/>
                  </a:lnTo>
                  <a:lnTo>
                    <a:pt x="85338" y="67537"/>
                  </a:lnTo>
                  <a:lnTo>
                    <a:pt x="84893" y="68505"/>
                  </a:lnTo>
                  <a:lnTo>
                    <a:pt x="84422" y="69474"/>
                  </a:lnTo>
                  <a:lnTo>
                    <a:pt x="83924" y="70416"/>
                  </a:lnTo>
                  <a:lnTo>
                    <a:pt x="83401" y="71332"/>
                  </a:lnTo>
                  <a:lnTo>
                    <a:pt x="82851" y="72249"/>
                  </a:lnTo>
                  <a:lnTo>
                    <a:pt x="82301" y="73165"/>
                  </a:lnTo>
                  <a:lnTo>
                    <a:pt x="81699" y="74029"/>
                  </a:lnTo>
                  <a:lnTo>
                    <a:pt x="81097" y="74919"/>
                  </a:lnTo>
                  <a:lnTo>
                    <a:pt x="80469" y="75756"/>
                  </a:lnTo>
                  <a:lnTo>
                    <a:pt x="79841" y="76594"/>
                  </a:lnTo>
                  <a:lnTo>
                    <a:pt x="79160" y="77432"/>
                  </a:lnTo>
                  <a:lnTo>
                    <a:pt x="78480" y="78243"/>
                  </a:lnTo>
                  <a:lnTo>
                    <a:pt x="77773" y="79029"/>
                  </a:lnTo>
                  <a:lnTo>
                    <a:pt x="77066" y="79814"/>
                  </a:lnTo>
                  <a:lnTo>
                    <a:pt x="76333" y="80547"/>
                  </a:lnTo>
                  <a:lnTo>
                    <a:pt x="75574" y="81306"/>
                  </a:lnTo>
                  <a:lnTo>
                    <a:pt x="74789" y="82013"/>
                  </a:lnTo>
                  <a:lnTo>
                    <a:pt x="74003" y="82719"/>
                  </a:lnTo>
                  <a:lnTo>
                    <a:pt x="73192" y="83400"/>
                  </a:lnTo>
                  <a:lnTo>
                    <a:pt x="72380" y="84054"/>
                  </a:lnTo>
                  <a:lnTo>
                    <a:pt x="71543" y="84709"/>
                  </a:lnTo>
                  <a:lnTo>
                    <a:pt x="70679" y="85337"/>
                  </a:lnTo>
                  <a:lnTo>
                    <a:pt x="69815" y="85939"/>
                  </a:lnTo>
                  <a:lnTo>
                    <a:pt x="68925" y="86515"/>
                  </a:lnTo>
                  <a:lnTo>
                    <a:pt x="68035" y="87091"/>
                  </a:lnTo>
                  <a:lnTo>
                    <a:pt x="67119" y="87615"/>
                  </a:lnTo>
                  <a:lnTo>
                    <a:pt x="66176" y="88138"/>
                  </a:lnTo>
                  <a:lnTo>
                    <a:pt x="65234" y="88635"/>
                  </a:lnTo>
                  <a:lnTo>
                    <a:pt x="64291" y="89107"/>
                  </a:lnTo>
                  <a:lnTo>
                    <a:pt x="63323" y="89578"/>
                  </a:lnTo>
                  <a:lnTo>
                    <a:pt x="62328" y="89997"/>
                  </a:lnTo>
                  <a:lnTo>
                    <a:pt x="61333" y="90415"/>
                  </a:lnTo>
                  <a:lnTo>
                    <a:pt x="60339" y="90782"/>
                  </a:lnTo>
                  <a:lnTo>
                    <a:pt x="59318" y="91148"/>
                  </a:lnTo>
                  <a:lnTo>
                    <a:pt x="58297" y="91489"/>
                  </a:lnTo>
                  <a:lnTo>
                    <a:pt x="57250" y="91803"/>
                  </a:lnTo>
                  <a:lnTo>
                    <a:pt x="56203" y="92065"/>
                  </a:lnTo>
                  <a:lnTo>
                    <a:pt x="55156" y="92326"/>
                  </a:lnTo>
                  <a:lnTo>
                    <a:pt x="54082" y="92562"/>
                  </a:lnTo>
                  <a:lnTo>
                    <a:pt x="53009" y="92771"/>
                  </a:lnTo>
                  <a:lnTo>
                    <a:pt x="51910" y="92955"/>
                  </a:lnTo>
                  <a:lnTo>
                    <a:pt x="50810" y="93112"/>
                  </a:lnTo>
                  <a:lnTo>
                    <a:pt x="49711" y="93243"/>
                  </a:lnTo>
                  <a:lnTo>
                    <a:pt x="48585" y="93347"/>
                  </a:lnTo>
                  <a:lnTo>
                    <a:pt x="47486" y="93400"/>
                  </a:lnTo>
                  <a:lnTo>
                    <a:pt x="46360" y="93452"/>
                  </a:lnTo>
                  <a:lnTo>
                    <a:pt x="45208" y="93478"/>
                  </a:lnTo>
                  <a:lnTo>
                    <a:pt x="43612" y="93426"/>
                  </a:lnTo>
                  <a:lnTo>
                    <a:pt x="42041" y="93347"/>
                  </a:lnTo>
                  <a:lnTo>
                    <a:pt x="40496" y="93216"/>
                  </a:lnTo>
                  <a:lnTo>
                    <a:pt x="38952" y="93007"/>
                  </a:lnTo>
                  <a:lnTo>
                    <a:pt x="37408" y="92771"/>
                  </a:lnTo>
                  <a:lnTo>
                    <a:pt x="35915" y="92483"/>
                  </a:lnTo>
                  <a:lnTo>
                    <a:pt x="34423" y="92117"/>
                  </a:lnTo>
                  <a:lnTo>
                    <a:pt x="32931" y="91724"/>
                  </a:lnTo>
                  <a:lnTo>
                    <a:pt x="31491" y="91279"/>
                  </a:lnTo>
                  <a:lnTo>
                    <a:pt x="30052" y="90782"/>
                  </a:lnTo>
                  <a:lnTo>
                    <a:pt x="28664" y="90232"/>
                  </a:lnTo>
                  <a:lnTo>
                    <a:pt x="27277" y="89630"/>
                  </a:lnTo>
                  <a:lnTo>
                    <a:pt x="25916" y="89002"/>
                  </a:lnTo>
                  <a:lnTo>
                    <a:pt x="24581" y="88321"/>
                  </a:lnTo>
                  <a:lnTo>
                    <a:pt x="23272" y="87588"/>
                  </a:lnTo>
                  <a:lnTo>
                    <a:pt x="21989" y="86829"/>
                  </a:lnTo>
                  <a:lnTo>
                    <a:pt x="20733" y="86018"/>
                  </a:lnTo>
                  <a:lnTo>
                    <a:pt x="19529" y="85180"/>
                  </a:lnTo>
                  <a:lnTo>
                    <a:pt x="18324" y="84290"/>
                  </a:lnTo>
                  <a:lnTo>
                    <a:pt x="17173" y="83348"/>
                  </a:lnTo>
                  <a:lnTo>
                    <a:pt x="16047" y="82379"/>
                  </a:lnTo>
                  <a:lnTo>
                    <a:pt x="14948" y="81384"/>
                  </a:lnTo>
                  <a:lnTo>
                    <a:pt x="13900" y="80337"/>
                  </a:lnTo>
                  <a:lnTo>
                    <a:pt x="12880" y="79264"/>
                  </a:lnTo>
                  <a:lnTo>
                    <a:pt x="11885" y="78165"/>
                  </a:lnTo>
                  <a:lnTo>
                    <a:pt x="10942" y="77039"/>
                  </a:lnTo>
                  <a:lnTo>
                    <a:pt x="10026" y="75861"/>
                  </a:lnTo>
                  <a:lnTo>
                    <a:pt x="9136" y="74657"/>
                  </a:lnTo>
                  <a:lnTo>
                    <a:pt x="8325" y="73427"/>
                  </a:lnTo>
                  <a:lnTo>
                    <a:pt x="7513" y="72170"/>
                  </a:lnTo>
                  <a:lnTo>
                    <a:pt x="6780" y="70861"/>
                  </a:lnTo>
                  <a:lnTo>
                    <a:pt x="6073" y="69552"/>
                  </a:lnTo>
                  <a:lnTo>
                    <a:pt x="0" y="69552"/>
                  </a:lnTo>
                  <a:lnTo>
                    <a:pt x="472" y="70573"/>
                  </a:lnTo>
                  <a:lnTo>
                    <a:pt x="969" y="71594"/>
                  </a:lnTo>
                  <a:lnTo>
                    <a:pt x="1492" y="72589"/>
                  </a:lnTo>
                  <a:lnTo>
                    <a:pt x="2016" y="73558"/>
                  </a:lnTo>
                  <a:lnTo>
                    <a:pt x="2592" y="74552"/>
                  </a:lnTo>
                  <a:lnTo>
                    <a:pt x="3168" y="75521"/>
                  </a:lnTo>
                  <a:lnTo>
                    <a:pt x="3770" y="76463"/>
                  </a:lnTo>
                  <a:lnTo>
                    <a:pt x="4398" y="77406"/>
                  </a:lnTo>
                  <a:lnTo>
                    <a:pt x="5053" y="78322"/>
                  </a:lnTo>
                  <a:lnTo>
                    <a:pt x="5733" y="79238"/>
                  </a:lnTo>
                  <a:lnTo>
                    <a:pt x="6440" y="80128"/>
                  </a:lnTo>
                  <a:lnTo>
                    <a:pt x="7147" y="81018"/>
                  </a:lnTo>
                  <a:lnTo>
                    <a:pt x="7880" y="81882"/>
                  </a:lnTo>
                  <a:lnTo>
                    <a:pt x="8665" y="82746"/>
                  </a:lnTo>
                  <a:lnTo>
                    <a:pt x="9450" y="83583"/>
                  </a:lnTo>
                  <a:lnTo>
                    <a:pt x="10236" y="84421"/>
                  </a:lnTo>
                  <a:lnTo>
                    <a:pt x="11126" y="85285"/>
                  </a:lnTo>
                  <a:lnTo>
                    <a:pt x="12042" y="86122"/>
                  </a:lnTo>
                  <a:lnTo>
                    <a:pt x="12958" y="86934"/>
                  </a:lnTo>
                  <a:lnTo>
                    <a:pt x="13900" y="87719"/>
                  </a:lnTo>
                  <a:lnTo>
                    <a:pt x="14843" y="88478"/>
                  </a:lnTo>
                  <a:lnTo>
                    <a:pt x="15811" y="89211"/>
                  </a:lnTo>
                  <a:lnTo>
                    <a:pt x="16806" y="89944"/>
                  </a:lnTo>
                  <a:lnTo>
                    <a:pt x="17801" y="90625"/>
                  </a:lnTo>
                  <a:lnTo>
                    <a:pt x="18796" y="91279"/>
                  </a:lnTo>
                  <a:lnTo>
                    <a:pt x="19843" y="91908"/>
                  </a:lnTo>
                  <a:lnTo>
                    <a:pt x="20864" y="92510"/>
                  </a:lnTo>
                  <a:lnTo>
                    <a:pt x="21937" y="93112"/>
                  </a:lnTo>
                  <a:lnTo>
                    <a:pt x="23010" y="93661"/>
                  </a:lnTo>
                  <a:lnTo>
                    <a:pt x="24083" y="94185"/>
                  </a:lnTo>
                  <a:lnTo>
                    <a:pt x="25183" y="94682"/>
                  </a:lnTo>
                  <a:lnTo>
                    <a:pt x="26282" y="95154"/>
                  </a:lnTo>
                  <a:lnTo>
                    <a:pt x="27408" y="95599"/>
                  </a:lnTo>
                  <a:lnTo>
                    <a:pt x="28533" y="96017"/>
                  </a:lnTo>
                  <a:lnTo>
                    <a:pt x="29659" y="96410"/>
                  </a:lnTo>
                  <a:lnTo>
                    <a:pt x="30811" y="96777"/>
                  </a:lnTo>
                  <a:lnTo>
                    <a:pt x="31963" y="97117"/>
                  </a:lnTo>
                  <a:lnTo>
                    <a:pt x="33141" y="97431"/>
                  </a:lnTo>
                  <a:lnTo>
                    <a:pt x="34319" y="97693"/>
                  </a:lnTo>
                  <a:lnTo>
                    <a:pt x="35497" y="97954"/>
                  </a:lnTo>
                  <a:lnTo>
                    <a:pt x="36675" y="98164"/>
                  </a:lnTo>
                  <a:lnTo>
                    <a:pt x="37879" y="98373"/>
                  </a:lnTo>
                  <a:lnTo>
                    <a:pt x="39083" y="98530"/>
                  </a:lnTo>
                  <a:lnTo>
                    <a:pt x="40313" y="98661"/>
                  </a:lnTo>
                  <a:lnTo>
                    <a:pt x="41517" y="98766"/>
                  </a:lnTo>
                  <a:lnTo>
                    <a:pt x="42748" y="98844"/>
                  </a:lnTo>
                  <a:lnTo>
                    <a:pt x="43978" y="98897"/>
                  </a:lnTo>
                  <a:lnTo>
                    <a:pt x="46439" y="98897"/>
                  </a:lnTo>
                  <a:lnTo>
                    <a:pt x="47669" y="98844"/>
                  </a:lnTo>
                  <a:lnTo>
                    <a:pt x="48899" y="98766"/>
                  </a:lnTo>
                  <a:lnTo>
                    <a:pt x="50130" y="98661"/>
                  </a:lnTo>
                  <a:lnTo>
                    <a:pt x="51334" y="98530"/>
                  </a:lnTo>
                  <a:lnTo>
                    <a:pt x="52538" y="98373"/>
                  </a:lnTo>
                  <a:lnTo>
                    <a:pt x="53742" y="98164"/>
                  </a:lnTo>
                  <a:lnTo>
                    <a:pt x="54946" y="97954"/>
                  </a:lnTo>
                  <a:lnTo>
                    <a:pt x="56124" y="97693"/>
                  </a:lnTo>
                  <a:lnTo>
                    <a:pt x="57302" y="97431"/>
                  </a:lnTo>
                  <a:lnTo>
                    <a:pt x="58454" y="97117"/>
                  </a:lnTo>
                  <a:lnTo>
                    <a:pt x="59632" y="96777"/>
                  </a:lnTo>
                  <a:lnTo>
                    <a:pt x="60758" y="96410"/>
                  </a:lnTo>
                  <a:lnTo>
                    <a:pt x="61909" y="96017"/>
                  </a:lnTo>
                  <a:lnTo>
                    <a:pt x="63035" y="95599"/>
                  </a:lnTo>
                  <a:lnTo>
                    <a:pt x="64161" y="95154"/>
                  </a:lnTo>
                  <a:lnTo>
                    <a:pt x="65260" y="94682"/>
                  </a:lnTo>
                  <a:lnTo>
                    <a:pt x="66359" y="94185"/>
                  </a:lnTo>
                  <a:lnTo>
                    <a:pt x="67433" y="93661"/>
                  </a:lnTo>
                  <a:lnTo>
                    <a:pt x="68506" y="93112"/>
                  </a:lnTo>
                  <a:lnTo>
                    <a:pt x="69553" y="92510"/>
                  </a:lnTo>
                  <a:lnTo>
                    <a:pt x="70600" y="91908"/>
                  </a:lnTo>
                  <a:lnTo>
                    <a:pt x="71621" y="91279"/>
                  </a:lnTo>
                  <a:lnTo>
                    <a:pt x="72642" y="90625"/>
                  </a:lnTo>
                  <a:lnTo>
                    <a:pt x="73637" y="89944"/>
                  </a:lnTo>
                  <a:lnTo>
                    <a:pt x="74631" y="89211"/>
                  </a:lnTo>
                  <a:lnTo>
                    <a:pt x="75600" y="88478"/>
                  </a:lnTo>
                  <a:lnTo>
                    <a:pt x="76542" y="87719"/>
                  </a:lnTo>
                  <a:lnTo>
                    <a:pt x="77485" y="86934"/>
                  </a:lnTo>
                  <a:lnTo>
                    <a:pt x="78401" y="86122"/>
                  </a:lnTo>
                  <a:lnTo>
                    <a:pt x="79291" y="85285"/>
                  </a:lnTo>
                  <a:lnTo>
                    <a:pt x="80181" y="84421"/>
                  </a:lnTo>
                  <a:lnTo>
                    <a:pt x="81045" y="83531"/>
                  </a:lnTo>
                  <a:lnTo>
                    <a:pt x="81883" y="82641"/>
                  </a:lnTo>
                  <a:lnTo>
                    <a:pt x="82694" y="81699"/>
                  </a:lnTo>
                  <a:lnTo>
                    <a:pt x="83479" y="80782"/>
                  </a:lnTo>
                  <a:lnTo>
                    <a:pt x="84239" y="79814"/>
                  </a:lnTo>
                  <a:lnTo>
                    <a:pt x="84998" y="78845"/>
                  </a:lnTo>
                  <a:lnTo>
                    <a:pt x="85704" y="77877"/>
                  </a:lnTo>
                  <a:lnTo>
                    <a:pt x="86385" y="76856"/>
                  </a:lnTo>
                  <a:lnTo>
                    <a:pt x="87039" y="75861"/>
                  </a:lnTo>
                  <a:lnTo>
                    <a:pt x="87694" y="74814"/>
                  </a:lnTo>
                  <a:lnTo>
                    <a:pt x="88296" y="73793"/>
                  </a:lnTo>
                  <a:lnTo>
                    <a:pt x="88872" y="72720"/>
                  </a:lnTo>
                  <a:lnTo>
                    <a:pt x="89422" y="71673"/>
                  </a:lnTo>
                  <a:lnTo>
                    <a:pt x="89945" y="70573"/>
                  </a:lnTo>
                  <a:lnTo>
                    <a:pt x="90442" y="69474"/>
                  </a:lnTo>
                  <a:lnTo>
                    <a:pt x="90940" y="68374"/>
                  </a:lnTo>
                  <a:lnTo>
                    <a:pt x="91385" y="67275"/>
                  </a:lnTo>
                  <a:lnTo>
                    <a:pt x="91804" y="66149"/>
                  </a:lnTo>
                  <a:lnTo>
                    <a:pt x="92196" y="64998"/>
                  </a:lnTo>
                  <a:lnTo>
                    <a:pt x="92537" y="63846"/>
                  </a:lnTo>
                  <a:lnTo>
                    <a:pt x="92877" y="62694"/>
                  </a:lnTo>
                  <a:lnTo>
                    <a:pt x="93191" y="61516"/>
                  </a:lnTo>
                  <a:lnTo>
                    <a:pt x="93479" y="60364"/>
                  </a:lnTo>
                  <a:lnTo>
                    <a:pt x="93715" y="59160"/>
                  </a:lnTo>
                  <a:lnTo>
                    <a:pt x="93950" y="57982"/>
                  </a:lnTo>
                  <a:lnTo>
                    <a:pt x="94133" y="56778"/>
                  </a:lnTo>
                  <a:lnTo>
                    <a:pt x="94291" y="55574"/>
                  </a:lnTo>
                  <a:lnTo>
                    <a:pt x="94421" y="54370"/>
                  </a:lnTo>
                  <a:lnTo>
                    <a:pt x="94526" y="53139"/>
                  </a:lnTo>
                  <a:lnTo>
                    <a:pt x="94605" y="51909"/>
                  </a:lnTo>
                  <a:lnTo>
                    <a:pt x="94657" y="50679"/>
                  </a:lnTo>
                  <a:lnTo>
                    <a:pt x="94657" y="49449"/>
                  </a:lnTo>
                  <a:lnTo>
                    <a:pt x="94657" y="48218"/>
                  </a:lnTo>
                  <a:lnTo>
                    <a:pt x="94605" y="46988"/>
                  </a:lnTo>
                  <a:lnTo>
                    <a:pt x="94526" y="45758"/>
                  </a:lnTo>
                  <a:lnTo>
                    <a:pt x="94421" y="44527"/>
                  </a:lnTo>
                  <a:lnTo>
                    <a:pt x="94291" y="43323"/>
                  </a:lnTo>
                  <a:lnTo>
                    <a:pt x="94133" y="42119"/>
                  </a:lnTo>
                  <a:lnTo>
                    <a:pt x="93950" y="40915"/>
                  </a:lnTo>
                  <a:lnTo>
                    <a:pt x="93715" y="39711"/>
                  </a:lnTo>
                  <a:lnTo>
                    <a:pt x="93479" y="38533"/>
                  </a:lnTo>
                  <a:lnTo>
                    <a:pt x="93191" y="37355"/>
                  </a:lnTo>
                  <a:lnTo>
                    <a:pt x="92877" y="36203"/>
                  </a:lnTo>
                  <a:lnTo>
                    <a:pt x="92537" y="35051"/>
                  </a:lnTo>
                  <a:lnTo>
                    <a:pt x="92196" y="33899"/>
                  </a:lnTo>
                  <a:lnTo>
                    <a:pt x="91804" y="32748"/>
                  </a:lnTo>
                  <a:lnTo>
                    <a:pt x="91385" y="31622"/>
                  </a:lnTo>
                  <a:lnTo>
                    <a:pt x="90940" y="30523"/>
                  </a:lnTo>
                  <a:lnTo>
                    <a:pt x="90442" y="29397"/>
                  </a:lnTo>
                  <a:lnTo>
                    <a:pt x="89945" y="28324"/>
                  </a:lnTo>
                  <a:lnTo>
                    <a:pt x="89422" y="27224"/>
                  </a:lnTo>
                  <a:lnTo>
                    <a:pt x="88872" y="26177"/>
                  </a:lnTo>
                  <a:lnTo>
                    <a:pt x="88296" y="25104"/>
                  </a:lnTo>
                  <a:lnTo>
                    <a:pt x="87694" y="24057"/>
                  </a:lnTo>
                  <a:lnTo>
                    <a:pt x="87039" y="23036"/>
                  </a:lnTo>
                  <a:lnTo>
                    <a:pt x="86385" y="22015"/>
                  </a:lnTo>
                  <a:lnTo>
                    <a:pt x="85704" y="21020"/>
                  </a:lnTo>
                  <a:lnTo>
                    <a:pt x="84998" y="20052"/>
                  </a:lnTo>
                  <a:lnTo>
                    <a:pt x="84239" y="19083"/>
                  </a:lnTo>
                  <a:lnTo>
                    <a:pt x="83479" y="18115"/>
                  </a:lnTo>
                  <a:lnTo>
                    <a:pt x="82694" y="17172"/>
                  </a:lnTo>
                  <a:lnTo>
                    <a:pt x="81883" y="16256"/>
                  </a:lnTo>
                  <a:lnTo>
                    <a:pt x="81045" y="15366"/>
                  </a:lnTo>
                  <a:lnTo>
                    <a:pt x="80181" y="14476"/>
                  </a:lnTo>
                  <a:lnTo>
                    <a:pt x="79291" y="13612"/>
                  </a:lnTo>
                  <a:lnTo>
                    <a:pt x="78401" y="12775"/>
                  </a:lnTo>
                  <a:lnTo>
                    <a:pt x="77485" y="11963"/>
                  </a:lnTo>
                  <a:lnTo>
                    <a:pt x="76542" y="11178"/>
                  </a:lnTo>
                  <a:lnTo>
                    <a:pt x="75600" y="10419"/>
                  </a:lnTo>
                  <a:lnTo>
                    <a:pt x="74631" y="9686"/>
                  </a:lnTo>
                  <a:lnTo>
                    <a:pt x="73637" y="8953"/>
                  </a:lnTo>
                  <a:lnTo>
                    <a:pt x="72642" y="8272"/>
                  </a:lnTo>
                  <a:lnTo>
                    <a:pt x="71621" y="7618"/>
                  </a:lnTo>
                  <a:lnTo>
                    <a:pt x="70600" y="6989"/>
                  </a:lnTo>
                  <a:lnTo>
                    <a:pt x="69553" y="6361"/>
                  </a:lnTo>
                  <a:lnTo>
                    <a:pt x="68506" y="5785"/>
                  </a:lnTo>
                  <a:lnTo>
                    <a:pt x="67433" y="5236"/>
                  </a:lnTo>
                  <a:lnTo>
                    <a:pt x="66359" y="4712"/>
                  </a:lnTo>
                  <a:lnTo>
                    <a:pt x="65260" y="4215"/>
                  </a:lnTo>
                  <a:lnTo>
                    <a:pt x="64161" y="3743"/>
                  </a:lnTo>
                  <a:lnTo>
                    <a:pt x="63035" y="3298"/>
                  </a:lnTo>
                  <a:lnTo>
                    <a:pt x="61909" y="2880"/>
                  </a:lnTo>
                  <a:lnTo>
                    <a:pt x="60758" y="2487"/>
                  </a:lnTo>
                  <a:lnTo>
                    <a:pt x="59632" y="2121"/>
                  </a:lnTo>
                  <a:lnTo>
                    <a:pt x="58454" y="1780"/>
                  </a:lnTo>
                  <a:lnTo>
                    <a:pt x="57302" y="1466"/>
                  </a:lnTo>
                  <a:lnTo>
                    <a:pt x="56124" y="1204"/>
                  </a:lnTo>
                  <a:lnTo>
                    <a:pt x="54946" y="943"/>
                  </a:lnTo>
                  <a:lnTo>
                    <a:pt x="53742" y="733"/>
                  </a:lnTo>
                  <a:lnTo>
                    <a:pt x="52538" y="524"/>
                  </a:lnTo>
                  <a:lnTo>
                    <a:pt x="51334" y="367"/>
                  </a:lnTo>
                  <a:lnTo>
                    <a:pt x="50130" y="236"/>
                  </a:lnTo>
                  <a:lnTo>
                    <a:pt x="48899" y="131"/>
                  </a:lnTo>
                  <a:lnTo>
                    <a:pt x="47669" y="53"/>
                  </a:lnTo>
                  <a:lnTo>
                    <a:pt x="46439" y="0"/>
                  </a:lnTo>
                  <a:close/>
                </a:path>
              </a:pathLst>
            </a:custGeom>
            <a:solidFill>
              <a:srgbClr val="FFFFFF">
                <a:alpha val="276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 name="Google Shape;685;p65"/>
            <p:cNvSpPr/>
            <p:nvPr/>
          </p:nvSpPr>
          <p:spPr>
            <a:xfrm>
              <a:off x="5797855" y="1525820"/>
              <a:ext cx="3001465" cy="3001431"/>
            </a:xfrm>
            <a:custGeom>
              <a:rect b="b" l="l" r="r" t="t"/>
              <a:pathLst>
                <a:path extrusionOk="0" h="88453" w="88454">
                  <a:moveTo>
                    <a:pt x="44214" y="0"/>
                  </a:moveTo>
                  <a:lnTo>
                    <a:pt x="43088" y="27"/>
                  </a:lnTo>
                  <a:lnTo>
                    <a:pt x="41937" y="79"/>
                  </a:lnTo>
                  <a:lnTo>
                    <a:pt x="40811" y="131"/>
                  </a:lnTo>
                  <a:lnTo>
                    <a:pt x="39712" y="236"/>
                  </a:lnTo>
                  <a:lnTo>
                    <a:pt x="38586" y="367"/>
                  </a:lnTo>
                  <a:lnTo>
                    <a:pt x="37487" y="524"/>
                  </a:lnTo>
                  <a:lnTo>
                    <a:pt x="36387" y="707"/>
                  </a:lnTo>
                  <a:lnTo>
                    <a:pt x="35314" y="917"/>
                  </a:lnTo>
                  <a:lnTo>
                    <a:pt x="34241" y="1152"/>
                  </a:lnTo>
                  <a:lnTo>
                    <a:pt x="33167" y="1414"/>
                  </a:lnTo>
                  <a:lnTo>
                    <a:pt x="32120" y="1702"/>
                  </a:lnTo>
                  <a:lnTo>
                    <a:pt x="31073" y="1990"/>
                  </a:lnTo>
                  <a:lnTo>
                    <a:pt x="30052" y="2330"/>
                  </a:lnTo>
                  <a:lnTo>
                    <a:pt x="29005" y="2697"/>
                  </a:lnTo>
                  <a:lnTo>
                    <a:pt x="28010" y="3089"/>
                  </a:lnTo>
                  <a:lnTo>
                    <a:pt x="27016" y="3482"/>
                  </a:lnTo>
                  <a:lnTo>
                    <a:pt x="26021" y="3927"/>
                  </a:lnTo>
                  <a:lnTo>
                    <a:pt x="25052" y="4372"/>
                  </a:lnTo>
                  <a:lnTo>
                    <a:pt x="24084" y="4843"/>
                  </a:lnTo>
                  <a:lnTo>
                    <a:pt x="23141" y="5340"/>
                  </a:lnTo>
                  <a:lnTo>
                    <a:pt x="22199" y="5864"/>
                  </a:lnTo>
                  <a:lnTo>
                    <a:pt x="21283" y="6414"/>
                  </a:lnTo>
                  <a:lnTo>
                    <a:pt x="20393" y="6990"/>
                  </a:lnTo>
                  <a:lnTo>
                    <a:pt x="19503" y="7566"/>
                  </a:lnTo>
                  <a:lnTo>
                    <a:pt x="18613" y="8168"/>
                  </a:lnTo>
                  <a:lnTo>
                    <a:pt x="17775" y="8796"/>
                  </a:lnTo>
                  <a:lnTo>
                    <a:pt x="16911" y="9450"/>
                  </a:lnTo>
                  <a:lnTo>
                    <a:pt x="16100" y="10105"/>
                  </a:lnTo>
                  <a:lnTo>
                    <a:pt x="15288" y="10785"/>
                  </a:lnTo>
                  <a:lnTo>
                    <a:pt x="14477" y="11492"/>
                  </a:lnTo>
                  <a:lnTo>
                    <a:pt x="13718" y="12225"/>
                  </a:lnTo>
                  <a:lnTo>
                    <a:pt x="12958" y="12958"/>
                  </a:lnTo>
                  <a:lnTo>
                    <a:pt x="12199" y="13717"/>
                  </a:lnTo>
                  <a:lnTo>
                    <a:pt x="11493" y="14502"/>
                  </a:lnTo>
                  <a:lnTo>
                    <a:pt x="10786" y="15288"/>
                  </a:lnTo>
                  <a:lnTo>
                    <a:pt x="10105" y="16099"/>
                  </a:lnTo>
                  <a:lnTo>
                    <a:pt x="9425" y="16937"/>
                  </a:lnTo>
                  <a:lnTo>
                    <a:pt x="8796" y="17775"/>
                  </a:lnTo>
                  <a:lnTo>
                    <a:pt x="8168" y="18638"/>
                  </a:lnTo>
                  <a:lnTo>
                    <a:pt x="7540" y="19502"/>
                  </a:lnTo>
                  <a:lnTo>
                    <a:pt x="6964" y="20392"/>
                  </a:lnTo>
                  <a:lnTo>
                    <a:pt x="6414" y="21308"/>
                  </a:lnTo>
                  <a:lnTo>
                    <a:pt x="5864" y="22225"/>
                  </a:lnTo>
                  <a:lnTo>
                    <a:pt x="5341" y="23167"/>
                  </a:lnTo>
                  <a:lnTo>
                    <a:pt x="4844" y="24109"/>
                  </a:lnTo>
                  <a:lnTo>
                    <a:pt x="4372" y="25052"/>
                  </a:lnTo>
                  <a:lnTo>
                    <a:pt x="3901" y="26046"/>
                  </a:lnTo>
                  <a:lnTo>
                    <a:pt x="3482" y="27015"/>
                  </a:lnTo>
                  <a:lnTo>
                    <a:pt x="3064" y="28010"/>
                  </a:lnTo>
                  <a:lnTo>
                    <a:pt x="2671" y="29031"/>
                  </a:lnTo>
                  <a:lnTo>
                    <a:pt x="2331" y="30052"/>
                  </a:lnTo>
                  <a:lnTo>
                    <a:pt x="1990" y="31099"/>
                  </a:lnTo>
                  <a:lnTo>
                    <a:pt x="1676" y="32120"/>
                  </a:lnTo>
                  <a:lnTo>
                    <a:pt x="1388" y="33193"/>
                  </a:lnTo>
                  <a:lnTo>
                    <a:pt x="1126" y="34240"/>
                  </a:lnTo>
                  <a:lnTo>
                    <a:pt x="891" y="35313"/>
                  </a:lnTo>
                  <a:lnTo>
                    <a:pt x="681" y="36413"/>
                  </a:lnTo>
                  <a:lnTo>
                    <a:pt x="498" y="37512"/>
                  </a:lnTo>
                  <a:lnTo>
                    <a:pt x="367" y="38611"/>
                  </a:lnTo>
                  <a:lnTo>
                    <a:pt x="236" y="39711"/>
                  </a:lnTo>
                  <a:lnTo>
                    <a:pt x="132" y="40836"/>
                  </a:lnTo>
                  <a:lnTo>
                    <a:pt x="53" y="41962"/>
                  </a:lnTo>
                  <a:lnTo>
                    <a:pt x="1" y="43088"/>
                  </a:lnTo>
                  <a:lnTo>
                    <a:pt x="1" y="44240"/>
                  </a:lnTo>
                  <a:lnTo>
                    <a:pt x="1" y="45391"/>
                  </a:lnTo>
                  <a:lnTo>
                    <a:pt x="53" y="46517"/>
                  </a:lnTo>
                  <a:lnTo>
                    <a:pt x="132" y="47643"/>
                  </a:lnTo>
                  <a:lnTo>
                    <a:pt x="236" y="48768"/>
                  </a:lnTo>
                  <a:lnTo>
                    <a:pt x="367" y="49868"/>
                  </a:lnTo>
                  <a:lnTo>
                    <a:pt x="498" y="50967"/>
                  </a:lnTo>
                  <a:lnTo>
                    <a:pt x="681" y="52066"/>
                  </a:lnTo>
                  <a:lnTo>
                    <a:pt x="891" y="53140"/>
                  </a:lnTo>
                  <a:lnTo>
                    <a:pt x="1126" y="54213"/>
                  </a:lnTo>
                  <a:lnTo>
                    <a:pt x="1388" y="55286"/>
                  </a:lnTo>
                  <a:lnTo>
                    <a:pt x="1676" y="56333"/>
                  </a:lnTo>
                  <a:lnTo>
                    <a:pt x="1990" y="57380"/>
                  </a:lnTo>
                  <a:lnTo>
                    <a:pt x="2331" y="58427"/>
                  </a:lnTo>
                  <a:lnTo>
                    <a:pt x="2671" y="59448"/>
                  </a:lnTo>
                  <a:lnTo>
                    <a:pt x="3064" y="60443"/>
                  </a:lnTo>
                  <a:lnTo>
                    <a:pt x="3482" y="61464"/>
                  </a:lnTo>
                  <a:lnTo>
                    <a:pt x="3901" y="62433"/>
                  </a:lnTo>
                  <a:lnTo>
                    <a:pt x="4372" y="63401"/>
                  </a:lnTo>
                  <a:lnTo>
                    <a:pt x="4844" y="64370"/>
                  </a:lnTo>
                  <a:lnTo>
                    <a:pt x="5341" y="65312"/>
                  </a:lnTo>
                  <a:lnTo>
                    <a:pt x="5864" y="66254"/>
                  </a:lnTo>
                  <a:lnTo>
                    <a:pt x="6414" y="67171"/>
                  </a:lnTo>
                  <a:lnTo>
                    <a:pt x="6964" y="68087"/>
                  </a:lnTo>
                  <a:lnTo>
                    <a:pt x="7540" y="68977"/>
                  </a:lnTo>
                  <a:lnTo>
                    <a:pt x="8168" y="69841"/>
                  </a:lnTo>
                  <a:lnTo>
                    <a:pt x="8796" y="70704"/>
                  </a:lnTo>
                  <a:lnTo>
                    <a:pt x="9425" y="71542"/>
                  </a:lnTo>
                  <a:lnTo>
                    <a:pt x="10105" y="72380"/>
                  </a:lnTo>
                  <a:lnTo>
                    <a:pt x="10786" y="73191"/>
                  </a:lnTo>
                  <a:lnTo>
                    <a:pt x="11493" y="73977"/>
                  </a:lnTo>
                  <a:lnTo>
                    <a:pt x="12199" y="74762"/>
                  </a:lnTo>
                  <a:lnTo>
                    <a:pt x="12958" y="75521"/>
                  </a:lnTo>
                  <a:lnTo>
                    <a:pt x="13718" y="76254"/>
                  </a:lnTo>
                  <a:lnTo>
                    <a:pt x="14477" y="76987"/>
                  </a:lnTo>
                  <a:lnTo>
                    <a:pt x="15288" y="77668"/>
                  </a:lnTo>
                  <a:lnTo>
                    <a:pt x="16100" y="78374"/>
                  </a:lnTo>
                  <a:lnTo>
                    <a:pt x="16911" y="79029"/>
                  </a:lnTo>
                  <a:lnTo>
                    <a:pt x="17775" y="79683"/>
                  </a:lnTo>
                  <a:lnTo>
                    <a:pt x="18613" y="80311"/>
                  </a:lnTo>
                  <a:lnTo>
                    <a:pt x="19503" y="80913"/>
                  </a:lnTo>
                  <a:lnTo>
                    <a:pt x="20393" y="81489"/>
                  </a:lnTo>
                  <a:lnTo>
                    <a:pt x="21283" y="82065"/>
                  </a:lnTo>
                  <a:lnTo>
                    <a:pt x="22199" y="82615"/>
                  </a:lnTo>
                  <a:lnTo>
                    <a:pt x="23141" y="83112"/>
                  </a:lnTo>
                  <a:lnTo>
                    <a:pt x="24084" y="83636"/>
                  </a:lnTo>
                  <a:lnTo>
                    <a:pt x="25052" y="84107"/>
                  </a:lnTo>
                  <a:lnTo>
                    <a:pt x="26021" y="84552"/>
                  </a:lnTo>
                  <a:lnTo>
                    <a:pt x="27016" y="84997"/>
                  </a:lnTo>
                  <a:lnTo>
                    <a:pt x="28010" y="85390"/>
                  </a:lnTo>
                  <a:lnTo>
                    <a:pt x="29005" y="85782"/>
                  </a:lnTo>
                  <a:lnTo>
                    <a:pt x="30052" y="86149"/>
                  </a:lnTo>
                  <a:lnTo>
                    <a:pt x="31073" y="86463"/>
                  </a:lnTo>
                  <a:lnTo>
                    <a:pt x="32120" y="86777"/>
                  </a:lnTo>
                  <a:lnTo>
                    <a:pt x="33167" y="87065"/>
                  </a:lnTo>
                  <a:lnTo>
                    <a:pt x="34241" y="87327"/>
                  </a:lnTo>
                  <a:lnTo>
                    <a:pt x="35314" y="87562"/>
                  </a:lnTo>
                  <a:lnTo>
                    <a:pt x="36387" y="87772"/>
                  </a:lnTo>
                  <a:lnTo>
                    <a:pt x="37487" y="87955"/>
                  </a:lnTo>
                  <a:lnTo>
                    <a:pt x="38586" y="88112"/>
                  </a:lnTo>
                  <a:lnTo>
                    <a:pt x="39712" y="88243"/>
                  </a:lnTo>
                  <a:lnTo>
                    <a:pt x="40811" y="88322"/>
                  </a:lnTo>
                  <a:lnTo>
                    <a:pt x="41937" y="88400"/>
                  </a:lnTo>
                  <a:lnTo>
                    <a:pt x="43088" y="88452"/>
                  </a:lnTo>
                  <a:lnTo>
                    <a:pt x="45366" y="88452"/>
                  </a:lnTo>
                  <a:lnTo>
                    <a:pt x="46491" y="88400"/>
                  </a:lnTo>
                  <a:lnTo>
                    <a:pt x="47617" y="88322"/>
                  </a:lnTo>
                  <a:lnTo>
                    <a:pt x="48743" y="88243"/>
                  </a:lnTo>
                  <a:lnTo>
                    <a:pt x="49868" y="88112"/>
                  </a:lnTo>
                  <a:lnTo>
                    <a:pt x="50968" y="87955"/>
                  </a:lnTo>
                  <a:lnTo>
                    <a:pt x="52041" y="87772"/>
                  </a:lnTo>
                  <a:lnTo>
                    <a:pt x="53140" y="87562"/>
                  </a:lnTo>
                  <a:lnTo>
                    <a:pt x="54214" y="87327"/>
                  </a:lnTo>
                  <a:lnTo>
                    <a:pt x="55287" y="87065"/>
                  </a:lnTo>
                  <a:lnTo>
                    <a:pt x="56334" y="86777"/>
                  </a:lnTo>
                  <a:lnTo>
                    <a:pt x="57381" y="86463"/>
                  </a:lnTo>
                  <a:lnTo>
                    <a:pt x="58402" y="86149"/>
                  </a:lnTo>
                  <a:lnTo>
                    <a:pt x="59423" y="85782"/>
                  </a:lnTo>
                  <a:lnTo>
                    <a:pt x="60444" y="85390"/>
                  </a:lnTo>
                  <a:lnTo>
                    <a:pt x="61439" y="84997"/>
                  </a:lnTo>
                  <a:lnTo>
                    <a:pt x="62433" y="84552"/>
                  </a:lnTo>
                  <a:lnTo>
                    <a:pt x="63402" y="84107"/>
                  </a:lnTo>
                  <a:lnTo>
                    <a:pt x="64370" y="83636"/>
                  </a:lnTo>
                  <a:lnTo>
                    <a:pt x="65313" y="83112"/>
                  </a:lnTo>
                  <a:lnTo>
                    <a:pt x="66229" y="82615"/>
                  </a:lnTo>
                  <a:lnTo>
                    <a:pt x="67145" y="82065"/>
                  </a:lnTo>
                  <a:lnTo>
                    <a:pt x="68061" y="81489"/>
                  </a:lnTo>
                  <a:lnTo>
                    <a:pt x="68951" y="80913"/>
                  </a:lnTo>
                  <a:lnTo>
                    <a:pt x="69815" y="80311"/>
                  </a:lnTo>
                  <a:lnTo>
                    <a:pt x="70679" y="79683"/>
                  </a:lnTo>
                  <a:lnTo>
                    <a:pt x="71517" y="79029"/>
                  </a:lnTo>
                  <a:lnTo>
                    <a:pt x="72355" y="78374"/>
                  </a:lnTo>
                  <a:lnTo>
                    <a:pt x="73166" y="77668"/>
                  </a:lnTo>
                  <a:lnTo>
                    <a:pt x="73951" y="76987"/>
                  </a:lnTo>
                  <a:lnTo>
                    <a:pt x="74737" y="76254"/>
                  </a:lnTo>
                  <a:lnTo>
                    <a:pt x="75496" y="75521"/>
                  </a:lnTo>
                  <a:lnTo>
                    <a:pt x="76229" y="74762"/>
                  </a:lnTo>
                  <a:lnTo>
                    <a:pt x="76962" y="73977"/>
                  </a:lnTo>
                  <a:lnTo>
                    <a:pt x="77668" y="73191"/>
                  </a:lnTo>
                  <a:lnTo>
                    <a:pt x="78349" y="72380"/>
                  </a:lnTo>
                  <a:lnTo>
                    <a:pt x="79030" y="71542"/>
                  </a:lnTo>
                  <a:lnTo>
                    <a:pt x="79658" y="70704"/>
                  </a:lnTo>
                  <a:lnTo>
                    <a:pt x="80286" y="69841"/>
                  </a:lnTo>
                  <a:lnTo>
                    <a:pt x="80888" y="68977"/>
                  </a:lnTo>
                  <a:lnTo>
                    <a:pt x="81490" y="68087"/>
                  </a:lnTo>
                  <a:lnTo>
                    <a:pt x="82040" y="67171"/>
                  </a:lnTo>
                  <a:lnTo>
                    <a:pt x="82590" y="66254"/>
                  </a:lnTo>
                  <a:lnTo>
                    <a:pt x="83113" y="65312"/>
                  </a:lnTo>
                  <a:lnTo>
                    <a:pt x="83611" y="64370"/>
                  </a:lnTo>
                  <a:lnTo>
                    <a:pt x="84082" y="63401"/>
                  </a:lnTo>
                  <a:lnTo>
                    <a:pt x="84553" y="62433"/>
                  </a:lnTo>
                  <a:lnTo>
                    <a:pt x="84972" y="61464"/>
                  </a:lnTo>
                  <a:lnTo>
                    <a:pt x="85391" y="60443"/>
                  </a:lnTo>
                  <a:lnTo>
                    <a:pt x="85757" y="59448"/>
                  </a:lnTo>
                  <a:lnTo>
                    <a:pt x="86124" y="58427"/>
                  </a:lnTo>
                  <a:lnTo>
                    <a:pt x="86464" y="57380"/>
                  </a:lnTo>
                  <a:lnTo>
                    <a:pt x="86778" y="56333"/>
                  </a:lnTo>
                  <a:lnTo>
                    <a:pt x="87066" y="55286"/>
                  </a:lnTo>
                  <a:lnTo>
                    <a:pt x="87328" y="54213"/>
                  </a:lnTo>
                  <a:lnTo>
                    <a:pt x="87563" y="53140"/>
                  </a:lnTo>
                  <a:lnTo>
                    <a:pt x="87747" y="52066"/>
                  </a:lnTo>
                  <a:lnTo>
                    <a:pt x="87930" y="50967"/>
                  </a:lnTo>
                  <a:lnTo>
                    <a:pt x="88087" y="49868"/>
                  </a:lnTo>
                  <a:lnTo>
                    <a:pt x="88218" y="48768"/>
                  </a:lnTo>
                  <a:lnTo>
                    <a:pt x="88323" y="47643"/>
                  </a:lnTo>
                  <a:lnTo>
                    <a:pt x="88401" y="46517"/>
                  </a:lnTo>
                  <a:lnTo>
                    <a:pt x="88427" y="45391"/>
                  </a:lnTo>
                  <a:lnTo>
                    <a:pt x="88453" y="44240"/>
                  </a:lnTo>
                  <a:lnTo>
                    <a:pt x="88427" y="43088"/>
                  </a:lnTo>
                  <a:lnTo>
                    <a:pt x="88401" y="41962"/>
                  </a:lnTo>
                  <a:lnTo>
                    <a:pt x="88323" y="40836"/>
                  </a:lnTo>
                  <a:lnTo>
                    <a:pt x="88218" y="39711"/>
                  </a:lnTo>
                  <a:lnTo>
                    <a:pt x="88087" y="38611"/>
                  </a:lnTo>
                  <a:lnTo>
                    <a:pt x="87930" y="37512"/>
                  </a:lnTo>
                  <a:lnTo>
                    <a:pt x="87747" y="36413"/>
                  </a:lnTo>
                  <a:lnTo>
                    <a:pt x="87563" y="35313"/>
                  </a:lnTo>
                  <a:lnTo>
                    <a:pt x="87328" y="34240"/>
                  </a:lnTo>
                  <a:lnTo>
                    <a:pt x="87066" y="33193"/>
                  </a:lnTo>
                  <a:lnTo>
                    <a:pt x="86778" y="32120"/>
                  </a:lnTo>
                  <a:lnTo>
                    <a:pt x="86464" y="31099"/>
                  </a:lnTo>
                  <a:lnTo>
                    <a:pt x="86124" y="30052"/>
                  </a:lnTo>
                  <a:lnTo>
                    <a:pt x="85757" y="29031"/>
                  </a:lnTo>
                  <a:lnTo>
                    <a:pt x="85391" y="28010"/>
                  </a:lnTo>
                  <a:lnTo>
                    <a:pt x="84972" y="27015"/>
                  </a:lnTo>
                  <a:lnTo>
                    <a:pt x="84553" y="26046"/>
                  </a:lnTo>
                  <a:lnTo>
                    <a:pt x="84082" y="25052"/>
                  </a:lnTo>
                  <a:lnTo>
                    <a:pt x="83611" y="24109"/>
                  </a:lnTo>
                  <a:lnTo>
                    <a:pt x="83113" y="23167"/>
                  </a:lnTo>
                  <a:lnTo>
                    <a:pt x="82590" y="22225"/>
                  </a:lnTo>
                  <a:lnTo>
                    <a:pt x="82040" y="21308"/>
                  </a:lnTo>
                  <a:lnTo>
                    <a:pt x="81490" y="20392"/>
                  </a:lnTo>
                  <a:lnTo>
                    <a:pt x="80888" y="19502"/>
                  </a:lnTo>
                  <a:lnTo>
                    <a:pt x="80286" y="18638"/>
                  </a:lnTo>
                  <a:lnTo>
                    <a:pt x="79658" y="17775"/>
                  </a:lnTo>
                  <a:lnTo>
                    <a:pt x="79030" y="16937"/>
                  </a:lnTo>
                  <a:lnTo>
                    <a:pt x="78349" y="16099"/>
                  </a:lnTo>
                  <a:lnTo>
                    <a:pt x="77668" y="15288"/>
                  </a:lnTo>
                  <a:lnTo>
                    <a:pt x="76962" y="14502"/>
                  </a:lnTo>
                  <a:lnTo>
                    <a:pt x="76229" y="13717"/>
                  </a:lnTo>
                  <a:lnTo>
                    <a:pt x="75496" y="12958"/>
                  </a:lnTo>
                  <a:lnTo>
                    <a:pt x="74737" y="12225"/>
                  </a:lnTo>
                  <a:lnTo>
                    <a:pt x="73951" y="11492"/>
                  </a:lnTo>
                  <a:lnTo>
                    <a:pt x="73166" y="10785"/>
                  </a:lnTo>
                  <a:lnTo>
                    <a:pt x="72355" y="10105"/>
                  </a:lnTo>
                  <a:lnTo>
                    <a:pt x="71517" y="9450"/>
                  </a:lnTo>
                  <a:lnTo>
                    <a:pt x="70679" y="8796"/>
                  </a:lnTo>
                  <a:lnTo>
                    <a:pt x="69815" y="8168"/>
                  </a:lnTo>
                  <a:lnTo>
                    <a:pt x="68951" y="7566"/>
                  </a:lnTo>
                  <a:lnTo>
                    <a:pt x="68061" y="6990"/>
                  </a:lnTo>
                  <a:lnTo>
                    <a:pt x="67145" y="6414"/>
                  </a:lnTo>
                  <a:lnTo>
                    <a:pt x="66229" y="5864"/>
                  </a:lnTo>
                  <a:lnTo>
                    <a:pt x="65313" y="5340"/>
                  </a:lnTo>
                  <a:lnTo>
                    <a:pt x="64370" y="4843"/>
                  </a:lnTo>
                  <a:lnTo>
                    <a:pt x="63402" y="4372"/>
                  </a:lnTo>
                  <a:lnTo>
                    <a:pt x="62433" y="3927"/>
                  </a:lnTo>
                  <a:lnTo>
                    <a:pt x="61439" y="3482"/>
                  </a:lnTo>
                  <a:lnTo>
                    <a:pt x="60444" y="3089"/>
                  </a:lnTo>
                  <a:lnTo>
                    <a:pt x="59423" y="2697"/>
                  </a:lnTo>
                  <a:lnTo>
                    <a:pt x="58402" y="2330"/>
                  </a:lnTo>
                  <a:lnTo>
                    <a:pt x="57381" y="1990"/>
                  </a:lnTo>
                  <a:lnTo>
                    <a:pt x="56334" y="1702"/>
                  </a:lnTo>
                  <a:lnTo>
                    <a:pt x="55287" y="1414"/>
                  </a:lnTo>
                  <a:lnTo>
                    <a:pt x="54214" y="1152"/>
                  </a:lnTo>
                  <a:lnTo>
                    <a:pt x="53140" y="917"/>
                  </a:lnTo>
                  <a:lnTo>
                    <a:pt x="52041" y="707"/>
                  </a:lnTo>
                  <a:lnTo>
                    <a:pt x="50968" y="524"/>
                  </a:lnTo>
                  <a:lnTo>
                    <a:pt x="49868" y="367"/>
                  </a:lnTo>
                  <a:lnTo>
                    <a:pt x="48743" y="236"/>
                  </a:lnTo>
                  <a:lnTo>
                    <a:pt x="47617" y="131"/>
                  </a:lnTo>
                  <a:lnTo>
                    <a:pt x="46491" y="79"/>
                  </a:lnTo>
                  <a:lnTo>
                    <a:pt x="45366" y="27"/>
                  </a:lnTo>
                  <a:lnTo>
                    <a:pt x="44214" y="0"/>
                  </a:lnTo>
                  <a:close/>
                </a:path>
              </a:pathLst>
            </a:custGeom>
            <a:solidFill>
              <a:srgbClr val="FFFFFF"/>
            </a:solidFill>
            <a:ln>
              <a:noFill/>
            </a:ln>
            <a:effectLst>
              <a:outerShdw blurRad="242888"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 name="Google Shape;686;p65"/>
            <p:cNvSpPr txBox="1"/>
            <p:nvPr/>
          </p:nvSpPr>
          <p:spPr>
            <a:xfrm>
              <a:off x="6062775" y="1988289"/>
              <a:ext cx="2471700" cy="1347600"/>
            </a:xfrm>
            <a:prstGeom prst="rect">
              <a:avLst/>
            </a:prstGeom>
            <a:noFill/>
            <a:ln>
              <a:noFill/>
            </a:ln>
          </p:spPr>
          <p:txBody>
            <a:bodyPr anchorCtr="0" anchor="t" bIns="91425" lIns="91425" spcFirstLastPara="1" rIns="91425" wrap="square" tIns="91425">
              <a:noAutofit/>
            </a:bodyPr>
            <a:lstStyle/>
            <a:p>
              <a:pPr indent="0" lvl="0" marL="0" rtl="0" algn="ctr">
                <a:lnSpc>
                  <a:spcPct val="90000"/>
                </a:lnSpc>
                <a:spcBef>
                  <a:spcPts val="0"/>
                </a:spcBef>
                <a:spcAft>
                  <a:spcPts val="0"/>
                </a:spcAft>
                <a:buNone/>
              </a:pPr>
              <a:r>
                <a:rPr b="1" lang="en" sz="1900">
                  <a:solidFill>
                    <a:schemeClr val="dk1"/>
                  </a:solidFill>
                  <a:latin typeface="Montserrat"/>
                  <a:ea typeface="Montserrat"/>
                  <a:cs typeface="Montserrat"/>
                  <a:sym typeface="Montserrat"/>
                </a:rPr>
                <a:t>INVESTMENT IN </a:t>
              </a:r>
              <a:br>
                <a:rPr b="1" lang="en" sz="1900">
                  <a:solidFill>
                    <a:schemeClr val="dk1"/>
                  </a:solidFill>
                  <a:latin typeface="Montserrat"/>
                  <a:ea typeface="Montserrat"/>
                  <a:cs typeface="Montserrat"/>
                  <a:sym typeface="Montserrat"/>
                </a:rPr>
              </a:br>
              <a:r>
                <a:rPr b="1" lang="en" sz="1900">
                  <a:solidFill>
                    <a:schemeClr val="dk1"/>
                  </a:solidFill>
                  <a:latin typeface="Montserrat"/>
                  <a:ea typeface="Montserrat"/>
                  <a:cs typeface="Montserrat"/>
                  <a:sym typeface="Montserrat"/>
                </a:rPr>
                <a:t>ACCELERATING INNOVATION</a:t>
              </a:r>
              <a:endParaRPr b="1" sz="1700">
                <a:solidFill>
                  <a:schemeClr val="dk1"/>
                </a:solidFill>
                <a:latin typeface="Montserrat"/>
                <a:ea typeface="Montserrat"/>
                <a:cs typeface="Montserrat"/>
                <a:sym typeface="Montserrat"/>
              </a:endParaRPr>
            </a:p>
            <a:p>
              <a:pPr indent="0" lvl="0" marL="0" rtl="0" algn="ctr">
                <a:lnSpc>
                  <a:spcPct val="90000"/>
                </a:lnSpc>
                <a:spcBef>
                  <a:spcPts val="400"/>
                </a:spcBef>
                <a:spcAft>
                  <a:spcPts val="0"/>
                </a:spcAft>
                <a:buNone/>
              </a:pPr>
              <a:r>
                <a:t/>
              </a:r>
              <a:endParaRPr i="1" sz="400">
                <a:solidFill>
                  <a:schemeClr val="dk1"/>
                </a:solidFill>
                <a:latin typeface="Montserrat"/>
                <a:ea typeface="Montserrat"/>
                <a:cs typeface="Montserrat"/>
                <a:sym typeface="Montserrat"/>
              </a:endParaRPr>
            </a:p>
            <a:p>
              <a:pPr indent="0" lvl="0" marL="0" rtl="0" algn="ctr">
                <a:lnSpc>
                  <a:spcPct val="90000"/>
                </a:lnSpc>
                <a:spcBef>
                  <a:spcPts val="400"/>
                </a:spcBef>
                <a:spcAft>
                  <a:spcPts val="0"/>
                </a:spcAft>
                <a:buNone/>
              </a:pPr>
              <a:r>
                <a:rPr lang="en" sz="1200">
                  <a:solidFill>
                    <a:schemeClr val="dk1"/>
                  </a:solidFill>
                  <a:latin typeface="Montserrat"/>
                  <a:ea typeface="Montserrat"/>
                  <a:cs typeface="Montserrat"/>
                  <a:sym typeface="Montserrat"/>
                </a:rPr>
                <a:t>Cultivating an ecosystem </a:t>
              </a:r>
              <a:br>
                <a:rPr lang="en" sz="1200">
                  <a:solidFill>
                    <a:schemeClr val="dk1"/>
                  </a:solidFill>
                  <a:latin typeface="Montserrat"/>
                  <a:ea typeface="Montserrat"/>
                  <a:cs typeface="Montserrat"/>
                  <a:sym typeface="Montserrat"/>
                </a:rPr>
              </a:br>
              <a:r>
                <a:rPr lang="en" sz="1200">
                  <a:solidFill>
                    <a:schemeClr val="dk1"/>
                  </a:solidFill>
                  <a:latin typeface="Montserrat"/>
                  <a:ea typeface="Montserrat"/>
                  <a:cs typeface="Montserrat"/>
                  <a:sym typeface="Montserrat"/>
                </a:rPr>
                <a:t>of data-sharing</a:t>
              </a:r>
              <a:endParaRPr sz="1200">
                <a:solidFill>
                  <a:schemeClr val="dk1"/>
                </a:solidFill>
                <a:latin typeface="Montserrat"/>
                <a:ea typeface="Montserrat"/>
                <a:cs typeface="Montserrat"/>
                <a:sym typeface="Montserrat"/>
              </a:endParaRPr>
            </a:p>
            <a:p>
              <a:pPr indent="0" lvl="0" marL="0" rtl="0" algn="ctr">
                <a:lnSpc>
                  <a:spcPct val="90000"/>
                </a:lnSpc>
                <a:spcBef>
                  <a:spcPts val="400"/>
                </a:spcBef>
                <a:spcAft>
                  <a:spcPts val="0"/>
                </a:spcAft>
                <a:buNone/>
              </a:pPr>
              <a:r>
                <a:rPr lang="en" sz="1200">
                  <a:solidFill>
                    <a:schemeClr val="dk1"/>
                  </a:solidFill>
                  <a:latin typeface="Montserrat"/>
                  <a:ea typeface="Montserrat"/>
                  <a:cs typeface="Montserrat"/>
                  <a:sym typeface="Montserrat"/>
                </a:rPr>
                <a:t>Industry standard data structures </a:t>
              </a:r>
              <a:endParaRPr sz="1200">
                <a:solidFill>
                  <a:schemeClr val="dk1"/>
                </a:solidFill>
                <a:latin typeface="Montserrat"/>
                <a:ea typeface="Montserrat"/>
                <a:cs typeface="Montserrat"/>
                <a:sym typeface="Montserrat"/>
              </a:endParaRPr>
            </a:p>
            <a:p>
              <a:pPr indent="0" lvl="0" marL="0" rtl="0" algn="ctr">
                <a:lnSpc>
                  <a:spcPct val="90000"/>
                </a:lnSpc>
                <a:spcBef>
                  <a:spcPts val="400"/>
                </a:spcBef>
                <a:spcAft>
                  <a:spcPts val="0"/>
                </a:spcAft>
                <a:buNone/>
              </a:pPr>
              <a:r>
                <a:rPr lang="en" sz="1200">
                  <a:solidFill>
                    <a:schemeClr val="dk1"/>
                  </a:solidFill>
                  <a:latin typeface="Montserrat"/>
                  <a:ea typeface="Montserrat"/>
                  <a:cs typeface="Montserrat"/>
                  <a:sym typeface="Montserrat"/>
                </a:rPr>
                <a:t>Unlocking new possibilities</a:t>
              </a:r>
              <a:endParaRPr sz="1200">
                <a:solidFill>
                  <a:schemeClr val="dk1"/>
                </a:solidFill>
                <a:latin typeface="Montserrat"/>
                <a:ea typeface="Montserrat"/>
                <a:cs typeface="Montserrat"/>
                <a:sym typeface="Montserrat"/>
              </a:endParaRPr>
            </a:p>
            <a:p>
              <a:pPr indent="0" lvl="0" marL="0" rtl="0" algn="ctr">
                <a:lnSpc>
                  <a:spcPct val="90000"/>
                </a:lnSpc>
                <a:spcBef>
                  <a:spcPts val="400"/>
                </a:spcBef>
                <a:spcAft>
                  <a:spcPts val="400"/>
                </a:spcAft>
                <a:buNone/>
              </a:pPr>
              <a:r>
                <a:t/>
              </a:r>
              <a:endParaRPr sz="1200">
                <a:solidFill>
                  <a:schemeClr val="dk1"/>
                </a:solidFill>
                <a:latin typeface="Montserrat"/>
                <a:ea typeface="Montserrat"/>
                <a:cs typeface="Montserrat"/>
                <a:sym typeface="Montserrat"/>
              </a:endParaRPr>
            </a:p>
          </p:txBody>
        </p:sp>
      </p:grpSp>
      <p:sp>
        <p:nvSpPr>
          <p:cNvPr id="687" name="Google Shape;687;p65"/>
          <p:cNvSpPr/>
          <p:nvPr/>
        </p:nvSpPr>
        <p:spPr>
          <a:xfrm>
            <a:off x="-28200" y="799075"/>
            <a:ext cx="9200400" cy="129000"/>
          </a:xfrm>
          <a:prstGeom prst="rect">
            <a:avLst/>
          </a:prstGeom>
          <a:gradFill>
            <a:gsLst>
              <a:gs pos="0">
                <a:srgbClr val="FFCA54"/>
              </a:gs>
              <a:gs pos="50000">
                <a:srgbClr val="52DEA5"/>
              </a:gs>
              <a:gs pos="100000">
                <a:srgbClr val="62CF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mc:AlternateContent>
    <mc:Choice Requires="p14">
      <p:transition spd="slow" p14:dur="10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669"/>
                                        </p:tgtEl>
                                        <p:attrNameLst>
                                          <p:attrName>style.visibility</p:attrName>
                                        </p:attrNameLst>
                                      </p:cBhvr>
                                      <p:to>
                                        <p:strVal val="visible"/>
                                      </p:to>
                                    </p:set>
                                    <p:animEffect filter="fade" transition="in">
                                      <p:cBhvr>
                                        <p:cTn dur="1"/>
                                        <p:tgtEl>
                                          <p:spTgt spid="669"/>
                                        </p:tgtEl>
                                      </p:cBhvr>
                                    </p:animEffect>
                                  </p:childTnLst>
                                </p:cTn>
                              </p:par>
                              <p:par>
                                <p:cTn fill="hold" nodeType="withEffect" presetClass="entr" presetID="10" presetSubtype="0">
                                  <p:stCondLst>
                                    <p:cond delay="0"/>
                                  </p:stCondLst>
                                  <p:childTnLst>
                                    <p:set>
                                      <p:cBhvr>
                                        <p:cTn dur="1" fill="hold">
                                          <p:stCondLst>
                                            <p:cond delay="0"/>
                                          </p:stCondLst>
                                        </p:cTn>
                                        <p:tgtEl>
                                          <p:spTgt spid="670"/>
                                        </p:tgtEl>
                                        <p:attrNameLst>
                                          <p:attrName>style.visibility</p:attrName>
                                        </p:attrNameLst>
                                      </p:cBhvr>
                                      <p:to>
                                        <p:strVal val="visible"/>
                                      </p:to>
                                    </p:set>
                                    <p:animEffect filter="fade" transition="in">
                                      <p:cBhvr>
                                        <p:cTn dur="1000"/>
                                        <p:tgtEl>
                                          <p:spTgt spid="670"/>
                                        </p:tgtEl>
                                      </p:cBhvr>
                                    </p:animEffect>
                                  </p:childTnLst>
                                </p:cTn>
                              </p:par>
                              <p:par>
                                <p:cTn fill="hold" nodeType="withEffect" presetClass="entr" presetID="10" presetSubtype="0">
                                  <p:stCondLst>
                                    <p:cond delay="0"/>
                                  </p:stCondLst>
                                  <p:childTnLst>
                                    <p:set>
                                      <p:cBhvr>
                                        <p:cTn dur="1" fill="hold">
                                          <p:stCondLst>
                                            <p:cond delay="0"/>
                                          </p:stCondLst>
                                        </p:cTn>
                                        <p:tgtEl>
                                          <p:spTgt spid="671"/>
                                        </p:tgtEl>
                                        <p:attrNameLst>
                                          <p:attrName>style.visibility</p:attrName>
                                        </p:attrNameLst>
                                      </p:cBhvr>
                                      <p:to>
                                        <p:strVal val="visible"/>
                                      </p:to>
                                    </p:set>
                                    <p:animEffect filter="fade" transition="in">
                                      <p:cBhvr>
                                        <p:cTn dur="1000"/>
                                        <p:tgtEl>
                                          <p:spTgt spid="671"/>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675"/>
                                        </p:tgtEl>
                                        <p:attrNameLst>
                                          <p:attrName>style.visibility</p:attrName>
                                        </p:attrNameLst>
                                      </p:cBhvr>
                                      <p:to>
                                        <p:strVal val="visible"/>
                                      </p:to>
                                    </p:set>
                                    <p:animEffect filter="fade" transition="in">
                                      <p:cBhvr>
                                        <p:cTn dur="1000"/>
                                        <p:tgtEl>
                                          <p:spTgt spid="675"/>
                                        </p:tgtEl>
                                      </p:cBhvr>
                                    </p:animEffect>
                                  </p:childTnLst>
                                </p:cTn>
                              </p:par>
                              <p:par>
                                <p:cTn fill="hold" nodeType="withEffect" presetClass="entr" presetID="10" presetSubtype="0">
                                  <p:stCondLst>
                                    <p:cond delay="0"/>
                                  </p:stCondLst>
                                  <p:childTnLst>
                                    <p:set>
                                      <p:cBhvr>
                                        <p:cTn dur="1" fill="hold">
                                          <p:stCondLst>
                                            <p:cond delay="0"/>
                                          </p:stCondLst>
                                        </p:cTn>
                                        <p:tgtEl>
                                          <p:spTgt spid="677"/>
                                        </p:tgtEl>
                                        <p:attrNameLst>
                                          <p:attrName>style.visibility</p:attrName>
                                        </p:attrNameLst>
                                      </p:cBhvr>
                                      <p:to>
                                        <p:strVal val="visible"/>
                                      </p:to>
                                    </p:set>
                                    <p:animEffect filter="fade" transition="in">
                                      <p:cBhvr>
                                        <p:cTn dur="1000"/>
                                        <p:tgtEl>
                                          <p:spTgt spid="677"/>
                                        </p:tgtEl>
                                      </p:cBhvr>
                                    </p:animEffect>
                                  </p:childTnLst>
                                </p:cTn>
                              </p:par>
                              <p:par>
                                <p:cTn fill="hold" nodeType="withEffect" presetClass="entr" presetID="10" presetSubtype="0">
                                  <p:stCondLst>
                                    <p:cond delay="0"/>
                                  </p:stCondLst>
                                  <p:childTnLst>
                                    <p:set>
                                      <p:cBhvr>
                                        <p:cTn dur="1" fill="hold">
                                          <p:stCondLst>
                                            <p:cond delay="0"/>
                                          </p:stCondLst>
                                        </p:cTn>
                                        <p:tgtEl>
                                          <p:spTgt spid="676"/>
                                        </p:tgtEl>
                                        <p:attrNameLst>
                                          <p:attrName>style.visibility</p:attrName>
                                        </p:attrNameLst>
                                      </p:cBhvr>
                                      <p:to>
                                        <p:strVal val="visible"/>
                                      </p:to>
                                    </p:set>
                                    <p:animEffect filter="fade" transition="in">
                                      <p:cBhvr>
                                        <p:cTn dur="1000"/>
                                        <p:tgtEl>
                                          <p:spTgt spid="676"/>
                                        </p:tgtEl>
                                      </p:cBhvr>
                                    </p:animEffect>
                                  </p:childTnLst>
                                </p:cTn>
                              </p:par>
                              <p:par>
                                <p:cTn fill="hold" nodeType="withEffect" presetClass="entr" presetID="2" presetSubtype="2">
                                  <p:stCondLst>
                                    <p:cond delay="0"/>
                                  </p:stCondLst>
                                  <p:childTnLst>
                                    <p:set>
                                      <p:cBhvr>
                                        <p:cTn dur="1" fill="hold">
                                          <p:stCondLst>
                                            <p:cond delay="0"/>
                                          </p:stCondLst>
                                        </p:cTn>
                                        <p:tgtEl>
                                          <p:spTgt spid="683"/>
                                        </p:tgtEl>
                                        <p:attrNameLst>
                                          <p:attrName>style.visibility</p:attrName>
                                        </p:attrNameLst>
                                      </p:cBhvr>
                                      <p:to>
                                        <p:strVal val="visible"/>
                                      </p:to>
                                    </p:set>
                                    <p:anim calcmode="lin" valueType="num">
                                      <p:cBhvr additive="base">
                                        <p:cTn dur="1000"/>
                                        <p:tgtEl>
                                          <p:spTgt spid="683"/>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91" name="Shape 691"/>
        <p:cNvGrpSpPr/>
        <p:nvPr/>
      </p:nvGrpSpPr>
      <p:grpSpPr>
        <a:xfrm>
          <a:off x="0" y="0"/>
          <a:ext cx="0" cy="0"/>
          <a:chOff x="0" y="0"/>
          <a:chExt cx="0" cy="0"/>
        </a:xfrm>
      </p:grpSpPr>
      <p:pic>
        <p:nvPicPr>
          <p:cNvPr id="692" name="Google Shape;692;p66"/>
          <p:cNvPicPr preferRelativeResize="0"/>
          <p:nvPr/>
        </p:nvPicPr>
        <p:blipFill rotWithShape="1">
          <a:blip r:embed="rId4">
            <a:alphaModFix/>
          </a:blip>
          <a:srcRect b="12033" l="1521" r="10511" t="0"/>
          <a:stretch/>
        </p:blipFill>
        <p:spPr>
          <a:xfrm>
            <a:off x="8" y="-14"/>
            <a:ext cx="9144003" cy="5143513"/>
          </a:xfrm>
          <a:prstGeom prst="rect">
            <a:avLst/>
          </a:prstGeom>
          <a:noFill/>
          <a:ln>
            <a:noFill/>
          </a:ln>
        </p:spPr>
      </p:pic>
      <p:grpSp>
        <p:nvGrpSpPr>
          <p:cNvPr id="693" name="Google Shape;693;p66"/>
          <p:cNvGrpSpPr/>
          <p:nvPr/>
        </p:nvGrpSpPr>
        <p:grpSpPr>
          <a:xfrm>
            <a:off x="-3351337" y="5177774"/>
            <a:ext cx="1054883" cy="194362"/>
            <a:chOff x="6591478" y="5472530"/>
            <a:chExt cx="1564179" cy="288200"/>
          </a:xfrm>
        </p:grpSpPr>
        <p:sp>
          <p:nvSpPr>
            <p:cNvPr id="694" name="Google Shape;694;p66"/>
            <p:cNvSpPr/>
            <p:nvPr/>
          </p:nvSpPr>
          <p:spPr>
            <a:xfrm>
              <a:off x="7896336" y="5513077"/>
              <a:ext cx="259321" cy="247653"/>
            </a:xfrm>
            <a:custGeom>
              <a:rect b="b" l="l" r="r" t="t"/>
              <a:pathLst>
                <a:path extrusionOk="0" h="37269" w="39025">
                  <a:moveTo>
                    <a:pt x="4748" y="1"/>
                  </a:moveTo>
                  <a:cubicBezTo>
                    <a:pt x="1887" y="1"/>
                    <a:pt x="1" y="1919"/>
                    <a:pt x="1" y="4358"/>
                  </a:cubicBezTo>
                  <a:cubicBezTo>
                    <a:pt x="1" y="6797"/>
                    <a:pt x="1757" y="8683"/>
                    <a:pt x="4618" y="8683"/>
                  </a:cubicBezTo>
                  <a:lnTo>
                    <a:pt x="4748" y="8683"/>
                  </a:lnTo>
                  <a:cubicBezTo>
                    <a:pt x="7578" y="8683"/>
                    <a:pt x="9366" y="6797"/>
                    <a:pt x="9366" y="4358"/>
                  </a:cubicBezTo>
                  <a:cubicBezTo>
                    <a:pt x="9366" y="1919"/>
                    <a:pt x="7578" y="1"/>
                    <a:pt x="4748" y="1"/>
                  </a:cubicBezTo>
                  <a:close/>
                  <a:moveTo>
                    <a:pt x="553" y="12196"/>
                  </a:moveTo>
                  <a:lnTo>
                    <a:pt x="553" y="37268"/>
                  </a:lnTo>
                  <a:lnTo>
                    <a:pt x="8813" y="37268"/>
                  </a:lnTo>
                  <a:lnTo>
                    <a:pt x="8813" y="12196"/>
                  </a:lnTo>
                  <a:close/>
                  <a:moveTo>
                    <a:pt x="29398" y="11545"/>
                  </a:moveTo>
                  <a:cubicBezTo>
                    <a:pt x="24943" y="11545"/>
                    <a:pt x="22894" y="13984"/>
                    <a:pt x="21821" y="15740"/>
                  </a:cubicBezTo>
                  <a:lnTo>
                    <a:pt x="21821" y="12196"/>
                  </a:lnTo>
                  <a:lnTo>
                    <a:pt x="13561" y="12196"/>
                  </a:lnTo>
                  <a:lnTo>
                    <a:pt x="13561" y="37268"/>
                  </a:lnTo>
                  <a:lnTo>
                    <a:pt x="21821" y="37268"/>
                  </a:lnTo>
                  <a:lnTo>
                    <a:pt x="21821" y="23187"/>
                  </a:lnTo>
                  <a:cubicBezTo>
                    <a:pt x="21821" y="22504"/>
                    <a:pt x="21951" y="21691"/>
                    <a:pt x="22081" y="21138"/>
                  </a:cubicBezTo>
                  <a:cubicBezTo>
                    <a:pt x="22764" y="19675"/>
                    <a:pt x="24130" y="18179"/>
                    <a:pt x="26439" y="18179"/>
                  </a:cubicBezTo>
                  <a:cubicBezTo>
                    <a:pt x="29398" y="18179"/>
                    <a:pt x="30634" y="20488"/>
                    <a:pt x="30634" y="23870"/>
                  </a:cubicBezTo>
                  <a:lnTo>
                    <a:pt x="30634" y="37268"/>
                  </a:lnTo>
                  <a:lnTo>
                    <a:pt x="39024" y="37268"/>
                  </a:lnTo>
                  <a:lnTo>
                    <a:pt x="39024" y="22927"/>
                  </a:lnTo>
                  <a:cubicBezTo>
                    <a:pt x="39024" y="15187"/>
                    <a:pt x="34959" y="11545"/>
                    <a:pt x="29398" y="11545"/>
                  </a:cubicBezTo>
                  <a:close/>
                </a:path>
              </a:pathLst>
            </a:custGeom>
            <a:solidFill>
              <a:srgbClr val="FFFFFF">
                <a:alpha val="276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695" name="Google Shape;695;p66"/>
            <p:cNvSpPr/>
            <p:nvPr/>
          </p:nvSpPr>
          <p:spPr>
            <a:xfrm>
              <a:off x="7120018" y="5561910"/>
              <a:ext cx="288200" cy="198819"/>
            </a:xfrm>
            <a:custGeom>
              <a:rect b="b" l="l" r="r" t="t"/>
              <a:pathLst>
                <a:path extrusionOk="0" h="26922" w="39025">
                  <a:moveTo>
                    <a:pt x="27350" y="0"/>
                  </a:moveTo>
                  <a:lnTo>
                    <a:pt x="27350" y="0"/>
                  </a:lnTo>
                  <a:cubicBezTo>
                    <a:pt x="26197" y="125"/>
                    <a:pt x="25134" y="638"/>
                    <a:pt x="24332" y="1395"/>
                  </a:cubicBezTo>
                  <a:lnTo>
                    <a:pt x="24332" y="1395"/>
                  </a:lnTo>
                  <a:cubicBezTo>
                    <a:pt x="24579" y="1133"/>
                    <a:pt x="24781" y="747"/>
                    <a:pt x="24781" y="261"/>
                  </a:cubicBezTo>
                  <a:lnTo>
                    <a:pt x="24781" y="261"/>
                  </a:lnTo>
                  <a:cubicBezTo>
                    <a:pt x="21951" y="2179"/>
                    <a:pt x="20163" y="6114"/>
                    <a:pt x="18700" y="9756"/>
                  </a:cubicBezTo>
                  <a:cubicBezTo>
                    <a:pt x="17594" y="8683"/>
                    <a:pt x="16651" y="7870"/>
                    <a:pt x="15838" y="7447"/>
                  </a:cubicBezTo>
                  <a:cubicBezTo>
                    <a:pt x="13269" y="6114"/>
                    <a:pt x="10407" y="4748"/>
                    <a:pt x="5822" y="2992"/>
                  </a:cubicBezTo>
                  <a:lnTo>
                    <a:pt x="5822" y="2992"/>
                  </a:lnTo>
                  <a:cubicBezTo>
                    <a:pt x="5692" y="4488"/>
                    <a:pt x="6505" y="6504"/>
                    <a:pt x="9074" y="7870"/>
                  </a:cubicBezTo>
                  <a:cubicBezTo>
                    <a:pt x="8521" y="7870"/>
                    <a:pt x="7578" y="8000"/>
                    <a:pt x="6765" y="8130"/>
                  </a:cubicBezTo>
                  <a:cubicBezTo>
                    <a:pt x="7025" y="9886"/>
                    <a:pt x="8131" y="11382"/>
                    <a:pt x="11090" y="12065"/>
                  </a:cubicBezTo>
                  <a:cubicBezTo>
                    <a:pt x="9757" y="12195"/>
                    <a:pt x="9074" y="12455"/>
                    <a:pt x="8391" y="13138"/>
                  </a:cubicBezTo>
                  <a:cubicBezTo>
                    <a:pt x="9015" y="14268"/>
                    <a:pt x="10320" y="15480"/>
                    <a:pt x="12602" y="15480"/>
                  </a:cubicBezTo>
                  <a:cubicBezTo>
                    <a:pt x="12816" y="15480"/>
                    <a:pt x="13038" y="15469"/>
                    <a:pt x="13269" y="15447"/>
                  </a:cubicBezTo>
                  <a:lnTo>
                    <a:pt x="13269" y="15447"/>
                  </a:lnTo>
                  <a:cubicBezTo>
                    <a:pt x="10330" y="16733"/>
                    <a:pt x="11829" y="18855"/>
                    <a:pt x="14050" y="18855"/>
                  </a:cubicBezTo>
                  <a:cubicBezTo>
                    <a:pt x="14188" y="18855"/>
                    <a:pt x="14329" y="18846"/>
                    <a:pt x="14472" y="18829"/>
                  </a:cubicBezTo>
                  <a:lnTo>
                    <a:pt x="14472" y="18829"/>
                  </a:lnTo>
                  <a:cubicBezTo>
                    <a:pt x="12352" y="20949"/>
                    <a:pt x="9610" y="21931"/>
                    <a:pt x="6946" y="21931"/>
                  </a:cubicBezTo>
                  <a:cubicBezTo>
                    <a:pt x="4337" y="21931"/>
                    <a:pt x="1803" y="20990"/>
                    <a:pt x="1" y="19252"/>
                  </a:cubicBezTo>
                  <a:lnTo>
                    <a:pt x="1" y="19252"/>
                  </a:lnTo>
                  <a:cubicBezTo>
                    <a:pt x="3943" y="24613"/>
                    <a:pt x="9785" y="26921"/>
                    <a:pt x="15554" y="26921"/>
                  </a:cubicBezTo>
                  <a:cubicBezTo>
                    <a:pt x="24064" y="26921"/>
                    <a:pt x="32416" y="21899"/>
                    <a:pt x="34276" y="14244"/>
                  </a:cubicBezTo>
                  <a:cubicBezTo>
                    <a:pt x="36715" y="14244"/>
                    <a:pt x="38049" y="13431"/>
                    <a:pt x="39024" y="12455"/>
                  </a:cubicBezTo>
                  <a:lnTo>
                    <a:pt x="39024" y="12455"/>
                  </a:lnTo>
                  <a:cubicBezTo>
                    <a:pt x="38637" y="12538"/>
                    <a:pt x="38195" y="12574"/>
                    <a:pt x="37736" y="12574"/>
                  </a:cubicBezTo>
                  <a:cubicBezTo>
                    <a:pt x="36575" y="12574"/>
                    <a:pt x="35306" y="12345"/>
                    <a:pt x="34537" y="12065"/>
                  </a:cubicBezTo>
                  <a:cubicBezTo>
                    <a:pt x="36715" y="11805"/>
                    <a:pt x="38211" y="10829"/>
                    <a:pt x="38732" y="9496"/>
                  </a:cubicBezTo>
                  <a:lnTo>
                    <a:pt x="38732" y="9496"/>
                  </a:lnTo>
                  <a:cubicBezTo>
                    <a:pt x="38222" y="9787"/>
                    <a:pt x="36737" y="10168"/>
                    <a:pt x="35462" y="10168"/>
                  </a:cubicBezTo>
                  <a:cubicBezTo>
                    <a:pt x="35026" y="10168"/>
                    <a:pt x="34616" y="10124"/>
                    <a:pt x="34276" y="10016"/>
                  </a:cubicBezTo>
                  <a:cubicBezTo>
                    <a:pt x="34146" y="9626"/>
                    <a:pt x="33984" y="9366"/>
                    <a:pt x="33984" y="9073"/>
                  </a:cubicBezTo>
                  <a:cubicBezTo>
                    <a:pt x="32954" y="5454"/>
                    <a:pt x="29680" y="2554"/>
                    <a:pt x="26171" y="2554"/>
                  </a:cubicBezTo>
                  <a:cubicBezTo>
                    <a:pt x="26022" y="2554"/>
                    <a:pt x="25873" y="2559"/>
                    <a:pt x="25724" y="2569"/>
                  </a:cubicBezTo>
                  <a:cubicBezTo>
                    <a:pt x="26016" y="2439"/>
                    <a:pt x="26277" y="2439"/>
                    <a:pt x="26667" y="2309"/>
                  </a:cubicBezTo>
                  <a:cubicBezTo>
                    <a:pt x="27090" y="2179"/>
                    <a:pt x="29398" y="1757"/>
                    <a:pt x="28976" y="944"/>
                  </a:cubicBezTo>
                  <a:cubicBezTo>
                    <a:pt x="28917" y="759"/>
                    <a:pt x="28724" y="687"/>
                    <a:pt x="28453" y="687"/>
                  </a:cubicBezTo>
                  <a:cubicBezTo>
                    <a:pt x="27531" y="687"/>
                    <a:pt x="25706" y="1526"/>
                    <a:pt x="25203" y="1626"/>
                  </a:cubicBezTo>
                  <a:cubicBezTo>
                    <a:pt x="26016" y="1366"/>
                    <a:pt x="27220" y="944"/>
                    <a:pt x="27350" y="0"/>
                  </a:cubicBezTo>
                  <a:close/>
                </a:path>
              </a:pathLst>
            </a:custGeom>
            <a:solidFill>
              <a:srgbClr val="FFFFFF">
                <a:alpha val="276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696" name="Google Shape;696;p66"/>
            <p:cNvSpPr/>
            <p:nvPr/>
          </p:nvSpPr>
          <p:spPr>
            <a:xfrm>
              <a:off x="6591478" y="5472530"/>
              <a:ext cx="134016" cy="288200"/>
            </a:xfrm>
            <a:custGeom>
              <a:rect b="b" l="l" r="r" t="t"/>
              <a:pathLst>
                <a:path extrusionOk="0" h="39025" w="18147">
                  <a:moveTo>
                    <a:pt x="12195" y="1"/>
                  </a:moveTo>
                  <a:cubicBezTo>
                    <a:pt x="3805" y="1"/>
                    <a:pt x="3935" y="6635"/>
                    <a:pt x="3935" y="7578"/>
                  </a:cubicBezTo>
                  <a:lnTo>
                    <a:pt x="3935" y="12878"/>
                  </a:lnTo>
                  <a:lnTo>
                    <a:pt x="0" y="12878"/>
                  </a:lnTo>
                  <a:lnTo>
                    <a:pt x="0" y="19512"/>
                  </a:lnTo>
                  <a:lnTo>
                    <a:pt x="3935" y="19512"/>
                  </a:lnTo>
                  <a:lnTo>
                    <a:pt x="3935" y="39024"/>
                  </a:lnTo>
                  <a:lnTo>
                    <a:pt x="12065" y="39024"/>
                  </a:lnTo>
                  <a:lnTo>
                    <a:pt x="12065" y="19512"/>
                  </a:lnTo>
                  <a:lnTo>
                    <a:pt x="17496" y="19512"/>
                  </a:lnTo>
                  <a:cubicBezTo>
                    <a:pt x="17496" y="19512"/>
                    <a:pt x="18016" y="16390"/>
                    <a:pt x="18146" y="12878"/>
                  </a:cubicBezTo>
                  <a:lnTo>
                    <a:pt x="12065" y="12878"/>
                  </a:lnTo>
                  <a:lnTo>
                    <a:pt x="12065" y="8391"/>
                  </a:lnTo>
                  <a:cubicBezTo>
                    <a:pt x="12065" y="7740"/>
                    <a:pt x="12878" y="6765"/>
                    <a:pt x="13821" y="6765"/>
                  </a:cubicBezTo>
                  <a:lnTo>
                    <a:pt x="18146" y="6765"/>
                  </a:lnTo>
                  <a:lnTo>
                    <a:pt x="18146" y="1"/>
                  </a:lnTo>
                  <a:close/>
                </a:path>
              </a:pathLst>
            </a:custGeom>
            <a:solidFill>
              <a:srgbClr val="FFFFFF">
                <a:alpha val="276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grpSp>
      <p:grpSp>
        <p:nvGrpSpPr>
          <p:cNvPr id="697" name="Google Shape;697;p66"/>
          <p:cNvGrpSpPr/>
          <p:nvPr/>
        </p:nvGrpSpPr>
        <p:grpSpPr>
          <a:xfrm>
            <a:off x="3208338" y="1505384"/>
            <a:ext cx="2765400" cy="1675000"/>
            <a:chOff x="327300" y="3358877"/>
            <a:chExt cx="2765400" cy="1675000"/>
          </a:xfrm>
        </p:grpSpPr>
        <p:sp>
          <p:nvSpPr>
            <p:cNvPr id="698" name="Google Shape;698;p66"/>
            <p:cNvSpPr txBox="1"/>
            <p:nvPr/>
          </p:nvSpPr>
          <p:spPr>
            <a:xfrm>
              <a:off x="327300" y="3358877"/>
              <a:ext cx="27654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5600">
                  <a:solidFill>
                    <a:srgbClr val="FFFFFF"/>
                  </a:solidFill>
                  <a:latin typeface="Montserrat ExtraLight"/>
                  <a:ea typeface="Montserrat ExtraLight"/>
                  <a:cs typeface="Montserrat ExtraLight"/>
                  <a:sym typeface="Montserrat ExtraLight"/>
                </a:rPr>
                <a:t>THANK</a:t>
              </a:r>
              <a:endParaRPr sz="5600">
                <a:solidFill>
                  <a:srgbClr val="FFFFFF"/>
                </a:solidFill>
                <a:latin typeface="Montserrat ExtraLight"/>
                <a:ea typeface="Montserrat ExtraLight"/>
                <a:cs typeface="Montserrat ExtraLight"/>
                <a:sym typeface="Montserrat ExtraLight"/>
              </a:endParaRPr>
            </a:p>
          </p:txBody>
        </p:sp>
        <p:sp>
          <p:nvSpPr>
            <p:cNvPr id="699" name="Google Shape;699;p66"/>
            <p:cNvSpPr txBox="1"/>
            <p:nvPr/>
          </p:nvSpPr>
          <p:spPr>
            <a:xfrm>
              <a:off x="815872" y="4018077"/>
              <a:ext cx="22767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5400">
                  <a:solidFill>
                    <a:srgbClr val="FFFFFF"/>
                  </a:solidFill>
                  <a:latin typeface="Montserrat Medium"/>
                  <a:ea typeface="Montserrat Medium"/>
                  <a:cs typeface="Montserrat Medium"/>
                  <a:sym typeface="Montserrat Medium"/>
                </a:rPr>
                <a:t>YOU</a:t>
              </a:r>
              <a:endParaRPr sz="5400">
                <a:solidFill>
                  <a:srgbClr val="FFFFFF"/>
                </a:solidFill>
                <a:latin typeface="Montserrat Medium"/>
                <a:ea typeface="Montserrat Medium"/>
                <a:cs typeface="Montserrat Medium"/>
                <a:sym typeface="Montserrat Medium"/>
              </a:endParaRPr>
            </a:p>
          </p:txBody>
        </p:sp>
      </p:grpSp>
      <p:pic>
        <p:nvPicPr>
          <p:cNvPr id="700" name="Google Shape;700;p66" title="MEDITECH_Expanse_whiteGreen_RGB.png"/>
          <p:cNvPicPr preferRelativeResize="0"/>
          <p:nvPr/>
        </p:nvPicPr>
        <p:blipFill>
          <a:blip r:embed="rId5">
            <a:alphaModFix/>
          </a:blip>
          <a:stretch>
            <a:fillRect/>
          </a:stretch>
        </p:blipFill>
        <p:spPr>
          <a:xfrm>
            <a:off x="3306825" y="620411"/>
            <a:ext cx="2526948" cy="5064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98" name="Shape 198"/>
        <p:cNvGrpSpPr/>
        <p:nvPr/>
      </p:nvGrpSpPr>
      <p:grpSpPr>
        <a:xfrm>
          <a:off x="0" y="0"/>
          <a:ext cx="0" cy="0"/>
          <a:chOff x="0" y="0"/>
          <a:chExt cx="0" cy="0"/>
        </a:xfrm>
      </p:grpSpPr>
      <p:sp>
        <p:nvSpPr>
          <p:cNvPr id="199" name="Google Shape;199;p47"/>
          <p:cNvSpPr/>
          <p:nvPr/>
        </p:nvSpPr>
        <p:spPr>
          <a:xfrm flipH="1" rot="-5400000">
            <a:off x="8565751" y="3800303"/>
            <a:ext cx="816250" cy="1009350"/>
          </a:xfrm>
          <a:custGeom>
            <a:rect b="b" l="l" r="r" t="t"/>
            <a:pathLst>
              <a:path extrusionOk="0" h="40374" w="32650">
                <a:moveTo>
                  <a:pt x="0" y="0"/>
                </a:moveTo>
                <a:lnTo>
                  <a:pt x="0" y="30515"/>
                </a:lnTo>
                <a:lnTo>
                  <a:pt x="0" y="31018"/>
                </a:lnTo>
                <a:lnTo>
                  <a:pt x="63" y="31520"/>
                </a:lnTo>
                <a:lnTo>
                  <a:pt x="126" y="32022"/>
                </a:lnTo>
                <a:lnTo>
                  <a:pt x="188" y="32462"/>
                </a:lnTo>
                <a:lnTo>
                  <a:pt x="314" y="32964"/>
                </a:lnTo>
                <a:lnTo>
                  <a:pt x="440" y="33466"/>
                </a:lnTo>
                <a:lnTo>
                  <a:pt x="628" y="33906"/>
                </a:lnTo>
                <a:lnTo>
                  <a:pt x="754" y="34345"/>
                </a:lnTo>
                <a:lnTo>
                  <a:pt x="942" y="34785"/>
                </a:lnTo>
                <a:lnTo>
                  <a:pt x="1193" y="35224"/>
                </a:lnTo>
                <a:lnTo>
                  <a:pt x="1444" y="35664"/>
                </a:lnTo>
                <a:lnTo>
                  <a:pt x="1695" y="36041"/>
                </a:lnTo>
                <a:lnTo>
                  <a:pt x="1946" y="36417"/>
                </a:lnTo>
                <a:lnTo>
                  <a:pt x="2260" y="36794"/>
                </a:lnTo>
                <a:lnTo>
                  <a:pt x="2574" y="37171"/>
                </a:lnTo>
                <a:lnTo>
                  <a:pt x="2888" y="37485"/>
                </a:lnTo>
                <a:lnTo>
                  <a:pt x="3202" y="37799"/>
                </a:lnTo>
                <a:lnTo>
                  <a:pt x="3579" y="38113"/>
                </a:lnTo>
                <a:lnTo>
                  <a:pt x="3956" y="38427"/>
                </a:lnTo>
                <a:lnTo>
                  <a:pt x="4395" y="38678"/>
                </a:lnTo>
                <a:lnTo>
                  <a:pt x="4772" y="38929"/>
                </a:lnTo>
                <a:lnTo>
                  <a:pt x="5149" y="39180"/>
                </a:lnTo>
                <a:lnTo>
                  <a:pt x="5588" y="39431"/>
                </a:lnTo>
                <a:lnTo>
                  <a:pt x="6028" y="39557"/>
                </a:lnTo>
                <a:lnTo>
                  <a:pt x="6467" y="39745"/>
                </a:lnTo>
                <a:lnTo>
                  <a:pt x="6970" y="39934"/>
                </a:lnTo>
                <a:lnTo>
                  <a:pt x="7409" y="40059"/>
                </a:lnTo>
                <a:lnTo>
                  <a:pt x="7911" y="40185"/>
                </a:lnTo>
                <a:lnTo>
                  <a:pt x="8414" y="40247"/>
                </a:lnTo>
                <a:lnTo>
                  <a:pt x="8853" y="40310"/>
                </a:lnTo>
                <a:lnTo>
                  <a:pt x="9356" y="40373"/>
                </a:lnTo>
                <a:lnTo>
                  <a:pt x="32650" y="40373"/>
                </a:lnTo>
                <a:lnTo>
                  <a:pt x="32650" y="34659"/>
                </a:lnTo>
                <a:lnTo>
                  <a:pt x="9858" y="34659"/>
                </a:lnTo>
                <a:lnTo>
                  <a:pt x="9481" y="34597"/>
                </a:lnTo>
                <a:lnTo>
                  <a:pt x="9042" y="34534"/>
                </a:lnTo>
                <a:lnTo>
                  <a:pt x="8665" y="34471"/>
                </a:lnTo>
                <a:lnTo>
                  <a:pt x="8288" y="34283"/>
                </a:lnTo>
                <a:lnTo>
                  <a:pt x="7911" y="34157"/>
                </a:lnTo>
                <a:lnTo>
                  <a:pt x="7535" y="33906"/>
                </a:lnTo>
                <a:lnTo>
                  <a:pt x="7221" y="33718"/>
                </a:lnTo>
                <a:lnTo>
                  <a:pt x="6970" y="33404"/>
                </a:lnTo>
                <a:lnTo>
                  <a:pt x="6718" y="33152"/>
                </a:lnTo>
                <a:lnTo>
                  <a:pt x="6467" y="32776"/>
                </a:lnTo>
                <a:lnTo>
                  <a:pt x="6216" y="32462"/>
                </a:lnTo>
                <a:lnTo>
                  <a:pt x="6028" y="32148"/>
                </a:lnTo>
                <a:lnTo>
                  <a:pt x="5902" y="31708"/>
                </a:lnTo>
                <a:lnTo>
                  <a:pt x="5839" y="31332"/>
                </a:lnTo>
                <a:lnTo>
                  <a:pt x="5777" y="30955"/>
                </a:lnTo>
                <a:lnTo>
                  <a:pt x="5714" y="30515"/>
                </a:lnTo>
                <a:lnTo>
                  <a:pt x="5714" y="0"/>
                </a:lnTo>
                <a:close/>
              </a:path>
            </a:pathLst>
          </a:custGeom>
          <a:solidFill>
            <a:srgbClr val="BDC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47"/>
          <p:cNvSpPr/>
          <p:nvPr/>
        </p:nvSpPr>
        <p:spPr>
          <a:xfrm>
            <a:off x="-1016200" y="-1079850"/>
            <a:ext cx="4067100" cy="433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595959"/>
                </a:solidFill>
                <a:latin typeface="Montserrat"/>
                <a:ea typeface="Montserrat"/>
                <a:cs typeface="Montserrat"/>
                <a:sym typeface="Montserrat"/>
              </a:rPr>
              <a:t>Null Object - </a:t>
            </a:r>
            <a:r>
              <a:rPr b="1" lang="en">
                <a:solidFill>
                  <a:srgbClr val="595959"/>
                </a:solidFill>
                <a:latin typeface="Montserrat"/>
                <a:ea typeface="Montserrat"/>
                <a:cs typeface="Montserrat"/>
                <a:sym typeface="Montserrat"/>
              </a:rPr>
              <a:t>DO NOT DELETE</a:t>
            </a:r>
            <a:endParaRPr b="1">
              <a:solidFill>
                <a:srgbClr val="595959"/>
              </a:solidFill>
              <a:latin typeface="Montserrat"/>
              <a:ea typeface="Montserrat"/>
              <a:cs typeface="Montserrat"/>
              <a:sym typeface="Montserrat"/>
            </a:endParaRPr>
          </a:p>
        </p:txBody>
      </p:sp>
      <p:sp>
        <p:nvSpPr>
          <p:cNvPr id="201" name="Google Shape;201;p47"/>
          <p:cNvSpPr txBox="1"/>
          <p:nvPr/>
        </p:nvSpPr>
        <p:spPr>
          <a:xfrm>
            <a:off x="103849" y="870750"/>
            <a:ext cx="2715600" cy="941700"/>
          </a:xfrm>
          <a:prstGeom prst="rect">
            <a:avLst/>
          </a:prstGeom>
          <a:noFill/>
          <a:ln>
            <a:noFill/>
          </a:ln>
        </p:spPr>
        <p:txBody>
          <a:bodyPr anchorCtr="0" anchor="t" bIns="91425" lIns="91425" spcFirstLastPara="1" rIns="91425" wrap="square" tIns="91425">
            <a:noAutofit/>
          </a:bodyPr>
          <a:lstStyle/>
          <a:p>
            <a:pPr indent="0" lvl="0" marL="0" rtl="0" algn="ctr">
              <a:lnSpc>
                <a:spcPct val="95000"/>
              </a:lnSpc>
              <a:spcBef>
                <a:spcPts val="0"/>
              </a:spcBef>
              <a:spcAft>
                <a:spcPts val="0"/>
              </a:spcAft>
              <a:buNone/>
            </a:pPr>
            <a:r>
              <a:rPr lang="en" sz="2050">
                <a:solidFill>
                  <a:srgbClr val="FFFFFF"/>
                </a:solidFill>
                <a:latin typeface="Montserrat"/>
                <a:ea typeface="Montserrat"/>
                <a:cs typeface="Montserrat"/>
                <a:sym typeface="Montserrat"/>
              </a:rPr>
              <a:t>An</a:t>
            </a:r>
            <a:r>
              <a:rPr b="1" lang="en" sz="2050">
                <a:solidFill>
                  <a:srgbClr val="FFCA54"/>
                </a:solidFill>
                <a:latin typeface="Montserrat"/>
                <a:ea typeface="Montserrat"/>
                <a:cs typeface="Montserrat"/>
                <a:sym typeface="Montserrat"/>
              </a:rPr>
              <a:t> INTELLIGENT</a:t>
            </a:r>
            <a:r>
              <a:rPr b="1" lang="en" sz="1850">
                <a:solidFill>
                  <a:srgbClr val="FFCA54"/>
                </a:solidFill>
                <a:latin typeface="Montserrat"/>
                <a:ea typeface="Montserrat"/>
                <a:cs typeface="Montserrat"/>
                <a:sym typeface="Montserrat"/>
              </a:rPr>
              <a:t> </a:t>
            </a:r>
            <a:r>
              <a:rPr lang="en" sz="1900">
                <a:solidFill>
                  <a:srgbClr val="FFFFFF"/>
                </a:solidFill>
                <a:latin typeface="Montserrat"/>
                <a:ea typeface="Montserrat"/>
                <a:cs typeface="Montserrat"/>
                <a:sym typeface="Montserrat"/>
              </a:rPr>
              <a:t>INFRASTRUCTURE</a:t>
            </a:r>
            <a:endParaRPr sz="1900">
              <a:solidFill>
                <a:srgbClr val="FFFFFF"/>
              </a:solidFill>
              <a:latin typeface="Montserrat Light"/>
              <a:ea typeface="Montserrat Light"/>
              <a:cs typeface="Montserrat Light"/>
              <a:sym typeface="Montserrat Light"/>
            </a:endParaRPr>
          </a:p>
        </p:txBody>
      </p:sp>
      <p:sp>
        <p:nvSpPr>
          <p:cNvPr id="202" name="Google Shape;202;p47"/>
          <p:cNvSpPr txBox="1"/>
          <p:nvPr>
            <p:ph idx="4294967295" type="body"/>
          </p:nvPr>
        </p:nvSpPr>
        <p:spPr>
          <a:xfrm>
            <a:off x="6897951" y="3578413"/>
            <a:ext cx="1339500" cy="8496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None/>
            </a:pPr>
            <a:r>
              <a:rPr lang="en" sz="1200">
                <a:solidFill>
                  <a:srgbClr val="FFFFFF"/>
                </a:solidFill>
                <a:latin typeface="Montserrat SemiBold"/>
                <a:ea typeface="Montserrat SemiBold"/>
                <a:cs typeface="Montserrat SemiBold"/>
                <a:sym typeface="Montserrat SemiBold"/>
              </a:rPr>
              <a:t>Forward Looking</a:t>
            </a:r>
            <a:br>
              <a:rPr lang="en" sz="1200">
                <a:solidFill>
                  <a:srgbClr val="FFFFFF"/>
                </a:solidFill>
                <a:latin typeface="Montserrat SemiBold"/>
                <a:ea typeface="Montserrat SemiBold"/>
                <a:cs typeface="Montserrat SemiBold"/>
                <a:sym typeface="Montserrat SemiBold"/>
              </a:rPr>
            </a:br>
            <a:r>
              <a:rPr lang="en" sz="900">
                <a:solidFill>
                  <a:srgbClr val="FFFFFF"/>
                </a:solidFill>
                <a:latin typeface="Montserrat"/>
                <a:ea typeface="Montserrat"/>
                <a:cs typeface="Montserrat"/>
                <a:sym typeface="Montserrat"/>
              </a:rPr>
              <a:t>Web-Based</a:t>
            </a:r>
            <a:endParaRPr sz="900">
              <a:solidFill>
                <a:srgbClr val="FFFFFF"/>
              </a:solidFill>
              <a:latin typeface="Montserrat"/>
              <a:ea typeface="Montserrat"/>
              <a:cs typeface="Montserrat"/>
              <a:sym typeface="Montserrat"/>
            </a:endParaRPr>
          </a:p>
          <a:p>
            <a:pPr indent="0" lvl="0" marL="0" rtl="0" algn="ctr">
              <a:lnSpc>
                <a:spcPct val="90000"/>
              </a:lnSpc>
              <a:spcBef>
                <a:spcPts val="0"/>
              </a:spcBef>
              <a:spcAft>
                <a:spcPts val="0"/>
              </a:spcAft>
              <a:buNone/>
            </a:pPr>
            <a:r>
              <a:rPr lang="en" sz="900">
                <a:solidFill>
                  <a:srgbClr val="FFFFFF"/>
                </a:solidFill>
                <a:latin typeface="Montserrat"/>
                <a:ea typeface="Montserrat"/>
                <a:cs typeface="Montserrat"/>
                <a:sym typeface="Montserrat"/>
              </a:rPr>
              <a:t>Modern </a:t>
            </a:r>
            <a:endParaRPr sz="900">
              <a:solidFill>
                <a:srgbClr val="FFFFFF"/>
              </a:solidFill>
              <a:latin typeface="Montserrat"/>
              <a:ea typeface="Montserrat"/>
              <a:cs typeface="Montserrat"/>
              <a:sym typeface="Montserrat"/>
            </a:endParaRPr>
          </a:p>
          <a:p>
            <a:pPr indent="0" lvl="0" marL="0" rtl="0" algn="ctr">
              <a:lnSpc>
                <a:spcPct val="90000"/>
              </a:lnSpc>
              <a:spcBef>
                <a:spcPts val="0"/>
              </a:spcBef>
              <a:spcAft>
                <a:spcPts val="0"/>
              </a:spcAft>
              <a:buNone/>
            </a:pPr>
            <a:r>
              <a:rPr lang="en" sz="900">
                <a:solidFill>
                  <a:srgbClr val="FFFFFF"/>
                </a:solidFill>
                <a:latin typeface="Montserrat"/>
                <a:ea typeface="Montserrat"/>
                <a:cs typeface="Montserrat"/>
                <a:sym typeface="Montserrat"/>
              </a:rPr>
              <a:t>Technology</a:t>
            </a:r>
            <a:endParaRPr sz="900">
              <a:solidFill>
                <a:srgbClr val="FFFFFF"/>
              </a:solidFill>
              <a:latin typeface="Montserrat"/>
              <a:ea typeface="Montserrat"/>
              <a:cs typeface="Montserrat"/>
              <a:sym typeface="Montserrat"/>
            </a:endParaRPr>
          </a:p>
        </p:txBody>
      </p:sp>
      <p:sp>
        <p:nvSpPr>
          <p:cNvPr id="203" name="Google Shape;203;p47"/>
          <p:cNvSpPr txBox="1"/>
          <p:nvPr>
            <p:ph idx="4294967295" type="body"/>
          </p:nvPr>
        </p:nvSpPr>
        <p:spPr>
          <a:xfrm>
            <a:off x="1957200" y="3418400"/>
            <a:ext cx="2456700" cy="684000"/>
          </a:xfrm>
          <a:prstGeom prst="rect">
            <a:avLst/>
          </a:prstGeom>
          <a:noFill/>
          <a:ln>
            <a:noFill/>
          </a:ln>
        </p:spPr>
        <p:txBody>
          <a:bodyPr anchorCtr="0" anchor="ctr" bIns="91425" lIns="91425" spcFirstLastPara="1" rIns="91425" wrap="square" tIns="91425">
            <a:noAutofit/>
          </a:bodyPr>
          <a:lstStyle/>
          <a:p>
            <a:pPr indent="0" lvl="0" marL="0" rtl="0" algn="l">
              <a:lnSpc>
                <a:spcPct val="90000"/>
              </a:lnSpc>
              <a:spcBef>
                <a:spcPts val="0"/>
              </a:spcBef>
              <a:spcAft>
                <a:spcPts val="0"/>
              </a:spcAft>
              <a:buNone/>
            </a:pPr>
            <a:r>
              <a:rPr lang="en" sz="1300">
                <a:solidFill>
                  <a:srgbClr val="FFFFFF"/>
                </a:solidFill>
                <a:latin typeface="Montserrat SemiBold"/>
                <a:ea typeface="Montserrat SemiBold"/>
                <a:cs typeface="Montserrat SemiBold"/>
                <a:sym typeface="Montserrat SemiBold"/>
              </a:rPr>
              <a:t>Cloud Based</a:t>
            </a:r>
            <a:br>
              <a:rPr lang="en" sz="1200">
                <a:solidFill>
                  <a:srgbClr val="FFFFFF"/>
                </a:solidFill>
                <a:latin typeface="Montserrat SemiBold"/>
                <a:ea typeface="Montserrat SemiBold"/>
                <a:cs typeface="Montserrat SemiBold"/>
                <a:sym typeface="Montserrat SemiBold"/>
              </a:rPr>
            </a:br>
            <a:r>
              <a:rPr lang="en" sz="900">
                <a:solidFill>
                  <a:srgbClr val="FFFFFF"/>
                </a:solidFill>
                <a:latin typeface="Montserrat"/>
                <a:ea typeface="Montserrat"/>
                <a:cs typeface="Montserrat"/>
                <a:sym typeface="Montserrat"/>
              </a:rPr>
              <a:t>Flexible &amp; Scalable</a:t>
            </a:r>
            <a:endParaRPr sz="900">
              <a:solidFill>
                <a:srgbClr val="FFFFFF"/>
              </a:solidFill>
              <a:latin typeface="Montserrat"/>
              <a:ea typeface="Montserrat"/>
              <a:cs typeface="Montserrat"/>
              <a:sym typeface="Montserrat"/>
            </a:endParaRPr>
          </a:p>
          <a:p>
            <a:pPr indent="0" lvl="0" marL="0" rtl="0" algn="l">
              <a:lnSpc>
                <a:spcPct val="90000"/>
              </a:lnSpc>
              <a:spcBef>
                <a:spcPts val="0"/>
              </a:spcBef>
              <a:spcAft>
                <a:spcPts val="0"/>
              </a:spcAft>
              <a:buNone/>
            </a:pPr>
            <a:r>
              <a:rPr lang="en" sz="900">
                <a:solidFill>
                  <a:srgbClr val="FFFFFF"/>
                </a:solidFill>
                <a:latin typeface="Montserrat"/>
                <a:ea typeface="Montserrat"/>
                <a:cs typeface="Montserrat"/>
                <a:sym typeface="Montserrat"/>
              </a:rPr>
              <a:t>Ease of Deployment:  </a:t>
            </a:r>
            <a:endParaRPr sz="900">
              <a:solidFill>
                <a:srgbClr val="FFFFFF"/>
              </a:solidFill>
              <a:latin typeface="Montserrat"/>
              <a:ea typeface="Montserrat"/>
              <a:cs typeface="Montserrat"/>
              <a:sym typeface="Montserrat"/>
            </a:endParaRPr>
          </a:p>
          <a:p>
            <a:pPr indent="0" lvl="0" marL="0" rtl="0" algn="l">
              <a:lnSpc>
                <a:spcPct val="90000"/>
              </a:lnSpc>
              <a:spcBef>
                <a:spcPts val="0"/>
              </a:spcBef>
              <a:spcAft>
                <a:spcPts val="0"/>
              </a:spcAft>
              <a:buNone/>
            </a:pPr>
            <a:r>
              <a:rPr lang="en" sz="900">
                <a:solidFill>
                  <a:srgbClr val="FFFFFF"/>
                </a:solidFill>
                <a:latin typeface="Montserrat"/>
                <a:ea typeface="Montserrat"/>
                <a:cs typeface="Montserrat"/>
                <a:sym typeface="Montserrat"/>
              </a:rPr>
              <a:t>Apps &amp; Platform</a:t>
            </a:r>
            <a:endParaRPr sz="900">
              <a:solidFill>
                <a:srgbClr val="FFFFFF"/>
              </a:solidFill>
              <a:latin typeface="Montserrat"/>
              <a:ea typeface="Montserrat"/>
              <a:cs typeface="Montserrat"/>
              <a:sym typeface="Montserrat"/>
            </a:endParaRPr>
          </a:p>
          <a:p>
            <a:pPr indent="0" lvl="0" marL="0" rtl="0" algn="l">
              <a:lnSpc>
                <a:spcPct val="90000"/>
              </a:lnSpc>
              <a:spcBef>
                <a:spcPts val="0"/>
              </a:spcBef>
              <a:spcAft>
                <a:spcPts val="0"/>
              </a:spcAft>
              <a:buNone/>
            </a:pPr>
            <a:r>
              <a:rPr lang="en" sz="900">
                <a:solidFill>
                  <a:srgbClr val="FFFFFF"/>
                </a:solidFill>
                <a:latin typeface="Montserrat"/>
                <a:ea typeface="Montserrat"/>
                <a:cs typeface="Montserrat"/>
                <a:sym typeface="Montserrat"/>
              </a:rPr>
              <a:t>AI-Enabled</a:t>
            </a:r>
            <a:endParaRPr sz="900">
              <a:solidFill>
                <a:srgbClr val="FFFFFF"/>
              </a:solidFill>
              <a:latin typeface="Montserrat"/>
              <a:ea typeface="Montserrat"/>
              <a:cs typeface="Montserrat"/>
              <a:sym typeface="Montserrat"/>
            </a:endParaRPr>
          </a:p>
          <a:p>
            <a:pPr indent="0" lvl="0" marL="0" rtl="0" algn="ctr">
              <a:lnSpc>
                <a:spcPct val="90000"/>
              </a:lnSpc>
              <a:spcBef>
                <a:spcPts val="1200"/>
              </a:spcBef>
              <a:spcAft>
                <a:spcPts val="1200"/>
              </a:spcAft>
              <a:buNone/>
            </a:pPr>
            <a:r>
              <a:t/>
            </a:r>
            <a:endParaRPr sz="900">
              <a:solidFill>
                <a:srgbClr val="FFFFFF"/>
              </a:solidFill>
              <a:latin typeface="Montserrat"/>
              <a:ea typeface="Montserrat"/>
              <a:cs typeface="Montserrat"/>
              <a:sym typeface="Montserrat"/>
            </a:endParaRPr>
          </a:p>
        </p:txBody>
      </p:sp>
      <p:sp>
        <p:nvSpPr>
          <p:cNvPr id="204" name="Google Shape;204;p47"/>
          <p:cNvSpPr txBox="1"/>
          <p:nvPr>
            <p:ph idx="4294967295" type="body"/>
          </p:nvPr>
        </p:nvSpPr>
        <p:spPr>
          <a:xfrm>
            <a:off x="3133125" y="1803850"/>
            <a:ext cx="1851900" cy="684000"/>
          </a:xfrm>
          <a:prstGeom prst="rect">
            <a:avLst/>
          </a:prstGeom>
          <a:noFill/>
          <a:ln>
            <a:noFill/>
          </a:ln>
        </p:spPr>
        <p:txBody>
          <a:bodyPr anchorCtr="0" anchor="ctr" bIns="91425" lIns="91425" spcFirstLastPara="1" rIns="91425" wrap="square" tIns="91425">
            <a:noAutofit/>
          </a:bodyPr>
          <a:lstStyle/>
          <a:p>
            <a:pPr indent="0" lvl="0" marL="0" rtl="0" algn="r">
              <a:lnSpc>
                <a:spcPct val="90000"/>
              </a:lnSpc>
              <a:spcBef>
                <a:spcPts val="0"/>
              </a:spcBef>
              <a:spcAft>
                <a:spcPts val="0"/>
              </a:spcAft>
              <a:buNone/>
            </a:pPr>
            <a:r>
              <a:rPr lang="en" sz="1300">
                <a:solidFill>
                  <a:srgbClr val="FFFFFF"/>
                </a:solidFill>
                <a:latin typeface="Montserrat SemiBold"/>
                <a:ea typeface="Montserrat SemiBold"/>
                <a:cs typeface="Montserrat SemiBold"/>
                <a:sym typeface="Montserrat SemiBold"/>
              </a:rPr>
              <a:t>Industry Standard Data Structures</a:t>
            </a:r>
            <a:endParaRPr sz="900">
              <a:solidFill>
                <a:srgbClr val="FFFFFF"/>
              </a:solidFill>
              <a:latin typeface="Montserrat"/>
              <a:ea typeface="Montserrat"/>
              <a:cs typeface="Montserrat"/>
              <a:sym typeface="Montserrat"/>
            </a:endParaRPr>
          </a:p>
          <a:p>
            <a:pPr indent="0" lvl="0" marL="0" rtl="0" algn="r">
              <a:lnSpc>
                <a:spcPct val="90000"/>
              </a:lnSpc>
              <a:spcBef>
                <a:spcPts val="0"/>
              </a:spcBef>
              <a:spcAft>
                <a:spcPts val="0"/>
              </a:spcAft>
              <a:buNone/>
            </a:pPr>
            <a:r>
              <a:rPr lang="en" sz="900">
                <a:solidFill>
                  <a:srgbClr val="FFFFFF"/>
                </a:solidFill>
                <a:latin typeface="Montserrat"/>
                <a:ea typeface="Montserrat"/>
                <a:cs typeface="Montserrat"/>
                <a:sym typeface="Montserrat"/>
              </a:rPr>
              <a:t>JSON</a:t>
            </a:r>
            <a:endParaRPr sz="900">
              <a:solidFill>
                <a:srgbClr val="FFFFFF"/>
              </a:solidFill>
              <a:latin typeface="Montserrat"/>
              <a:ea typeface="Montserrat"/>
              <a:cs typeface="Montserrat"/>
              <a:sym typeface="Montserrat"/>
            </a:endParaRPr>
          </a:p>
          <a:p>
            <a:pPr indent="0" lvl="0" marL="0" rtl="0" algn="r">
              <a:lnSpc>
                <a:spcPct val="90000"/>
              </a:lnSpc>
              <a:spcBef>
                <a:spcPts val="0"/>
              </a:spcBef>
              <a:spcAft>
                <a:spcPts val="0"/>
              </a:spcAft>
              <a:buNone/>
            </a:pPr>
            <a:r>
              <a:rPr lang="en" sz="900">
                <a:solidFill>
                  <a:srgbClr val="FFFFFF"/>
                </a:solidFill>
                <a:latin typeface="Montserrat"/>
                <a:ea typeface="Montserrat"/>
                <a:cs typeface="Montserrat"/>
                <a:sym typeface="Montserrat"/>
              </a:rPr>
              <a:t>SQL</a:t>
            </a:r>
            <a:endParaRPr sz="900">
              <a:solidFill>
                <a:srgbClr val="FFFFFF"/>
              </a:solidFill>
              <a:latin typeface="Montserrat"/>
              <a:ea typeface="Montserrat"/>
              <a:cs typeface="Montserrat"/>
              <a:sym typeface="Montserrat"/>
            </a:endParaRPr>
          </a:p>
          <a:p>
            <a:pPr indent="0" lvl="0" marL="0" rtl="0" algn="l">
              <a:lnSpc>
                <a:spcPct val="90000"/>
              </a:lnSpc>
              <a:spcBef>
                <a:spcPts val="0"/>
              </a:spcBef>
              <a:spcAft>
                <a:spcPts val="0"/>
              </a:spcAft>
              <a:buNone/>
            </a:pPr>
            <a:r>
              <a:t/>
            </a:r>
            <a:endParaRPr sz="900">
              <a:solidFill>
                <a:srgbClr val="FFFFFF"/>
              </a:solidFill>
              <a:latin typeface="Montserrat"/>
              <a:ea typeface="Montserrat"/>
              <a:cs typeface="Montserrat"/>
              <a:sym typeface="Montserrat"/>
            </a:endParaRPr>
          </a:p>
        </p:txBody>
      </p:sp>
      <p:sp>
        <p:nvSpPr>
          <p:cNvPr id="205" name="Google Shape;205;p47"/>
          <p:cNvSpPr/>
          <p:nvPr/>
        </p:nvSpPr>
        <p:spPr>
          <a:xfrm>
            <a:off x="4039575" y="354775"/>
            <a:ext cx="1851900" cy="684000"/>
          </a:xfrm>
          <a:prstGeom prst="roundRect">
            <a:avLst>
              <a:gd fmla="val 9596" name="adj"/>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1200"/>
              </a:spcAft>
              <a:buClr>
                <a:schemeClr val="dk1"/>
              </a:buClr>
              <a:buSzPts val="1100"/>
              <a:buFont typeface="Arial"/>
              <a:buNone/>
            </a:pPr>
            <a:r>
              <a:rPr lang="en" sz="1300">
                <a:solidFill>
                  <a:srgbClr val="FFFFFF"/>
                </a:solidFill>
                <a:latin typeface="Montserrat SemiBold"/>
                <a:ea typeface="Montserrat SemiBold"/>
                <a:cs typeface="Montserrat SemiBold"/>
                <a:sym typeface="Montserrat SemiBold"/>
              </a:rPr>
              <a:t>Data</a:t>
            </a:r>
            <a:r>
              <a:rPr lang="en" sz="1300">
                <a:solidFill>
                  <a:srgbClr val="FFFFFF"/>
                </a:solidFill>
                <a:latin typeface="Montserrat SemiBold"/>
                <a:ea typeface="Montserrat SemiBold"/>
                <a:cs typeface="Montserrat SemiBold"/>
                <a:sym typeface="Montserrat SemiBold"/>
              </a:rPr>
              <a:t> Collection &amp; Normalization</a:t>
            </a:r>
            <a:br>
              <a:rPr lang="en" sz="1200">
                <a:solidFill>
                  <a:srgbClr val="FFFFFF"/>
                </a:solidFill>
                <a:latin typeface="Montserrat SemiBold"/>
                <a:ea typeface="Montserrat SemiBold"/>
                <a:cs typeface="Montserrat SemiBold"/>
                <a:sym typeface="Montserrat SemiBold"/>
              </a:rPr>
            </a:br>
            <a:r>
              <a:rPr lang="en" sz="900">
                <a:solidFill>
                  <a:srgbClr val="FFFFFF"/>
                </a:solidFill>
                <a:latin typeface="Montserrat Medium"/>
                <a:ea typeface="Montserrat Medium"/>
                <a:cs typeface="Montserrat Medium"/>
                <a:sym typeface="Montserrat Medium"/>
              </a:rPr>
              <a:t>Semantic Interoperability</a:t>
            </a:r>
            <a:endParaRPr>
              <a:solidFill>
                <a:srgbClr val="FFFFFF"/>
              </a:solidFill>
              <a:latin typeface="Montserrat Medium"/>
              <a:ea typeface="Montserrat Medium"/>
              <a:cs typeface="Montserrat Medium"/>
              <a:sym typeface="Montserrat Medium"/>
            </a:endParaRPr>
          </a:p>
        </p:txBody>
      </p:sp>
      <p:sp>
        <p:nvSpPr>
          <p:cNvPr id="206" name="Google Shape;206;p47"/>
          <p:cNvSpPr/>
          <p:nvPr/>
        </p:nvSpPr>
        <p:spPr>
          <a:xfrm rot="10800000">
            <a:off x="-3570438" y="506655"/>
            <a:ext cx="2816862" cy="1631464"/>
          </a:xfrm>
          <a:custGeom>
            <a:rect b="b" l="l" r="r" t="t"/>
            <a:pathLst>
              <a:path extrusionOk="0" h="72988" w="126020">
                <a:moveTo>
                  <a:pt x="10376" y="0"/>
                </a:moveTo>
                <a:lnTo>
                  <a:pt x="9819" y="40"/>
                </a:lnTo>
                <a:lnTo>
                  <a:pt x="9263" y="120"/>
                </a:lnTo>
                <a:lnTo>
                  <a:pt x="8706" y="199"/>
                </a:lnTo>
                <a:lnTo>
                  <a:pt x="8189" y="318"/>
                </a:lnTo>
                <a:lnTo>
                  <a:pt x="7672" y="477"/>
                </a:lnTo>
                <a:lnTo>
                  <a:pt x="7156" y="636"/>
                </a:lnTo>
                <a:lnTo>
                  <a:pt x="6679" y="835"/>
                </a:lnTo>
                <a:lnTo>
                  <a:pt x="6202" y="1074"/>
                </a:lnTo>
                <a:lnTo>
                  <a:pt x="5725" y="1312"/>
                </a:lnTo>
                <a:lnTo>
                  <a:pt x="5247" y="1591"/>
                </a:lnTo>
                <a:lnTo>
                  <a:pt x="4810" y="1869"/>
                </a:lnTo>
                <a:lnTo>
                  <a:pt x="4373" y="2187"/>
                </a:lnTo>
                <a:lnTo>
                  <a:pt x="3975" y="2505"/>
                </a:lnTo>
                <a:lnTo>
                  <a:pt x="3578" y="2823"/>
                </a:lnTo>
                <a:lnTo>
                  <a:pt x="3180" y="3181"/>
                </a:lnTo>
                <a:lnTo>
                  <a:pt x="2823" y="3578"/>
                </a:lnTo>
                <a:lnTo>
                  <a:pt x="2504" y="3976"/>
                </a:lnTo>
                <a:lnTo>
                  <a:pt x="2147" y="4373"/>
                </a:lnTo>
                <a:lnTo>
                  <a:pt x="1868" y="4811"/>
                </a:lnTo>
                <a:lnTo>
                  <a:pt x="1550" y="5248"/>
                </a:lnTo>
                <a:lnTo>
                  <a:pt x="1312" y="5725"/>
                </a:lnTo>
                <a:lnTo>
                  <a:pt x="1073" y="6202"/>
                </a:lnTo>
                <a:lnTo>
                  <a:pt x="835" y="6679"/>
                </a:lnTo>
                <a:lnTo>
                  <a:pt x="636" y="7156"/>
                </a:lnTo>
                <a:lnTo>
                  <a:pt x="477" y="7673"/>
                </a:lnTo>
                <a:lnTo>
                  <a:pt x="318" y="8190"/>
                </a:lnTo>
                <a:lnTo>
                  <a:pt x="199" y="8746"/>
                </a:lnTo>
                <a:lnTo>
                  <a:pt x="119" y="9263"/>
                </a:lnTo>
                <a:lnTo>
                  <a:pt x="40" y="9820"/>
                </a:lnTo>
                <a:lnTo>
                  <a:pt x="0" y="10376"/>
                </a:lnTo>
                <a:lnTo>
                  <a:pt x="0" y="10933"/>
                </a:lnTo>
                <a:lnTo>
                  <a:pt x="0" y="62056"/>
                </a:lnTo>
                <a:lnTo>
                  <a:pt x="0" y="62612"/>
                </a:lnTo>
                <a:lnTo>
                  <a:pt x="40" y="63169"/>
                </a:lnTo>
                <a:lnTo>
                  <a:pt x="119" y="63686"/>
                </a:lnTo>
                <a:lnTo>
                  <a:pt x="199" y="64242"/>
                </a:lnTo>
                <a:lnTo>
                  <a:pt x="318" y="64759"/>
                </a:lnTo>
                <a:lnTo>
                  <a:pt x="477" y="65276"/>
                </a:lnTo>
                <a:lnTo>
                  <a:pt x="636" y="65793"/>
                </a:lnTo>
                <a:lnTo>
                  <a:pt x="835" y="66309"/>
                </a:lnTo>
                <a:lnTo>
                  <a:pt x="1073" y="66786"/>
                </a:lnTo>
                <a:lnTo>
                  <a:pt x="1312" y="67263"/>
                </a:lnTo>
                <a:lnTo>
                  <a:pt x="1550" y="67701"/>
                </a:lnTo>
                <a:lnTo>
                  <a:pt x="1868" y="68138"/>
                </a:lnTo>
                <a:lnTo>
                  <a:pt x="2147" y="68575"/>
                </a:lnTo>
                <a:lnTo>
                  <a:pt x="2504" y="69013"/>
                </a:lnTo>
                <a:lnTo>
                  <a:pt x="2823" y="69410"/>
                </a:lnTo>
                <a:lnTo>
                  <a:pt x="3180" y="69768"/>
                </a:lnTo>
                <a:lnTo>
                  <a:pt x="3578" y="70126"/>
                </a:lnTo>
                <a:lnTo>
                  <a:pt x="3975" y="70484"/>
                </a:lnTo>
                <a:lnTo>
                  <a:pt x="4373" y="70802"/>
                </a:lnTo>
                <a:lnTo>
                  <a:pt x="4810" y="71120"/>
                </a:lnTo>
                <a:lnTo>
                  <a:pt x="5247" y="71398"/>
                </a:lnTo>
                <a:lnTo>
                  <a:pt x="5725" y="71676"/>
                </a:lnTo>
                <a:lnTo>
                  <a:pt x="6202" y="71915"/>
                </a:lnTo>
                <a:lnTo>
                  <a:pt x="6679" y="72113"/>
                </a:lnTo>
                <a:lnTo>
                  <a:pt x="7156" y="72312"/>
                </a:lnTo>
                <a:lnTo>
                  <a:pt x="7672" y="72471"/>
                </a:lnTo>
                <a:lnTo>
                  <a:pt x="8189" y="72630"/>
                </a:lnTo>
                <a:lnTo>
                  <a:pt x="8706" y="72749"/>
                </a:lnTo>
                <a:lnTo>
                  <a:pt x="9263" y="72869"/>
                </a:lnTo>
                <a:lnTo>
                  <a:pt x="9819" y="72909"/>
                </a:lnTo>
                <a:lnTo>
                  <a:pt x="10376" y="72948"/>
                </a:lnTo>
                <a:lnTo>
                  <a:pt x="10932" y="72988"/>
                </a:lnTo>
                <a:lnTo>
                  <a:pt x="36176" y="72988"/>
                </a:lnTo>
                <a:lnTo>
                  <a:pt x="36176" y="66627"/>
                </a:lnTo>
                <a:lnTo>
                  <a:pt x="10932" y="66627"/>
                </a:lnTo>
                <a:lnTo>
                  <a:pt x="10455" y="66588"/>
                </a:lnTo>
                <a:lnTo>
                  <a:pt x="10018" y="66508"/>
                </a:lnTo>
                <a:lnTo>
                  <a:pt x="9581" y="66429"/>
                </a:lnTo>
                <a:lnTo>
                  <a:pt x="9143" y="66270"/>
                </a:lnTo>
                <a:lnTo>
                  <a:pt x="8746" y="66071"/>
                </a:lnTo>
                <a:lnTo>
                  <a:pt x="8348" y="65832"/>
                </a:lnTo>
                <a:lnTo>
                  <a:pt x="8030" y="65554"/>
                </a:lnTo>
                <a:lnTo>
                  <a:pt x="7672" y="65276"/>
                </a:lnTo>
                <a:lnTo>
                  <a:pt x="7394" y="64958"/>
                </a:lnTo>
                <a:lnTo>
                  <a:pt x="7116" y="64600"/>
                </a:lnTo>
                <a:lnTo>
                  <a:pt x="6917" y="64202"/>
                </a:lnTo>
                <a:lnTo>
                  <a:pt x="6718" y="63805"/>
                </a:lnTo>
                <a:lnTo>
                  <a:pt x="6559" y="63407"/>
                </a:lnTo>
                <a:lnTo>
                  <a:pt x="6440" y="62970"/>
                </a:lnTo>
                <a:lnTo>
                  <a:pt x="6361" y="62493"/>
                </a:lnTo>
                <a:lnTo>
                  <a:pt x="6361" y="62056"/>
                </a:lnTo>
                <a:lnTo>
                  <a:pt x="6361" y="10933"/>
                </a:lnTo>
                <a:lnTo>
                  <a:pt x="6361" y="10456"/>
                </a:lnTo>
                <a:lnTo>
                  <a:pt x="6440" y="10018"/>
                </a:lnTo>
                <a:lnTo>
                  <a:pt x="6559" y="9581"/>
                </a:lnTo>
                <a:lnTo>
                  <a:pt x="6718" y="9144"/>
                </a:lnTo>
                <a:lnTo>
                  <a:pt x="6917" y="8746"/>
                </a:lnTo>
                <a:lnTo>
                  <a:pt x="7116" y="8388"/>
                </a:lnTo>
                <a:lnTo>
                  <a:pt x="7394" y="8031"/>
                </a:lnTo>
                <a:lnTo>
                  <a:pt x="7672" y="7713"/>
                </a:lnTo>
                <a:lnTo>
                  <a:pt x="8030" y="7395"/>
                </a:lnTo>
                <a:lnTo>
                  <a:pt x="8348" y="7116"/>
                </a:lnTo>
                <a:lnTo>
                  <a:pt x="8746" y="6918"/>
                </a:lnTo>
                <a:lnTo>
                  <a:pt x="9143" y="6719"/>
                </a:lnTo>
                <a:lnTo>
                  <a:pt x="9581" y="6560"/>
                </a:lnTo>
                <a:lnTo>
                  <a:pt x="10018" y="6440"/>
                </a:lnTo>
                <a:lnTo>
                  <a:pt x="10455" y="6361"/>
                </a:lnTo>
                <a:lnTo>
                  <a:pt x="126019" y="6361"/>
                </a:lnTo>
                <a:lnTo>
                  <a:pt x="126019" y="0"/>
                </a:lnTo>
                <a:close/>
              </a:path>
            </a:pathLst>
          </a:custGeom>
          <a:solidFill>
            <a:srgbClr val="BDC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47"/>
          <p:cNvSpPr/>
          <p:nvPr/>
        </p:nvSpPr>
        <p:spPr>
          <a:xfrm rot="5400000">
            <a:off x="-3194730" y="1998837"/>
            <a:ext cx="1851860" cy="1631464"/>
          </a:xfrm>
          <a:custGeom>
            <a:rect b="b" l="l" r="r" t="t"/>
            <a:pathLst>
              <a:path extrusionOk="0" h="72988" w="82848">
                <a:moveTo>
                  <a:pt x="46672" y="0"/>
                </a:moveTo>
                <a:lnTo>
                  <a:pt x="46672" y="6361"/>
                </a:lnTo>
                <a:lnTo>
                  <a:pt x="72393" y="6361"/>
                </a:lnTo>
                <a:lnTo>
                  <a:pt x="72830" y="6440"/>
                </a:lnTo>
                <a:lnTo>
                  <a:pt x="73267" y="6560"/>
                </a:lnTo>
                <a:lnTo>
                  <a:pt x="73704" y="6719"/>
                </a:lnTo>
                <a:lnTo>
                  <a:pt x="74102" y="6917"/>
                </a:lnTo>
                <a:lnTo>
                  <a:pt x="74499" y="7116"/>
                </a:lnTo>
                <a:lnTo>
                  <a:pt x="74818" y="7394"/>
                </a:lnTo>
                <a:lnTo>
                  <a:pt x="75175" y="7673"/>
                </a:lnTo>
                <a:lnTo>
                  <a:pt x="75454" y="8030"/>
                </a:lnTo>
                <a:lnTo>
                  <a:pt x="75732" y="8348"/>
                </a:lnTo>
                <a:lnTo>
                  <a:pt x="75931" y="8746"/>
                </a:lnTo>
                <a:lnTo>
                  <a:pt x="76129" y="9143"/>
                </a:lnTo>
                <a:lnTo>
                  <a:pt x="76288" y="9581"/>
                </a:lnTo>
                <a:lnTo>
                  <a:pt x="76408" y="10018"/>
                </a:lnTo>
                <a:lnTo>
                  <a:pt x="76487" y="10455"/>
                </a:lnTo>
                <a:lnTo>
                  <a:pt x="76487" y="10932"/>
                </a:lnTo>
                <a:lnTo>
                  <a:pt x="76487" y="62056"/>
                </a:lnTo>
                <a:lnTo>
                  <a:pt x="76487" y="62493"/>
                </a:lnTo>
                <a:lnTo>
                  <a:pt x="76408" y="62970"/>
                </a:lnTo>
                <a:lnTo>
                  <a:pt x="76288" y="63407"/>
                </a:lnTo>
                <a:lnTo>
                  <a:pt x="76129" y="63805"/>
                </a:lnTo>
                <a:lnTo>
                  <a:pt x="75931" y="64202"/>
                </a:lnTo>
                <a:lnTo>
                  <a:pt x="75732" y="64600"/>
                </a:lnTo>
                <a:lnTo>
                  <a:pt x="75454" y="64958"/>
                </a:lnTo>
                <a:lnTo>
                  <a:pt x="75175" y="65276"/>
                </a:lnTo>
                <a:lnTo>
                  <a:pt x="74818" y="65554"/>
                </a:lnTo>
                <a:lnTo>
                  <a:pt x="74499" y="65832"/>
                </a:lnTo>
                <a:lnTo>
                  <a:pt x="74102" y="66071"/>
                </a:lnTo>
                <a:lnTo>
                  <a:pt x="73704" y="66269"/>
                </a:lnTo>
                <a:lnTo>
                  <a:pt x="73267" y="66389"/>
                </a:lnTo>
                <a:lnTo>
                  <a:pt x="72830" y="66508"/>
                </a:lnTo>
                <a:lnTo>
                  <a:pt x="72393" y="66587"/>
                </a:lnTo>
                <a:lnTo>
                  <a:pt x="71915" y="66627"/>
                </a:lnTo>
                <a:lnTo>
                  <a:pt x="1" y="66627"/>
                </a:lnTo>
                <a:lnTo>
                  <a:pt x="1" y="72988"/>
                </a:lnTo>
                <a:lnTo>
                  <a:pt x="71915" y="72988"/>
                </a:lnTo>
                <a:lnTo>
                  <a:pt x="72472" y="72948"/>
                </a:lnTo>
                <a:lnTo>
                  <a:pt x="73029" y="72908"/>
                </a:lnTo>
                <a:lnTo>
                  <a:pt x="73585" y="72869"/>
                </a:lnTo>
                <a:lnTo>
                  <a:pt x="74142" y="72749"/>
                </a:lnTo>
                <a:lnTo>
                  <a:pt x="74658" y="72630"/>
                </a:lnTo>
                <a:lnTo>
                  <a:pt x="75175" y="72471"/>
                </a:lnTo>
                <a:lnTo>
                  <a:pt x="75692" y="72312"/>
                </a:lnTo>
                <a:lnTo>
                  <a:pt x="76169" y="72113"/>
                </a:lnTo>
                <a:lnTo>
                  <a:pt x="76646" y="71914"/>
                </a:lnTo>
                <a:lnTo>
                  <a:pt x="77123" y="71636"/>
                </a:lnTo>
                <a:lnTo>
                  <a:pt x="77600" y="71398"/>
                </a:lnTo>
                <a:lnTo>
                  <a:pt x="78038" y="71119"/>
                </a:lnTo>
                <a:lnTo>
                  <a:pt x="78475" y="70801"/>
                </a:lnTo>
                <a:lnTo>
                  <a:pt x="78872" y="70483"/>
                </a:lnTo>
                <a:lnTo>
                  <a:pt x="79270" y="70126"/>
                </a:lnTo>
                <a:lnTo>
                  <a:pt x="79667" y="69768"/>
                </a:lnTo>
                <a:lnTo>
                  <a:pt x="80025" y="69370"/>
                </a:lnTo>
                <a:lnTo>
                  <a:pt x="80343" y="68973"/>
                </a:lnTo>
                <a:lnTo>
                  <a:pt x="80701" y="68575"/>
                </a:lnTo>
                <a:lnTo>
                  <a:pt x="80979" y="68138"/>
                </a:lnTo>
                <a:lnTo>
                  <a:pt x="81258" y="67701"/>
                </a:lnTo>
                <a:lnTo>
                  <a:pt x="81536" y="67263"/>
                </a:lnTo>
                <a:lnTo>
                  <a:pt x="81774" y="66786"/>
                </a:lnTo>
                <a:lnTo>
                  <a:pt x="82013" y="66309"/>
                </a:lnTo>
                <a:lnTo>
                  <a:pt x="82212" y="65792"/>
                </a:lnTo>
                <a:lnTo>
                  <a:pt x="82371" y="65276"/>
                </a:lnTo>
                <a:lnTo>
                  <a:pt x="82530" y="64759"/>
                </a:lnTo>
                <a:lnTo>
                  <a:pt x="82649" y="64242"/>
                </a:lnTo>
                <a:lnTo>
                  <a:pt x="82729" y="63685"/>
                </a:lnTo>
                <a:lnTo>
                  <a:pt x="82808" y="63169"/>
                </a:lnTo>
                <a:lnTo>
                  <a:pt x="82848" y="62612"/>
                </a:lnTo>
                <a:lnTo>
                  <a:pt x="82848" y="62056"/>
                </a:lnTo>
                <a:lnTo>
                  <a:pt x="82848" y="10932"/>
                </a:lnTo>
                <a:lnTo>
                  <a:pt x="82848" y="10376"/>
                </a:lnTo>
                <a:lnTo>
                  <a:pt x="82808" y="9819"/>
                </a:lnTo>
                <a:lnTo>
                  <a:pt x="82729" y="9263"/>
                </a:lnTo>
                <a:lnTo>
                  <a:pt x="82649" y="8706"/>
                </a:lnTo>
                <a:lnTo>
                  <a:pt x="82530" y="8189"/>
                </a:lnTo>
                <a:lnTo>
                  <a:pt x="82371" y="7673"/>
                </a:lnTo>
                <a:lnTo>
                  <a:pt x="82212" y="7156"/>
                </a:lnTo>
                <a:lnTo>
                  <a:pt x="82013" y="6679"/>
                </a:lnTo>
                <a:lnTo>
                  <a:pt x="81774" y="6202"/>
                </a:lnTo>
                <a:lnTo>
                  <a:pt x="81536" y="5725"/>
                </a:lnTo>
                <a:lnTo>
                  <a:pt x="81258" y="5248"/>
                </a:lnTo>
                <a:lnTo>
                  <a:pt x="80979" y="4810"/>
                </a:lnTo>
                <a:lnTo>
                  <a:pt x="80701" y="4373"/>
                </a:lnTo>
                <a:lnTo>
                  <a:pt x="80343" y="3976"/>
                </a:lnTo>
                <a:lnTo>
                  <a:pt x="80025" y="3578"/>
                </a:lnTo>
                <a:lnTo>
                  <a:pt x="79667" y="3180"/>
                </a:lnTo>
                <a:lnTo>
                  <a:pt x="79270" y="2823"/>
                </a:lnTo>
                <a:lnTo>
                  <a:pt x="78872" y="2505"/>
                </a:lnTo>
                <a:lnTo>
                  <a:pt x="78475" y="2147"/>
                </a:lnTo>
                <a:lnTo>
                  <a:pt x="78038" y="1869"/>
                </a:lnTo>
                <a:lnTo>
                  <a:pt x="77600" y="1590"/>
                </a:lnTo>
                <a:lnTo>
                  <a:pt x="77123" y="1312"/>
                </a:lnTo>
                <a:lnTo>
                  <a:pt x="76646" y="1074"/>
                </a:lnTo>
                <a:lnTo>
                  <a:pt x="76169" y="835"/>
                </a:lnTo>
                <a:lnTo>
                  <a:pt x="75692" y="636"/>
                </a:lnTo>
                <a:lnTo>
                  <a:pt x="75175" y="477"/>
                </a:lnTo>
                <a:lnTo>
                  <a:pt x="74658" y="318"/>
                </a:lnTo>
                <a:lnTo>
                  <a:pt x="74142" y="199"/>
                </a:lnTo>
                <a:lnTo>
                  <a:pt x="73585" y="119"/>
                </a:lnTo>
                <a:lnTo>
                  <a:pt x="73029" y="40"/>
                </a:lnTo>
                <a:lnTo>
                  <a:pt x="72472"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47"/>
          <p:cNvSpPr/>
          <p:nvPr/>
        </p:nvSpPr>
        <p:spPr>
          <a:xfrm rot="10800000">
            <a:off x="10557907" y="4557218"/>
            <a:ext cx="808646" cy="1631464"/>
          </a:xfrm>
          <a:custGeom>
            <a:rect b="b" l="l" r="r" t="t"/>
            <a:pathLst>
              <a:path extrusionOk="0" h="72988" w="36177">
                <a:moveTo>
                  <a:pt x="10376" y="0"/>
                </a:moveTo>
                <a:lnTo>
                  <a:pt x="9819" y="80"/>
                </a:lnTo>
                <a:lnTo>
                  <a:pt x="9303" y="119"/>
                </a:lnTo>
                <a:lnTo>
                  <a:pt x="8746" y="239"/>
                </a:lnTo>
                <a:lnTo>
                  <a:pt x="8229" y="358"/>
                </a:lnTo>
                <a:lnTo>
                  <a:pt x="7712" y="477"/>
                </a:lnTo>
                <a:lnTo>
                  <a:pt x="7196" y="676"/>
                </a:lnTo>
                <a:lnTo>
                  <a:pt x="6679" y="875"/>
                </a:lnTo>
                <a:lnTo>
                  <a:pt x="6202" y="1073"/>
                </a:lnTo>
                <a:lnTo>
                  <a:pt x="5725" y="1312"/>
                </a:lnTo>
                <a:lnTo>
                  <a:pt x="5287" y="1590"/>
                </a:lnTo>
                <a:lnTo>
                  <a:pt x="4850" y="1868"/>
                </a:lnTo>
                <a:lnTo>
                  <a:pt x="4413" y="2186"/>
                </a:lnTo>
                <a:lnTo>
                  <a:pt x="3976" y="2504"/>
                </a:lnTo>
                <a:lnTo>
                  <a:pt x="3578" y="2862"/>
                </a:lnTo>
                <a:lnTo>
                  <a:pt x="3220" y="3220"/>
                </a:lnTo>
                <a:lnTo>
                  <a:pt x="2862" y="3578"/>
                </a:lnTo>
                <a:lnTo>
                  <a:pt x="2505" y="3975"/>
                </a:lnTo>
                <a:lnTo>
                  <a:pt x="2187" y="4413"/>
                </a:lnTo>
                <a:lnTo>
                  <a:pt x="1869" y="4810"/>
                </a:lnTo>
                <a:lnTo>
                  <a:pt x="1590" y="5287"/>
                </a:lnTo>
                <a:lnTo>
                  <a:pt x="1312" y="5725"/>
                </a:lnTo>
                <a:lnTo>
                  <a:pt x="1074" y="6202"/>
                </a:lnTo>
                <a:lnTo>
                  <a:pt x="875" y="6679"/>
                </a:lnTo>
                <a:lnTo>
                  <a:pt x="676" y="7195"/>
                </a:lnTo>
                <a:lnTo>
                  <a:pt x="517" y="7672"/>
                </a:lnTo>
                <a:lnTo>
                  <a:pt x="358" y="8229"/>
                </a:lnTo>
                <a:lnTo>
                  <a:pt x="239" y="8746"/>
                </a:lnTo>
                <a:lnTo>
                  <a:pt x="119" y="9263"/>
                </a:lnTo>
                <a:lnTo>
                  <a:pt x="80" y="9819"/>
                </a:lnTo>
                <a:lnTo>
                  <a:pt x="40" y="10376"/>
                </a:lnTo>
                <a:lnTo>
                  <a:pt x="0" y="10932"/>
                </a:lnTo>
                <a:lnTo>
                  <a:pt x="0" y="62055"/>
                </a:lnTo>
                <a:lnTo>
                  <a:pt x="40" y="62612"/>
                </a:lnTo>
                <a:lnTo>
                  <a:pt x="80" y="63168"/>
                </a:lnTo>
                <a:lnTo>
                  <a:pt x="119" y="63725"/>
                </a:lnTo>
                <a:lnTo>
                  <a:pt x="239" y="64242"/>
                </a:lnTo>
                <a:lnTo>
                  <a:pt x="358" y="64798"/>
                </a:lnTo>
                <a:lnTo>
                  <a:pt x="517" y="65315"/>
                </a:lnTo>
                <a:lnTo>
                  <a:pt x="676" y="65792"/>
                </a:lnTo>
                <a:lnTo>
                  <a:pt x="875" y="66309"/>
                </a:lnTo>
                <a:lnTo>
                  <a:pt x="1074" y="66786"/>
                </a:lnTo>
                <a:lnTo>
                  <a:pt x="1312" y="67263"/>
                </a:lnTo>
                <a:lnTo>
                  <a:pt x="1590" y="67740"/>
                </a:lnTo>
                <a:lnTo>
                  <a:pt x="1869" y="68177"/>
                </a:lnTo>
                <a:lnTo>
                  <a:pt x="2187" y="68575"/>
                </a:lnTo>
                <a:lnTo>
                  <a:pt x="2505" y="69012"/>
                </a:lnTo>
                <a:lnTo>
                  <a:pt x="2862" y="69410"/>
                </a:lnTo>
                <a:lnTo>
                  <a:pt x="3220" y="69768"/>
                </a:lnTo>
                <a:lnTo>
                  <a:pt x="3578" y="70165"/>
                </a:lnTo>
                <a:lnTo>
                  <a:pt x="3976" y="70483"/>
                </a:lnTo>
                <a:lnTo>
                  <a:pt x="4413" y="70801"/>
                </a:lnTo>
                <a:lnTo>
                  <a:pt x="4850" y="71119"/>
                </a:lnTo>
                <a:lnTo>
                  <a:pt x="5287" y="71397"/>
                </a:lnTo>
                <a:lnTo>
                  <a:pt x="5725" y="71676"/>
                </a:lnTo>
                <a:lnTo>
                  <a:pt x="6202" y="71914"/>
                </a:lnTo>
                <a:lnTo>
                  <a:pt x="6679" y="72113"/>
                </a:lnTo>
                <a:lnTo>
                  <a:pt x="7196" y="72312"/>
                </a:lnTo>
                <a:lnTo>
                  <a:pt x="7712" y="72511"/>
                </a:lnTo>
                <a:lnTo>
                  <a:pt x="8229" y="72630"/>
                </a:lnTo>
                <a:lnTo>
                  <a:pt x="8746" y="72749"/>
                </a:lnTo>
                <a:lnTo>
                  <a:pt x="9303" y="72868"/>
                </a:lnTo>
                <a:lnTo>
                  <a:pt x="9819" y="72948"/>
                </a:lnTo>
                <a:lnTo>
                  <a:pt x="10376" y="72988"/>
                </a:lnTo>
                <a:lnTo>
                  <a:pt x="36176" y="72988"/>
                </a:lnTo>
                <a:lnTo>
                  <a:pt x="36176" y="66627"/>
                </a:lnTo>
                <a:lnTo>
                  <a:pt x="10932" y="66627"/>
                </a:lnTo>
                <a:lnTo>
                  <a:pt x="10495" y="66587"/>
                </a:lnTo>
                <a:lnTo>
                  <a:pt x="10018" y="66548"/>
                </a:lnTo>
                <a:lnTo>
                  <a:pt x="9581" y="66428"/>
                </a:lnTo>
                <a:lnTo>
                  <a:pt x="9183" y="66269"/>
                </a:lnTo>
                <a:lnTo>
                  <a:pt x="8786" y="66071"/>
                </a:lnTo>
                <a:lnTo>
                  <a:pt x="8388" y="65832"/>
                </a:lnTo>
                <a:lnTo>
                  <a:pt x="8030" y="65593"/>
                </a:lnTo>
                <a:lnTo>
                  <a:pt x="7712" y="65275"/>
                </a:lnTo>
                <a:lnTo>
                  <a:pt x="7434" y="64957"/>
                </a:lnTo>
                <a:lnTo>
                  <a:pt x="7156" y="64600"/>
                </a:lnTo>
                <a:lnTo>
                  <a:pt x="6917" y="64242"/>
                </a:lnTo>
                <a:lnTo>
                  <a:pt x="6719" y="63844"/>
                </a:lnTo>
                <a:lnTo>
                  <a:pt x="6560" y="63407"/>
                </a:lnTo>
                <a:lnTo>
                  <a:pt x="6480" y="62970"/>
                </a:lnTo>
                <a:lnTo>
                  <a:pt x="6401" y="62532"/>
                </a:lnTo>
                <a:lnTo>
                  <a:pt x="6361" y="62055"/>
                </a:lnTo>
                <a:lnTo>
                  <a:pt x="6361" y="10932"/>
                </a:lnTo>
                <a:lnTo>
                  <a:pt x="6401" y="10455"/>
                </a:lnTo>
                <a:lnTo>
                  <a:pt x="6480" y="10018"/>
                </a:lnTo>
                <a:lnTo>
                  <a:pt x="6560" y="9581"/>
                </a:lnTo>
                <a:lnTo>
                  <a:pt x="6719" y="9143"/>
                </a:lnTo>
                <a:lnTo>
                  <a:pt x="6917" y="8746"/>
                </a:lnTo>
                <a:lnTo>
                  <a:pt x="7156" y="8388"/>
                </a:lnTo>
                <a:lnTo>
                  <a:pt x="7434" y="8030"/>
                </a:lnTo>
                <a:lnTo>
                  <a:pt x="7712" y="7712"/>
                </a:lnTo>
                <a:lnTo>
                  <a:pt x="8030" y="7394"/>
                </a:lnTo>
                <a:lnTo>
                  <a:pt x="8388" y="7156"/>
                </a:lnTo>
                <a:lnTo>
                  <a:pt x="8786" y="6917"/>
                </a:lnTo>
                <a:lnTo>
                  <a:pt x="9183" y="6718"/>
                </a:lnTo>
                <a:lnTo>
                  <a:pt x="9581" y="6559"/>
                </a:lnTo>
                <a:lnTo>
                  <a:pt x="10018" y="6440"/>
                </a:lnTo>
                <a:lnTo>
                  <a:pt x="10495" y="6400"/>
                </a:lnTo>
                <a:lnTo>
                  <a:pt x="10932" y="6361"/>
                </a:lnTo>
                <a:lnTo>
                  <a:pt x="36176" y="6361"/>
                </a:lnTo>
                <a:lnTo>
                  <a:pt x="36176" y="0"/>
                </a:lnTo>
                <a:close/>
              </a:path>
            </a:pathLst>
          </a:custGeom>
          <a:solidFill>
            <a:srgbClr val="BDC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47"/>
          <p:cNvSpPr/>
          <p:nvPr/>
        </p:nvSpPr>
        <p:spPr>
          <a:xfrm flipH="1">
            <a:off x="3731364" y="-161390"/>
            <a:ext cx="1301810" cy="1631464"/>
          </a:xfrm>
          <a:custGeom>
            <a:rect b="b" l="l" r="r" t="t"/>
            <a:pathLst>
              <a:path extrusionOk="0" h="72988" w="58240">
                <a:moveTo>
                  <a:pt x="1" y="0"/>
                </a:moveTo>
                <a:lnTo>
                  <a:pt x="1" y="6361"/>
                </a:lnTo>
                <a:lnTo>
                  <a:pt x="47308" y="6361"/>
                </a:lnTo>
                <a:lnTo>
                  <a:pt x="47785" y="6400"/>
                </a:lnTo>
                <a:lnTo>
                  <a:pt x="48222" y="6440"/>
                </a:lnTo>
                <a:lnTo>
                  <a:pt x="48659" y="6559"/>
                </a:lnTo>
                <a:lnTo>
                  <a:pt x="49097" y="6718"/>
                </a:lnTo>
                <a:lnTo>
                  <a:pt x="49494" y="6917"/>
                </a:lnTo>
                <a:lnTo>
                  <a:pt x="49852" y="7156"/>
                </a:lnTo>
                <a:lnTo>
                  <a:pt x="50210" y="7394"/>
                </a:lnTo>
                <a:lnTo>
                  <a:pt x="50528" y="7712"/>
                </a:lnTo>
                <a:lnTo>
                  <a:pt x="50846" y="8030"/>
                </a:lnTo>
                <a:lnTo>
                  <a:pt x="51084" y="8388"/>
                </a:lnTo>
                <a:lnTo>
                  <a:pt x="51323" y="8746"/>
                </a:lnTo>
                <a:lnTo>
                  <a:pt x="51522" y="9143"/>
                </a:lnTo>
                <a:lnTo>
                  <a:pt x="51681" y="9581"/>
                </a:lnTo>
                <a:lnTo>
                  <a:pt x="51800" y="10018"/>
                </a:lnTo>
                <a:lnTo>
                  <a:pt x="51879" y="10455"/>
                </a:lnTo>
                <a:lnTo>
                  <a:pt x="51879" y="10932"/>
                </a:lnTo>
                <a:lnTo>
                  <a:pt x="51879" y="62055"/>
                </a:lnTo>
                <a:lnTo>
                  <a:pt x="51879" y="62533"/>
                </a:lnTo>
                <a:lnTo>
                  <a:pt x="51800" y="62970"/>
                </a:lnTo>
                <a:lnTo>
                  <a:pt x="51681" y="63407"/>
                </a:lnTo>
                <a:lnTo>
                  <a:pt x="51522" y="63844"/>
                </a:lnTo>
                <a:lnTo>
                  <a:pt x="51323" y="64242"/>
                </a:lnTo>
                <a:lnTo>
                  <a:pt x="51084" y="64600"/>
                </a:lnTo>
                <a:lnTo>
                  <a:pt x="50846" y="64957"/>
                </a:lnTo>
                <a:lnTo>
                  <a:pt x="50528" y="65276"/>
                </a:lnTo>
                <a:lnTo>
                  <a:pt x="50210" y="65594"/>
                </a:lnTo>
                <a:lnTo>
                  <a:pt x="49852" y="65832"/>
                </a:lnTo>
                <a:lnTo>
                  <a:pt x="49494" y="66071"/>
                </a:lnTo>
                <a:lnTo>
                  <a:pt x="49097" y="66269"/>
                </a:lnTo>
                <a:lnTo>
                  <a:pt x="48659" y="66428"/>
                </a:lnTo>
                <a:lnTo>
                  <a:pt x="48222" y="66548"/>
                </a:lnTo>
                <a:lnTo>
                  <a:pt x="47785" y="66587"/>
                </a:lnTo>
                <a:lnTo>
                  <a:pt x="47308" y="66627"/>
                </a:lnTo>
                <a:lnTo>
                  <a:pt x="22064" y="66627"/>
                </a:lnTo>
                <a:lnTo>
                  <a:pt x="22064" y="72988"/>
                </a:lnTo>
                <a:lnTo>
                  <a:pt x="47864" y="72988"/>
                </a:lnTo>
                <a:lnTo>
                  <a:pt x="48421" y="72948"/>
                </a:lnTo>
                <a:lnTo>
                  <a:pt x="48977" y="72868"/>
                </a:lnTo>
                <a:lnTo>
                  <a:pt x="49494" y="72749"/>
                </a:lnTo>
                <a:lnTo>
                  <a:pt x="50051" y="72630"/>
                </a:lnTo>
                <a:lnTo>
                  <a:pt x="50568" y="72511"/>
                </a:lnTo>
                <a:lnTo>
                  <a:pt x="51084" y="72312"/>
                </a:lnTo>
                <a:lnTo>
                  <a:pt x="51561" y="72113"/>
                </a:lnTo>
                <a:lnTo>
                  <a:pt x="52038" y="71914"/>
                </a:lnTo>
                <a:lnTo>
                  <a:pt x="52515" y="71676"/>
                </a:lnTo>
                <a:lnTo>
                  <a:pt x="52993" y="71398"/>
                </a:lnTo>
                <a:lnTo>
                  <a:pt x="53430" y="71119"/>
                </a:lnTo>
                <a:lnTo>
                  <a:pt x="53867" y="70801"/>
                </a:lnTo>
                <a:lnTo>
                  <a:pt x="54265" y="70483"/>
                </a:lnTo>
                <a:lnTo>
                  <a:pt x="54662" y="70125"/>
                </a:lnTo>
                <a:lnTo>
                  <a:pt x="55060" y="69768"/>
                </a:lnTo>
                <a:lnTo>
                  <a:pt x="55417" y="69410"/>
                </a:lnTo>
                <a:lnTo>
                  <a:pt x="55736" y="69012"/>
                </a:lnTo>
                <a:lnTo>
                  <a:pt x="56054" y="68575"/>
                </a:lnTo>
                <a:lnTo>
                  <a:pt x="56372" y="68178"/>
                </a:lnTo>
                <a:lnTo>
                  <a:pt x="56650" y="67700"/>
                </a:lnTo>
                <a:lnTo>
                  <a:pt x="56928" y="67263"/>
                </a:lnTo>
                <a:lnTo>
                  <a:pt x="57167" y="66786"/>
                </a:lnTo>
                <a:lnTo>
                  <a:pt x="57405" y="66309"/>
                </a:lnTo>
                <a:lnTo>
                  <a:pt x="57564" y="65792"/>
                </a:lnTo>
                <a:lnTo>
                  <a:pt x="57763" y="65315"/>
                </a:lnTo>
                <a:lnTo>
                  <a:pt x="57922" y="64759"/>
                </a:lnTo>
                <a:lnTo>
                  <a:pt x="58041" y="64242"/>
                </a:lnTo>
                <a:lnTo>
                  <a:pt x="58121" y="63725"/>
                </a:lnTo>
                <a:lnTo>
                  <a:pt x="58200" y="63169"/>
                </a:lnTo>
                <a:lnTo>
                  <a:pt x="58240" y="62612"/>
                </a:lnTo>
                <a:lnTo>
                  <a:pt x="58240" y="62055"/>
                </a:lnTo>
                <a:lnTo>
                  <a:pt x="58240" y="10932"/>
                </a:lnTo>
                <a:lnTo>
                  <a:pt x="58240" y="10376"/>
                </a:lnTo>
                <a:lnTo>
                  <a:pt x="58200" y="9819"/>
                </a:lnTo>
                <a:lnTo>
                  <a:pt x="58121" y="9263"/>
                </a:lnTo>
                <a:lnTo>
                  <a:pt x="58041" y="8746"/>
                </a:lnTo>
                <a:lnTo>
                  <a:pt x="57922" y="8189"/>
                </a:lnTo>
                <a:lnTo>
                  <a:pt x="57763" y="7673"/>
                </a:lnTo>
                <a:lnTo>
                  <a:pt x="57564" y="7195"/>
                </a:lnTo>
                <a:lnTo>
                  <a:pt x="57405" y="6679"/>
                </a:lnTo>
                <a:lnTo>
                  <a:pt x="57167" y="6202"/>
                </a:lnTo>
                <a:lnTo>
                  <a:pt x="56928" y="5725"/>
                </a:lnTo>
                <a:lnTo>
                  <a:pt x="56650" y="5287"/>
                </a:lnTo>
                <a:lnTo>
                  <a:pt x="56372" y="4810"/>
                </a:lnTo>
                <a:lnTo>
                  <a:pt x="56054" y="4413"/>
                </a:lnTo>
                <a:lnTo>
                  <a:pt x="55736" y="3975"/>
                </a:lnTo>
                <a:lnTo>
                  <a:pt x="55417" y="3578"/>
                </a:lnTo>
                <a:lnTo>
                  <a:pt x="55060" y="3220"/>
                </a:lnTo>
                <a:lnTo>
                  <a:pt x="54662" y="2823"/>
                </a:lnTo>
                <a:lnTo>
                  <a:pt x="54265" y="2505"/>
                </a:lnTo>
                <a:lnTo>
                  <a:pt x="53867" y="2187"/>
                </a:lnTo>
                <a:lnTo>
                  <a:pt x="53430" y="1869"/>
                </a:lnTo>
                <a:lnTo>
                  <a:pt x="52993" y="1590"/>
                </a:lnTo>
                <a:lnTo>
                  <a:pt x="52515" y="1312"/>
                </a:lnTo>
                <a:lnTo>
                  <a:pt x="52038" y="1073"/>
                </a:lnTo>
                <a:lnTo>
                  <a:pt x="51561" y="875"/>
                </a:lnTo>
                <a:lnTo>
                  <a:pt x="51084" y="676"/>
                </a:lnTo>
                <a:lnTo>
                  <a:pt x="50568" y="477"/>
                </a:lnTo>
                <a:lnTo>
                  <a:pt x="50051" y="358"/>
                </a:lnTo>
                <a:lnTo>
                  <a:pt x="49494" y="239"/>
                </a:lnTo>
                <a:lnTo>
                  <a:pt x="48977" y="119"/>
                </a:lnTo>
                <a:lnTo>
                  <a:pt x="48421" y="40"/>
                </a:lnTo>
                <a:lnTo>
                  <a:pt x="47864" y="0"/>
                </a:lnTo>
                <a:close/>
              </a:path>
            </a:pathLst>
          </a:custGeom>
          <a:solidFill>
            <a:srgbClr val="BDC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47"/>
          <p:cNvSpPr/>
          <p:nvPr/>
        </p:nvSpPr>
        <p:spPr>
          <a:xfrm>
            <a:off x="3531611" y="1329912"/>
            <a:ext cx="1851860" cy="1631464"/>
          </a:xfrm>
          <a:custGeom>
            <a:rect b="b" l="l" r="r" t="t"/>
            <a:pathLst>
              <a:path extrusionOk="0" h="72988" w="82848">
                <a:moveTo>
                  <a:pt x="46672" y="0"/>
                </a:moveTo>
                <a:lnTo>
                  <a:pt x="46672" y="6361"/>
                </a:lnTo>
                <a:lnTo>
                  <a:pt x="72393" y="6361"/>
                </a:lnTo>
                <a:lnTo>
                  <a:pt x="72830" y="6440"/>
                </a:lnTo>
                <a:lnTo>
                  <a:pt x="73267" y="6560"/>
                </a:lnTo>
                <a:lnTo>
                  <a:pt x="73704" y="6719"/>
                </a:lnTo>
                <a:lnTo>
                  <a:pt x="74102" y="6917"/>
                </a:lnTo>
                <a:lnTo>
                  <a:pt x="74499" y="7116"/>
                </a:lnTo>
                <a:lnTo>
                  <a:pt x="74818" y="7394"/>
                </a:lnTo>
                <a:lnTo>
                  <a:pt x="75175" y="7673"/>
                </a:lnTo>
                <a:lnTo>
                  <a:pt x="75454" y="8030"/>
                </a:lnTo>
                <a:lnTo>
                  <a:pt x="75732" y="8348"/>
                </a:lnTo>
                <a:lnTo>
                  <a:pt x="75931" y="8746"/>
                </a:lnTo>
                <a:lnTo>
                  <a:pt x="76129" y="9143"/>
                </a:lnTo>
                <a:lnTo>
                  <a:pt x="76288" y="9581"/>
                </a:lnTo>
                <a:lnTo>
                  <a:pt x="76408" y="10018"/>
                </a:lnTo>
                <a:lnTo>
                  <a:pt x="76487" y="10455"/>
                </a:lnTo>
                <a:lnTo>
                  <a:pt x="76487" y="10932"/>
                </a:lnTo>
                <a:lnTo>
                  <a:pt x="76487" y="62056"/>
                </a:lnTo>
                <a:lnTo>
                  <a:pt x="76487" y="62493"/>
                </a:lnTo>
                <a:lnTo>
                  <a:pt x="76408" y="62970"/>
                </a:lnTo>
                <a:lnTo>
                  <a:pt x="76288" y="63407"/>
                </a:lnTo>
                <a:lnTo>
                  <a:pt x="76129" y="63805"/>
                </a:lnTo>
                <a:lnTo>
                  <a:pt x="75931" y="64202"/>
                </a:lnTo>
                <a:lnTo>
                  <a:pt x="75732" y="64600"/>
                </a:lnTo>
                <a:lnTo>
                  <a:pt x="75454" y="64958"/>
                </a:lnTo>
                <a:lnTo>
                  <a:pt x="75175" y="65276"/>
                </a:lnTo>
                <a:lnTo>
                  <a:pt x="74818" y="65554"/>
                </a:lnTo>
                <a:lnTo>
                  <a:pt x="74499" y="65832"/>
                </a:lnTo>
                <a:lnTo>
                  <a:pt x="74102" y="66071"/>
                </a:lnTo>
                <a:lnTo>
                  <a:pt x="73704" y="66269"/>
                </a:lnTo>
                <a:lnTo>
                  <a:pt x="73267" y="66389"/>
                </a:lnTo>
                <a:lnTo>
                  <a:pt x="72830" y="66508"/>
                </a:lnTo>
                <a:lnTo>
                  <a:pt x="72393" y="66587"/>
                </a:lnTo>
                <a:lnTo>
                  <a:pt x="71915" y="66627"/>
                </a:lnTo>
                <a:lnTo>
                  <a:pt x="1" y="66627"/>
                </a:lnTo>
                <a:lnTo>
                  <a:pt x="1" y="72988"/>
                </a:lnTo>
                <a:lnTo>
                  <a:pt x="71915" y="72988"/>
                </a:lnTo>
                <a:lnTo>
                  <a:pt x="72472" y="72948"/>
                </a:lnTo>
                <a:lnTo>
                  <a:pt x="73029" y="72908"/>
                </a:lnTo>
                <a:lnTo>
                  <a:pt x="73585" y="72869"/>
                </a:lnTo>
                <a:lnTo>
                  <a:pt x="74142" y="72749"/>
                </a:lnTo>
                <a:lnTo>
                  <a:pt x="74658" y="72630"/>
                </a:lnTo>
                <a:lnTo>
                  <a:pt x="75175" y="72471"/>
                </a:lnTo>
                <a:lnTo>
                  <a:pt x="75692" y="72312"/>
                </a:lnTo>
                <a:lnTo>
                  <a:pt x="76169" y="72113"/>
                </a:lnTo>
                <a:lnTo>
                  <a:pt x="76646" y="71914"/>
                </a:lnTo>
                <a:lnTo>
                  <a:pt x="77123" y="71636"/>
                </a:lnTo>
                <a:lnTo>
                  <a:pt x="77600" y="71398"/>
                </a:lnTo>
                <a:lnTo>
                  <a:pt x="78038" y="71119"/>
                </a:lnTo>
                <a:lnTo>
                  <a:pt x="78475" y="70801"/>
                </a:lnTo>
                <a:lnTo>
                  <a:pt x="78872" y="70483"/>
                </a:lnTo>
                <a:lnTo>
                  <a:pt x="79270" y="70126"/>
                </a:lnTo>
                <a:lnTo>
                  <a:pt x="79667" y="69768"/>
                </a:lnTo>
                <a:lnTo>
                  <a:pt x="80025" y="69370"/>
                </a:lnTo>
                <a:lnTo>
                  <a:pt x="80343" y="68973"/>
                </a:lnTo>
                <a:lnTo>
                  <a:pt x="80701" y="68575"/>
                </a:lnTo>
                <a:lnTo>
                  <a:pt x="80979" y="68138"/>
                </a:lnTo>
                <a:lnTo>
                  <a:pt x="81258" y="67701"/>
                </a:lnTo>
                <a:lnTo>
                  <a:pt x="81536" y="67263"/>
                </a:lnTo>
                <a:lnTo>
                  <a:pt x="81774" y="66786"/>
                </a:lnTo>
                <a:lnTo>
                  <a:pt x="82013" y="66309"/>
                </a:lnTo>
                <a:lnTo>
                  <a:pt x="82212" y="65792"/>
                </a:lnTo>
                <a:lnTo>
                  <a:pt x="82371" y="65276"/>
                </a:lnTo>
                <a:lnTo>
                  <a:pt x="82530" y="64759"/>
                </a:lnTo>
                <a:lnTo>
                  <a:pt x="82649" y="64242"/>
                </a:lnTo>
                <a:lnTo>
                  <a:pt x="82729" y="63685"/>
                </a:lnTo>
                <a:lnTo>
                  <a:pt x="82808" y="63169"/>
                </a:lnTo>
                <a:lnTo>
                  <a:pt x="82848" y="62612"/>
                </a:lnTo>
                <a:lnTo>
                  <a:pt x="82848" y="62056"/>
                </a:lnTo>
                <a:lnTo>
                  <a:pt x="82848" y="10932"/>
                </a:lnTo>
                <a:lnTo>
                  <a:pt x="82848" y="10376"/>
                </a:lnTo>
                <a:lnTo>
                  <a:pt x="82808" y="9819"/>
                </a:lnTo>
                <a:lnTo>
                  <a:pt x="82729" y="9263"/>
                </a:lnTo>
                <a:lnTo>
                  <a:pt x="82649" y="8706"/>
                </a:lnTo>
                <a:lnTo>
                  <a:pt x="82530" y="8189"/>
                </a:lnTo>
                <a:lnTo>
                  <a:pt x="82371" y="7673"/>
                </a:lnTo>
                <a:lnTo>
                  <a:pt x="82212" y="7156"/>
                </a:lnTo>
                <a:lnTo>
                  <a:pt x="82013" y="6679"/>
                </a:lnTo>
                <a:lnTo>
                  <a:pt x="81774" y="6202"/>
                </a:lnTo>
                <a:lnTo>
                  <a:pt x="81536" y="5725"/>
                </a:lnTo>
                <a:lnTo>
                  <a:pt x="81258" y="5248"/>
                </a:lnTo>
                <a:lnTo>
                  <a:pt x="80979" y="4810"/>
                </a:lnTo>
                <a:lnTo>
                  <a:pt x="80701" y="4373"/>
                </a:lnTo>
                <a:lnTo>
                  <a:pt x="80343" y="3976"/>
                </a:lnTo>
                <a:lnTo>
                  <a:pt x="80025" y="3578"/>
                </a:lnTo>
                <a:lnTo>
                  <a:pt x="79667" y="3180"/>
                </a:lnTo>
                <a:lnTo>
                  <a:pt x="79270" y="2823"/>
                </a:lnTo>
                <a:lnTo>
                  <a:pt x="78872" y="2505"/>
                </a:lnTo>
                <a:lnTo>
                  <a:pt x="78475" y="2147"/>
                </a:lnTo>
                <a:lnTo>
                  <a:pt x="78038" y="1869"/>
                </a:lnTo>
                <a:lnTo>
                  <a:pt x="77600" y="1590"/>
                </a:lnTo>
                <a:lnTo>
                  <a:pt x="77123" y="1312"/>
                </a:lnTo>
                <a:lnTo>
                  <a:pt x="76646" y="1074"/>
                </a:lnTo>
                <a:lnTo>
                  <a:pt x="76169" y="835"/>
                </a:lnTo>
                <a:lnTo>
                  <a:pt x="75692" y="636"/>
                </a:lnTo>
                <a:lnTo>
                  <a:pt x="75175" y="477"/>
                </a:lnTo>
                <a:lnTo>
                  <a:pt x="74658" y="318"/>
                </a:lnTo>
                <a:lnTo>
                  <a:pt x="74142" y="199"/>
                </a:lnTo>
                <a:lnTo>
                  <a:pt x="73585" y="119"/>
                </a:lnTo>
                <a:lnTo>
                  <a:pt x="73029" y="40"/>
                </a:lnTo>
                <a:lnTo>
                  <a:pt x="72472" y="0"/>
                </a:lnTo>
                <a:close/>
              </a:path>
            </a:pathLst>
          </a:custGeom>
          <a:solidFill>
            <a:srgbClr val="BDC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47"/>
          <p:cNvSpPr txBox="1"/>
          <p:nvPr>
            <p:ph idx="4294967295" type="body"/>
          </p:nvPr>
        </p:nvSpPr>
        <p:spPr>
          <a:xfrm>
            <a:off x="6822175" y="1329900"/>
            <a:ext cx="1339500" cy="6840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None/>
            </a:pPr>
            <a:r>
              <a:rPr lang="en" sz="1300">
                <a:solidFill>
                  <a:srgbClr val="FFFFFF"/>
                </a:solidFill>
                <a:latin typeface="Montserrat SemiBold"/>
                <a:ea typeface="Montserrat SemiBold"/>
                <a:cs typeface="Montserrat SemiBold"/>
                <a:sym typeface="Montserrat SemiBold"/>
              </a:rPr>
              <a:t>Meaningful Exchange</a:t>
            </a:r>
            <a:br>
              <a:rPr lang="en" sz="1200">
                <a:solidFill>
                  <a:srgbClr val="FFFFFF"/>
                </a:solidFill>
                <a:latin typeface="Montserrat SemiBold"/>
                <a:ea typeface="Montserrat SemiBold"/>
                <a:cs typeface="Montserrat SemiBold"/>
                <a:sym typeface="Montserrat SemiBold"/>
              </a:rPr>
            </a:br>
            <a:r>
              <a:rPr lang="en" sz="900">
                <a:solidFill>
                  <a:srgbClr val="FFFFFF"/>
                </a:solidFill>
                <a:latin typeface="Montserrat"/>
                <a:ea typeface="Montserrat"/>
                <a:cs typeface="Montserrat"/>
                <a:sym typeface="Montserrat"/>
              </a:rPr>
              <a:t>Network-based exchange </a:t>
            </a:r>
            <a:endParaRPr sz="900">
              <a:solidFill>
                <a:srgbClr val="FFFFFF"/>
              </a:solidFill>
              <a:latin typeface="Montserrat"/>
              <a:ea typeface="Montserrat"/>
              <a:cs typeface="Montserrat"/>
              <a:sym typeface="Montserrat"/>
            </a:endParaRPr>
          </a:p>
          <a:p>
            <a:pPr indent="0" lvl="0" marL="0" rtl="0" algn="ctr">
              <a:lnSpc>
                <a:spcPct val="90000"/>
              </a:lnSpc>
              <a:spcBef>
                <a:spcPts val="0"/>
              </a:spcBef>
              <a:spcAft>
                <a:spcPts val="0"/>
              </a:spcAft>
              <a:buNone/>
            </a:pPr>
            <a:r>
              <a:rPr lang="en" sz="900">
                <a:solidFill>
                  <a:srgbClr val="FFFFFF"/>
                </a:solidFill>
                <a:latin typeface="Montserrat"/>
                <a:ea typeface="Montserrat"/>
                <a:cs typeface="Montserrat"/>
                <a:sym typeface="Montserrat"/>
              </a:rPr>
              <a:t>FHIR APIs </a:t>
            </a:r>
            <a:endParaRPr sz="900">
              <a:solidFill>
                <a:srgbClr val="FFFFFF"/>
              </a:solidFill>
              <a:latin typeface="Montserrat"/>
              <a:ea typeface="Montserrat"/>
              <a:cs typeface="Montserrat"/>
              <a:sym typeface="Montserrat"/>
            </a:endParaRPr>
          </a:p>
          <a:p>
            <a:pPr indent="0" lvl="0" marL="0" rtl="0" algn="ctr">
              <a:lnSpc>
                <a:spcPct val="90000"/>
              </a:lnSpc>
              <a:spcBef>
                <a:spcPts val="0"/>
              </a:spcBef>
              <a:spcAft>
                <a:spcPts val="1200"/>
              </a:spcAft>
              <a:buNone/>
            </a:pPr>
            <a:r>
              <a:rPr lang="en" sz="900">
                <a:solidFill>
                  <a:srgbClr val="FFFFFF"/>
                </a:solidFill>
                <a:latin typeface="Montserrat"/>
                <a:ea typeface="Montserrat"/>
                <a:cs typeface="Montserrat"/>
                <a:sym typeface="Montserrat"/>
              </a:rPr>
              <a:t>SMART app launches</a:t>
            </a:r>
            <a:endParaRPr sz="900">
              <a:solidFill>
                <a:srgbClr val="FFFFFF"/>
              </a:solidFill>
              <a:latin typeface="Montserrat"/>
              <a:ea typeface="Montserrat"/>
              <a:cs typeface="Montserrat"/>
              <a:sym typeface="Montserrat"/>
            </a:endParaRPr>
          </a:p>
        </p:txBody>
      </p:sp>
      <p:sp>
        <p:nvSpPr>
          <p:cNvPr id="212" name="Google Shape;212;p47"/>
          <p:cNvSpPr/>
          <p:nvPr/>
        </p:nvSpPr>
        <p:spPr>
          <a:xfrm flipH="1" rot="5400000">
            <a:off x="6593816" y="925237"/>
            <a:ext cx="1851860" cy="1631464"/>
          </a:xfrm>
          <a:custGeom>
            <a:rect b="b" l="l" r="r" t="t"/>
            <a:pathLst>
              <a:path extrusionOk="0" h="72988" w="82848">
                <a:moveTo>
                  <a:pt x="46672" y="0"/>
                </a:moveTo>
                <a:lnTo>
                  <a:pt x="46672" y="6361"/>
                </a:lnTo>
                <a:lnTo>
                  <a:pt x="72393" y="6361"/>
                </a:lnTo>
                <a:lnTo>
                  <a:pt x="72830" y="6440"/>
                </a:lnTo>
                <a:lnTo>
                  <a:pt x="73267" y="6560"/>
                </a:lnTo>
                <a:lnTo>
                  <a:pt x="73704" y="6719"/>
                </a:lnTo>
                <a:lnTo>
                  <a:pt x="74102" y="6917"/>
                </a:lnTo>
                <a:lnTo>
                  <a:pt x="74499" y="7116"/>
                </a:lnTo>
                <a:lnTo>
                  <a:pt x="74818" y="7394"/>
                </a:lnTo>
                <a:lnTo>
                  <a:pt x="75175" y="7673"/>
                </a:lnTo>
                <a:lnTo>
                  <a:pt x="75454" y="8030"/>
                </a:lnTo>
                <a:lnTo>
                  <a:pt x="75732" y="8348"/>
                </a:lnTo>
                <a:lnTo>
                  <a:pt x="75931" y="8746"/>
                </a:lnTo>
                <a:lnTo>
                  <a:pt x="76129" y="9143"/>
                </a:lnTo>
                <a:lnTo>
                  <a:pt x="76288" y="9581"/>
                </a:lnTo>
                <a:lnTo>
                  <a:pt x="76408" y="10018"/>
                </a:lnTo>
                <a:lnTo>
                  <a:pt x="76487" y="10455"/>
                </a:lnTo>
                <a:lnTo>
                  <a:pt x="76487" y="10932"/>
                </a:lnTo>
                <a:lnTo>
                  <a:pt x="76487" y="62056"/>
                </a:lnTo>
                <a:lnTo>
                  <a:pt x="76487" y="62493"/>
                </a:lnTo>
                <a:lnTo>
                  <a:pt x="76408" y="62970"/>
                </a:lnTo>
                <a:lnTo>
                  <a:pt x="76288" y="63407"/>
                </a:lnTo>
                <a:lnTo>
                  <a:pt x="76129" y="63805"/>
                </a:lnTo>
                <a:lnTo>
                  <a:pt x="75931" y="64202"/>
                </a:lnTo>
                <a:lnTo>
                  <a:pt x="75732" y="64600"/>
                </a:lnTo>
                <a:lnTo>
                  <a:pt x="75454" y="64958"/>
                </a:lnTo>
                <a:lnTo>
                  <a:pt x="75175" y="65276"/>
                </a:lnTo>
                <a:lnTo>
                  <a:pt x="74818" y="65554"/>
                </a:lnTo>
                <a:lnTo>
                  <a:pt x="74499" y="65832"/>
                </a:lnTo>
                <a:lnTo>
                  <a:pt x="74102" y="66071"/>
                </a:lnTo>
                <a:lnTo>
                  <a:pt x="73704" y="66269"/>
                </a:lnTo>
                <a:lnTo>
                  <a:pt x="73267" y="66389"/>
                </a:lnTo>
                <a:lnTo>
                  <a:pt x="72830" y="66508"/>
                </a:lnTo>
                <a:lnTo>
                  <a:pt x="72393" y="66587"/>
                </a:lnTo>
                <a:lnTo>
                  <a:pt x="71915" y="66627"/>
                </a:lnTo>
                <a:lnTo>
                  <a:pt x="1" y="66627"/>
                </a:lnTo>
                <a:lnTo>
                  <a:pt x="1" y="72988"/>
                </a:lnTo>
                <a:lnTo>
                  <a:pt x="71915" y="72988"/>
                </a:lnTo>
                <a:lnTo>
                  <a:pt x="72472" y="72948"/>
                </a:lnTo>
                <a:lnTo>
                  <a:pt x="73029" y="72908"/>
                </a:lnTo>
                <a:lnTo>
                  <a:pt x="73585" y="72869"/>
                </a:lnTo>
                <a:lnTo>
                  <a:pt x="74142" y="72749"/>
                </a:lnTo>
                <a:lnTo>
                  <a:pt x="74658" y="72630"/>
                </a:lnTo>
                <a:lnTo>
                  <a:pt x="75175" y="72471"/>
                </a:lnTo>
                <a:lnTo>
                  <a:pt x="75692" y="72312"/>
                </a:lnTo>
                <a:lnTo>
                  <a:pt x="76169" y="72113"/>
                </a:lnTo>
                <a:lnTo>
                  <a:pt x="76646" y="71914"/>
                </a:lnTo>
                <a:lnTo>
                  <a:pt x="77123" y="71636"/>
                </a:lnTo>
                <a:lnTo>
                  <a:pt x="77600" y="71398"/>
                </a:lnTo>
                <a:lnTo>
                  <a:pt x="78038" y="71119"/>
                </a:lnTo>
                <a:lnTo>
                  <a:pt x="78475" y="70801"/>
                </a:lnTo>
                <a:lnTo>
                  <a:pt x="78872" y="70483"/>
                </a:lnTo>
                <a:lnTo>
                  <a:pt x="79270" y="70126"/>
                </a:lnTo>
                <a:lnTo>
                  <a:pt x="79667" y="69768"/>
                </a:lnTo>
                <a:lnTo>
                  <a:pt x="80025" y="69370"/>
                </a:lnTo>
                <a:lnTo>
                  <a:pt x="80343" y="68973"/>
                </a:lnTo>
                <a:lnTo>
                  <a:pt x="80701" y="68575"/>
                </a:lnTo>
                <a:lnTo>
                  <a:pt x="80979" y="68138"/>
                </a:lnTo>
                <a:lnTo>
                  <a:pt x="81258" y="67701"/>
                </a:lnTo>
                <a:lnTo>
                  <a:pt x="81536" y="67263"/>
                </a:lnTo>
                <a:lnTo>
                  <a:pt x="81774" y="66786"/>
                </a:lnTo>
                <a:lnTo>
                  <a:pt x="82013" y="66309"/>
                </a:lnTo>
                <a:lnTo>
                  <a:pt x="82212" y="65792"/>
                </a:lnTo>
                <a:lnTo>
                  <a:pt x="82371" y="65276"/>
                </a:lnTo>
                <a:lnTo>
                  <a:pt x="82530" y="64759"/>
                </a:lnTo>
                <a:lnTo>
                  <a:pt x="82649" y="64242"/>
                </a:lnTo>
                <a:lnTo>
                  <a:pt x="82729" y="63685"/>
                </a:lnTo>
                <a:lnTo>
                  <a:pt x="82808" y="63169"/>
                </a:lnTo>
                <a:lnTo>
                  <a:pt x="82848" y="62612"/>
                </a:lnTo>
                <a:lnTo>
                  <a:pt x="82848" y="62056"/>
                </a:lnTo>
                <a:lnTo>
                  <a:pt x="82848" y="10932"/>
                </a:lnTo>
                <a:lnTo>
                  <a:pt x="82848" y="10376"/>
                </a:lnTo>
                <a:lnTo>
                  <a:pt x="82808" y="9819"/>
                </a:lnTo>
                <a:lnTo>
                  <a:pt x="82729" y="9263"/>
                </a:lnTo>
                <a:lnTo>
                  <a:pt x="82649" y="8706"/>
                </a:lnTo>
                <a:lnTo>
                  <a:pt x="82530" y="8189"/>
                </a:lnTo>
                <a:lnTo>
                  <a:pt x="82371" y="7673"/>
                </a:lnTo>
                <a:lnTo>
                  <a:pt x="82212" y="7156"/>
                </a:lnTo>
                <a:lnTo>
                  <a:pt x="82013" y="6679"/>
                </a:lnTo>
                <a:lnTo>
                  <a:pt x="81774" y="6202"/>
                </a:lnTo>
                <a:lnTo>
                  <a:pt x="81536" y="5725"/>
                </a:lnTo>
                <a:lnTo>
                  <a:pt x="81258" y="5248"/>
                </a:lnTo>
                <a:lnTo>
                  <a:pt x="80979" y="4810"/>
                </a:lnTo>
                <a:lnTo>
                  <a:pt x="80701" y="4373"/>
                </a:lnTo>
                <a:lnTo>
                  <a:pt x="80343" y="3976"/>
                </a:lnTo>
                <a:lnTo>
                  <a:pt x="80025" y="3578"/>
                </a:lnTo>
                <a:lnTo>
                  <a:pt x="79667" y="3180"/>
                </a:lnTo>
                <a:lnTo>
                  <a:pt x="79270" y="2823"/>
                </a:lnTo>
                <a:lnTo>
                  <a:pt x="78872" y="2505"/>
                </a:lnTo>
                <a:lnTo>
                  <a:pt x="78475" y="2147"/>
                </a:lnTo>
                <a:lnTo>
                  <a:pt x="78038" y="1869"/>
                </a:lnTo>
                <a:lnTo>
                  <a:pt x="77600" y="1590"/>
                </a:lnTo>
                <a:lnTo>
                  <a:pt x="77123" y="1312"/>
                </a:lnTo>
                <a:lnTo>
                  <a:pt x="76646" y="1074"/>
                </a:lnTo>
                <a:lnTo>
                  <a:pt x="76169" y="835"/>
                </a:lnTo>
                <a:lnTo>
                  <a:pt x="75692" y="636"/>
                </a:lnTo>
                <a:lnTo>
                  <a:pt x="75175" y="477"/>
                </a:lnTo>
                <a:lnTo>
                  <a:pt x="74658" y="318"/>
                </a:lnTo>
                <a:lnTo>
                  <a:pt x="74142" y="199"/>
                </a:lnTo>
                <a:lnTo>
                  <a:pt x="73585" y="119"/>
                </a:lnTo>
                <a:lnTo>
                  <a:pt x="73029" y="40"/>
                </a:lnTo>
                <a:lnTo>
                  <a:pt x="72472" y="0"/>
                </a:lnTo>
                <a:close/>
              </a:path>
            </a:pathLst>
          </a:custGeom>
          <a:solidFill>
            <a:srgbClr val="BDC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47"/>
          <p:cNvSpPr/>
          <p:nvPr/>
        </p:nvSpPr>
        <p:spPr>
          <a:xfrm>
            <a:off x="-285462" y="6995343"/>
            <a:ext cx="2816862" cy="1631464"/>
          </a:xfrm>
          <a:custGeom>
            <a:rect b="b" l="l" r="r" t="t"/>
            <a:pathLst>
              <a:path extrusionOk="0" h="72988" w="126020">
                <a:moveTo>
                  <a:pt x="10376" y="0"/>
                </a:moveTo>
                <a:lnTo>
                  <a:pt x="9819" y="40"/>
                </a:lnTo>
                <a:lnTo>
                  <a:pt x="9263" y="120"/>
                </a:lnTo>
                <a:lnTo>
                  <a:pt x="8706" y="199"/>
                </a:lnTo>
                <a:lnTo>
                  <a:pt x="8189" y="318"/>
                </a:lnTo>
                <a:lnTo>
                  <a:pt x="7672" y="477"/>
                </a:lnTo>
                <a:lnTo>
                  <a:pt x="7156" y="636"/>
                </a:lnTo>
                <a:lnTo>
                  <a:pt x="6679" y="835"/>
                </a:lnTo>
                <a:lnTo>
                  <a:pt x="6202" y="1074"/>
                </a:lnTo>
                <a:lnTo>
                  <a:pt x="5725" y="1312"/>
                </a:lnTo>
                <a:lnTo>
                  <a:pt x="5247" y="1591"/>
                </a:lnTo>
                <a:lnTo>
                  <a:pt x="4810" y="1869"/>
                </a:lnTo>
                <a:lnTo>
                  <a:pt x="4373" y="2187"/>
                </a:lnTo>
                <a:lnTo>
                  <a:pt x="3975" y="2505"/>
                </a:lnTo>
                <a:lnTo>
                  <a:pt x="3578" y="2823"/>
                </a:lnTo>
                <a:lnTo>
                  <a:pt x="3180" y="3181"/>
                </a:lnTo>
                <a:lnTo>
                  <a:pt x="2823" y="3578"/>
                </a:lnTo>
                <a:lnTo>
                  <a:pt x="2504" y="3976"/>
                </a:lnTo>
                <a:lnTo>
                  <a:pt x="2147" y="4373"/>
                </a:lnTo>
                <a:lnTo>
                  <a:pt x="1868" y="4811"/>
                </a:lnTo>
                <a:lnTo>
                  <a:pt x="1550" y="5248"/>
                </a:lnTo>
                <a:lnTo>
                  <a:pt x="1312" y="5725"/>
                </a:lnTo>
                <a:lnTo>
                  <a:pt x="1073" y="6202"/>
                </a:lnTo>
                <a:lnTo>
                  <a:pt x="835" y="6679"/>
                </a:lnTo>
                <a:lnTo>
                  <a:pt x="636" y="7156"/>
                </a:lnTo>
                <a:lnTo>
                  <a:pt x="477" y="7673"/>
                </a:lnTo>
                <a:lnTo>
                  <a:pt x="318" y="8190"/>
                </a:lnTo>
                <a:lnTo>
                  <a:pt x="199" y="8746"/>
                </a:lnTo>
                <a:lnTo>
                  <a:pt x="119" y="9263"/>
                </a:lnTo>
                <a:lnTo>
                  <a:pt x="40" y="9820"/>
                </a:lnTo>
                <a:lnTo>
                  <a:pt x="0" y="10376"/>
                </a:lnTo>
                <a:lnTo>
                  <a:pt x="0" y="10933"/>
                </a:lnTo>
                <a:lnTo>
                  <a:pt x="0" y="62056"/>
                </a:lnTo>
                <a:lnTo>
                  <a:pt x="0" y="62612"/>
                </a:lnTo>
                <a:lnTo>
                  <a:pt x="40" y="63169"/>
                </a:lnTo>
                <a:lnTo>
                  <a:pt x="119" y="63686"/>
                </a:lnTo>
                <a:lnTo>
                  <a:pt x="199" y="64242"/>
                </a:lnTo>
                <a:lnTo>
                  <a:pt x="318" y="64759"/>
                </a:lnTo>
                <a:lnTo>
                  <a:pt x="477" y="65276"/>
                </a:lnTo>
                <a:lnTo>
                  <a:pt x="636" y="65793"/>
                </a:lnTo>
                <a:lnTo>
                  <a:pt x="835" y="66309"/>
                </a:lnTo>
                <a:lnTo>
                  <a:pt x="1073" y="66786"/>
                </a:lnTo>
                <a:lnTo>
                  <a:pt x="1312" y="67263"/>
                </a:lnTo>
                <a:lnTo>
                  <a:pt x="1550" y="67701"/>
                </a:lnTo>
                <a:lnTo>
                  <a:pt x="1868" y="68138"/>
                </a:lnTo>
                <a:lnTo>
                  <a:pt x="2147" y="68575"/>
                </a:lnTo>
                <a:lnTo>
                  <a:pt x="2504" y="69013"/>
                </a:lnTo>
                <a:lnTo>
                  <a:pt x="2823" y="69410"/>
                </a:lnTo>
                <a:lnTo>
                  <a:pt x="3180" y="69768"/>
                </a:lnTo>
                <a:lnTo>
                  <a:pt x="3578" y="70126"/>
                </a:lnTo>
                <a:lnTo>
                  <a:pt x="3975" y="70484"/>
                </a:lnTo>
                <a:lnTo>
                  <a:pt x="4373" y="70802"/>
                </a:lnTo>
                <a:lnTo>
                  <a:pt x="4810" y="71120"/>
                </a:lnTo>
                <a:lnTo>
                  <a:pt x="5247" y="71398"/>
                </a:lnTo>
                <a:lnTo>
                  <a:pt x="5725" y="71676"/>
                </a:lnTo>
                <a:lnTo>
                  <a:pt x="6202" y="71915"/>
                </a:lnTo>
                <a:lnTo>
                  <a:pt x="6679" y="72113"/>
                </a:lnTo>
                <a:lnTo>
                  <a:pt x="7156" y="72312"/>
                </a:lnTo>
                <a:lnTo>
                  <a:pt x="7672" y="72471"/>
                </a:lnTo>
                <a:lnTo>
                  <a:pt x="8189" y="72630"/>
                </a:lnTo>
                <a:lnTo>
                  <a:pt x="8706" y="72749"/>
                </a:lnTo>
                <a:lnTo>
                  <a:pt x="9263" y="72869"/>
                </a:lnTo>
                <a:lnTo>
                  <a:pt x="9819" y="72909"/>
                </a:lnTo>
                <a:lnTo>
                  <a:pt x="10376" y="72948"/>
                </a:lnTo>
                <a:lnTo>
                  <a:pt x="10932" y="72988"/>
                </a:lnTo>
                <a:lnTo>
                  <a:pt x="36176" y="72988"/>
                </a:lnTo>
                <a:lnTo>
                  <a:pt x="36176" y="66627"/>
                </a:lnTo>
                <a:lnTo>
                  <a:pt x="10932" y="66627"/>
                </a:lnTo>
                <a:lnTo>
                  <a:pt x="10455" y="66588"/>
                </a:lnTo>
                <a:lnTo>
                  <a:pt x="10018" y="66508"/>
                </a:lnTo>
                <a:lnTo>
                  <a:pt x="9581" y="66429"/>
                </a:lnTo>
                <a:lnTo>
                  <a:pt x="9143" y="66270"/>
                </a:lnTo>
                <a:lnTo>
                  <a:pt x="8746" y="66071"/>
                </a:lnTo>
                <a:lnTo>
                  <a:pt x="8348" y="65832"/>
                </a:lnTo>
                <a:lnTo>
                  <a:pt x="8030" y="65554"/>
                </a:lnTo>
                <a:lnTo>
                  <a:pt x="7672" y="65276"/>
                </a:lnTo>
                <a:lnTo>
                  <a:pt x="7394" y="64958"/>
                </a:lnTo>
                <a:lnTo>
                  <a:pt x="7116" y="64600"/>
                </a:lnTo>
                <a:lnTo>
                  <a:pt x="6917" y="64202"/>
                </a:lnTo>
                <a:lnTo>
                  <a:pt x="6718" y="63805"/>
                </a:lnTo>
                <a:lnTo>
                  <a:pt x="6559" y="63407"/>
                </a:lnTo>
                <a:lnTo>
                  <a:pt x="6440" y="62970"/>
                </a:lnTo>
                <a:lnTo>
                  <a:pt x="6361" y="62493"/>
                </a:lnTo>
                <a:lnTo>
                  <a:pt x="6361" y="62056"/>
                </a:lnTo>
                <a:lnTo>
                  <a:pt x="6361" y="10933"/>
                </a:lnTo>
                <a:lnTo>
                  <a:pt x="6361" y="10456"/>
                </a:lnTo>
                <a:lnTo>
                  <a:pt x="6440" y="10018"/>
                </a:lnTo>
                <a:lnTo>
                  <a:pt x="6559" y="9581"/>
                </a:lnTo>
                <a:lnTo>
                  <a:pt x="6718" y="9144"/>
                </a:lnTo>
                <a:lnTo>
                  <a:pt x="6917" y="8746"/>
                </a:lnTo>
                <a:lnTo>
                  <a:pt x="7116" y="8388"/>
                </a:lnTo>
                <a:lnTo>
                  <a:pt x="7394" y="8031"/>
                </a:lnTo>
                <a:lnTo>
                  <a:pt x="7672" y="7713"/>
                </a:lnTo>
                <a:lnTo>
                  <a:pt x="8030" y="7395"/>
                </a:lnTo>
                <a:lnTo>
                  <a:pt x="8348" y="7116"/>
                </a:lnTo>
                <a:lnTo>
                  <a:pt x="8746" y="6918"/>
                </a:lnTo>
                <a:lnTo>
                  <a:pt x="9143" y="6719"/>
                </a:lnTo>
                <a:lnTo>
                  <a:pt x="9581" y="6560"/>
                </a:lnTo>
                <a:lnTo>
                  <a:pt x="10018" y="6440"/>
                </a:lnTo>
                <a:lnTo>
                  <a:pt x="10455" y="6361"/>
                </a:lnTo>
                <a:lnTo>
                  <a:pt x="126019" y="6361"/>
                </a:lnTo>
                <a:lnTo>
                  <a:pt x="126019" y="0"/>
                </a:lnTo>
                <a:close/>
              </a:path>
            </a:pathLst>
          </a:custGeom>
          <a:gradFill>
            <a:gsLst>
              <a:gs pos="0">
                <a:srgbClr val="FAAA43"/>
              </a:gs>
              <a:gs pos="78000">
                <a:srgbClr val="FAAA43"/>
              </a:gs>
              <a:gs pos="100000">
                <a:srgbClr val="E77524"/>
              </a:gs>
            </a:gsLst>
            <a:lin ang="5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47"/>
          <p:cNvSpPr/>
          <p:nvPr/>
        </p:nvSpPr>
        <p:spPr>
          <a:xfrm rot="10800000">
            <a:off x="1649349" y="2821628"/>
            <a:ext cx="1851860" cy="1631464"/>
          </a:xfrm>
          <a:custGeom>
            <a:rect b="b" l="l" r="r" t="t"/>
            <a:pathLst>
              <a:path extrusionOk="0" h="72988" w="82848">
                <a:moveTo>
                  <a:pt x="46672" y="0"/>
                </a:moveTo>
                <a:lnTo>
                  <a:pt x="46672" y="6361"/>
                </a:lnTo>
                <a:lnTo>
                  <a:pt x="72393" y="6361"/>
                </a:lnTo>
                <a:lnTo>
                  <a:pt x="72830" y="6440"/>
                </a:lnTo>
                <a:lnTo>
                  <a:pt x="73267" y="6560"/>
                </a:lnTo>
                <a:lnTo>
                  <a:pt x="73704" y="6719"/>
                </a:lnTo>
                <a:lnTo>
                  <a:pt x="74102" y="6917"/>
                </a:lnTo>
                <a:lnTo>
                  <a:pt x="74499" y="7116"/>
                </a:lnTo>
                <a:lnTo>
                  <a:pt x="74818" y="7394"/>
                </a:lnTo>
                <a:lnTo>
                  <a:pt x="75175" y="7673"/>
                </a:lnTo>
                <a:lnTo>
                  <a:pt x="75454" y="8030"/>
                </a:lnTo>
                <a:lnTo>
                  <a:pt x="75732" y="8348"/>
                </a:lnTo>
                <a:lnTo>
                  <a:pt x="75931" y="8746"/>
                </a:lnTo>
                <a:lnTo>
                  <a:pt x="76129" y="9143"/>
                </a:lnTo>
                <a:lnTo>
                  <a:pt x="76288" y="9581"/>
                </a:lnTo>
                <a:lnTo>
                  <a:pt x="76408" y="10018"/>
                </a:lnTo>
                <a:lnTo>
                  <a:pt x="76487" y="10455"/>
                </a:lnTo>
                <a:lnTo>
                  <a:pt x="76487" y="10932"/>
                </a:lnTo>
                <a:lnTo>
                  <a:pt x="76487" y="62056"/>
                </a:lnTo>
                <a:lnTo>
                  <a:pt x="76487" y="62493"/>
                </a:lnTo>
                <a:lnTo>
                  <a:pt x="76408" y="62970"/>
                </a:lnTo>
                <a:lnTo>
                  <a:pt x="76288" y="63407"/>
                </a:lnTo>
                <a:lnTo>
                  <a:pt x="76129" y="63805"/>
                </a:lnTo>
                <a:lnTo>
                  <a:pt x="75931" y="64202"/>
                </a:lnTo>
                <a:lnTo>
                  <a:pt x="75732" y="64600"/>
                </a:lnTo>
                <a:lnTo>
                  <a:pt x="75454" y="64958"/>
                </a:lnTo>
                <a:lnTo>
                  <a:pt x="75175" y="65276"/>
                </a:lnTo>
                <a:lnTo>
                  <a:pt x="74818" y="65554"/>
                </a:lnTo>
                <a:lnTo>
                  <a:pt x="74499" y="65832"/>
                </a:lnTo>
                <a:lnTo>
                  <a:pt x="74102" y="66071"/>
                </a:lnTo>
                <a:lnTo>
                  <a:pt x="73704" y="66269"/>
                </a:lnTo>
                <a:lnTo>
                  <a:pt x="73267" y="66389"/>
                </a:lnTo>
                <a:lnTo>
                  <a:pt x="72830" y="66508"/>
                </a:lnTo>
                <a:lnTo>
                  <a:pt x="72393" y="66587"/>
                </a:lnTo>
                <a:lnTo>
                  <a:pt x="71915" y="66627"/>
                </a:lnTo>
                <a:lnTo>
                  <a:pt x="1" y="66627"/>
                </a:lnTo>
                <a:lnTo>
                  <a:pt x="1" y="72988"/>
                </a:lnTo>
                <a:lnTo>
                  <a:pt x="71915" y="72988"/>
                </a:lnTo>
                <a:lnTo>
                  <a:pt x="72472" y="72948"/>
                </a:lnTo>
                <a:lnTo>
                  <a:pt x="73029" y="72908"/>
                </a:lnTo>
                <a:lnTo>
                  <a:pt x="73585" y="72869"/>
                </a:lnTo>
                <a:lnTo>
                  <a:pt x="74142" y="72749"/>
                </a:lnTo>
                <a:lnTo>
                  <a:pt x="74658" y="72630"/>
                </a:lnTo>
                <a:lnTo>
                  <a:pt x="75175" y="72471"/>
                </a:lnTo>
                <a:lnTo>
                  <a:pt x="75692" y="72312"/>
                </a:lnTo>
                <a:lnTo>
                  <a:pt x="76169" y="72113"/>
                </a:lnTo>
                <a:lnTo>
                  <a:pt x="76646" y="71914"/>
                </a:lnTo>
                <a:lnTo>
                  <a:pt x="77123" y="71636"/>
                </a:lnTo>
                <a:lnTo>
                  <a:pt x="77600" y="71398"/>
                </a:lnTo>
                <a:lnTo>
                  <a:pt x="78038" y="71119"/>
                </a:lnTo>
                <a:lnTo>
                  <a:pt x="78475" y="70801"/>
                </a:lnTo>
                <a:lnTo>
                  <a:pt x="78872" y="70483"/>
                </a:lnTo>
                <a:lnTo>
                  <a:pt x="79270" y="70126"/>
                </a:lnTo>
                <a:lnTo>
                  <a:pt x="79667" y="69768"/>
                </a:lnTo>
                <a:lnTo>
                  <a:pt x="80025" y="69370"/>
                </a:lnTo>
                <a:lnTo>
                  <a:pt x="80343" y="68973"/>
                </a:lnTo>
                <a:lnTo>
                  <a:pt x="80701" y="68575"/>
                </a:lnTo>
                <a:lnTo>
                  <a:pt x="80979" y="68138"/>
                </a:lnTo>
                <a:lnTo>
                  <a:pt x="81258" y="67701"/>
                </a:lnTo>
                <a:lnTo>
                  <a:pt x="81536" y="67263"/>
                </a:lnTo>
                <a:lnTo>
                  <a:pt x="81774" y="66786"/>
                </a:lnTo>
                <a:lnTo>
                  <a:pt x="82013" y="66309"/>
                </a:lnTo>
                <a:lnTo>
                  <a:pt x="82212" y="65792"/>
                </a:lnTo>
                <a:lnTo>
                  <a:pt x="82371" y="65276"/>
                </a:lnTo>
                <a:lnTo>
                  <a:pt x="82530" y="64759"/>
                </a:lnTo>
                <a:lnTo>
                  <a:pt x="82649" y="64242"/>
                </a:lnTo>
                <a:lnTo>
                  <a:pt x="82729" y="63685"/>
                </a:lnTo>
                <a:lnTo>
                  <a:pt x="82808" y="63169"/>
                </a:lnTo>
                <a:lnTo>
                  <a:pt x="82848" y="62612"/>
                </a:lnTo>
                <a:lnTo>
                  <a:pt x="82848" y="62056"/>
                </a:lnTo>
                <a:lnTo>
                  <a:pt x="82848" y="10932"/>
                </a:lnTo>
                <a:lnTo>
                  <a:pt x="82848" y="10376"/>
                </a:lnTo>
                <a:lnTo>
                  <a:pt x="82808" y="9819"/>
                </a:lnTo>
                <a:lnTo>
                  <a:pt x="82729" y="9263"/>
                </a:lnTo>
                <a:lnTo>
                  <a:pt x="82649" y="8706"/>
                </a:lnTo>
                <a:lnTo>
                  <a:pt x="82530" y="8189"/>
                </a:lnTo>
                <a:lnTo>
                  <a:pt x="82371" y="7673"/>
                </a:lnTo>
                <a:lnTo>
                  <a:pt x="82212" y="7156"/>
                </a:lnTo>
                <a:lnTo>
                  <a:pt x="82013" y="6679"/>
                </a:lnTo>
                <a:lnTo>
                  <a:pt x="81774" y="6202"/>
                </a:lnTo>
                <a:lnTo>
                  <a:pt x="81536" y="5725"/>
                </a:lnTo>
                <a:lnTo>
                  <a:pt x="81258" y="5248"/>
                </a:lnTo>
                <a:lnTo>
                  <a:pt x="80979" y="4810"/>
                </a:lnTo>
                <a:lnTo>
                  <a:pt x="80701" y="4373"/>
                </a:lnTo>
                <a:lnTo>
                  <a:pt x="80343" y="3976"/>
                </a:lnTo>
                <a:lnTo>
                  <a:pt x="80025" y="3578"/>
                </a:lnTo>
                <a:lnTo>
                  <a:pt x="79667" y="3180"/>
                </a:lnTo>
                <a:lnTo>
                  <a:pt x="79270" y="2823"/>
                </a:lnTo>
                <a:lnTo>
                  <a:pt x="78872" y="2505"/>
                </a:lnTo>
                <a:lnTo>
                  <a:pt x="78475" y="2147"/>
                </a:lnTo>
                <a:lnTo>
                  <a:pt x="78038" y="1869"/>
                </a:lnTo>
                <a:lnTo>
                  <a:pt x="77600" y="1590"/>
                </a:lnTo>
                <a:lnTo>
                  <a:pt x="77123" y="1312"/>
                </a:lnTo>
                <a:lnTo>
                  <a:pt x="76646" y="1074"/>
                </a:lnTo>
                <a:lnTo>
                  <a:pt x="76169" y="835"/>
                </a:lnTo>
                <a:lnTo>
                  <a:pt x="75692" y="636"/>
                </a:lnTo>
                <a:lnTo>
                  <a:pt x="75175" y="477"/>
                </a:lnTo>
                <a:lnTo>
                  <a:pt x="74658" y="318"/>
                </a:lnTo>
                <a:lnTo>
                  <a:pt x="74142" y="199"/>
                </a:lnTo>
                <a:lnTo>
                  <a:pt x="73585" y="119"/>
                </a:lnTo>
                <a:lnTo>
                  <a:pt x="73029" y="40"/>
                </a:lnTo>
                <a:lnTo>
                  <a:pt x="72472" y="0"/>
                </a:lnTo>
                <a:close/>
              </a:path>
            </a:pathLst>
          </a:custGeom>
          <a:solidFill>
            <a:srgbClr val="BDC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47"/>
          <p:cNvSpPr/>
          <p:nvPr/>
        </p:nvSpPr>
        <p:spPr>
          <a:xfrm rot="5400000">
            <a:off x="-1823872" y="2892110"/>
            <a:ext cx="1210298" cy="1631487"/>
          </a:xfrm>
          <a:custGeom>
            <a:rect b="b" l="l" r="r" t="t"/>
            <a:pathLst>
              <a:path extrusionOk="0" h="72989" w="54146">
                <a:moveTo>
                  <a:pt x="10377" y="1"/>
                </a:moveTo>
                <a:lnTo>
                  <a:pt x="9820" y="41"/>
                </a:lnTo>
                <a:lnTo>
                  <a:pt x="9264" y="120"/>
                </a:lnTo>
                <a:lnTo>
                  <a:pt x="8747" y="239"/>
                </a:lnTo>
                <a:lnTo>
                  <a:pt x="8230" y="359"/>
                </a:lnTo>
                <a:lnTo>
                  <a:pt x="7713" y="478"/>
                </a:lnTo>
                <a:lnTo>
                  <a:pt x="7196" y="677"/>
                </a:lnTo>
                <a:lnTo>
                  <a:pt x="6680" y="876"/>
                </a:lnTo>
                <a:lnTo>
                  <a:pt x="6203" y="1074"/>
                </a:lnTo>
                <a:lnTo>
                  <a:pt x="5725" y="1313"/>
                </a:lnTo>
                <a:lnTo>
                  <a:pt x="5288" y="1591"/>
                </a:lnTo>
                <a:lnTo>
                  <a:pt x="4851" y="1869"/>
                </a:lnTo>
                <a:lnTo>
                  <a:pt x="4414" y="2187"/>
                </a:lnTo>
                <a:lnTo>
                  <a:pt x="3976" y="2505"/>
                </a:lnTo>
                <a:lnTo>
                  <a:pt x="3579" y="2863"/>
                </a:lnTo>
                <a:lnTo>
                  <a:pt x="3221" y="3221"/>
                </a:lnTo>
                <a:lnTo>
                  <a:pt x="2863" y="3579"/>
                </a:lnTo>
                <a:lnTo>
                  <a:pt x="2505" y="3976"/>
                </a:lnTo>
                <a:lnTo>
                  <a:pt x="2187" y="4414"/>
                </a:lnTo>
                <a:lnTo>
                  <a:pt x="1869" y="4811"/>
                </a:lnTo>
                <a:lnTo>
                  <a:pt x="1591" y="5288"/>
                </a:lnTo>
                <a:lnTo>
                  <a:pt x="1313" y="5725"/>
                </a:lnTo>
                <a:lnTo>
                  <a:pt x="1074" y="6203"/>
                </a:lnTo>
                <a:lnTo>
                  <a:pt x="876" y="6680"/>
                </a:lnTo>
                <a:lnTo>
                  <a:pt x="677" y="7196"/>
                </a:lnTo>
                <a:lnTo>
                  <a:pt x="478" y="7673"/>
                </a:lnTo>
                <a:lnTo>
                  <a:pt x="359" y="8190"/>
                </a:lnTo>
                <a:lnTo>
                  <a:pt x="239" y="8747"/>
                </a:lnTo>
                <a:lnTo>
                  <a:pt x="120" y="9264"/>
                </a:lnTo>
                <a:lnTo>
                  <a:pt x="80" y="9820"/>
                </a:lnTo>
                <a:lnTo>
                  <a:pt x="1" y="10377"/>
                </a:lnTo>
                <a:lnTo>
                  <a:pt x="1" y="10933"/>
                </a:lnTo>
                <a:lnTo>
                  <a:pt x="1" y="62056"/>
                </a:lnTo>
                <a:lnTo>
                  <a:pt x="1" y="62613"/>
                </a:lnTo>
                <a:lnTo>
                  <a:pt x="80" y="63169"/>
                </a:lnTo>
                <a:lnTo>
                  <a:pt x="120" y="63726"/>
                </a:lnTo>
                <a:lnTo>
                  <a:pt x="239" y="64243"/>
                </a:lnTo>
                <a:lnTo>
                  <a:pt x="359" y="64799"/>
                </a:lnTo>
                <a:lnTo>
                  <a:pt x="478" y="65316"/>
                </a:lnTo>
                <a:lnTo>
                  <a:pt x="677" y="65793"/>
                </a:lnTo>
                <a:lnTo>
                  <a:pt x="876" y="66310"/>
                </a:lnTo>
                <a:lnTo>
                  <a:pt x="1074" y="66787"/>
                </a:lnTo>
                <a:lnTo>
                  <a:pt x="1313" y="67264"/>
                </a:lnTo>
                <a:lnTo>
                  <a:pt x="1591" y="67701"/>
                </a:lnTo>
                <a:lnTo>
                  <a:pt x="1869" y="68178"/>
                </a:lnTo>
                <a:lnTo>
                  <a:pt x="2187" y="68576"/>
                </a:lnTo>
                <a:lnTo>
                  <a:pt x="2505" y="69013"/>
                </a:lnTo>
                <a:lnTo>
                  <a:pt x="2863" y="69411"/>
                </a:lnTo>
                <a:lnTo>
                  <a:pt x="3221" y="69769"/>
                </a:lnTo>
                <a:lnTo>
                  <a:pt x="3579" y="70126"/>
                </a:lnTo>
                <a:lnTo>
                  <a:pt x="3976" y="70484"/>
                </a:lnTo>
                <a:lnTo>
                  <a:pt x="4414" y="70802"/>
                </a:lnTo>
                <a:lnTo>
                  <a:pt x="4851" y="71120"/>
                </a:lnTo>
                <a:lnTo>
                  <a:pt x="5288" y="71398"/>
                </a:lnTo>
                <a:lnTo>
                  <a:pt x="5725" y="71677"/>
                </a:lnTo>
                <a:lnTo>
                  <a:pt x="6203" y="71915"/>
                </a:lnTo>
                <a:lnTo>
                  <a:pt x="6680" y="72114"/>
                </a:lnTo>
                <a:lnTo>
                  <a:pt x="7196" y="72313"/>
                </a:lnTo>
                <a:lnTo>
                  <a:pt x="7713" y="72512"/>
                </a:lnTo>
                <a:lnTo>
                  <a:pt x="8230" y="72631"/>
                </a:lnTo>
                <a:lnTo>
                  <a:pt x="8747" y="72750"/>
                </a:lnTo>
                <a:lnTo>
                  <a:pt x="9264" y="72869"/>
                </a:lnTo>
                <a:lnTo>
                  <a:pt x="9820" y="72949"/>
                </a:lnTo>
                <a:lnTo>
                  <a:pt x="10377" y="72989"/>
                </a:lnTo>
                <a:lnTo>
                  <a:pt x="54146" y="72989"/>
                </a:lnTo>
                <a:lnTo>
                  <a:pt x="54146" y="66628"/>
                </a:lnTo>
                <a:lnTo>
                  <a:pt x="10933" y="66628"/>
                </a:lnTo>
                <a:lnTo>
                  <a:pt x="10456" y="66588"/>
                </a:lnTo>
                <a:lnTo>
                  <a:pt x="10019" y="66548"/>
                </a:lnTo>
                <a:lnTo>
                  <a:pt x="9582" y="66429"/>
                </a:lnTo>
                <a:lnTo>
                  <a:pt x="9144" y="66270"/>
                </a:lnTo>
                <a:lnTo>
                  <a:pt x="8747" y="66071"/>
                </a:lnTo>
                <a:lnTo>
                  <a:pt x="8389" y="65833"/>
                </a:lnTo>
                <a:lnTo>
                  <a:pt x="8031" y="65594"/>
                </a:lnTo>
                <a:lnTo>
                  <a:pt x="7713" y="65276"/>
                </a:lnTo>
                <a:lnTo>
                  <a:pt x="7395" y="64958"/>
                </a:lnTo>
                <a:lnTo>
                  <a:pt x="7157" y="64601"/>
                </a:lnTo>
                <a:lnTo>
                  <a:pt x="6918" y="64243"/>
                </a:lnTo>
                <a:lnTo>
                  <a:pt x="6719" y="63845"/>
                </a:lnTo>
                <a:lnTo>
                  <a:pt x="6560" y="63408"/>
                </a:lnTo>
                <a:lnTo>
                  <a:pt x="6441" y="62971"/>
                </a:lnTo>
                <a:lnTo>
                  <a:pt x="6401" y="62533"/>
                </a:lnTo>
                <a:lnTo>
                  <a:pt x="6362" y="62056"/>
                </a:lnTo>
                <a:lnTo>
                  <a:pt x="6362" y="10933"/>
                </a:lnTo>
                <a:lnTo>
                  <a:pt x="6401" y="10456"/>
                </a:lnTo>
                <a:lnTo>
                  <a:pt x="6441" y="10019"/>
                </a:lnTo>
                <a:lnTo>
                  <a:pt x="6560" y="9582"/>
                </a:lnTo>
                <a:lnTo>
                  <a:pt x="6719" y="9144"/>
                </a:lnTo>
                <a:lnTo>
                  <a:pt x="6918" y="8747"/>
                </a:lnTo>
                <a:lnTo>
                  <a:pt x="7157" y="8389"/>
                </a:lnTo>
                <a:lnTo>
                  <a:pt x="7395" y="8031"/>
                </a:lnTo>
                <a:lnTo>
                  <a:pt x="7713" y="7713"/>
                </a:lnTo>
                <a:lnTo>
                  <a:pt x="8031" y="7395"/>
                </a:lnTo>
                <a:lnTo>
                  <a:pt x="8389" y="7157"/>
                </a:lnTo>
                <a:lnTo>
                  <a:pt x="8747" y="6918"/>
                </a:lnTo>
                <a:lnTo>
                  <a:pt x="9144" y="6719"/>
                </a:lnTo>
                <a:lnTo>
                  <a:pt x="9582" y="6560"/>
                </a:lnTo>
                <a:lnTo>
                  <a:pt x="10019" y="6441"/>
                </a:lnTo>
                <a:lnTo>
                  <a:pt x="10456" y="6401"/>
                </a:lnTo>
                <a:lnTo>
                  <a:pt x="10933" y="6362"/>
                </a:lnTo>
                <a:lnTo>
                  <a:pt x="21587" y="6362"/>
                </a:lnTo>
                <a:lnTo>
                  <a:pt x="21587" y="1"/>
                </a:lnTo>
                <a:close/>
              </a:path>
            </a:pathLst>
          </a:custGeom>
          <a:solidFill>
            <a:srgbClr val="BDC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47"/>
          <p:cNvSpPr/>
          <p:nvPr/>
        </p:nvSpPr>
        <p:spPr>
          <a:xfrm>
            <a:off x="8800110" y="5485775"/>
            <a:ext cx="353680" cy="514445"/>
          </a:xfrm>
          <a:custGeom>
            <a:rect b="b" l="l" r="r" t="t"/>
            <a:pathLst>
              <a:path extrusionOk="0" h="209550" w="144065">
                <a:moveTo>
                  <a:pt x="72033" y="163711"/>
                </a:moveTo>
                <a:lnTo>
                  <a:pt x="73363" y="163813"/>
                </a:lnTo>
                <a:lnTo>
                  <a:pt x="74693" y="164018"/>
                </a:lnTo>
                <a:lnTo>
                  <a:pt x="75921" y="164325"/>
                </a:lnTo>
                <a:lnTo>
                  <a:pt x="77148" y="164734"/>
                </a:lnTo>
                <a:lnTo>
                  <a:pt x="78274" y="165246"/>
                </a:lnTo>
                <a:lnTo>
                  <a:pt x="79399" y="165962"/>
                </a:lnTo>
                <a:lnTo>
                  <a:pt x="80320" y="166678"/>
                </a:lnTo>
                <a:lnTo>
                  <a:pt x="81344" y="167497"/>
                </a:lnTo>
                <a:lnTo>
                  <a:pt x="82162" y="168520"/>
                </a:lnTo>
                <a:lnTo>
                  <a:pt x="82878" y="169441"/>
                </a:lnTo>
                <a:lnTo>
                  <a:pt x="83595" y="170566"/>
                </a:lnTo>
                <a:lnTo>
                  <a:pt x="84106" y="171692"/>
                </a:lnTo>
                <a:lnTo>
                  <a:pt x="84515" y="172920"/>
                </a:lnTo>
                <a:lnTo>
                  <a:pt x="84822" y="174148"/>
                </a:lnTo>
                <a:lnTo>
                  <a:pt x="85027" y="175478"/>
                </a:lnTo>
                <a:lnTo>
                  <a:pt x="85129" y="176808"/>
                </a:lnTo>
                <a:lnTo>
                  <a:pt x="85027" y="178138"/>
                </a:lnTo>
                <a:lnTo>
                  <a:pt x="84822" y="179468"/>
                </a:lnTo>
                <a:lnTo>
                  <a:pt x="84515" y="180696"/>
                </a:lnTo>
                <a:lnTo>
                  <a:pt x="84106" y="181924"/>
                </a:lnTo>
                <a:lnTo>
                  <a:pt x="83595" y="183049"/>
                </a:lnTo>
                <a:lnTo>
                  <a:pt x="82878" y="184175"/>
                </a:lnTo>
                <a:lnTo>
                  <a:pt x="82162" y="185096"/>
                </a:lnTo>
                <a:lnTo>
                  <a:pt x="81344" y="186119"/>
                </a:lnTo>
                <a:lnTo>
                  <a:pt x="80320" y="186937"/>
                </a:lnTo>
                <a:lnTo>
                  <a:pt x="79399" y="187654"/>
                </a:lnTo>
                <a:lnTo>
                  <a:pt x="78274" y="188370"/>
                </a:lnTo>
                <a:lnTo>
                  <a:pt x="77148" y="188882"/>
                </a:lnTo>
                <a:lnTo>
                  <a:pt x="75921" y="189291"/>
                </a:lnTo>
                <a:lnTo>
                  <a:pt x="74693" y="189598"/>
                </a:lnTo>
                <a:lnTo>
                  <a:pt x="73363" y="189802"/>
                </a:lnTo>
                <a:lnTo>
                  <a:pt x="72033" y="189905"/>
                </a:lnTo>
                <a:lnTo>
                  <a:pt x="70702" y="189802"/>
                </a:lnTo>
                <a:lnTo>
                  <a:pt x="69372" y="189598"/>
                </a:lnTo>
                <a:lnTo>
                  <a:pt x="68144" y="189291"/>
                </a:lnTo>
                <a:lnTo>
                  <a:pt x="66917" y="188882"/>
                </a:lnTo>
                <a:lnTo>
                  <a:pt x="65791" y="188370"/>
                </a:lnTo>
                <a:lnTo>
                  <a:pt x="64666" y="187654"/>
                </a:lnTo>
                <a:lnTo>
                  <a:pt x="63745" y="186937"/>
                </a:lnTo>
                <a:lnTo>
                  <a:pt x="62721" y="186119"/>
                </a:lnTo>
                <a:lnTo>
                  <a:pt x="61903" y="185096"/>
                </a:lnTo>
                <a:lnTo>
                  <a:pt x="61187" y="184175"/>
                </a:lnTo>
                <a:lnTo>
                  <a:pt x="60470" y="183049"/>
                </a:lnTo>
                <a:lnTo>
                  <a:pt x="59959" y="181924"/>
                </a:lnTo>
                <a:lnTo>
                  <a:pt x="59550" y="180696"/>
                </a:lnTo>
                <a:lnTo>
                  <a:pt x="59243" y="179468"/>
                </a:lnTo>
                <a:lnTo>
                  <a:pt x="59038" y="178138"/>
                </a:lnTo>
                <a:lnTo>
                  <a:pt x="58936" y="176808"/>
                </a:lnTo>
                <a:lnTo>
                  <a:pt x="59038" y="175478"/>
                </a:lnTo>
                <a:lnTo>
                  <a:pt x="59243" y="174148"/>
                </a:lnTo>
                <a:lnTo>
                  <a:pt x="59550" y="172920"/>
                </a:lnTo>
                <a:lnTo>
                  <a:pt x="59959" y="171692"/>
                </a:lnTo>
                <a:lnTo>
                  <a:pt x="60470" y="170566"/>
                </a:lnTo>
                <a:lnTo>
                  <a:pt x="61187" y="169441"/>
                </a:lnTo>
                <a:lnTo>
                  <a:pt x="61903" y="168520"/>
                </a:lnTo>
                <a:lnTo>
                  <a:pt x="62721" y="167497"/>
                </a:lnTo>
                <a:lnTo>
                  <a:pt x="63745" y="166678"/>
                </a:lnTo>
                <a:lnTo>
                  <a:pt x="64666" y="165962"/>
                </a:lnTo>
                <a:lnTo>
                  <a:pt x="65791" y="165246"/>
                </a:lnTo>
                <a:lnTo>
                  <a:pt x="66917" y="164734"/>
                </a:lnTo>
                <a:lnTo>
                  <a:pt x="68144" y="164325"/>
                </a:lnTo>
                <a:lnTo>
                  <a:pt x="69372" y="164018"/>
                </a:lnTo>
                <a:lnTo>
                  <a:pt x="70702" y="163813"/>
                </a:lnTo>
                <a:lnTo>
                  <a:pt x="72033" y="163711"/>
                </a:lnTo>
                <a:close/>
                <a:moveTo>
                  <a:pt x="24863" y="0"/>
                </a:moveTo>
                <a:lnTo>
                  <a:pt x="23533" y="102"/>
                </a:lnTo>
                <a:lnTo>
                  <a:pt x="22203" y="307"/>
                </a:lnTo>
                <a:lnTo>
                  <a:pt x="20873" y="512"/>
                </a:lnTo>
                <a:lnTo>
                  <a:pt x="19645" y="819"/>
                </a:lnTo>
                <a:lnTo>
                  <a:pt x="18417" y="1228"/>
                </a:lnTo>
                <a:lnTo>
                  <a:pt x="17190" y="1637"/>
                </a:lnTo>
                <a:lnTo>
                  <a:pt x="15962" y="2046"/>
                </a:lnTo>
                <a:lnTo>
                  <a:pt x="14836" y="2558"/>
                </a:lnTo>
                <a:lnTo>
                  <a:pt x="13711" y="3172"/>
                </a:lnTo>
                <a:lnTo>
                  <a:pt x="11562" y="4502"/>
                </a:lnTo>
                <a:lnTo>
                  <a:pt x="9516" y="6037"/>
                </a:lnTo>
                <a:lnTo>
                  <a:pt x="7674" y="7674"/>
                </a:lnTo>
                <a:lnTo>
                  <a:pt x="6037" y="9516"/>
                </a:lnTo>
                <a:lnTo>
                  <a:pt x="4502" y="11562"/>
                </a:lnTo>
                <a:lnTo>
                  <a:pt x="3172" y="13711"/>
                </a:lnTo>
                <a:lnTo>
                  <a:pt x="2558" y="14836"/>
                </a:lnTo>
                <a:lnTo>
                  <a:pt x="2046" y="15962"/>
                </a:lnTo>
                <a:lnTo>
                  <a:pt x="1637" y="17190"/>
                </a:lnTo>
                <a:lnTo>
                  <a:pt x="1228" y="18417"/>
                </a:lnTo>
                <a:lnTo>
                  <a:pt x="819" y="19645"/>
                </a:lnTo>
                <a:lnTo>
                  <a:pt x="512" y="20873"/>
                </a:lnTo>
                <a:lnTo>
                  <a:pt x="307" y="22203"/>
                </a:lnTo>
                <a:lnTo>
                  <a:pt x="102" y="23533"/>
                </a:lnTo>
                <a:lnTo>
                  <a:pt x="0" y="24864"/>
                </a:lnTo>
                <a:lnTo>
                  <a:pt x="0" y="26194"/>
                </a:lnTo>
                <a:lnTo>
                  <a:pt x="0" y="183356"/>
                </a:lnTo>
                <a:lnTo>
                  <a:pt x="0" y="184686"/>
                </a:lnTo>
                <a:lnTo>
                  <a:pt x="102" y="186017"/>
                </a:lnTo>
                <a:lnTo>
                  <a:pt x="307" y="187347"/>
                </a:lnTo>
                <a:lnTo>
                  <a:pt x="512" y="188677"/>
                </a:lnTo>
                <a:lnTo>
                  <a:pt x="819" y="189905"/>
                </a:lnTo>
                <a:lnTo>
                  <a:pt x="1228" y="191133"/>
                </a:lnTo>
                <a:lnTo>
                  <a:pt x="1637" y="192360"/>
                </a:lnTo>
                <a:lnTo>
                  <a:pt x="2046" y="193588"/>
                </a:lnTo>
                <a:lnTo>
                  <a:pt x="2558" y="194714"/>
                </a:lnTo>
                <a:lnTo>
                  <a:pt x="3172" y="195839"/>
                </a:lnTo>
                <a:lnTo>
                  <a:pt x="4502" y="197988"/>
                </a:lnTo>
                <a:lnTo>
                  <a:pt x="6037" y="200034"/>
                </a:lnTo>
                <a:lnTo>
                  <a:pt x="7674" y="201876"/>
                </a:lnTo>
                <a:lnTo>
                  <a:pt x="9516" y="203513"/>
                </a:lnTo>
                <a:lnTo>
                  <a:pt x="11562" y="205048"/>
                </a:lnTo>
                <a:lnTo>
                  <a:pt x="13711" y="206378"/>
                </a:lnTo>
                <a:lnTo>
                  <a:pt x="14836" y="206992"/>
                </a:lnTo>
                <a:lnTo>
                  <a:pt x="15962" y="207504"/>
                </a:lnTo>
                <a:lnTo>
                  <a:pt x="17190" y="207913"/>
                </a:lnTo>
                <a:lnTo>
                  <a:pt x="18417" y="208322"/>
                </a:lnTo>
                <a:lnTo>
                  <a:pt x="19645" y="208731"/>
                </a:lnTo>
                <a:lnTo>
                  <a:pt x="20873" y="209038"/>
                </a:lnTo>
                <a:lnTo>
                  <a:pt x="22203" y="209243"/>
                </a:lnTo>
                <a:lnTo>
                  <a:pt x="23533" y="209448"/>
                </a:lnTo>
                <a:lnTo>
                  <a:pt x="24863" y="209550"/>
                </a:lnTo>
                <a:lnTo>
                  <a:pt x="119202" y="209550"/>
                </a:lnTo>
                <a:lnTo>
                  <a:pt x="120532" y="209448"/>
                </a:lnTo>
                <a:lnTo>
                  <a:pt x="121862" y="209243"/>
                </a:lnTo>
                <a:lnTo>
                  <a:pt x="123192" y="209038"/>
                </a:lnTo>
                <a:lnTo>
                  <a:pt x="124420" y="208731"/>
                </a:lnTo>
                <a:lnTo>
                  <a:pt x="125648" y="208322"/>
                </a:lnTo>
                <a:lnTo>
                  <a:pt x="126875" y="207913"/>
                </a:lnTo>
                <a:lnTo>
                  <a:pt x="128103" y="207504"/>
                </a:lnTo>
                <a:lnTo>
                  <a:pt x="129229" y="206992"/>
                </a:lnTo>
                <a:lnTo>
                  <a:pt x="130354" y="206378"/>
                </a:lnTo>
                <a:lnTo>
                  <a:pt x="132503" y="205048"/>
                </a:lnTo>
                <a:lnTo>
                  <a:pt x="134549" y="203513"/>
                </a:lnTo>
                <a:lnTo>
                  <a:pt x="136391" y="201876"/>
                </a:lnTo>
                <a:lnTo>
                  <a:pt x="138028" y="200034"/>
                </a:lnTo>
                <a:lnTo>
                  <a:pt x="139563" y="197988"/>
                </a:lnTo>
                <a:lnTo>
                  <a:pt x="140893" y="195839"/>
                </a:lnTo>
                <a:lnTo>
                  <a:pt x="141507" y="194714"/>
                </a:lnTo>
                <a:lnTo>
                  <a:pt x="142019" y="193588"/>
                </a:lnTo>
                <a:lnTo>
                  <a:pt x="142428" y="192360"/>
                </a:lnTo>
                <a:lnTo>
                  <a:pt x="142837" y="191133"/>
                </a:lnTo>
                <a:lnTo>
                  <a:pt x="143246" y="189905"/>
                </a:lnTo>
                <a:lnTo>
                  <a:pt x="143553" y="188677"/>
                </a:lnTo>
                <a:lnTo>
                  <a:pt x="143758" y="187347"/>
                </a:lnTo>
                <a:lnTo>
                  <a:pt x="143963" y="186017"/>
                </a:lnTo>
                <a:lnTo>
                  <a:pt x="144065" y="184686"/>
                </a:lnTo>
                <a:lnTo>
                  <a:pt x="144065" y="183356"/>
                </a:lnTo>
                <a:lnTo>
                  <a:pt x="144065" y="26194"/>
                </a:lnTo>
                <a:lnTo>
                  <a:pt x="144065" y="24864"/>
                </a:lnTo>
                <a:lnTo>
                  <a:pt x="143963" y="23533"/>
                </a:lnTo>
                <a:lnTo>
                  <a:pt x="143758" y="22203"/>
                </a:lnTo>
                <a:lnTo>
                  <a:pt x="143553" y="20873"/>
                </a:lnTo>
                <a:lnTo>
                  <a:pt x="143246" y="19645"/>
                </a:lnTo>
                <a:lnTo>
                  <a:pt x="142837" y="18417"/>
                </a:lnTo>
                <a:lnTo>
                  <a:pt x="142428" y="17190"/>
                </a:lnTo>
                <a:lnTo>
                  <a:pt x="142019" y="15962"/>
                </a:lnTo>
                <a:lnTo>
                  <a:pt x="141507" y="14836"/>
                </a:lnTo>
                <a:lnTo>
                  <a:pt x="140893" y="13711"/>
                </a:lnTo>
                <a:lnTo>
                  <a:pt x="139563" y="11562"/>
                </a:lnTo>
                <a:lnTo>
                  <a:pt x="138028" y="9516"/>
                </a:lnTo>
                <a:lnTo>
                  <a:pt x="136391" y="7674"/>
                </a:lnTo>
                <a:lnTo>
                  <a:pt x="134549" y="6037"/>
                </a:lnTo>
                <a:lnTo>
                  <a:pt x="132503" y="4502"/>
                </a:lnTo>
                <a:lnTo>
                  <a:pt x="130354" y="3172"/>
                </a:lnTo>
                <a:lnTo>
                  <a:pt x="129229" y="2558"/>
                </a:lnTo>
                <a:lnTo>
                  <a:pt x="128103" y="2046"/>
                </a:lnTo>
                <a:lnTo>
                  <a:pt x="126875" y="1637"/>
                </a:lnTo>
                <a:lnTo>
                  <a:pt x="125648" y="1228"/>
                </a:lnTo>
                <a:lnTo>
                  <a:pt x="124420" y="819"/>
                </a:lnTo>
                <a:lnTo>
                  <a:pt x="123192" y="512"/>
                </a:lnTo>
                <a:lnTo>
                  <a:pt x="121862" y="307"/>
                </a:lnTo>
                <a:lnTo>
                  <a:pt x="120532" y="102"/>
                </a:lnTo>
                <a:lnTo>
                  <a:pt x="119202"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47"/>
          <p:cNvSpPr/>
          <p:nvPr/>
        </p:nvSpPr>
        <p:spPr>
          <a:xfrm>
            <a:off x="1436275" y="3382349"/>
            <a:ext cx="514500" cy="514500"/>
          </a:xfrm>
          <a:prstGeom prst="ellipse">
            <a:avLst/>
          </a:prstGeom>
          <a:solidFill>
            <a:srgbClr val="FF268C"/>
          </a:solidFill>
          <a:ln cap="flat" cmpd="sng" w="28575">
            <a:solidFill>
              <a:srgbClr val="12032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18" name="Google Shape;218;p47"/>
          <p:cNvSpPr/>
          <p:nvPr/>
        </p:nvSpPr>
        <p:spPr>
          <a:xfrm>
            <a:off x="3531600" y="322913"/>
            <a:ext cx="514500" cy="514500"/>
          </a:xfrm>
          <a:prstGeom prst="ellipse">
            <a:avLst/>
          </a:prstGeom>
          <a:solidFill>
            <a:srgbClr val="00C2D7"/>
          </a:solidFill>
          <a:ln cap="flat" cmpd="sng" w="28575">
            <a:solidFill>
              <a:srgbClr val="12032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19" name="Google Shape;219;p47"/>
          <p:cNvSpPr/>
          <p:nvPr/>
        </p:nvSpPr>
        <p:spPr>
          <a:xfrm>
            <a:off x="5073137" y="1812913"/>
            <a:ext cx="514500" cy="514500"/>
          </a:xfrm>
          <a:prstGeom prst="ellipse">
            <a:avLst/>
          </a:prstGeom>
          <a:solidFill>
            <a:srgbClr val="6857E1"/>
          </a:solidFill>
          <a:ln cap="flat" cmpd="sng" w="28575">
            <a:solidFill>
              <a:srgbClr val="12032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20" name="Google Shape;220;p47"/>
          <p:cNvSpPr/>
          <p:nvPr/>
        </p:nvSpPr>
        <p:spPr>
          <a:xfrm rot="10800000">
            <a:off x="8194350" y="1658275"/>
            <a:ext cx="140100" cy="2160600"/>
          </a:xfrm>
          <a:prstGeom prst="rect">
            <a:avLst/>
          </a:prstGeom>
          <a:solidFill>
            <a:srgbClr val="BDC1C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21" name="Google Shape;221;p47"/>
          <p:cNvSpPr/>
          <p:nvPr/>
        </p:nvSpPr>
        <p:spPr>
          <a:xfrm>
            <a:off x="8018885" y="3714371"/>
            <a:ext cx="514500" cy="514500"/>
          </a:xfrm>
          <a:prstGeom prst="ellipse">
            <a:avLst/>
          </a:prstGeom>
          <a:solidFill>
            <a:srgbClr val="00C2D7"/>
          </a:solidFill>
          <a:ln cap="flat" cmpd="sng" w="28575">
            <a:solidFill>
              <a:srgbClr val="12032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22" name="Google Shape;222;p47"/>
          <p:cNvSpPr/>
          <p:nvPr/>
        </p:nvSpPr>
        <p:spPr>
          <a:xfrm>
            <a:off x="7258149" y="605363"/>
            <a:ext cx="514500" cy="514500"/>
          </a:xfrm>
          <a:prstGeom prst="ellipse">
            <a:avLst/>
          </a:prstGeom>
          <a:solidFill>
            <a:srgbClr val="00BC6F"/>
          </a:solidFill>
          <a:ln cap="flat" cmpd="sng" w="28575">
            <a:solidFill>
              <a:srgbClr val="12032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223" name="Google Shape;223;p47"/>
          <p:cNvGrpSpPr/>
          <p:nvPr/>
        </p:nvGrpSpPr>
        <p:grpSpPr>
          <a:xfrm>
            <a:off x="-1791165" y="1126850"/>
            <a:ext cx="514500" cy="514500"/>
            <a:chOff x="6738098" y="2525375"/>
            <a:chExt cx="514500" cy="514500"/>
          </a:xfrm>
        </p:grpSpPr>
        <p:sp>
          <p:nvSpPr>
            <p:cNvPr id="224" name="Google Shape;224;p47"/>
            <p:cNvSpPr/>
            <p:nvPr/>
          </p:nvSpPr>
          <p:spPr>
            <a:xfrm>
              <a:off x="6738098" y="2525375"/>
              <a:ext cx="514500" cy="514500"/>
            </a:xfrm>
            <a:prstGeom prst="ellipse">
              <a:avLst/>
            </a:prstGeom>
            <a:solidFill>
              <a:srgbClr val="EE6E57"/>
            </a:solidFill>
            <a:ln cap="flat" cmpd="sng" w="28575">
              <a:solidFill>
                <a:srgbClr val="12032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25" name="Google Shape;225;p47"/>
            <p:cNvSpPr/>
            <p:nvPr/>
          </p:nvSpPr>
          <p:spPr>
            <a:xfrm>
              <a:off x="6860710" y="2691086"/>
              <a:ext cx="269268" cy="214775"/>
            </a:xfrm>
            <a:custGeom>
              <a:rect b="b" l="l" r="r" t="t"/>
              <a:pathLst>
                <a:path extrusionOk="0" h="6385" w="8005">
                  <a:moveTo>
                    <a:pt x="4425" y="816"/>
                  </a:moveTo>
                  <a:lnTo>
                    <a:pt x="4279" y="757"/>
                  </a:lnTo>
                  <a:lnTo>
                    <a:pt x="4124" y="719"/>
                  </a:lnTo>
                  <a:lnTo>
                    <a:pt x="3969" y="670"/>
                  </a:lnTo>
                  <a:lnTo>
                    <a:pt x="3814" y="641"/>
                  </a:lnTo>
                  <a:lnTo>
                    <a:pt x="3658" y="612"/>
                  </a:lnTo>
                  <a:lnTo>
                    <a:pt x="3493" y="593"/>
                  </a:lnTo>
                  <a:lnTo>
                    <a:pt x="3319" y="583"/>
                  </a:lnTo>
                  <a:lnTo>
                    <a:pt x="3154" y="573"/>
                  </a:lnTo>
                  <a:lnTo>
                    <a:pt x="2979" y="583"/>
                  </a:lnTo>
                  <a:lnTo>
                    <a:pt x="2814" y="593"/>
                  </a:lnTo>
                  <a:lnTo>
                    <a:pt x="2649" y="612"/>
                  </a:lnTo>
                  <a:lnTo>
                    <a:pt x="2494" y="641"/>
                  </a:lnTo>
                  <a:lnTo>
                    <a:pt x="2329" y="670"/>
                  </a:lnTo>
                  <a:lnTo>
                    <a:pt x="2174" y="719"/>
                  </a:lnTo>
                  <a:lnTo>
                    <a:pt x="2019" y="757"/>
                  </a:lnTo>
                  <a:lnTo>
                    <a:pt x="1873" y="816"/>
                  </a:lnTo>
                  <a:lnTo>
                    <a:pt x="1728" y="874"/>
                  </a:lnTo>
                  <a:lnTo>
                    <a:pt x="1592" y="942"/>
                  </a:lnTo>
                  <a:lnTo>
                    <a:pt x="1466" y="1019"/>
                  </a:lnTo>
                  <a:lnTo>
                    <a:pt x="1340" y="1087"/>
                  </a:lnTo>
                  <a:lnTo>
                    <a:pt x="1223" y="1175"/>
                  </a:lnTo>
                  <a:lnTo>
                    <a:pt x="1117" y="1262"/>
                  </a:lnTo>
                  <a:lnTo>
                    <a:pt x="1010" y="1359"/>
                  </a:lnTo>
                  <a:lnTo>
                    <a:pt x="922" y="1456"/>
                  </a:lnTo>
                  <a:lnTo>
                    <a:pt x="835" y="1563"/>
                  </a:lnTo>
                  <a:lnTo>
                    <a:pt x="777" y="1660"/>
                  </a:lnTo>
                  <a:lnTo>
                    <a:pt x="709" y="1757"/>
                  </a:lnTo>
                  <a:lnTo>
                    <a:pt x="670" y="1873"/>
                  </a:lnTo>
                  <a:lnTo>
                    <a:pt x="631" y="1980"/>
                  </a:lnTo>
                  <a:lnTo>
                    <a:pt x="602" y="2087"/>
                  </a:lnTo>
                  <a:lnTo>
                    <a:pt x="583" y="2213"/>
                  </a:lnTo>
                  <a:lnTo>
                    <a:pt x="573" y="2319"/>
                  </a:lnTo>
                  <a:lnTo>
                    <a:pt x="583" y="2407"/>
                  </a:lnTo>
                  <a:lnTo>
                    <a:pt x="593" y="2504"/>
                  </a:lnTo>
                  <a:lnTo>
                    <a:pt x="612" y="2591"/>
                  </a:lnTo>
                  <a:lnTo>
                    <a:pt x="641" y="2688"/>
                  </a:lnTo>
                  <a:lnTo>
                    <a:pt x="670" y="2775"/>
                  </a:lnTo>
                  <a:lnTo>
                    <a:pt x="709" y="2863"/>
                  </a:lnTo>
                  <a:lnTo>
                    <a:pt x="758" y="2950"/>
                  </a:lnTo>
                  <a:lnTo>
                    <a:pt x="816" y="3037"/>
                  </a:lnTo>
                  <a:lnTo>
                    <a:pt x="942" y="3202"/>
                  </a:lnTo>
                  <a:lnTo>
                    <a:pt x="1097" y="3357"/>
                  </a:lnTo>
                  <a:lnTo>
                    <a:pt x="1281" y="3503"/>
                  </a:lnTo>
                  <a:lnTo>
                    <a:pt x="1369" y="3571"/>
                  </a:lnTo>
                  <a:lnTo>
                    <a:pt x="1485" y="3639"/>
                  </a:lnTo>
                  <a:lnTo>
                    <a:pt x="1912" y="3891"/>
                  </a:lnTo>
                  <a:lnTo>
                    <a:pt x="1757" y="4269"/>
                  </a:lnTo>
                  <a:lnTo>
                    <a:pt x="1902" y="4182"/>
                  </a:lnTo>
                  <a:lnTo>
                    <a:pt x="2028" y="4095"/>
                  </a:lnTo>
                  <a:lnTo>
                    <a:pt x="2232" y="3949"/>
                  </a:lnTo>
                  <a:lnTo>
                    <a:pt x="2465" y="3998"/>
                  </a:lnTo>
                  <a:lnTo>
                    <a:pt x="2640" y="4027"/>
                  </a:lnTo>
                  <a:lnTo>
                    <a:pt x="2814" y="4046"/>
                  </a:lnTo>
                  <a:lnTo>
                    <a:pt x="2989" y="4056"/>
                  </a:lnTo>
                  <a:lnTo>
                    <a:pt x="3154" y="4056"/>
                  </a:lnTo>
                  <a:lnTo>
                    <a:pt x="3319" y="4056"/>
                  </a:lnTo>
                  <a:lnTo>
                    <a:pt x="3493" y="4056"/>
                  </a:lnTo>
                  <a:lnTo>
                    <a:pt x="3658" y="4037"/>
                  </a:lnTo>
                  <a:lnTo>
                    <a:pt x="3814" y="4007"/>
                  </a:lnTo>
                  <a:lnTo>
                    <a:pt x="3969" y="3969"/>
                  </a:lnTo>
                  <a:lnTo>
                    <a:pt x="4124" y="3930"/>
                  </a:lnTo>
                  <a:lnTo>
                    <a:pt x="4279" y="3881"/>
                  </a:lnTo>
                  <a:lnTo>
                    <a:pt x="4425" y="3823"/>
                  </a:lnTo>
                  <a:lnTo>
                    <a:pt x="4570" y="3765"/>
                  </a:lnTo>
                  <a:lnTo>
                    <a:pt x="4706" y="3697"/>
                  </a:lnTo>
                  <a:lnTo>
                    <a:pt x="4832" y="3629"/>
                  </a:lnTo>
                  <a:lnTo>
                    <a:pt x="4968" y="3551"/>
                  </a:lnTo>
                  <a:lnTo>
                    <a:pt x="5075" y="3464"/>
                  </a:lnTo>
                  <a:lnTo>
                    <a:pt x="5181" y="3387"/>
                  </a:lnTo>
                  <a:lnTo>
                    <a:pt x="5278" y="3289"/>
                  </a:lnTo>
                  <a:lnTo>
                    <a:pt x="5366" y="3192"/>
                  </a:lnTo>
                  <a:lnTo>
                    <a:pt x="5453" y="3086"/>
                  </a:lnTo>
                  <a:lnTo>
                    <a:pt x="5521" y="2979"/>
                  </a:lnTo>
                  <a:lnTo>
                    <a:pt x="5589" y="2882"/>
                  </a:lnTo>
                  <a:lnTo>
                    <a:pt x="5637" y="2766"/>
                  </a:lnTo>
                  <a:lnTo>
                    <a:pt x="5666" y="2659"/>
                  </a:lnTo>
                  <a:lnTo>
                    <a:pt x="5696" y="2552"/>
                  </a:lnTo>
                  <a:lnTo>
                    <a:pt x="5715" y="2436"/>
                  </a:lnTo>
                  <a:lnTo>
                    <a:pt x="5725" y="2319"/>
                  </a:lnTo>
                  <a:lnTo>
                    <a:pt x="5715" y="2213"/>
                  </a:lnTo>
                  <a:lnTo>
                    <a:pt x="5696" y="2087"/>
                  </a:lnTo>
                  <a:lnTo>
                    <a:pt x="5666" y="1980"/>
                  </a:lnTo>
                  <a:lnTo>
                    <a:pt x="5637" y="1873"/>
                  </a:lnTo>
                  <a:lnTo>
                    <a:pt x="5589" y="1757"/>
                  </a:lnTo>
                  <a:lnTo>
                    <a:pt x="5521" y="1660"/>
                  </a:lnTo>
                  <a:lnTo>
                    <a:pt x="5453" y="1563"/>
                  </a:lnTo>
                  <a:lnTo>
                    <a:pt x="5366" y="1456"/>
                  </a:lnTo>
                  <a:lnTo>
                    <a:pt x="5278" y="1359"/>
                  </a:lnTo>
                  <a:lnTo>
                    <a:pt x="5181" y="1262"/>
                  </a:lnTo>
                  <a:lnTo>
                    <a:pt x="5075" y="1175"/>
                  </a:lnTo>
                  <a:lnTo>
                    <a:pt x="4968" y="1087"/>
                  </a:lnTo>
                  <a:lnTo>
                    <a:pt x="4832" y="1019"/>
                  </a:lnTo>
                  <a:lnTo>
                    <a:pt x="4706" y="942"/>
                  </a:lnTo>
                  <a:lnTo>
                    <a:pt x="4570" y="874"/>
                  </a:lnTo>
                  <a:close/>
                  <a:moveTo>
                    <a:pt x="1572" y="311"/>
                  </a:moveTo>
                  <a:lnTo>
                    <a:pt x="1757" y="234"/>
                  </a:lnTo>
                  <a:lnTo>
                    <a:pt x="1941" y="175"/>
                  </a:lnTo>
                  <a:lnTo>
                    <a:pt x="2135" y="117"/>
                  </a:lnTo>
                  <a:lnTo>
                    <a:pt x="2329" y="69"/>
                  </a:lnTo>
                  <a:lnTo>
                    <a:pt x="2523" y="40"/>
                  </a:lnTo>
                  <a:lnTo>
                    <a:pt x="2727" y="20"/>
                  </a:lnTo>
                  <a:lnTo>
                    <a:pt x="2940" y="1"/>
                  </a:lnTo>
                  <a:lnTo>
                    <a:pt x="3154" y="1"/>
                  </a:lnTo>
                  <a:lnTo>
                    <a:pt x="3358" y="1"/>
                  </a:lnTo>
                  <a:lnTo>
                    <a:pt x="3561" y="20"/>
                  </a:lnTo>
                  <a:lnTo>
                    <a:pt x="3775" y="40"/>
                  </a:lnTo>
                  <a:lnTo>
                    <a:pt x="3969" y="69"/>
                  </a:lnTo>
                  <a:lnTo>
                    <a:pt x="4163" y="117"/>
                  </a:lnTo>
                  <a:lnTo>
                    <a:pt x="4357" y="175"/>
                  </a:lnTo>
                  <a:lnTo>
                    <a:pt x="4541" y="234"/>
                  </a:lnTo>
                  <a:lnTo>
                    <a:pt x="4725" y="311"/>
                  </a:lnTo>
                  <a:lnTo>
                    <a:pt x="4910" y="398"/>
                  </a:lnTo>
                  <a:lnTo>
                    <a:pt x="5075" y="476"/>
                  </a:lnTo>
                  <a:lnTo>
                    <a:pt x="5230" y="563"/>
                  </a:lnTo>
                  <a:lnTo>
                    <a:pt x="5375" y="680"/>
                  </a:lnTo>
                  <a:lnTo>
                    <a:pt x="5511" y="777"/>
                  </a:lnTo>
                  <a:lnTo>
                    <a:pt x="5647" y="893"/>
                  </a:lnTo>
                  <a:lnTo>
                    <a:pt x="5763" y="1029"/>
                  </a:lnTo>
                  <a:lnTo>
                    <a:pt x="5870" y="1155"/>
                  </a:lnTo>
                  <a:lnTo>
                    <a:pt x="5977" y="1291"/>
                  </a:lnTo>
                  <a:lnTo>
                    <a:pt x="6055" y="1427"/>
                  </a:lnTo>
                  <a:lnTo>
                    <a:pt x="6132" y="1563"/>
                  </a:lnTo>
                  <a:lnTo>
                    <a:pt x="6190" y="1718"/>
                  </a:lnTo>
                  <a:lnTo>
                    <a:pt x="6239" y="1863"/>
                  </a:lnTo>
                  <a:lnTo>
                    <a:pt x="6268" y="2009"/>
                  </a:lnTo>
                  <a:lnTo>
                    <a:pt x="6297" y="2164"/>
                  </a:lnTo>
                  <a:lnTo>
                    <a:pt x="6297" y="2319"/>
                  </a:lnTo>
                  <a:lnTo>
                    <a:pt x="6297" y="2475"/>
                  </a:lnTo>
                  <a:lnTo>
                    <a:pt x="6268" y="2630"/>
                  </a:lnTo>
                  <a:lnTo>
                    <a:pt x="6239" y="2775"/>
                  </a:lnTo>
                  <a:lnTo>
                    <a:pt x="6190" y="2921"/>
                  </a:lnTo>
                  <a:lnTo>
                    <a:pt x="6132" y="3066"/>
                  </a:lnTo>
                  <a:lnTo>
                    <a:pt x="6055" y="3212"/>
                  </a:lnTo>
                  <a:lnTo>
                    <a:pt x="5977" y="3348"/>
                  </a:lnTo>
                  <a:lnTo>
                    <a:pt x="5870" y="3484"/>
                  </a:lnTo>
                  <a:lnTo>
                    <a:pt x="5763" y="3610"/>
                  </a:lnTo>
                  <a:lnTo>
                    <a:pt x="5647" y="3736"/>
                  </a:lnTo>
                  <a:lnTo>
                    <a:pt x="5511" y="3862"/>
                  </a:lnTo>
                  <a:lnTo>
                    <a:pt x="5375" y="3969"/>
                  </a:lnTo>
                  <a:lnTo>
                    <a:pt x="5230" y="4066"/>
                  </a:lnTo>
                  <a:lnTo>
                    <a:pt x="5075" y="4163"/>
                  </a:lnTo>
                  <a:lnTo>
                    <a:pt x="4910" y="4250"/>
                  </a:lnTo>
                  <a:lnTo>
                    <a:pt x="4725" y="4337"/>
                  </a:lnTo>
                  <a:lnTo>
                    <a:pt x="4541" y="4405"/>
                  </a:lnTo>
                  <a:lnTo>
                    <a:pt x="4357" y="4473"/>
                  </a:lnTo>
                  <a:lnTo>
                    <a:pt x="4163" y="4522"/>
                  </a:lnTo>
                  <a:lnTo>
                    <a:pt x="3969" y="4560"/>
                  </a:lnTo>
                  <a:lnTo>
                    <a:pt x="3775" y="4599"/>
                  </a:lnTo>
                  <a:lnTo>
                    <a:pt x="3561" y="4628"/>
                  </a:lnTo>
                  <a:lnTo>
                    <a:pt x="3358" y="4638"/>
                  </a:lnTo>
                  <a:lnTo>
                    <a:pt x="3154" y="4648"/>
                  </a:lnTo>
                  <a:lnTo>
                    <a:pt x="2960" y="4638"/>
                  </a:lnTo>
                  <a:lnTo>
                    <a:pt x="2756" y="4628"/>
                  </a:lnTo>
                  <a:lnTo>
                    <a:pt x="2562" y="4599"/>
                  </a:lnTo>
                  <a:lnTo>
                    <a:pt x="2358" y="4570"/>
                  </a:lnTo>
                  <a:lnTo>
                    <a:pt x="2222" y="4667"/>
                  </a:lnTo>
                  <a:lnTo>
                    <a:pt x="2077" y="4754"/>
                  </a:lnTo>
                  <a:lnTo>
                    <a:pt x="1931" y="4842"/>
                  </a:lnTo>
                  <a:lnTo>
                    <a:pt x="1776" y="4910"/>
                  </a:lnTo>
                  <a:lnTo>
                    <a:pt x="1621" y="4987"/>
                  </a:lnTo>
                  <a:lnTo>
                    <a:pt x="1456" y="5055"/>
                  </a:lnTo>
                  <a:lnTo>
                    <a:pt x="1291" y="5104"/>
                  </a:lnTo>
                  <a:lnTo>
                    <a:pt x="1126" y="5152"/>
                  </a:lnTo>
                  <a:lnTo>
                    <a:pt x="1029" y="5172"/>
                  </a:lnTo>
                  <a:lnTo>
                    <a:pt x="942" y="5191"/>
                  </a:lnTo>
                  <a:lnTo>
                    <a:pt x="835" y="5210"/>
                  </a:lnTo>
                  <a:lnTo>
                    <a:pt x="738" y="5220"/>
                  </a:lnTo>
                  <a:lnTo>
                    <a:pt x="719" y="5220"/>
                  </a:lnTo>
                  <a:lnTo>
                    <a:pt x="670" y="5220"/>
                  </a:lnTo>
                  <a:lnTo>
                    <a:pt x="631" y="5191"/>
                  </a:lnTo>
                  <a:lnTo>
                    <a:pt x="602" y="5142"/>
                  </a:lnTo>
                  <a:lnTo>
                    <a:pt x="583" y="5094"/>
                  </a:lnTo>
                  <a:lnTo>
                    <a:pt x="573" y="5055"/>
                  </a:lnTo>
                  <a:lnTo>
                    <a:pt x="573" y="5036"/>
                  </a:lnTo>
                  <a:lnTo>
                    <a:pt x="583" y="5007"/>
                  </a:lnTo>
                  <a:lnTo>
                    <a:pt x="602" y="4987"/>
                  </a:lnTo>
                  <a:lnTo>
                    <a:pt x="602" y="4978"/>
                  </a:lnTo>
                  <a:lnTo>
                    <a:pt x="612" y="4958"/>
                  </a:lnTo>
                  <a:lnTo>
                    <a:pt x="631" y="4929"/>
                  </a:lnTo>
                  <a:lnTo>
                    <a:pt x="641" y="4919"/>
                  </a:lnTo>
                  <a:lnTo>
                    <a:pt x="651" y="4910"/>
                  </a:lnTo>
                  <a:lnTo>
                    <a:pt x="670" y="4900"/>
                  </a:lnTo>
                  <a:lnTo>
                    <a:pt x="670" y="4890"/>
                  </a:lnTo>
                  <a:lnTo>
                    <a:pt x="680" y="4881"/>
                  </a:lnTo>
                  <a:lnTo>
                    <a:pt x="709" y="4851"/>
                  </a:lnTo>
                  <a:lnTo>
                    <a:pt x="738" y="4822"/>
                  </a:lnTo>
                  <a:lnTo>
                    <a:pt x="777" y="4774"/>
                  </a:lnTo>
                  <a:lnTo>
                    <a:pt x="835" y="4706"/>
                  </a:lnTo>
                  <a:lnTo>
                    <a:pt x="864" y="4677"/>
                  </a:lnTo>
                  <a:lnTo>
                    <a:pt x="884" y="4648"/>
                  </a:lnTo>
                  <a:lnTo>
                    <a:pt x="932" y="4589"/>
                  </a:lnTo>
                  <a:lnTo>
                    <a:pt x="990" y="4512"/>
                  </a:lnTo>
                  <a:lnTo>
                    <a:pt x="1049" y="4425"/>
                  </a:lnTo>
                  <a:lnTo>
                    <a:pt x="1097" y="4337"/>
                  </a:lnTo>
                  <a:lnTo>
                    <a:pt x="1146" y="4240"/>
                  </a:lnTo>
                  <a:lnTo>
                    <a:pt x="1184" y="4143"/>
                  </a:lnTo>
                  <a:lnTo>
                    <a:pt x="1058" y="4056"/>
                  </a:lnTo>
                  <a:lnTo>
                    <a:pt x="932" y="3969"/>
                  </a:lnTo>
                  <a:lnTo>
                    <a:pt x="816" y="3881"/>
                  </a:lnTo>
                  <a:lnTo>
                    <a:pt x="690" y="3775"/>
                  </a:lnTo>
                  <a:lnTo>
                    <a:pt x="593" y="3678"/>
                  </a:lnTo>
                  <a:lnTo>
                    <a:pt x="496" y="3561"/>
                  </a:lnTo>
                  <a:lnTo>
                    <a:pt x="399" y="3454"/>
                  </a:lnTo>
                  <a:lnTo>
                    <a:pt x="321" y="3338"/>
                  </a:lnTo>
                  <a:lnTo>
                    <a:pt x="243" y="3222"/>
                  </a:lnTo>
                  <a:lnTo>
                    <a:pt x="175" y="3086"/>
                  </a:lnTo>
                  <a:lnTo>
                    <a:pt x="127" y="2969"/>
                  </a:lnTo>
                  <a:lnTo>
                    <a:pt x="78" y="2843"/>
                  </a:lnTo>
                  <a:lnTo>
                    <a:pt x="49" y="2717"/>
                  </a:lnTo>
                  <a:lnTo>
                    <a:pt x="20" y="2581"/>
                  </a:lnTo>
                  <a:lnTo>
                    <a:pt x="1" y="2455"/>
                  </a:lnTo>
                  <a:lnTo>
                    <a:pt x="1" y="2319"/>
                  </a:lnTo>
                  <a:lnTo>
                    <a:pt x="1" y="2164"/>
                  </a:lnTo>
                  <a:lnTo>
                    <a:pt x="30" y="2009"/>
                  </a:lnTo>
                  <a:lnTo>
                    <a:pt x="59" y="1863"/>
                  </a:lnTo>
                  <a:lnTo>
                    <a:pt x="108" y="1718"/>
                  </a:lnTo>
                  <a:lnTo>
                    <a:pt x="175" y="1563"/>
                  </a:lnTo>
                  <a:lnTo>
                    <a:pt x="243" y="1427"/>
                  </a:lnTo>
                  <a:lnTo>
                    <a:pt x="331" y="1291"/>
                  </a:lnTo>
                  <a:lnTo>
                    <a:pt x="428" y="1155"/>
                  </a:lnTo>
                  <a:lnTo>
                    <a:pt x="534" y="1029"/>
                  </a:lnTo>
                  <a:lnTo>
                    <a:pt x="661" y="893"/>
                  </a:lnTo>
                  <a:lnTo>
                    <a:pt x="787" y="777"/>
                  </a:lnTo>
                  <a:lnTo>
                    <a:pt x="922" y="680"/>
                  </a:lnTo>
                  <a:lnTo>
                    <a:pt x="1068" y="563"/>
                  </a:lnTo>
                  <a:lnTo>
                    <a:pt x="1223" y="476"/>
                  </a:lnTo>
                  <a:lnTo>
                    <a:pt x="1388" y="398"/>
                  </a:lnTo>
                  <a:close/>
                  <a:moveTo>
                    <a:pt x="6821" y="5298"/>
                  </a:moveTo>
                  <a:lnTo>
                    <a:pt x="6869" y="5404"/>
                  </a:lnTo>
                  <a:lnTo>
                    <a:pt x="6918" y="5501"/>
                  </a:lnTo>
                  <a:lnTo>
                    <a:pt x="6966" y="5589"/>
                  </a:lnTo>
                  <a:lnTo>
                    <a:pt x="7025" y="5676"/>
                  </a:lnTo>
                  <a:lnTo>
                    <a:pt x="7083" y="5744"/>
                  </a:lnTo>
                  <a:lnTo>
                    <a:pt x="7112" y="5783"/>
                  </a:lnTo>
                  <a:lnTo>
                    <a:pt x="7131" y="5802"/>
                  </a:lnTo>
                  <a:lnTo>
                    <a:pt x="7151" y="5831"/>
                  </a:lnTo>
                  <a:lnTo>
                    <a:pt x="7170" y="5870"/>
                  </a:lnTo>
                  <a:lnTo>
                    <a:pt x="7199" y="5899"/>
                  </a:lnTo>
                  <a:lnTo>
                    <a:pt x="7238" y="5938"/>
                  </a:lnTo>
                  <a:lnTo>
                    <a:pt x="7277" y="5977"/>
                  </a:lnTo>
                  <a:lnTo>
                    <a:pt x="7316" y="6016"/>
                  </a:lnTo>
                  <a:lnTo>
                    <a:pt x="7325" y="6035"/>
                  </a:lnTo>
                  <a:lnTo>
                    <a:pt x="7345" y="6045"/>
                  </a:lnTo>
                  <a:lnTo>
                    <a:pt x="7345" y="6054"/>
                  </a:lnTo>
                  <a:lnTo>
                    <a:pt x="7364" y="6074"/>
                  </a:lnTo>
                  <a:lnTo>
                    <a:pt x="7384" y="6093"/>
                  </a:lnTo>
                  <a:lnTo>
                    <a:pt x="7393" y="6103"/>
                  </a:lnTo>
                  <a:lnTo>
                    <a:pt x="7403" y="6122"/>
                  </a:lnTo>
                  <a:lnTo>
                    <a:pt x="7413" y="6132"/>
                  </a:lnTo>
                  <a:lnTo>
                    <a:pt x="7413" y="6142"/>
                  </a:lnTo>
                  <a:lnTo>
                    <a:pt x="7432" y="6171"/>
                  </a:lnTo>
                  <a:lnTo>
                    <a:pt x="7442" y="6200"/>
                  </a:lnTo>
                  <a:lnTo>
                    <a:pt x="7442" y="6219"/>
                  </a:lnTo>
                  <a:lnTo>
                    <a:pt x="7432" y="6248"/>
                  </a:lnTo>
                  <a:lnTo>
                    <a:pt x="7413" y="6307"/>
                  </a:lnTo>
                  <a:lnTo>
                    <a:pt x="7374" y="6355"/>
                  </a:lnTo>
                  <a:lnTo>
                    <a:pt x="7325" y="6384"/>
                  </a:lnTo>
                  <a:lnTo>
                    <a:pt x="7277" y="6384"/>
                  </a:lnTo>
                  <a:lnTo>
                    <a:pt x="7170" y="6375"/>
                  </a:lnTo>
                  <a:lnTo>
                    <a:pt x="7073" y="6355"/>
                  </a:lnTo>
                  <a:lnTo>
                    <a:pt x="6986" y="6336"/>
                  </a:lnTo>
                  <a:lnTo>
                    <a:pt x="6889" y="6316"/>
                  </a:lnTo>
                  <a:lnTo>
                    <a:pt x="6724" y="6258"/>
                  </a:lnTo>
                  <a:lnTo>
                    <a:pt x="6559" y="6210"/>
                  </a:lnTo>
                  <a:lnTo>
                    <a:pt x="6394" y="6142"/>
                  </a:lnTo>
                  <a:lnTo>
                    <a:pt x="6239" y="6074"/>
                  </a:lnTo>
                  <a:lnTo>
                    <a:pt x="6084" y="6006"/>
                  </a:lnTo>
                  <a:lnTo>
                    <a:pt x="5938" y="5919"/>
                  </a:lnTo>
                  <a:lnTo>
                    <a:pt x="5793" y="5831"/>
                  </a:lnTo>
                  <a:lnTo>
                    <a:pt x="5657" y="5725"/>
                  </a:lnTo>
                  <a:lnTo>
                    <a:pt x="5453" y="5763"/>
                  </a:lnTo>
                  <a:lnTo>
                    <a:pt x="5259" y="5783"/>
                  </a:lnTo>
                  <a:lnTo>
                    <a:pt x="5055" y="5802"/>
                  </a:lnTo>
                  <a:lnTo>
                    <a:pt x="4861" y="5802"/>
                  </a:lnTo>
                  <a:lnTo>
                    <a:pt x="4570" y="5792"/>
                  </a:lnTo>
                  <a:lnTo>
                    <a:pt x="4279" y="5763"/>
                  </a:lnTo>
                  <a:lnTo>
                    <a:pt x="3998" y="5715"/>
                  </a:lnTo>
                  <a:lnTo>
                    <a:pt x="3736" y="5657"/>
                  </a:lnTo>
                  <a:lnTo>
                    <a:pt x="3474" y="5569"/>
                  </a:lnTo>
                  <a:lnTo>
                    <a:pt x="3222" y="5463"/>
                  </a:lnTo>
                  <a:lnTo>
                    <a:pt x="2989" y="5346"/>
                  </a:lnTo>
                  <a:lnTo>
                    <a:pt x="2756" y="5210"/>
                  </a:lnTo>
                  <a:lnTo>
                    <a:pt x="2872" y="5220"/>
                  </a:lnTo>
                  <a:lnTo>
                    <a:pt x="2989" y="5220"/>
                  </a:lnTo>
                  <a:lnTo>
                    <a:pt x="3076" y="5220"/>
                  </a:lnTo>
                  <a:lnTo>
                    <a:pt x="3154" y="5220"/>
                  </a:lnTo>
                  <a:lnTo>
                    <a:pt x="3503" y="5210"/>
                  </a:lnTo>
                  <a:lnTo>
                    <a:pt x="3852" y="5172"/>
                  </a:lnTo>
                  <a:lnTo>
                    <a:pt x="4192" y="5104"/>
                  </a:lnTo>
                  <a:lnTo>
                    <a:pt x="4531" y="5026"/>
                  </a:lnTo>
                  <a:lnTo>
                    <a:pt x="4696" y="4968"/>
                  </a:lnTo>
                  <a:lnTo>
                    <a:pt x="4852" y="4900"/>
                  </a:lnTo>
                  <a:lnTo>
                    <a:pt x="5007" y="4842"/>
                  </a:lnTo>
                  <a:lnTo>
                    <a:pt x="5162" y="4764"/>
                  </a:lnTo>
                  <a:lnTo>
                    <a:pt x="5308" y="4696"/>
                  </a:lnTo>
                  <a:lnTo>
                    <a:pt x="5443" y="4609"/>
                  </a:lnTo>
                  <a:lnTo>
                    <a:pt x="5579" y="4531"/>
                  </a:lnTo>
                  <a:lnTo>
                    <a:pt x="5705" y="4434"/>
                  </a:lnTo>
                  <a:lnTo>
                    <a:pt x="5841" y="4328"/>
                  </a:lnTo>
                  <a:lnTo>
                    <a:pt x="5977" y="4221"/>
                  </a:lnTo>
                  <a:lnTo>
                    <a:pt x="6093" y="4104"/>
                  </a:lnTo>
                  <a:lnTo>
                    <a:pt x="6200" y="3988"/>
                  </a:lnTo>
                  <a:lnTo>
                    <a:pt x="6307" y="3862"/>
                  </a:lnTo>
                  <a:lnTo>
                    <a:pt x="6404" y="3736"/>
                  </a:lnTo>
                  <a:lnTo>
                    <a:pt x="6491" y="3600"/>
                  </a:lnTo>
                  <a:lnTo>
                    <a:pt x="6569" y="3474"/>
                  </a:lnTo>
                  <a:lnTo>
                    <a:pt x="6637" y="3338"/>
                  </a:lnTo>
                  <a:lnTo>
                    <a:pt x="6695" y="3202"/>
                  </a:lnTo>
                  <a:lnTo>
                    <a:pt x="6753" y="3057"/>
                  </a:lnTo>
                  <a:lnTo>
                    <a:pt x="6792" y="2911"/>
                  </a:lnTo>
                  <a:lnTo>
                    <a:pt x="6821" y="2766"/>
                  </a:lnTo>
                  <a:lnTo>
                    <a:pt x="6840" y="2620"/>
                  </a:lnTo>
                  <a:lnTo>
                    <a:pt x="6860" y="2475"/>
                  </a:lnTo>
                  <a:lnTo>
                    <a:pt x="6860" y="2319"/>
                  </a:lnTo>
                  <a:lnTo>
                    <a:pt x="6860" y="2145"/>
                  </a:lnTo>
                  <a:lnTo>
                    <a:pt x="6840" y="1970"/>
                  </a:lnTo>
                  <a:lnTo>
                    <a:pt x="6811" y="1805"/>
                  </a:lnTo>
                  <a:lnTo>
                    <a:pt x="6763" y="1631"/>
                  </a:lnTo>
                  <a:lnTo>
                    <a:pt x="6908" y="1718"/>
                  </a:lnTo>
                  <a:lnTo>
                    <a:pt x="7034" y="1795"/>
                  </a:lnTo>
                  <a:lnTo>
                    <a:pt x="7160" y="1892"/>
                  </a:lnTo>
                  <a:lnTo>
                    <a:pt x="7287" y="1990"/>
                  </a:lnTo>
                  <a:lnTo>
                    <a:pt x="7393" y="2096"/>
                  </a:lnTo>
                  <a:lnTo>
                    <a:pt x="7490" y="2213"/>
                  </a:lnTo>
                  <a:lnTo>
                    <a:pt x="7587" y="2319"/>
                  </a:lnTo>
                  <a:lnTo>
                    <a:pt x="7675" y="2436"/>
                  </a:lnTo>
                  <a:lnTo>
                    <a:pt x="7752" y="2552"/>
                  </a:lnTo>
                  <a:lnTo>
                    <a:pt x="7820" y="2688"/>
                  </a:lnTo>
                  <a:lnTo>
                    <a:pt x="7878" y="2814"/>
                  </a:lnTo>
                  <a:lnTo>
                    <a:pt x="7927" y="2940"/>
                  </a:lnTo>
                  <a:lnTo>
                    <a:pt x="7966" y="3066"/>
                  </a:lnTo>
                  <a:lnTo>
                    <a:pt x="7985" y="3212"/>
                  </a:lnTo>
                  <a:lnTo>
                    <a:pt x="8005" y="3348"/>
                  </a:lnTo>
                  <a:lnTo>
                    <a:pt x="8005" y="3484"/>
                  </a:lnTo>
                  <a:lnTo>
                    <a:pt x="8005" y="3610"/>
                  </a:lnTo>
                  <a:lnTo>
                    <a:pt x="7985" y="3745"/>
                  </a:lnTo>
                  <a:lnTo>
                    <a:pt x="7966" y="3881"/>
                  </a:lnTo>
                  <a:lnTo>
                    <a:pt x="7937" y="4007"/>
                  </a:lnTo>
                  <a:lnTo>
                    <a:pt x="7888" y="4134"/>
                  </a:lnTo>
                  <a:lnTo>
                    <a:pt x="7830" y="4250"/>
                  </a:lnTo>
                  <a:lnTo>
                    <a:pt x="7772" y="4386"/>
                  </a:lnTo>
                  <a:lnTo>
                    <a:pt x="7694" y="4502"/>
                  </a:lnTo>
                  <a:lnTo>
                    <a:pt x="7616" y="4609"/>
                  </a:lnTo>
                  <a:lnTo>
                    <a:pt x="7519" y="4725"/>
                  </a:lnTo>
                  <a:lnTo>
                    <a:pt x="7422" y="4832"/>
                  </a:lnTo>
                  <a:lnTo>
                    <a:pt x="7325" y="4939"/>
                  </a:lnTo>
                  <a:lnTo>
                    <a:pt x="7199" y="5036"/>
                  </a:lnTo>
                  <a:lnTo>
                    <a:pt x="7083" y="5133"/>
                  </a:lnTo>
                  <a:lnTo>
                    <a:pt x="6957" y="522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26" name="Google Shape;226;p47"/>
          <p:cNvSpPr/>
          <p:nvPr/>
        </p:nvSpPr>
        <p:spPr>
          <a:xfrm rot="5400000">
            <a:off x="4176400" y="2626400"/>
            <a:ext cx="140100" cy="3513300"/>
          </a:xfrm>
          <a:prstGeom prst="rect">
            <a:avLst/>
          </a:prstGeom>
          <a:solidFill>
            <a:srgbClr val="BDC1C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27" name="Google Shape;227;p47"/>
          <p:cNvSpPr txBox="1"/>
          <p:nvPr>
            <p:ph idx="4294967295" type="body"/>
          </p:nvPr>
        </p:nvSpPr>
        <p:spPr>
          <a:xfrm>
            <a:off x="4551456" y="3430364"/>
            <a:ext cx="1433700" cy="7881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lang="en" sz="1300">
                <a:solidFill>
                  <a:srgbClr val="FFFFFF"/>
                </a:solidFill>
                <a:latin typeface="Montserrat SemiBold"/>
                <a:ea typeface="Montserrat SemiBold"/>
                <a:cs typeface="Montserrat SemiBold"/>
                <a:sym typeface="Montserrat SemiBold"/>
              </a:rPr>
              <a:t>Mobile Native </a:t>
            </a:r>
            <a:br>
              <a:rPr lang="en" sz="1200">
                <a:solidFill>
                  <a:srgbClr val="FFFFFF"/>
                </a:solidFill>
                <a:latin typeface="Montserrat SemiBold"/>
                <a:ea typeface="Montserrat SemiBold"/>
                <a:cs typeface="Montserrat SemiBold"/>
                <a:sym typeface="Montserrat SemiBold"/>
              </a:rPr>
            </a:br>
            <a:r>
              <a:rPr lang="en" sz="900">
                <a:solidFill>
                  <a:srgbClr val="FFFFFF"/>
                </a:solidFill>
                <a:latin typeface="Montserrat"/>
                <a:ea typeface="Montserrat"/>
                <a:cs typeface="Montserrat"/>
                <a:sym typeface="Montserrat"/>
              </a:rPr>
              <a:t>Smart Phones Tablets</a:t>
            </a:r>
            <a:endParaRPr sz="1200">
              <a:solidFill>
                <a:srgbClr val="FFFFFF"/>
              </a:solidFill>
              <a:latin typeface="Montserrat"/>
              <a:ea typeface="Montserrat"/>
              <a:cs typeface="Montserrat"/>
              <a:sym typeface="Montserrat"/>
            </a:endParaRPr>
          </a:p>
        </p:txBody>
      </p:sp>
      <p:sp>
        <p:nvSpPr>
          <p:cNvPr id="228" name="Google Shape;228;p47"/>
          <p:cNvSpPr/>
          <p:nvPr/>
        </p:nvSpPr>
        <p:spPr>
          <a:xfrm rot="10800000">
            <a:off x="6707025" y="2715125"/>
            <a:ext cx="140100" cy="941700"/>
          </a:xfrm>
          <a:prstGeom prst="rect">
            <a:avLst/>
          </a:prstGeom>
          <a:solidFill>
            <a:srgbClr val="BDC1C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29" name="Google Shape;229;p47"/>
          <p:cNvSpPr/>
          <p:nvPr/>
        </p:nvSpPr>
        <p:spPr>
          <a:xfrm>
            <a:off x="5056635" y="4125803"/>
            <a:ext cx="514500" cy="514500"/>
          </a:xfrm>
          <a:prstGeom prst="ellipse">
            <a:avLst/>
          </a:prstGeom>
          <a:solidFill>
            <a:srgbClr val="FFBD4B"/>
          </a:solidFill>
          <a:ln cap="flat" cmpd="sng" w="28575">
            <a:solidFill>
              <a:srgbClr val="12032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30" name="Google Shape;230;p47"/>
          <p:cNvSpPr/>
          <p:nvPr/>
        </p:nvSpPr>
        <p:spPr>
          <a:xfrm>
            <a:off x="5208384" y="4208861"/>
            <a:ext cx="210976" cy="348377"/>
          </a:xfrm>
          <a:custGeom>
            <a:rect b="b" l="l" r="r" t="t"/>
            <a:pathLst>
              <a:path extrusionOk="0" h="209550" w="126903">
                <a:moveTo>
                  <a:pt x="109840" y="33592"/>
                </a:moveTo>
                <a:lnTo>
                  <a:pt x="109840" y="102376"/>
                </a:lnTo>
                <a:lnTo>
                  <a:pt x="77315" y="102376"/>
                </a:lnTo>
                <a:lnTo>
                  <a:pt x="75182" y="101842"/>
                </a:lnTo>
                <a:lnTo>
                  <a:pt x="74116" y="100243"/>
                </a:lnTo>
                <a:lnTo>
                  <a:pt x="73049" y="98643"/>
                </a:lnTo>
                <a:lnTo>
                  <a:pt x="68250" y="111440"/>
                </a:lnTo>
                <a:lnTo>
                  <a:pt x="67184" y="113040"/>
                </a:lnTo>
                <a:lnTo>
                  <a:pt x="65051" y="114106"/>
                </a:lnTo>
                <a:lnTo>
                  <a:pt x="64518" y="114106"/>
                </a:lnTo>
                <a:lnTo>
                  <a:pt x="62918" y="113573"/>
                </a:lnTo>
                <a:lnTo>
                  <a:pt x="61319" y="112506"/>
                </a:lnTo>
                <a:lnTo>
                  <a:pt x="54387" y="102376"/>
                </a:lnTo>
                <a:lnTo>
                  <a:pt x="39990" y="102376"/>
                </a:lnTo>
                <a:lnTo>
                  <a:pt x="38391" y="101842"/>
                </a:lnTo>
                <a:lnTo>
                  <a:pt x="36791" y="101309"/>
                </a:lnTo>
                <a:lnTo>
                  <a:pt x="36258" y="100243"/>
                </a:lnTo>
                <a:lnTo>
                  <a:pt x="35725" y="98643"/>
                </a:lnTo>
                <a:lnTo>
                  <a:pt x="36258" y="97044"/>
                </a:lnTo>
                <a:lnTo>
                  <a:pt x="36791" y="95977"/>
                </a:lnTo>
                <a:lnTo>
                  <a:pt x="38391" y="94911"/>
                </a:lnTo>
                <a:lnTo>
                  <a:pt x="39990" y="94377"/>
                </a:lnTo>
                <a:lnTo>
                  <a:pt x="56520" y="94377"/>
                </a:lnTo>
                <a:lnTo>
                  <a:pt x="58653" y="94911"/>
                </a:lnTo>
                <a:lnTo>
                  <a:pt x="59719" y="96510"/>
                </a:lnTo>
                <a:lnTo>
                  <a:pt x="63452" y="101842"/>
                </a:lnTo>
                <a:lnTo>
                  <a:pt x="68784" y="87446"/>
                </a:lnTo>
                <a:lnTo>
                  <a:pt x="69317" y="86379"/>
                </a:lnTo>
                <a:lnTo>
                  <a:pt x="70383" y="85313"/>
                </a:lnTo>
                <a:lnTo>
                  <a:pt x="71450" y="84780"/>
                </a:lnTo>
                <a:lnTo>
                  <a:pt x="73582" y="84780"/>
                </a:lnTo>
                <a:lnTo>
                  <a:pt x="74649" y="85313"/>
                </a:lnTo>
                <a:lnTo>
                  <a:pt x="75182" y="85846"/>
                </a:lnTo>
                <a:lnTo>
                  <a:pt x="76248" y="86913"/>
                </a:lnTo>
                <a:lnTo>
                  <a:pt x="79981" y="94377"/>
                </a:lnTo>
                <a:lnTo>
                  <a:pt x="100776" y="94377"/>
                </a:lnTo>
                <a:lnTo>
                  <a:pt x="101842" y="90645"/>
                </a:lnTo>
                <a:lnTo>
                  <a:pt x="102376" y="86379"/>
                </a:lnTo>
                <a:lnTo>
                  <a:pt x="101842" y="82647"/>
                </a:lnTo>
                <a:lnTo>
                  <a:pt x="101309" y="78915"/>
                </a:lnTo>
                <a:lnTo>
                  <a:pt x="99710" y="75715"/>
                </a:lnTo>
                <a:lnTo>
                  <a:pt x="97577" y="72516"/>
                </a:lnTo>
                <a:lnTo>
                  <a:pt x="95444" y="69850"/>
                </a:lnTo>
                <a:lnTo>
                  <a:pt x="92245" y="67717"/>
                </a:lnTo>
                <a:lnTo>
                  <a:pt x="89045" y="66118"/>
                </a:lnTo>
                <a:lnTo>
                  <a:pt x="85313" y="65051"/>
                </a:lnTo>
                <a:lnTo>
                  <a:pt x="79448" y="65051"/>
                </a:lnTo>
                <a:lnTo>
                  <a:pt x="76782" y="65584"/>
                </a:lnTo>
                <a:lnTo>
                  <a:pt x="74649" y="66118"/>
                </a:lnTo>
                <a:lnTo>
                  <a:pt x="70916" y="68250"/>
                </a:lnTo>
                <a:lnTo>
                  <a:pt x="68250" y="70916"/>
                </a:lnTo>
                <a:lnTo>
                  <a:pt x="66118" y="74116"/>
                </a:lnTo>
                <a:lnTo>
                  <a:pt x="64518" y="76782"/>
                </a:lnTo>
                <a:lnTo>
                  <a:pt x="63452" y="79448"/>
                </a:lnTo>
                <a:lnTo>
                  <a:pt x="62385" y="76782"/>
                </a:lnTo>
                <a:lnTo>
                  <a:pt x="61319" y="74116"/>
                </a:lnTo>
                <a:lnTo>
                  <a:pt x="59186" y="70916"/>
                </a:lnTo>
                <a:lnTo>
                  <a:pt x="55987" y="68250"/>
                </a:lnTo>
                <a:lnTo>
                  <a:pt x="52254" y="66118"/>
                </a:lnTo>
                <a:lnTo>
                  <a:pt x="50121" y="65584"/>
                </a:lnTo>
                <a:lnTo>
                  <a:pt x="47455" y="65051"/>
                </a:lnTo>
                <a:lnTo>
                  <a:pt x="41590" y="65051"/>
                </a:lnTo>
                <a:lnTo>
                  <a:pt x="37858" y="66118"/>
                </a:lnTo>
                <a:lnTo>
                  <a:pt x="34658" y="67717"/>
                </a:lnTo>
                <a:lnTo>
                  <a:pt x="31459" y="69850"/>
                </a:lnTo>
                <a:lnTo>
                  <a:pt x="29326" y="72516"/>
                </a:lnTo>
                <a:lnTo>
                  <a:pt x="27194" y="75715"/>
                </a:lnTo>
                <a:lnTo>
                  <a:pt x="26127" y="78915"/>
                </a:lnTo>
                <a:lnTo>
                  <a:pt x="25061" y="82647"/>
                </a:lnTo>
                <a:lnTo>
                  <a:pt x="25061" y="86379"/>
                </a:lnTo>
                <a:lnTo>
                  <a:pt x="25061" y="91178"/>
                </a:lnTo>
                <a:lnTo>
                  <a:pt x="26660" y="95977"/>
                </a:lnTo>
                <a:lnTo>
                  <a:pt x="28260" y="100243"/>
                </a:lnTo>
                <a:lnTo>
                  <a:pt x="30926" y="104508"/>
                </a:lnTo>
                <a:lnTo>
                  <a:pt x="33592" y="108774"/>
                </a:lnTo>
                <a:lnTo>
                  <a:pt x="36791" y="112506"/>
                </a:lnTo>
                <a:lnTo>
                  <a:pt x="44256" y="118905"/>
                </a:lnTo>
                <a:lnTo>
                  <a:pt x="51188" y="124770"/>
                </a:lnTo>
                <a:lnTo>
                  <a:pt x="57586" y="128503"/>
                </a:lnTo>
                <a:lnTo>
                  <a:pt x="63452" y="131702"/>
                </a:lnTo>
                <a:lnTo>
                  <a:pt x="66651" y="130102"/>
                </a:lnTo>
                <a:lnTo>
                  <a:pt x="74116" y="125837"/>
                </a:lnTo>
                <a:lnTo>
                  <a:pt x="78914" y="122104"/>
                </a:lnTo>
                <a:lnTo>
                  <a:pt x="83713" y="118372"/>
                </a:lnTo>
                <a:lnTo>
                  <a:pt x="88512" y="113573"/>
                </a:lnTo>
                <a:lnTo>
                  <a:pt x="93311" y="108774"/>
                </a:lnTo>
                <a:lnTo>
                  <a:pt x="109840" y="108774"/>
                </a:lnTo>
                <a:lnTo>
                  <a:pt x="109840" y="155163"/>
                </a:lnTo>
                <a:lnTo>
                  <a:pt x="16529" y="155163"/>
                </a:lnTo>
                <a:lnTo>
                  <a:pt x="16529" y="33592"/>
                </a:lnTo>
                <a:close/>
                <a:moveTo>
                  <a:pt x="89579" y="175958"/>
                </a:moveTo>
                <a:lnTo>
                  <a:pt x="91711" y="176491"/>
                </a:lnTo>
                <a:lnTo>
                  <a:pt x="93311" y="177558"/>
                </a:lnTo>
                <a:lnTo>
                  <a:pt x="94377" y="179157"/>
                </a:lnTo>
                <a:lnTo>
                  <a:pt x="94911" y="181290"/>
                </a:lnTo>
                <a:lnTo>
                  <a:pt x="94377" y="183423"/>
                </a:lnTo>
                <a:lnTo>
                  <a:pt x="93311" y="185023"/>
                </a:lnTo>
                <a:lnTo>
                  <a:pt x="91711" y="186089"/>
                </a:lnTo>
                <a:lnTo>
                  <a:pt x="89579" y="186622"/>
                </a:lnTo>
                <a:lnTo>
                  <a:pt x="36791" y="186622"/>
                </a:lnTo>
                <a:lnTo>
                  <a:pt x="34658" y="186089"/>
                </a:lnTo>
                <a:lnTo>
                  <a:pt x="33059" y="185023"/>
                </a:lnTo>
                <a:lnTo>
                  <a:pt x="31992" y="183423"/>
                </a:lnTo>
                <a:lnTo>
                  <a:pt x="31992" y="181290"/>
                </a:lnTo>
                <a:lnTo>
                  <a:pt x="31992" y="179157"/>
                </a:lnTo>
                <a:lnTo>
                  <a:pt x="33059" y="177558"/>
                </a:lnTo>
                <a:lnTo>
                  <a:pt x="34658" y="176491"/>
                </a:lnTo>
                <a:lnTo>
                  <a:pt x="36791" y="175958"/>
                </a:lnTo>
                <a:close/>
                <a:moveTo>
                  <a:pt x="63452" y="0"/>
                </a:moveTo>
                <a:lnTo>
                  <a:pt x="53321" y="533"/>
                </a:lnTo>
                <a:lnTo>
                  <a:pt x="43723" y="1066"/>
                </a:lnTo>
                <a:lnTo>
                  <a:pt x="34658" y="2666"/>
                </a:lnTo>
                <a:lnTo>
                  <a:pt x="26127" y="4266"/>
                </a:lnTo>
                <a:lnTo>
                  <a:pt x="14397" y="7465"/>
                </a:lnTo>
                <a:lnTo>
                  <a:pt x="9598" y="8531"/>
                </a:lnTo>
                <a:lnTo>
                  <a:pt x="5865" y="10131"/>
                </a:lnTo>
                <a:lnTo>
                  <a:pt x="2666" y="12264"/>
                </a:lnTo>
                <a:lnTo>
                  <a:pt x="1600" y="13330"/>
                </a:lnTo>
                <a:lnTo>
                  <a:pt x="533" y="14930"/>
                </a:lnTo>
                <a:lnTo>
                  <a:pt x="0" y="16529"/>
                </a:lnTo>
                <a:lnTo>
                  <a:pt x="0" y="18129"/>
                </a:lnTo>
                <a:lnTo>
                  <a:pt x="0" y="42123"/>
                </a:lnTo>
                <a:lnTo>
                  <a:pt x="0" y="167427"/>
                </a:lnTo>
                <a:lnTo>
                  <a:pt x="0" y="191421"/>
                </a:lnTo>
                <a:lnTo>
                  <a:pt x="0" y="193021"/>
                </a:lnTo>
                <a:lnTo>
                  <a:pt x="1066" y="194620"/>
                </a:lnTo>
                <a:lnTo>
                  <a:pt x="2133" y="196220"/>
                </a:lnTo>
                <a:lnTo>
                  <a:pt x="3199" y="197819"/>
                </a:lnTo>
                <a:lnTo>
                  <a:pt x="6398" y="199419"/>
                </a:lnTo>
                <a:lnTo>
                  <a:pt x="9598" y="201019"/>
                </a:lnTo>
                <a:lnTo>
                  <a:pt x="14397" y="202618"/>
                </a:lnTo>
                <a:lnTo>
                  <a:pt x="26127" y="205284"/>
                </a:lnTo>
                <a:lnTo>
                  <a:pt x="34658" y="206884"/>
                </a:lnTo>
                <a:lnTo>
                  <a:pt x="43723" y="208484"/>
                </a:lnTo>
                <a:lnTo>
                  <a:pt x="53321" y="209550"/>
                </a:lnTo>
                <a:lnTo>
                  <a:pt x="73582" y="209550"/>
                </a:lnTo>
                <a:lnTo>
                  <a:pt x="83180" y="208484"/>
                </a:lnTo>
                <a:lnTo>
                  <a:pt x="92245" y="206884"/>
                </a:lnTo>
                <a:lnTo>
                  <a:pt x="100243" y="205284"/>
                </a:lnTo>
                <a:lnTo>
                  <a:pt x="112506" y="202618"/>
                </a:lnTo>
                <a:lnTo>
                  <a:pt x="117305" y="201019"/>
                </a:lnTo>
                <a:lnTo>
                  <a:pt x="121038" y="199419"/>
                </a:lnTo>
                <a:lnTo>
                  <a:pt x="123704" y="197819"/>
                </a:lnTo>
                <a:lnTo>
                  <a:pt x="125303" y="196220"/>
                </a:lnTo>
                <a:lnTo>
                  <a:pt x="125837" y="194620"/>
                </a:lnTo>
                <a:lnTo>
                  <a:pt x="126370" y="193021"/>
                </a:lnTo>
                <a:lnTo>
                  <a:pt x="126903" y="191421"/>
                </a:lnTo>
                <a:lnTo>
                  <a:pt x="126903" y="167427"/>
                </a:lnTo>
                <a:lnTo>
                  <a:pt x="126903" y="42123"/>
                </a:lnTo>
                <a:lnTo>
                  <a:pt x="126903" y="18129"/>
                </a:lnTo>
                <a:lnTo>
                  <a:pt x="126370" y="16529"/>
                </a:lnTo>
                <a:lnTo>
                  <a:pt x="125837" y="14930"/>
                </a:lnTo>
                <a:lnTo>
                  <a:pt x="124770" y="13330"/>
                </a:lnTo>
                <a:lnTo>
                  <a:pt x="123171" y="12264"/>
                </a:lnTo>
                <a:lnTo>
                  <a:pt x="119971" y="10131"/>
                </a:lnTo>
                <a:lnTo>
                  <a:pt x="117305" y="8531"/>
                </a:lnTo>
                <a:lnTo>
                  <a:pt x="112506" y="7465"/>
                </a:lnTo>
                <a:lnTo>
                  <a:pt x="100243" y="4266"/>
                </a:lnTo>
                <a:lnTo>
                  <a:pt x="92245" y="2666"/>
                </a:lnTo>
                <a:lnTo>
                  <a:pt x="83180" y="1066"/>
                </a:lnTo>
                <a:lnTo>
                  <a:pt x="73582" y="533"/>
                </a:lnTo>
                <a:lnTo>
                  <a:pt x="63452"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47"/>
          <p:cNvSpPr/>
          <p:nvPr/>
        </p:nvSpPr>
        <p:spPr>
          <a:xfrm flipH="1">
            <a:off x="6033426" y="3441053"/>
            <a:ext cx="816250" cy="1009350"/>
          </a:xfrm>
          <a:custGeom>
            <a:rect b="b" l="l" r="r" t="t"/>
            <a:pathLst>
              <a:path extrusionOk="0" h="40374" w="32650">
                <a:moveTo>
                  <a:pt x="0" y="0"/>
                </a:moveTo>
                <a:lnTo>
                  <a:pt x="0" y="30515"/>
                </a:lnTo>
                <a:lnTo>
                  <a:pt x="0" y="31018"/>
                </a:lnTo>
                <a:lnTo>
                  <a:pt x="63" y="31520"/>
                </a:lnTo>
                <a:lnTo>
                  <a:pt x="126" y="32022"/>
                </a:lnTo>
                <a:lnTo>
                  <a:pt x="188" y="32462"/>
                </a:lnTo>
                <a:lnTo>
                  <a:pt x="314" y="32964"/>
                </a:lnTo>
                <a:lnTo>
                  <a:pt x="440" y="33466"/>
                </a:lnTo>
                <a:lnTo>
                  <a:pt x="628" y="33906"/>
                </a:lnTo>
                <a:lnTo>
                  <a:pt x="754" y="34345"/>
                </a:lnTo>
                <a:lnTo>
                  <a:pt x="942" y="34785"/>
                </a:lnTo>
                <a:lnTo>
                  <a:pt x="1193" y="35224"/>
                </a:lnTo>
                <a:lnTo>
                  <a:pt x="1444" y="35664"/>
                </a:lnTo>
                <a:lnTo>
                  <a:pt x="1695" y="36041"/>
                </a:lnTo>
                <a:lnTo>
                  <a:pt x="1946" y="36417"/>
                </a:lnTo>
                <a:lnTo>
                  <a:pt x="2260" y="36794"/>
                </a:lnTo>
                <a:lnTo>
                  <a:pt x="2574" y="37171"/>
                </a:lnTo>
                <a:lnTo>
                  <a:pt x="2888" y="37485"/>
                </a:lnTo>
                <a:lnTo>
                  <a:pt x="3202" y="37799"/>
                </a:lnTo>
                <a:lnTo>
                  <a:pt x="3579" y="38113"/>
                </a:lnTo>
                <a:lnTo>
                  <a:pt x="3956" y="38427"/>
                </a:lnTo>
                <a:lnTo>
                  <a:pt x="4395" y="38678"/>
                </a:lnTo>
                <a:lnTo>
                  <a:pt x="4772" y="38929"/>
                </a:lnTo>
                <a:lnTo>
                  <a:pt x="5149" y="39180"/>
                </a:lnTo>
                <a:lnTo>
                  <a:pt x="5588" y="39431"/>
                </a:lnTo>
                <a:lnTo>
                  <a:pt x="6028" y="39557"/>
                </a:lnTo>
                <a:lnTo>
                  <a:pt x="6467" y="39745"/>
                </a:lnTo>
                <a:lnTo>
                  <a:pt x="6970" y="39934"/>
                </a:lnTo>
                <a:lnTo>
                  <a:pt x="7409" y="40059"/>
                </a:lnTo>
                <a:lnTo>
                  <a:pt x="7911" y="40185"/>
                </a:lnTo>
                <a:lnTo>
                  <a:pt x="8414" y="40247"/>
                </a:lnTo>
                <a:lnTo>
                  <a:pt x="8853" y="40310"/>
                </a:lnTo>
                <a:lnTo>
                  <a:pt x="9356" y="40373"/>
                </a:lnTo>
                <a:lnTo>
                  <a:pt x="32650" y="40373"/>
                </a:lnTo>
                <a:lnTo>
                  <a:pt x="32650" y="34659"/>
                </a:lnTo>
                <a:lnTo>
                  <a:pt x="9858" y="34659"/>
                </a:lnTo>
                <a:lnTo>
                  <a:pt x="9481" y="34597"/>
                </a:lnTo>
                <a:lnTo>
                  <a:pt x="9042" y="34534"/>
                </a:lnTo>
                <a:lnTo>
                  <a:pt x="8665" y="34471"/>
                </a:lnTo>
                <a:lnTo>
                  <a:pt x="8288" y="34283"/>
                </a:lnTo>
                <a:lnTo>
                  <a:pt x="7911" y="34157"/>
                </a:lnTo>
                <a:lnTo>
                  <a:pt x="7535" y="33906"/>
                </a:lnTo>
                <a:lnTo>
                  <a:pt x="7221" y="33718"/>
                </a:lnTo>
                <a:lnTo>
                  <a:pt x="6970" y="33404"/>
                </a:lnTo>
                <a:lnTo>
                  <a:pt x="6718" y="33152"/>
                </a:lnTo>
                <a:lnTo>
                  <a:pt x="6467" y="32776"/>
                </a:lnTo>
                <a:lnTo>
                  <a:pt x="6216" y="32462"/>
                </a:lnTo>
                <a:lnTo>
                  <a:pt x="6028" y="32148"/>
                </a:lnTo>
                <a:lnTo>
                  <a:pt x="5902" y="31708"/>
                </a:lnTo>
                <a:lnTo>
                  <a:pt x="5839" y="31332"/>
                </a:lnTo>
                <a:lnTo>
                  <a:pt x="5777" y="30955"/>
                </a:lnTo>
                <a:lnTo>
                  <a:pt x="5714" y="30515"/>
                </a:lnTo>
                <a:lnTo>
                  <a:pt x="5714" y="0"/>
                </a:lnTo>
                <a:close/>
              </a:path>
            </a:pathLst>
          </a:custGeom>
          <a:solidFill>
            <a:srgbClr val="BDC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32" name="Google Shape;232;p47"/>
          <p:cNvPicPr preferRelativeResize="0"/>
          <p:nvPr/>
        </p:nvPicPr>
        <p:blipFill>
          <a:blip r:embed="rId4">
            <a:alphaModFix/>
          </a:blip>
          <a:stretch>
            <a:fillRect/>
          </a:stretch>
        </p:blipFill>
        <p:spPr>
          <a:xfrm>
            <a:off x="8089336" y="3767075"/>
            <a:ext cx="353700" cy="353700"/>
          </a:xfrm>
          <a:prstGeom prst="rect">
            <a:avLst/>
          </a:prstGeom>
          <a:noFill/>
          <a:ln>
            <a:noFill/>
          </a:ln>
        </p:spPr>
      </p:pic>
      <p:pic>
        <p:nvPicPr>
          <p:cNvPr id="233" name="Google Shape;233;p47"/>
          <p:cNvPicPr preferRelativeResize="0"/>
          <p:nvPr/>
        </p:nvPicPr>
        <p:blipFill>
          <a:blip r:embed="rId5">
            <a:alphaModFix/>
          </a:blip>
          <a:stretch>
            <a:fillRect/>
          </a:stretch>
        </p:blipFill>
        <p:spPr>
          <a:xfrm>
            <a:off x="3606673" y="398402"/>
            <a:ext cx="364350" cy="363536"/>
          </a:xfrm>
          <a:prstGeom prst="rect">
            <a:avLst/>
          </a:prstGeom>
          <a:noFill/>
          <a:ln>
            <a:noFill/>
          </a:ln>
        </p:spPr>
      </p:pic>
      <p:pic>
        <p:nvPicPr>
          <p:cNvPr id="234" name="Google Shape;234;p47"/>
          <p:cNvPicPr preferRelativeResize="0"/>
          <p:nvPr/>
        </p:nvPicPr>
        <p:blipFill>
          <a:blip r:embed="rId6">
            <a:alphaModFix/>
          </a:blip>
          <a:stretch>
            <a:fillRect/>
          </a:stretch>
        </p:blipFill>
        <p:spPr>
          <a:xfrm>
            <a:off x="7298648" y="610644"/>
            <a:ext cx="433526" cy="433500"/>
          </a:xfrm>
          <a:prstGeom prst="rect">
            <a:avLst/>
          </a:prstGeom>
          <a:noFill/>
          <a:ln>
            <a:noFill/>
          </a:ln>
        </p:spPr>
      </p:pic>
      <p:pic>
        <p:nvPicPr>
          <p:cNvPr id="235" name="Google Shape;235;p47"/>
          <p:cNvPicPr preferRelativeResize="0"/>
          <p:nvPr/>
        </p:nvPicPr>
        <p:blipFill>
          <a:blip r:embed="rId7">
            <a:alphaModFix/>
          </a:blip>
          <a:stretch>
            <a:fillRect/>
          </a:stretch>
        </p:blipFill>
        <p:spPr>
          <a:xfrm>
            <a:off x="5067962" y="1820725"/>
            <a:ext cx="514500" cy="514500"/>
          </a:xfrm>
          <a:prstGeom prst="rect">
            <a:avLst/>
          </a:prstGeom>
          <a:noFill/>
          <a:ln>
            <a:noFill/>
          </a:ln>
        </p:spPr>
      </p:pic>
      <p:pic>
        <p:nvPicPr>
          <p:cNvPr id="236" name="Google Shape;236;p47"/>
          <p:cNvPicPr preferRelativeResize="0"/>
          <p:nvPr/>
        </p:nvPicPr>
        <p:blipFill>
          <a:blip r:embed="rId8">
            <a:alphaModFix/>
          </a:blip>
          <a:stretch>
            <a:fillRect/>
          </a:stretch>
        </p:blipFill>
        <p:spPr>
          <a:xfrm>
            <a:off x="1476764" y="3420362"/>
            <a:ext cx="433525" cy="434000"/>
          </a:xfrm>
          <a:prstGeom prst="rect">
            <a:avLst/>
          </a:prstGeom>
          <a:noFill/>
          <a:ln>
            <a:noFill/>
          </a:ln>
        </p:spPr>
      </p:pic>
      <p:pic>
        <p:nvPicPr>
          <p:cNvPr id="237" name="Google Shape;237;p47" title="MEDITECH_Expanse_whiteGreen_RGB.png"/>
          <p:cNvPicPr preferRelativeResize="0"/>
          <p:nvPr/>
        </p:nvPicPr>
        <p:blipFill>
          <a:blip r:embed="rId9">
            <a:alphaModFix/>
          </a:blip>
          <a:stretch>
            <a:fillRect/>
          </a:stretch>
        </p:blipFill>
        <p:spPr>
          <a:xfrm>
            <a:off x="378826" y="322200"/>
            <a:ext cx="2165615" cy="4340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 presetSubtype="0">
                                  <p:stCondLst>
                                    <p:cond delay="0"/>
                                  </p:stCondLst>
                                  <p:childTnLst>
                                    <p:set>
                                      <p:cBhvr>
                                        <p:cTn dur="1" fill="hold">
                                          <p:stCondLst>
                                            <p:cond delay="0"/>
                                          </p:stCondLst>
                                        </p:cTn>
                                        <p:tgtEl>
                                          <p:spTgt spid="20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32325D"/>
            </a:gs>
            <a:gs pos="100000">
              <a:srgbClr val="0A0014"/>
            </a:gs>
          </a:gsLst>
          <a:path path="circle">
            <a:fillToRect b="50%" l="50%" r="50%" t="50%"/>
          </a:path>
          <a:tileRect/>
        </a:gradFill>
      </p:bgPr>
    </p:bg>
    <p:spTree>
      <p:nvGrpSpPr>
        <p:cNvPr id="241" name="Shape 241"/>
        <p:cNvGrpSpPr/>
        <p:nvPr/>
      </p:nvGrpSpPr>
      <p:grpSpPr>
        <a:xfrm>
          <a:off x="0" y="0"/>
          <a:ext cx="0" cy="0"/>
          <a:chOff x="0" y="0"/>
          <a:chExt cx="0" cy="0"/>
        </a:xfrm>
      </p:grpSpPr>
      <p:sp>
        <p:nvSpPr>
          <p:cNvPr id="242" name="Google Shape;242;p48"/>
          <p:cNvSpPr/>
          <p:nvPr/>
        </p:nvSpPr>
        <p:spPr>
          <a:xfrm>
            <a:off x="3118025" y="0"/>
            <a:ext cx="6059400" cy="5143500"/>
          </a:xfrm>
          <a:prstGeom prst="rect">
            <a:avLst/>
          </a:prstGeom>
          <a:gradFill>
            <a:gsLst>
              <a:gs pos="0">
                <a:srgbClr val="4D29AA"/>
              </a:gs>
              <a:gs pos="100000">
                <a:srgbClr val="1E123D"/>
              </a:gs>
            </a:gsLst>
            <a:path path="circle">
              <a:fillToRect b="50%" l="50%" r="50%" t="50%"/>
            </a:path>
            <a:tileRect/>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243" name="Google Shape;243;p48"/>
          <p:cNvCxnSpPr/>
          <p:nvPr/>
        </p:nvCxnSpPr>
        <p:spPr>
          <a:xfrm rot="10800000">
            <a:off x="-1448900" y="3287225"/>
            <a:ext cx="520800" cy="0"/>
          </a:xfrm>
          <a:prstGeom prst="straightConnector1">
            <a:avLst/>
          </a:prstGeom>
          <a:noFill/>
          <a:ln cap="flat" cmpd="sng" w="9525">
            <a:solidFill>
              <a:srgbClr val="FFFFFF"/>
            </a:solidFill>
            <a:prstDash val="solid"/>
            <a:round/>
            <a:headEnd len="med" w="med" type="none"/>
            <a:tailEnd len="med" w="med" type="oval"/>
          </a:ln>
        </p:spPr>
      </p:cxnSp>
      <p:grpSp>
        <p:nvGrpSpPr>
          <p:cNvPr id="244" name="Google Shape;244;p48"/>
          <p:cNvGrpSpPr/>
          <p:nvPr/>
        </p:nvGrpSpPr>
        <p:grpSpPr>
          <a:xfrm>
            <a:off x="-1035711" y="-768150"/>
            <a:ext cx="5232300" cy="7069800"/>
            <a:chOff x="-1035711" y="-768150"/>
            <a:chExt cx="5232300" cy="7069800"/>
          </a:xfrm>
        </p:grpSpPr>
        <p:sp>
          <p:nvSpPr>
            <p:cNvPr id="245" name="Google Shape;245;p48"/>
            <p:cNvSpPr/>
            <p:nvPr/>
          </p:nvSpPr>
          <p:spPr>
            <a:xfrm>
              <a:off x="-1035711" y="-768150"/>
              <a:ext cx="5232300" cy="7069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246" name="Google Shape;246;p48"/>
            <p:cNvPicPr preferRelativeResize="0"/>
            <p:nvPr/>
          </p:nvPicPr>
          <p:blipFill>
            <a:blip r:embed="rId3">
              <a:alphaModFix/>
            </a:blip>
            <a:stretch>
              <a:fillRect/>
            </a:stretch>
          </p:blipFill>
          <p:spPr>
            <a:xfrm>
              <a:off x="695675" y="293800"/>
              <a:ext cx="2171359" cy="434000"/>
            </a:xfrm>
            <a:prstGeom prst="rect">
              <a:avLst/>
            </a:prstGeom>
            <a:noFill/>
            <a:ln>
              <a:noFill/>
            </a:ln>
          </p:spPr>
        </p:pic>
        <p:sp>
          <p:nvSpPr>
            <p:cNvPr id="247" name="Google Shape;247;p48"/>
            <p:cNvSpPr txBox="1"/>
            <p:nvPr/>
          </p:nvSpPr>
          <p:spPr>
            <a:xfrm>
              <a:off x="318400" y="633911"/>
              <a:ext cx="3012600" cy="1027500"/>
            </a:xfrm>
            <a:prstGeom prst="rect">
              <a:avLst/>
            </a:prstGeom>
            <a:noFill/>
            <a:ln>
              <a:noFill/>
            </a:ln>
          </p:spPr>
          <p:txBody>
            <a:bodyPr anchorCtr="0" anchor="ctr" bIns="91425" lIns="91425" spcFirstLastPara="1" rIns="91425" wrap="square" tIns="91425">
              <a:noAutofit/>
            </a:bodyPr>
            <a:lstStyle/>
            <a:p>
              <a:pPr indent="0" lvl="0" marL="0" rtl="0" algn="ctr">
                <a:lnSpc>
                  <a:spcPct val="80000"/>
                </a:lnSpc>
                <a:spcBef>
                  <a:spcPts val="0"/>
                </a:spcBef>
                <a:spcAft>
                  <a:spcPts val="0"/>
                </a:spcAft>
                <a:buNone/>
              </a:pPr>
              <a:r>
                <a:rPr lang="en" sz="2200">
                  <a:solidFill>
                    <a:srgbClr val="393F50"/>
                  </a:solidFill>
                  <a:latin typeface="Montserrat Black"/>
                  <a:ea typeface="Montserrat Black"/>
                  <a:cs typeface="Montserrat Black"/>
                  <a:sym typeface="Montserrat Black"/>
                </a:rPr>
                <a:t>THE </a:t>
              </a:r>
              <a:r>
                <a:rPr lang="en" sz="2200">
                  <a:solidFill>
                    <a:srgbClr val="00C375"/>
                  </a:solidFill>
                  <a:latin typeface="Montserrat Black"/>
                  <a:ea typeface="Montserrat Black"/>
                  <a:cs typeface="Montserrat Black"/>
                  <a:sym typeface="Montserrat Black"/>
                </a:rPr>
                <a:t>INTELLIGENT</a:t>
              </a:r>
              <a:br>
                <a:rPr b="1" lang="en" sz="2200">
                  <a:solidFill>
                    <a:srgbClr val="393F50"/>
                  </a:solidFill>
                  <a:latin typeface="Montserrat"/>
                  <a:ea typeface="Montserrat"/>
                  <a:cs typeface="Montserrat"/>
                  <a:sym typeface="Montserrat"/>
                </a:rPr>
              </a:br>
              <a:r>
                <a:rPr lang="en" sz="1900">
                  <a:solidFill>
                    <a:srgbClr val="393F50"/>
                  </a:solidFill>
                  <a:latin typeface="Montserrat"/>
                  <a:ea typeface="Montserrat"/>
                  <a:cs typeface="Montserrat"/>
                  <a:sym typeface="Montserrat"/>
                </a:rPr>
                <a:t> </a:t>
              </a:r>
              <a:r>
                <a:rPr lang="en" sz="1900">
                  <a:solidFill>
                    <a:srgbClr val="393F50"/>
                  </a:solidFill>
                  <a:latin typeface="Montserrat Light"/>
                  <a:ea typeface="Montserrat Light"/>
                  <a:cs typeface="Montserrat Light"/>
                  <a:sym typeface="Montserrat Light"/>
                </a:rPr>
                <a:t>E H R   P L A T F O R M</a:t>
              </a:r>
              <a:endParaRPr sz="1900">
                <a:solidFill>
                  <a:srgbClr val="393F50"/>
                </a:solidFill>
                <a:latin typeface="Montserrat Light"/>
                <a:ea typeface="Montserrat Light"/>
                <a:cs typeface="Montserrat Light"/>
                <a:sym typeface="Montserrat Light"/>
              </a:endParaRPr>
            </a:p>
          </p:txBody>
        </p:sp>
      </p:grpSp>
      <p:sp>
        <p:nvSpPr>
          <p:cNvPr id="248" name="Google Shape;248;p48"/>
          <p:cNvSpPr txBox="1"/>
          <p:nvPr/>
        </p:nvSpPr>
        <p:spPr>
          <a:xfrm>
            <a:off x="435975" y="1765375"/>
            <a:ext cx="3569700" cy="882600"/>
          </a:xfrm>
          <a:prstGeom prst="rect">
            <a:avLst/>
          </a:prstGeom>
          <a:noFill/>
          <a:ln>
            <a:noFill/>
          </a:ln>
        </p:spPr>
        <p:txBody>
          <a:bodyPr anchorCtr="0" anchor="t" bIns="91425" lIns="91425" spcFirstLastPara="1" rIns="91425" wrap="square" tIns="91425">
            <a:noAutofit/>
          </a:bodyPr>
          <a:lstStyle/>
          <a:p>
            <a:pPr indent="0" lvl="0" marL="0" rtl="0" algn="l">
              <a:lnSpc>
                <a:spcPct val="80000"/>
              </a:lnSpc>
              <a:spcBef>
                <a:spcPts val="1000"/>
              </a:spcBef>
              <a:spcAft>
                <a:spcPts val="0"/>
              </a:spcAft>
              <a:buNone/>
            </a:pPr>
            <a:r>
              <a:rPr b="1" lang="en" sz="1200">
                <a:solidFill>
                  <a:srgbClr val="D59839"/>
                </a:solidFill>
                <a:latin typeface="Montserrat"/>
                <a:ea typeface="Montserrat"/>
                <a:cs typeface="Montserrat"/>
                <a:sym typeface="Montserrat"/>
              </a:rPr>
              <a:t>Deliver </a:t>
            </a:r>
            <a:br>
              <a:rPr b="1" lang="en" sz="1200">
                <a:solidFill>
                  <a:srgbClr val="023C49"/>
                </a:solidFill>
                <a:latin typeface="Montserrat"/>
                <a:ea typeface="Montserrat"/>
                <a:cs typeface="Montserrat"/>
                <a:sym typeface="Montserrat"/>
              </a:rPr>
            </a:br>
            <a:r>
              <a:rPr lang="en" sz="1000">
                <a:solidFill>
                  <a:srgbClr val="023C49"/>
                </a:solidFill>
                <a:latin typeface="Montserrat"/>
                <a:ea typeface="Montserrat"/>
                <a:cs typeface="Montserrat"/>
                <a:sym typeface="Montserrat"/>
              </a:rPr>
              <a:t>Personalized medicine</a:t>
            </a:r>
            <a:endParaRPr sz="1000">
              <a:solidFill>
                <a:srgbClr val="023C49"/>
              </a:solidFill>
              <a:latin typeface="Montserrat"/>
              <a:ea typeface="Montserrat"/>
              <a:cs typeface="Montserrat"/>
              <a:sym typeface="Montserrat"/>
            </a:endParaRPr>
          </a:p>
          <a:p>
            <a:pPr indent="0" lvl="0" marL="0" rtl="0" algn="l">
              <a:lnSpc>
                <a:spcPct val="80000"/>
              </a:lnSpc>
              <a:spcBef>
                <a:spcPts val="1000"/>
              </a:spcBef>
              <a:spcAft>
                <a:spcPts val="300"/>
              </a:spcAft>
              <a:buNone/>
            </a:pPr>
            <a:r>
              <a:rPr b="1" lang="en" sz="1200">
                <a:solidFill>
                  <a:srgbClr val="D59839"/>
                </a:solidFill>
                <a:latin typeface="Montserrat"/>
                <a:ea typeface="Montserrat"/>
                <a:cs typeface="Montserrat"/>
                <a:sym typeface="Montserrat"/>
              </a:rPr>
              <a:t>Target </a:t>
            </a:r>
            <a:r>
              <a:rPr b="1" lang="en" sz="1200">
                <a:solidFill>
                  <a:srgbClr val="023C49"/>
                </a:solidFill>
                <a:latin typeface="Montserrat"/>
                <a:ea typeface="Montserrat"/>
                <a:cs typeface="Montserrat"/>
                <a:sym typeface="Montserrat"/>
              </a:rPr>
              <a:t> </a:t>
            </a:r>
            <a:br>
              <a:rPr b="1" lang="en" sz="1200">
                <a:solidFill>
                  <a:srgbClr val="023C49"/>
                </a:solidFill>
                <a:latin typeface="Montserrat"/>
                <a:ea typeface="Montserrat"/>
                <a:cs typeface="Montserrat"/>
                <a:sym typeface="Montserrat"/>
              </a:rPr>
            </a:br>
            <a:r>
              <a:rPr lang="en" sz="1000">
                <a:solidFill>
                  <a:srgbClr val="023C49"/>
                </a:solidFill>
                <a:latin typeface="Montserrat"/>
                <a:ea typeface="Montserrat"/>
                <a:cs typeface="Montserrat"/>
                <a:sym typeface="Montserrat"/>
              </a:rPr>
              <a:t>Strategic operational priorities</a:t>
            </a:r>
            <a:endParaRPr b="1" sz="1200">
              <a:solidFill>
                <a:srgbClr val="023C49"/>
              </a:solidFill>
              <a:latin typeface="Montserrat"/>
              <a:ea typeface="Montserrat"/>
              <a:cs typeface="Montserrat"/>
              <a:sym typeface="Montserrat"/>
            </a:endParaRPr>
          </a:p>
        </p:txBody>
      </p:sp>
      <p:sp>
        <p:nvSpPr>
          <p:cNvPr id="249" name="Google Shape;249;p48"/>
          <p:cNvSpPr/>
          <p:nvPr/>
        </p:nvSpPr>
        <p:spPr>
          <a:xfrm>
            <a:off x="4973675" y="467600"/>
            <a:ext cx="3057600" cy="2763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900">
                <a:solidFill>
                  <a:srgbClr val="FFFFFF"/>
                </a:solidFill>
                <a:latin typeface="Montserrat"/>
                <a:ea typeface="Montserrat"/>
                <a:cs typeface="Montserrat"/>
                <a:sym typeface="Montserrat"/>
              </a:rPr>
              <a:t>Person-Centered Care</a:t>
            </a:r>
            <a:endParaRPr b="1" sz="1600">
              <a:solidFill>
                <a:srgbClr val="FFFFFF"/>
              </a:solidFill>
              <a:latin typeface="Montserrat"/>
              <a:ea typeface="Montserrat"/>
              <a:cs typeface="Montserrat"/>
              <a:sym typeface="Montserrat"/>
            </a:endParaRPr>
          </a:p>
        </p:txBody>
      </p:sp>
      <p:grpSp>
        <p:nvGrpSpPr>
          <p:cNvPr id="250" name="Google Shape;250;p48"/>
          <p:cNvGrpSpPr/>
          <p:nvPr/>
        </p:nvGrpSpPr>
        <p:grpSpPr>
          <a:xfrm>
            <a:off x="4308005" y="2704189"/>
            <a:ext cx="4388945" cy="1974225"/>
            <a:chOff x="4308005" y="2704189"/>
            <a:chExt cx="4388945" cy="1974225"/>
          </a:xfrm>
        </p:grpSpPr>
        <p:grpSp>
          <p:nvGrpSpPr>
            <p:cNvPr id="251" name="Google Shape;251;p48"/>
            <p:cNvGrpSpPr/>
            <p:nvPr/>
          </p:nvGrpSpPr>
          <p:grpSpPr>
            <a:xfrm>
              <a:off x="4308005" y="2704189"/>
              <a:ext cx="4388945" cy="1974225"/>
              <a:chOff x="4308005" y="2704189"/>
              <a:chExt cx="4388945" cy="1974225"/>
            </a:xfrm>
          </p:grpSpPr>
          <p:sp>
            <p:nvSpPr>
              <p:cNvPr id="252" name="Google Shape;252;p48"/>
              <p:cNvSpPr/>
              <p:nvPr/>
            </p:nvSpPr>
            <p:spPr>
              <a:xfrm>
                <a:off x="4915269" y="2704189"/>
                <a:ext cx="3174138" cy="1031093"/>
              </a:xfrm>
              <a:custGeom>
                <a:rect b="b" l="l" r="r" t="t"/>
                <a:pathLst>
                  <a:path extrusionOk="0" h="43529" w="126826">
                    <a:moveTo>
                      <a:pt x="0" y="20002"/>
                    </a:moveTo>
                    <a:lnTo>
                      <a:pt x="63389" y="43529"/>
                    </a:lnTo>
                    <a:lnTo>
                      <a:pt x="126826" y="19907"/>
                    </a:lnTo>
                    <a:lnTo>
                      <a:pt x="63580" y="0"/>
                    </a:lnTo>
                    <a:close/>
                  </a:path>
                </a:pathLst>
              </a:custGeom>
              <a:solidFill>
                <a:srgbClr val="000000">
                  <a:alpha val="62030"/>
                </a:srgbClr>
              </a:solidFill>
              <a:ln>
                <a:noFill/>
              </a:ln>
            </p:spPr>
          </p:sp>
          <p:sp>
            <p:nvSpPr>
              <p:cNvPr id="253" name="Google Shape;253;p48"/>
              <p:cNvSpPr/>
              <p:nvPr/>
            </p:nvSpPr>
            <p:spPr>
              <a:xfrm>
                <a:off x="4308005" y="3176641"/>
                <a:ext cx="2195537" cy="1501774"/>
              </a:xfrm>
              <a:custGeom>
                <a:rect b="b" l="l" r="r" t="t"/>
                <a:pathLst>
                  <a:path extrusionOk="0" h="63817" w="87725">
                    <a:moveTo>
                      <a:pt x="24288" y="0"/>
                    </a:moveTo>
                    <a:lnTo>
                      <a:pt x="0" y="29908"/>
                    </a:lnTo>
                    <a:lnTo>
                      <a:pt x="87725" y="63817"/>
                    </a:lnTo>
                    <a:lnTo>
                      <a:pt x="87725" y="42291"/>
                    </a:lnTo>
                    <a:lnTo>
                      <a:pt x="87725" y="23526"/>
                    </a:lnTo>
                    <a:close/>
                  </a:path>
                </a:pathLst>
              </a:custGeom>
              <a:solidFill>
                <a:srgbClr val="084E51"/>
              </a:solidFill>
              <a:ln>
                <a:noFill/>
              </a:ln>
            </p:spPr>
          </p:sp>
          <p:sp>
            <p:nvSpPr>
              <p:cNvPr id="254" name="Google Shape;254;p48"/>
              <p:cNvSpPr/>
              <p:nvPr/>
            </p:nvSpPr>
            <p:spPr>
              <a:xfrm flipH="1">
                <a:off x="6501412" y="3176641"/>
                <a:ext cx="2195537" cy="1501774"/>
              </a:xfrm>
              <a:custGeom>
                <a:rect b="b" l="l" r="r" t="t"/>
                <a:pathLst>
                  <a:path extrusionOk="0" h="63817" w="87725">
                    <a:moveTo>
                      <a:pt x="24288" y="0"/>
                    </a:moveTo>
                    <a:lnTo>
                      <a:pt x="0" y="29908"/>
                    </a:lnTo>
                    <a:lnTo>
                      <a:pt x="87725" y="63817"/>
                    </a:lnTo>
                    <a:lnTo>
                      <a:pt x="87725" y="42291"/>
                    </a:lnTo>
                    <a:lnTo>
                      <a:pt x="87725" y="23526"/>
                    </a:lnTo>
                    <a:close/>
                  </a:path>
                </a:pathLst>
              </a:custGeom>
              <a:solidFill>
                <a:srgbClr val="108E92"/>
              </a:solidFill>
              <a:ln>
                <a:noFill/>
              </a:ln>
            </p:spPr>
          </p:sp>
        </p:grpSp>
        <p:grpSp>
          <p:nvGrpSpPr>
            <p:cNvPr id="255" name="Google Shape;255;p48"/>
            <p:cNvGrpSpPr/>
            <p:nvPr/>
          </p:nvGrpSpPr>
          <p:grpSpPr>
            <a:xfrm>
              <a:off x="7470625" y="4158155"/>
              <a:ext cx="1168500" cy="370520"/>
              <a:chOff x="7134775" y="4287630"/>
              <a:chExt cx="1168500" cy="370520"/>
            </a:xfrm>
          </p:grpSpPr>
          <p:sp>
            <p:nvSpPr>
              <p:cNvPr id="256" name="Google Shape;256;p48"/>
              <p:cNvSpPr/>
              <p:nvPr/>
            </p:nvSpPr>
            <p:spPr>
              <a:xfrm rot="10800000">
                <a:off x="7504315" y="4287630"/>
                <a:ext cx="429398" cy="370518"/>
              </a:xfrm>
              <a:custGeom>
                <a:rect b="b" l="l" r="r" t="t"/>
                <a:pathLst>
                  <a:path extrusionOk="0" h="37895" w="43917">
                    <a:moveTo>
                      <a:pt x="37846" y="1"/>
                    </a:moveTo>
                    <a:lnTo>
                      <a:pt x="6071" y="1"/>
                    </a:lnTo>
                    <a:cubicBezTo>
                      <a:pt x="2729" y="1"/>
                      <a:pt x="0" y="2734"/>
                      <a:pt x="0" y="6071"/>
                    </a:cubicBezTo>
                    <a:lnTo>
                      <a:pt x="0" y="18212"/>
                    </a:lnTo>
                    <a:cubicBezTo>
                      <a:pt x="0" y="21550"/>
                      <a:pt x="2729" y="24278"/>
                      <a:pt x="6071" y="24278"/>
                    </a:cubicBezTo>
                    <a:lnTo>
                      <a:pt x="18927" y="24278"/>
                    </a:lnTo>
                    <a:cubicBezTo>
                      <a:pt x="19332" y="24278"/>
                      <a:pt x="19754" y="24705"/>
                      <a:pt x="19821" y="25105"/>
                    </a:cubicBezTo>
                    <a:lnTo>
                      <a:pt x="21958" y="37895"/>
                    </a:lnTo>
                    <a:lnTo>
                      <a:pt x="24096" y="25101"/>
                    </a:lnTo>
                    <a:cubicBezTo>
                      <a:pt x="24162" y="24687"/>
                      <a:pt x="24629" y="24278"/>
                      <a:pt x="25051" y="24278"/>
                    </a:cubicBezTo>
                    <a:lnTo>
                      <a:pt x="37846" y="24278"/>
                    </a:lnTo>
                    <a:cubicBezTo>
                      <a:pt x="41183" y="24278"/>
                      <a:pt x="43916" y="21550"/>
                      <a:pt x="43916" y="18212"/>
                    </a:cubicBezTo>
                    <a:lnTo>
                      <a:pt x="43916" y="6071"/>
                    </a:lnTo>
                    <a:cubicBezTo>
                      <a:pt x="43916" y="2734"/>
                      <a:pt x="41183" y="1"/>
                      <a:pt x="3784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1300">
                  <a:solidFill>
                    <a:srgbClr val="023C49"/>
                  </a:solidFill>
                </a:endParaRPr>
              </a:p>
            </p:txBody>
          </p:sp>
          <p:sp>
            <p:nvSpPr>
              <p:cNvPr id="257" name="Google Shape;257;p48"/>
              <p:cNvSpPr/>
              <p:nvPr/>
            </p:nvSpPr>
            <p:spPr>
              <a:xfrm>
                <a:off x="7134775" y="4421450"/>
                <a:ext cx="1168500" cy="236700"/>
              </a:xfrm>
              <a:prstGeom prst="roundRect">
                <a:avLst>
                  <a:gd fmla="val 16667" name="adj"/>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rgbClr val="023C49"/>
                    </a:solidFill>
                    <a:latin typeface="Montserrat"/>
                    <a:ea typeface="Montserrat"/>
                    <a:cs typeface="Montserrat"/>
                    <a:sym typeface="Montserrat"/>
                  </a:rPr>
                  <a:t>Cloud-Based</a:t>
                </a:r>
                <a:endParaRPr b="1" sz="700">
                  <a:solidFill>
                    <a:srgbClr val="023C49"/>
                  </a:solidFill>
                  <a:latin typeface="Montserrat"/>
                  <a:ea typeface="Montserrat"/>
                  <a:cs typeface="Montserrat"/>
                  <a:sym typeface="Montserrat"/>
                </a:endParaRPr>
              </a:p>
            </p:txBody>
          </p:sp>
        </p:grpSp>
        <p:grpSp>
          <p:nvGrpSpPr>
            <p:cNvPr id="258" name="Google Shape;258;p48"/>
            <p:cNvGrpSpPr/>
            <p:nvPr/>
          </p:nvGrpSpPr>
          <p:grpSpPr>
            <a:xfrm>
              <a:off x="4720063" y="4221467"/>
              <a:ext cx="1168500" cy="370520"/>
              <a:chOff x="4597313" y="4363830"/>
              <a:chExt cx="1168500" cy="370520"/>
            </a:xfrm>
          </p:grpSpPr>
          <p:sp>
            <p:nvSpPr>
              <p:cNvPr id="259" name="Google Shape;259;p48"/>
              <p:cNvSpPr/>
              <p:nvPr/>
            </p:nvSpPr>
            <p:spPr>
              <a:xfrm rot="10800000">
                <a:off x="4966852" y="4363830"/>
                <a:ext cx="429398" cy="370518"/>
              </a:xfrm>
              <a:custGeom>
                <a:rect b="b" l="l" r="r" t="t"/>
                <a:pathLst>
                  <a:path extrusionOk="0" h="37895" w="43917">
                    <a:moveTo>
                      <a:pt x="37846" y="1"/>
                    </a:moveTo>
                    <a:lnTo>
                      <a:pt x="6071" y="1"/>
                    </a:lnTo>
                    <a:cubicBezTo>
                      <a:pt x="2729" y="1"/>
                      <a:pt x="0" y="2734"/>
                      <a:pt x="0" y="6071"/>
                    </a:cubicBezTo>
                    <a:lnTo>
                      <a:pt x="0" y="18212"/>
                    </a:lnTo>
                    <a:cubicBezTo>
                      <a:pt x="0" y="21550"/>
                      <a:pt x="2729" y="24278"/>
                      <a:pt x="6071" y="24278"/>
                    </a:cubicBezTo>
                    <a:lnTo>
                      <a:pt x="18927" y="24278"/>
                    </a:lnTo>
                    <a:cubicBezTo>
                      <a:pt x="19332" y="24278"/>
                      <a:pt x="19754" y="24705"/>
                      <a:pt x="19821" y="25105"/>
                    </a:cubicBezTo>
                    <a:lnTo>
                      <a:pt x="21958" y="37895"/>
                    </a:lnTo>
                    <a:lnTo>
                      <a:pt x="24096" y="25101"/>
                    </a:lnTo>
                    <a:cubicBezTo>
                      <a:pt x="24162" y="24687"/>
                      <a:pt x="24629" y="24278"/>
                      <a:pt x="25051" y="24278"/>
                    </a:cubicBezTo>
                    <a:lnTo>
                      <a:pt x="37846" y="24278"/>
                    </a:lnTo>
                    <a:cubicBezTo>
                      <a:pt x="41183" y="24278"/>
                      <a:pt x="43916" y="21550"/>
                      <a:pt x="43916" y="18212"/>
                    </a:cubicBezTo>
                    <a:lnTo>
                      <a:pt x="43916" y="6071"/>
                    </a:lnTo>
                    <a:cubicBezTo>
                      <a:pt x="43916" y="2734"/>
                      <a:pt x="41183" y="1"/>
                      <a:pt x="3784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1300">
                  <a:solidFill>
                    <a:srgbClr val="023C49"/>
                  </a:solidFill>
                </a:endParaRPr>
              </a:p>
            </p:txBody>
          </p:sp>
          <p:sp>
            <p:nvSpPr>
              <p:cNvPr id="260" name="Google Shape;260;p48"/>
              <p:cNvSpPr/>
              <p:nvPr/>
            </p:nvSpPr>
            <p:spPr>
              <a:xfrm>
                <a:off x="4597313" y="4497650"/>
                <a:ext cx="1168500" cy="236700"/>
              </a:xfrm>
              <a:prstGeom prst="roundRect">
                <a:avLst>
                  <a:gd fmla="val 16667" name="adj"/>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rgbClr val="023C49"/>
                    </a:solidFill>
                    <a:latin typeface="Montserrat"/>
                    <a:ea typeface="Montserrat"/>
                    <a:cs typeface="Montserrat"/>
                    <a:sym typeface="Montserrat"/>
                  </a:rPr>
                  <a:t>Interoperable</a:t>
                </a:r>
                <a:endParaRPr b="1" sz="700">
                  <a:solidFill>
                    <a:srgbClr val="023C49"/>
                  </a:solidFill>
                  <a:latin typeface="Montserrat"/>
                  <a:ea typeface="Montserrat"/>
                  <a:cs typeface="Montserrat"/>
                  <a:sym typeface="Montserrat"/>
                </a:endParaRPr>
              </a:p>
            </p:txBody>
          </p:sp>
        </p:grpSp>
      </p:grpSp>
      <p:grpSp>
        <p:nvGrpSpPr>
          <p:cNvPr id="261" name="Google Shape;261;p48"/>
          <p:cNvGrpSpPr/>
          <p:nvPr/>
        </p:nvGrpSpPr>
        <p:grpSpPr>
          <a:xfrm>
            <a:off x="4482225" y="2070520"/>
            <a:ext cx="4547470" cy="1399213"/>
            <a:chOff x="4482225" y="2070520"/>
            <a:chExt cx="4547470" cy="1399213"/>
          </a:xfrm>
        </p:grpSpPr>
        <p:grpSp>
          <p:nvGrpSpPr>
            <p:cNvPr id="262" name="Google Shape;262;p48"/>
            <p:cNvGrpSpPr/>
            <p:nvPr/>
          </p:nvGrpSpPr>
          <p:grpSpPr>
            <a:xfrm>
              <a:off x="5022243" y="2070520"/>
              <a:ext cx="2966175" cy="1399213"/>
              <a:chOff x="5022243" y="2070520"/>
              <a:chExt cx="2966175" cy="1399213"/>
            </a:xfrm>
          </p:grpSpPr>
          <p:sp>
            <p:nvSpPr>
              <p:cNvPr id="263" name="Google Shape;263;p48"/>
              <p:cNvSpPr/>
              <p:nvPr/>
            </p:nvSpPr>
            <p:spPr>
              <a:xfrm>
                <a:off x="5529146" y="2070520"/>
                <a:ext cx="1955268" cy="635537"/>
              </a:xfrm>
              <a:custGeom>
                <a:rect b="b" l="l" r="r" t="t"/>
                <a:pathLst>
                  <a:path extrusionOk="0" h="8150" w="24053">
                    <a:moveTo>
                      <a:pt x="0" y="3827"/>
                    </a:moveTo>
                    <a:lnTo>
                      <a:pt x="11976" y="8150"/>
                    </a:lnTo>
                    <a:lnTo>
                      <a:pt x="24053" y="3827"/>
                    </a:lnTo>
                    <a:lnTo>
                      <a:pt x="12126" y="0"/>
                    </a:lnTo>
                    <a:close/>
                  </a:path>
                </a:pathLst>
              </a:custGeom>
              <a:solidFill>
                <a:srgbClr val="000000">
                  <a:alpha val="62030"/>
                </a:srgbClr>
              </a:solidFill>
              <a:ln>
                <a:noFill/>
              </a:ln>
            </p:spPr>
          </p:sp>
          <p:sp>
            <p:nvSpPr>
              <p:cNvPr id="264" name="Google Shape;264;p48"/>
              <p:cNvSpPr/>
              <p:nvPr/>
            </p:nvSpPr>
            <p:spPr>
              <a:xfrm>
                <a:off x="5022243" y="2368312"/>
                <a:ext cx="1485075" cy="1101421"/>
              </a:xfrm>
              <a:custGeom>
                <a:rect b="b" l="l" r="r" t="t"/>
                <a:pathLst>
                  <a:path extrusionOk="0" h="14114" w="18238">
                    <a:moveTo>
                      <a:pt x="6262" y="0"/>
                    </a:moveTo>
                    <a:lnTo>
                      <a:pt x="18238" y="4324"/>
                    </a:lnTo>
                    <a:lnTo>
                      <a:pt x="18238" y="14114"/>
                    </a:lnTo>
                    <a:lnTo>
                      <a:pt x="0" y="7554"/>
                    </a:lnTo>
                    <a:close/>
                  </a:path>
                </a:pathLst>
              </a:custGeom>
              <a:solidFill>
                <a:srgbClr val="D05B04"/>
              </a:solidFill>
              <a:ln>
                <a:noFill/>
              </a:ln>
            </p:spPr>
          </p:sp>
          <p:sp>
            <p:nvSpPr>
              <p:cNvPr id="265" name="Google Shape;265;p48"/>
              <p:cNvSpPr/>
              <p:nvPr/>
            </p:nvSpPr>
            <p:spPr>
              <a:xfrm flipH="1">
                <a:off x="6503343" y="2368312"/>
                <a:ext cx="1485075" cy="1101421"/>
              </a:xfrm>
              <a:custGeom>
                <a:rect b="b" l="l" r="r" t="t"/>
                <a:pathLst>
                  <a:path extrusionOk="0" h="14114" w="18238">
                    <a:moveTo>
                      <a:pt x="6262" y="0"/>
                    </a:moveTo>
                    <a:lnTo>
                      <a:pt x="18238" y="4324"/>
                    </a:lnTo>
                    <a:lnTo>
                      <a:pt x="18238" y="14114"/>
                    </a:lnTo>
                    <a:lnTo>
                      <a:pt x="0" y="7554"/>
                    </a:lnTo>
                    <a:close/>
                  </a:path>
                </a:pathLst>
              </a:custGeom>
              <a:solidFill>
                <a:srgbClr val="FF6D00"/>
              </a:solidFill>
              <a:ln>
                <a:noFill/>
              </a:ln>
            </p:spPr>
          </p:sp>
        </p:grpSp>
        <p:grpSp>
          <p:nvGrpSpPr>
            <p:cNvPr id="266" name="Google Shape;266;p48"/>
            <p:cNvGrpSpPr/>
            <p:nvPr/>
          </p:nvGrpSpPr>
          <p:grpSpPr>
            <a:xfrm>
              <a:off x="6904257" y="2799775"/>
              <a:ext cx="2125437" cy="237743"/>
              <a:chOff x="5935301" y="2620674"/>
              <a:chExt cx="2405157" cy="269032"/>
            </a:xfrm>
          </p:grpSpPr>
          <p:sp>
            <p:nvSpPr>
              <p:cNvPr id="267" name="Google Shape;267;p48"/>
              <p:cNvSpPr/>
              <p:nvPr/>
            </p:nvSpPr>
            <p:spPr>
              <a:xfrm rot="5400000">
                <a:off x="6011997" y="2543979"/>
                <a:ext cx="265917" cy="419308"/>
              </a:xfrm>
              <a:custGeom>
                <a:rect b="b" l="l" r="r" t="t"/>
                <a:pathLst>
                  <a:path extrusionOk="0" h="37895" w="43917">
                    <a:moveTo>
                      <a:pt x="37846" y="1"/>
                    </a:moveTo>
                    <a:lnTo>
                      <a:pt x="6071" y="1"/>
                    </a:lnTo>
                    <a:cubicBezTo>
                      <a:pt x="2729" y="1"/>
                      <a:pt x="0" y="2734"/>
                      <a:pt x="0" y="6071"/>
                    </a:cubicBezTo>
                    <a:lnTo>
                      <a:pt x="0" y="18212"/>
                    </a:lnTo>
                    <a:cubicBezTo>
                      <a:pt x="0" y="21550"/>
                      <a:pt x="2729" y="24278"/>
                      <a:pt x="6071" y="24278"/>
                    </a:cubicBezTo>
                    <a:lnTo>
                      <a:pt x="18927" y="24278"/>
                    </a:lnTo>
                    <a:cubicBezTo>
                      <a:pt x="19332" y="24278"/>
                      <a:pt x="19754" y="24705"/>
                      <a:pt x="19821" y="25105"/>
                    </a:cubicBezTo>
                    <a:lnTo>
                      <a:pt x="21958" y="37895"/>
                    </a:lnTo>
                    <a:lnTo>
                      <a:pt x="24096" y="25101"/>
                    </a:lnTo>
                    <a:cubicBezTo>
                      <a:pt x="24162" y="24687"/>
                      <a:pt x="24629" y="24278"/>
                      <a:pt x="25051" y="24278"/>
                    </a:cubicBezTo>
                    <a:lnTo>
                      <a:pt x="37846" y="24278"/>
                    </a:lnTo>
                    <a:cubicBezTo>
                      <a:pt x="41183" y="24278"/>
                      <a:pt x="43916" y="21550"/>
                      <a:pt x="43916" y="18212"/>
                    </a:cubicBezTo>
                    <a:lnTo>
                      <a:pt x="43916" y="6071"/>
                    </a:lnTo>
                    <a:cubicBezTo>
                      <a:pt x="43916" y="2734"/>
                      <a:pt x="41183" y="1"/>
                      <a:pt x="3784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1300">
                  <a:solidFill>
                    <a:srgbClr val="023C49"/>
                  </a:solidFill>
                </a:endParaRPr>
              </a:p>
            </p:txBody>
          </p:sp>
          <p:sp>
            <p:nvSpPr>
              <p:cNvPr id="268" name="Google Shape;268;p48"/>
              <p:cNvSpPr/>
              <p:nvPr/>
            </p:nvSpPr>
            <p:spPr>
              <a:xfrm>
                <a:off x="6157058" y="2621806"/>
                <a:ext cx="2183400" cy="267900"/>
              </a:xfrm>
              <a:prstGeom prst="roundRect">
                <a:avLst>
                  <a:gd fmla="val 16667" name="adj"/>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rgbClr val="023C49"/>
                    </a:solidFill>
                    <a:latin typeface="Montserrat"/>
                    <a:ea typeface="Montserrat"/>
                    <a:cs typeface="Montserrat"/>
                    <a:sym typeface="Montserrat"/>
                  </a:rPr>
                  <a:t>Data Operationalization</a:t>
                </a:r>
                <a:endParaRPr b="1" sz="700">
                  <a:solidFill>
                    <a:srgbClr val="023C49"/>
                  </a:solidFill>
                  <a:latin typeface="Montserrat"/>
                  <a:ea typeface="Montserrat"/>
                  <a:cs typeface="Montserrat"/>
                  <a:sym typeface="Montserrat"/>
                </a:endParaRPr>
              </a:p>
            </p:txBody>
          </p:sp>
        </p:grpSp>
        <p:grpSp>
          <p:nvGrpSpPr>
            <p:cNvPr id="269" name="Google Shape;269;p48"/>
            <p:cNvGrpSpPr/>
            <p:nvPr/>
          </p:nvGrpSpPr>
          <p:grpSpPr>
            <a:xfrm>
              <a:off x="4482225" y="2581471"/>
              <a:ext cx="1048841" cy="287400"/>
              <a:chOff x="4269100" y="2463071"/>
              <a:chExt cx="1048841" cy="287400"/>
            </a:xfrm>
          </p:grpSpPr>
          <p:sp>
            <p:nvSpPr>
              <p:cNvPr id="270" name="Google Shape;270;p48"/>
              <p:cNvSpPr/>
              <p:nvPr/>
            </p:nvSpPr>
            <p:spPr>
              <a:xfrm rot="2700000">
                <a:off x="5072630" y="2505159"/>
                <a:ext cx="203222" cy="203222"/>
              </a:xfrm>
              <a:prstGeom prst="teardrop">
                <a:avLst>
                  <a:gd fmla="val 200000" name="adj"/>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a:solidFill>
                    <a:srgbClr val="023C49"/>
                  </a:solidFill>
                </a:endParaRPr>
              </a:p>
            </p:txBody>
          </p:sp>
          <p:sp>
            <p:nvSpPr>
              <p:cNvPr id="271" name="Google Shape;271;p48"/>
              <p:cNvSpPr/>
              <p:nvPr/>
            </p:nvSpPr>
            <p:spPr>
              <a:xfrm>
                <a:off x="4269100" y="2488425"/>
                <a:ext cx="1048800" cy="236700"/>
              </a:xfrm>
              <a:prstGeom prst="roundRect">
                <a:avLst>
                  <a:gd fmla="val 16667" name="adj"/>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rgbClr val="023C49"/>
                    </a:solidFill>
                    <a:latin typeface="Montserrat"/>
                    <a:ea typeface="Montserrat"/>
                    <a:cs typeface="Montserrat"/>
                    <a:sym typeface="Montserrat"/>
                  </a:rPr>
                  <a:t>Data Access</a:t>
                </a:r>
                <a:endParaRPr b="1" sz="700">
                  <a:solidFill>
                    <a:srgbClr val="023C49"/>
                  </a:solidFill>
                  <a:latin typeface="Montserrat"/>
                  <a:ea typeface="Montserrat"/>
                  <a:cs typeface="Montserrat"/>
                  <a:sym typeface="Montserrat"/>
                </a:endParaRPr>
              </a:p>
            </p:txBody>
          </p:sp>
        </p:grpSp>
      </p:grpSp>
      <p:sp>
        <p:nvSpPr>
          <p:cNvPr id="272" name="Google Shape;272;p48"/>
          <p:cNvSpPr txBox="1"/>
          <p:nvPr/>
        </p:nvSpPr>
        <p:spPr>
          <a:xfrm>
            <a:off x="435975" y="2647050"/>
            <a:ext cx="3569700" cy="1517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1000"/>
              </a:spcBef>
              <a:spcAft>
                <a:spcPts val="0"/>
              </a:spcAft>
              <a:buNone/>
            </a:pPr>
            <a:r>
              <a:rPr b="1" lang="en" sz="1200">
                <a:solidFill>
                  <a:srgbClr val="D05B04"/>
                </a:solidFill>
                <a:latin typeface="Montserrat"/>
                <a:ea typeface="Montserrat"/>
                <a:cs typeface="Montserrat"/>
                <a:sym typeface="Montserrat"/>
              </a:rPr>
              <a:t>Data Access</a:t>
            </a:r>
            <a:br>
              <a:rPr b="1" lang="en" sz="1200">
                <a:solidFill>
                  <a:srgbClr val="023C49"/>
                </a:solidFill>
                <a:latin typeface="Montserrat"/>
                <a:ea typeface="Montserrat"/>
                <a:cs typeface="Montserrat"/>
                <a:sym typeface="Montserrat"/>
              </a:rPr>
            </a:br>
            <a:r>
              <a:rPr lang="en" sz="1000">
                <a:solidFill>
                  <a:srgbClr val="023C49"/>
                </a:solidFill>
                <a:latin typeface="Montserrat"/>
                <a:ea typeface="Montserrat"/>
                <a:cs typeface="Montserrat"/>
                <a:sym typeface="Montserrat"/>
              </a:rPr>
              <a:t>EHR Adaptability,</a:t>
            </a:r>
            <a:br>
              <a:rPr lang="en" sz="1000">
                <a:solidFill>
                  <a:srgbClr val="023C49"/>
                </a:solidFill>
                <a:latin typeface="Montserrat"/>
                <a:ea typeface="Montserrat"/>
                <a:cs typeface="Montserrat"/>
                <a:sym typeface="Montserrat"/>
              </a:rPr>
            </a:br>
            <a:r>
              <a:rPr lang="en" sz="1000">
                <a:solidFill>
                  <a:srgbClr val="023C49"/>
                </a:solidFill>
                <a:latin typeface="Montserrat"/>
                <a:ea typeface="Montserrat"/>
                <a:cs typeface="Montserrat"/>
                <a:sym typeface="Montserrat"/>
              </a:rPr>
              <a:t>Mobility, Validated from across integrated EHR</a:t>
            </a:r>
            <a:endParaRPr sz="1000">
              <a:solidFill>
                <a:srgbClr val="023C49"/>
              </a:solidFill>
              <a:latin typeface="Montserrat"/>
              <a:ea typeface="Montserrat"/>
              <a:cs typeface="Montserrat"/>
              <a:sym typeface="Montserrat"/>
            </a:endParaRPr>
          </a:p>
          <a:p>
            <a:pPr indent="0" lvl="0" marL="0" rtl="0" algn="l">
              <a:lnSpc>
                <a:spcPct val="100000"/>
              </a:lnSpc>
              <a:spcBef>
                <a:spcPts val="300"/>
              </a:spcBef>
              <a:spcAft>
                <a:spcPts val="0"/>
              </a:spcAft>
              <a:buNone/>
            </a:pPr>
            <a:r>
              <a:t/>
            </a:r>
            <a:endParaRPr b="1" sz="500">
              <a:solidFill>
                <a:srgbClr val="D05B04"/>
              </a:solidFill>
              <a:latin typeface="Montserrat"/>
              <a:ea typeface="Montserrat"/>
              <a:cs typeface="Montserrat"/>
              <a:sym typeface="Montserrat"/>
            </a:endParaRPr>
          </a:p>
          <a:p>
            <a:pPr indent="0" lvl="0" marL="0" rtl="0" algn="l">
              <a:lnSpc>
                <a:spcPct val="100000"/>
              </a:lnSpc>
              <a:spcBef>
                <a:spcPts val="0"/>
              </a:spcBef>
              <a:spcAft>
                <a:spcPts val="0"/>
              </a:spcAft>
              <a:buNone/>
            </a:pPr>
            <a:r>
              <a:rPr b="1" lang="en" sz="1200">
                <a:solidFill>
                  <a:srgbClr val="D05B04"/>
                </a:solidFill>
                <a:latin typeface="Montserrat"/>
                <a:ea typeface="Montserrat"/>
                <a:cs typeface="Montserrat"/>
                <a:sym typeface="Montserrat"/>
              </a:rPr>
              <a:t>Data O</a:t>
            </a:r>
            <a:r>
              <a:rPr b="1" lang="en" sz="1200">
                <a:solidFill>
                  <a:srgbClr val="D05B04"/>
                </a:solidFill>
                <a:latin typeface="Montserrat"/>
                <a:ea typeface="Montserrat"/>
                <a:cs typeface="Montserrat"/>
                <a:sym typeface="Montserrat"/>
              </a:rPr>
              <a:t>perationalization</a:t>
            </a:r>
            <a:br>
              <a:rPr lang="en" sz="1200">
                <a:solidFill>
                  <a:srgbClr val="023C49"/>
                </a:solidFill>
                <a:latin typeface="Montserrat ExtraBold"/>
                <a:ea typeface="Montserrat ExtraBold"/>
                <a:cs typeface="Montserrat ExtraBold"/>
                <a:sym typeface="Montserrat ExtraBold"/>
              </a:rPr>
            </a:br>
            <a:r>
              <a:rPr lang="en" sz="1000">
                <a:solidFill>
                  <a:srgbClr val="023C49"/>
                </a:solidFill>
                <a:latin typeface="Montserrat"/>
                <a:ea typeface="Montserrat"/>
                <a:cs typeface="Montserrat"/>
                <a:sym typeface="Montserrat"/>
              </a:rPr>
              <a:t>Artificial Intelligence</a:t>
            </a:r>
            <a:r>
              <a:rPr lang="en" sz="1000">
                <a:solidFill>
                  <a:srgbClr val="023C49"/>
                </a:solidFill>
                <a:latin typeface="Montserrat"/>
                <a:ea typeface="Montserrat"/>
                <a:cs typeface="Montserrat"/>
                <a:sym typeface="Montserrat"/>
              </a:rPr>
              <a:t>, </a:t>
            </a:r>
            <a:br>
              <a:rPr lang="en" sz="1000">
                <a:solidFill>
                  <a:srgbClr val="023C49"/>
                </a:solidFill>
                <a:latin typeface="Montserrat"/>
                <a:ea typeface="Montserrat"/>
                <a:cs typeface="Montserrat"/>
                <a:sym typeface="Montserrat"/>
              </a:rPr>
            </a:br>
            <a:r>
              <a:rPr lang="en" sz="1000">
                <a:solidFill>
                  <a:srgbClr val="023C49"/>
                </a:solidFill>
                <a:latin typeface="Montserrat"/>
                <a:ea typeface="Montserrat"/>
                <a:cs typeface="Montserrat"/>
                <a:sym typeface="Montserrat"/>
              </a:rPr>
              <a:t>Care Compass, </a:t>
            </a:r>
            <a:endParaRPr sz="1000">
              <a:solidFill>
                <a:srgbClr val="023C49"/>
              </a:solidFill>
              <a:latin typeface="Montserrat"/>
              <a:ea typeface="Montserrat"/>
              <a:cs typeface="Montserrat"/>
              <a:sym typeface="Montserrat"/>
            </a:endParaRPr>
          </a:p>
          <a:p>
            <a:pPr indent="0" lvl="0" marL="0" rtl="0" algn="l">
              <a:lnSpc>
                <a:spcPct val="100000"/>
              </a:lnSpc>
              <a:spcBef>
                <a:spcPts val="0"/>
              </a:spcBef>
              <a:spcAft>
                <a:spcPts val="0"/>
              </a:spcAft>
              <a:buNone/>
            </a:pPr>
            <a:r>
              <a:rPr lang="en" sz="1000">
                <a:solidFill>
                  <a:srgbClr val="023C49"/>
                </a:solidFill>
                <a:latin typeface="Montserrat"/>
                <a:ea typeface="Montserrat"/>
                <a:cs typeface="Montserrat"/>
                <a:sym typeface="Montserrat"/>
              </a:rPr>
              <a:t>Business &amp; Clinical Analytics</a:t>
            </a:r>
            <a:endParaRPr b="1" sz="1200">
              <a:solidFill>
                <a:srgbClr val="023C49"/>
              </a:solidFill>
              <a:latin typeface="Montserrat"/>
              <a:ea typeface="Montserrat"/>
              <a:cs typeface="Montserrat"/>
              <a:sym typeface="Montserrat"/>
            </a:endParaRPr>
          </a:p>
        </p:txBody>
      </p:sp>
      <p:sp>
        <p:nvSpPr>
          <p:cNvPr id="273" name="Google Shape;273;p48"/>
          <p:cNvSpPr txBox="1"/>
          <p:nvPr/>
        </p:nvSpPr>
        <p:spPr>
          <a:xfrm>
            <a:off x="435975" y="4193273"/>
            <a:ext cx="3569700" cy="751800"/>
          </a:xfrm>
          <a:prstGeom prst="rect">
            <a:avLst/>
          </a:prstGeom>
          <a:noFill/>
          <a:ln>
            <a:noFill/>
          </a:ln>
        </p:spPr>
        <p:txBody>
          <a:bodyPr anchorCtr="0" anchor="t" bIns="91425" lIns="91425" spcFirstLastPara="1" rIns="91425" wrap="square" tIns="91425">
            <a:noAutofit/>
          </a:bodyPr>
          <a:lstStyle/>
          <a:p>
            <a:pPr indent="0" lvl="0" marL="0" rtl="0" algn="l">
              <a:lnSpc>
                <a:spcPct val="80000"/>
              </a:lnSpc>
              <a:spcBef>
                <a:spcPts val="1000"/>
              </a:spcBef>
              <a:spcAft>
                <a:spcPts val="0"/>
              </a:spcAft>
              <a:buClr>
                <a:schemeClr val="dk1"/>
              </a:buClr>
              <a:buSzPts val="1100"/>
              <a:buFont typeface="Arial"/>
              <a:buNone/>
            </a:pPr>
            <a:r>
              <a:rPr b="1" lang="en" sz="1200">
                <a:solidFill>
                  <a:srgbClr val="0C6467"/>
                </a:solidFill>
                <a:latin typeface="Montserrat"/>
                <a:ea typeface="Montserrat"/>
                <a:cs typeface="Montserrat"/>
                <a:sym typeface="Montserrat"/>
              </a:rPr>
              <a:t>Interoperable</a:t>
            </a:r>
            <a:endParaRPr b="1" sz="1200">
              <a:solidFill>
                <a:srgbClr val="0C6467"/>
              </a:solidFill>
              <a:latin typeface="Montserrat"/>
              <a:ea typeface="Montserrat"/>
              <a:cs typeface="Montserrat"/>
              <a:sym typeface="Montserrat"/>
            </a:endParaRPr>
          </a:p>
          <a:p>
            <a:pPr indent="0" lvl="0" marL="0" rtl="0" algn="l">
              <a:lnSpc>
                <a:spcPct val="80000"/>
              </a:lnSpc>
              <a:spcBef>
                <a:spcPts val="1000"/>
              </a:spcBef>
              <a:spcAft>
                <a:spcPts val="300"/>
              </a:spcAft>
              <a:buClr>
                <a:schemeClr val="dk1"/>
              </a:buClr>
              <a:buSzPts val="1100"/>
              <a:buFont typeface="Arial"/>
              <a:buNone/>
            </a:pPr>
            <a:r>
              <a:rPr b="1" lang="en" sz="1200">
                <a:solidFill>
                  <a:srgbClr val="0C6467"/>
                </a:solidFill>
                <a:latin typeface="Montserrat"/>
                <a:ea typeface="Montserrat"/>
                <a:cs typeface="Montserrat"/>
                <a:sym typeface="Montserrat"/>
              </a:rPr>
              <a:t>Cloud-based</a:t>
            </a:r>
            <a:endParaRPr b="1" sz="1200">
              <a:solidFill>
                <a:srgbClr val="0C6467"/>
              </a:solidFill>
              <a:latin typeface="Montserrat"/>
              <a:ea typeface="Montserrat"/>
              <a:cs typeface="Montserrat"/>
              <a:sym typeface="Montserrat"/>
            </a:endParaRPr>
          </a:p>
        </p:txBody>
      </p:sp>
      <p:grpSp>
        <p:nvGrpSpPr>
          <p:cNvPr id="274" name="Google Shape;274;p48"/>
          <p:cNvGrpSpPr/>
          <p:nvPr/>
        </p:nvGrpSpPr>
        <p:grpSpPr>
          <a:xfrm>
            <a:off x="5187344" y="1150611"/>
            <a:ext cx="2801979" cy="1302992"/>
            <a:chOff x="5187344" y="1150611"/>
            <a:chExt cx="2801979" cy="1302992"/>
          </a:xfrm>
        </p:grpSpPr>
        <p:grpSp>
          <p:nvGrpSpPr>
            <p:cNvPr id="275" name="Google Shape;275;p48"/>
            <p:cNvGrpSpPr/>
            <p:nvPr/>
          </p:nvGrpSpPr>
          <p:grpSpPr>
            <a:xfrm>
              <a:off x="5641357" y="1150611"/>
              <a:ext cx="1727948" cy="1302992"/>
              <a:chOff x="5641357" y="1150611"/>
              <a:chExt cx="1727948" cy="1302992"/>
            </a:xfrm>
          </p:grpSpPr>
          <p:sp>
            <p:nvSpPr>
              <p:cNvPr id="276" name="Google Shape;276;p48"/>
              <p:cNvSpPr/>
              <p:nvPr/>
            </p:nvSpPr>
            <p:spPr>
              <a:xfrm>
                <a:off x="5641357" y="1150611"/>
                <a:ext cx="865981" cy="1302992"/>
              </a:xfrm>
              <a:custGeom>
                <a:rect b="b" l="l" r="r" t="t"/>
                <a:pathLst>
                  <a:path extrusionOk="0" h="16697" w="10635">
                    <a:moveTo>
                      <a:pt x="10635" y="0"/>
                    </a:moveTo>
                    <a:lnTo>
                      <a:pt x="0" y="12722"/>
                    </a:lnTo>
                    <a:lnTo>
                      <a:pt x="10635" y="16697"/>
                    </a:lnTo>
                    <a:close/>
                  </a:path>
                </a:pathLst>
              </a:custGeom>
              <a:solidFill>
                <a:srgbClr val="D59839"/>
              </a:solidFill>
              <a:ln>
                <a:noFill/>
              </a:ln>
            </p:spPr>
          </p:sp>
          <p:sp>
            <p:nvSpPr>
              <p:cNvPr id="277" name="Google Shape;277;p48"/>
              <p:cNvSpPr/>
              <p:nvPr/>
            </p:nvSpPr>
            <p:spPr>
              <a:xfrm flipH="1">
                <a:off x="6503323" y="1150611"/>
                <a:ext cx="865981" cy="1302992"/>
              </a:xfrm>
              <a:custGeom>
                <a:rect b="b" l="l" r="r" t="t"/>
                <a:pathLst>
                  <a:path extrusionOk="0" h="16697" w="10635">
                    <a:moveTo>
                      <a:pt x="10635" y="0"/>
                    </a:moveTo>
                    <a:lnTo>
                      <a:pt x="0" y="12722"/>
                    </a:lnTo>
                    <a:lnTo>
                      <a:pt x="10635" y="16697"/>
                    </a:lnTo>
                    <a:close/>
                  </a:path>
                </a:pathLst>
              </a:custGeom>
              <a:solidFill>
                <a:srgbClr val="FEB646"/>
              </a:solidFill>
              <a:ln>
                <a:noFill/>
              </a:ln>
            </p:spPr>
          </p:sp>
        </p:grpSp>
        <p:grpSp>
          <p:nvGrpSpPr>
            <p:cNvPr id="278" name="Google Shape;278;p48"/>
            <p:cNvGrpSpPr/>
            <p:nvPr/>
          </p:nvGrpSpPr>
          <p:grpSpPr>
            <a:xfrm>
              <a:off x="7183224" y="1570206"/>
              <a:ext cx="806100" cy="287400"/>
              <a:chOff x="7183224" y="1570206"/>
              <a:chExt cx="806100" cy="287400"/>
            </a:xfrm>
          </p:grpSpPr>
          <p:sp>
            <p:nvSpPr>
              <p:cNvPr id="279" name="Google Shape;279;p48"/>
              <p:cNvSpPr/>
              <p:nvPr/>
            </p:nvSpPr>
            <p:spPr>
              <a:xfrm rot="-8100000">
                <a:off x="7225313" y="1612295"/>
                <a:ext cx="203222" cy="203222"/>
              </a:xfrm>
              <a:prstGeom prst="teardrop">
                <a:avLst>
                  <a:gd fmla="val 200000" name="adj"/>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023C49"/>
                  </a:solidFill>
                </a:endParaRPr>
              </a:p>
            </p:txBody>
          </p:sp>
          <p:sp>
            <p:nvSpPr>
              <p:cNvPr id="280" name="Google Shape;280;p48"/>
              <p:cNvSpPr/>
              <p:nvPr/>
            </p:nvSpPr>
            <p:spPr>
              <a:xfrm>
                <a:off x="7183224" y="1595538"/>
                <a:ext cx="806100" cy="236700"/>
              </a:xfrm>
              <a:prstGeom prst="roundRect">
                <a:avLst>
                  <a:gd fmla="val 16667" name="adj"/>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rgbClr val="023C49"/>
                    </a:solidFill>
                    <a:latin typeface="Montserrat"/>
                    <a:ea typeface="Montserrat"/>
                    <a:cs typeface="Montserrat"/>
                    <a:sym typeface="Montserrat"/>
                  </a:rPr>
                  <a:t>Target</a:t>
                </a:r>
                <a:endParaRPr b="1" sz="700">
                  <a:solidFill>
                    <a:srgbClr val="023C49"/>
                  </a:solidFill>
                  <a:latin typeface="Montserrat"/>
                  <a:ea typeface="Montserrat"/>
                  <a:cs typeface="Montserrat"/>
                  <a:sym typeface="Montserrat"/>
                </a:endParaRPr>
              </a:p>
            </p:txBody>
          </p:sp>
        </p:grpSp>
        <p:grpSp>
          <p:nvGrpSpPr>
            <p:cNvPr id="281" name="Google Shape;281;p48"/>
            <p:cNvGrpSpPr/>
            <p:nvPr/>
          </p:nvGrpSpPr>
          <p:grpSpPr>
            <a:xfrm>
              <a:off x="5187344" y="1292546"/>
              <a:ext cx="829247" cy="287400"/>
              <a:chOff x="5111144" y="1412833"/>
              <a:chExt cx="829247" cy="287400"/>
            </a:xfrm>
          </p:grpSpPr>
          <p:sp>
            <p:nvSpPr>
              <p:cNvPr id="282" name="Google Shape;282;p48"/>
              <p:cNvSpPr/>
              <p:nvPr/>
            </p:nvSpPr>
            <p:spPr>
              <a:xfrm rot="2700000">
                <a:off x="5695080" y="1454921"/>
                <a:ext cx="203222" cy="203222"/>
              </a:xfrm>
              <a:prstGeom prst="teardrop">
                <a:avLst>
                  <a:gd fmla="val 200000" name="adj"/>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023C49"/>
                  </a:solidFill>
                </a:endParaRPr>
              </a:p>
            </p:txBody>
          </p:sp>
          <p:sp>
            <p:nvSpPr>
              <p:cNvPr id="283" name="Google Shape;283;p48"/>
              <p:cNvSpPr/>
              <p:nvPr/>
            </p:nvSpPr>
            <p:spPr>
              <a:xfrm>
                <a:off x="5111144" y="1438163"/>
                <a:ext cx="806100" cy="236700"/>
              </a:xfrm>
              <a:prstGeom prst="roundRect">
                <a:avLst>
                  <a:gd fmla="val 16667" name="adj"/>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rgbClr val="023C49"/>
                    </a:solidFill>
                    <a:latin typeface="Montserrat"/>
                    <a:ea typeface="Montserrat"/>
                    <a:cs typeface="Montserrat"/>
                    <a:sym typeface="Montserrat"/>
                  </a:rPr>
                  <a:t>Deliver</a:t>
                </a:r>
                <a:endParaRPr b="1" sz="700">
                  <a:solidFill>
                    <a:srgbClr val="023C49"/>
                  </a:solidFill>
                  <a:latin typeface="Montserrat"/>
                  <a:ea typeface="Montserrat"/>
                  <a:cs typeface="Montserrat"/>
                  <a:sym typeface="Montserrat"/>
                </a:endParaRPr>
              </a:p>
            </p:txBody>
          </p:sp>
        </p:grpSp>
      </p:grpSp>
      <p:sp>
        <p:nvSpPr>
          <p:cNvPr id="284" name="Google Shape;284;p48"/>
          <p:cNvSpPr/>
          <p:nvPr/>
        </p:nvSpPr>
        <p:spPr>
          <a:xfrm>
            <a:off x="3438525" y="-857250"/>
            <a:ext cx="5038800" cy="676200"/>
          </a:xfrm>
          <a:prstGeom prst="rect">
            <a:avLst/>
          </a:prstGeom>
          <a:solidFill>
            <a:srgbClr val="FFCA5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latin typeface="Montserrat"/>
                <a:ea typeface="Montserrat"/>
                <a:cs typeface="Montserrat"/>
                <a:sym typeface="Montserrat"/>
              </a:rPr>
              <a:t>Null OBject - Do not delete</a:t>
            </a:r>
            <a:endParaRPr b="1">
              <a:latin typeface="Montserrat"/>
              <a:ea typeface="Montserrat"/>
              <a:cs typeface="Montserrat"/>
              <a:sym typeface="Montserrat"/>
            </a:endParaRPr>
          </a:p>
        </p:txBody>
      </p:sp>
      <p:sp>
        <p:nvSpPr>
          <p:cNvPr id="285" name="Google Shape;285;p48"/>
          <p:cNvSpPr/>
          <p:nvPr/>
        </p:nvSpPr>
        <p:spPr>
          <a:xfrm>
            <a:off x="-1132386" y="-1200500"/>
            <a:ext cx="616046" cy="432382"/>
          </a:xfrm>
          <a:custGeom>
            <a:rect b="b" l="l" r="r" t="t"/>
            <a:pathLst>
              <a:path extrusionOk="0" h="37895" w="43917">
                <a:moveTo>
                  <a:pt x="37846" y="1"/>
                </a:moveTo>
                <a:lnTo>
                  <a:pt x="6071" y="1"/>
                </a:lnTo>
                <a:cubicBezTo>
                  <a:pt x="2729" y="1"/>
                  <a:pt x="0" y="2734"/>
                  <a:pt x="0" y="6071"/>
                </a:cubicBezTo>
                <a:lnTo>
                  <a:pt x="0" y="18212"/>
                </a:lnTo>
                <a:cubicBezTo>
                  <a:pt x="0" y="21550"/>
                  <a:pt x="2729" y="24278"/>
                  <a:pt x="6071" y="24278"/>
                </a:cubicBezTo>
                <a:lnTo>
                  <a:pt x="18927" y="24278"/>
                </a:lnTo>
                <a:cubicBezTo>
                  <a:pt x="19332" y="24278"/>
                  <a:pt x="19754" y="24705"/>
                  <a:pt x="19821" y="25105"/>
                </a:cubicBezTo>
                <a:lnTo>
                  <a:pt x="21958" y="37895"/>
                </a:lnTo>
                <a:lnTo>
                  <a:pt x="24096" y="25101"/>
                </a:lnTo>
                <a:cubicBezTo>
                  <a:pt x="24162" y="24687"/>
                  <a:pt x="24629" y="24278"/>
                  <a:pt x="25051" y="24278"/>
                </a:cubicBezTo>
                <a:lnTo>
                  <a:pt x="37846" y="24278"/>
                </a:lnTo>
                <a:cubicBezTo>
                  <a:pt x="41183" y="24278"/>
                  <a:pt x="43916" y="21550"/>
                  <a:pt x="43916" y="18212"/>
                </a:cubicBezTo>
                <a:lnTo>
                  <a:pt x="43916" y="6071"/>
                </a:lnTo>
                <a:cubicBezTo>
                  <a:pt x="43916" y="2734"/>
                  <a:pt x="41183" y="1"/>
                  <a:pt x="3784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1300">
              <a:solidFill>
                <a:srgbClr val="000000"/>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273"/>
                                        </p:tgtEl>
                                        <p:attrNameLst>
                                          <p:attrName>style.visibility</p:attrName>
                                        </p:attrNameLst>
                                      </p:cBhvr>
                                      <p:to>
                                        <p:strVal val="visible"/>
                                      </p:to>
                                    </p:set>
                                    <p:animEffect filter="fade" transition="in">
                                      <p:cBhvr>
                                        <p:cTn dur="1000"/>
                                        <p:tgtEl>
                                          <p:spTgt spid="273"/>
                                        </p:tgtEl>
                                      </p:cBhvr>
                                    </p:animEffect>
                                  </p:childTnLst>
                                </p:cTn>
                              </p:par>
                              <p:par>
                                <p:cTn fill="hold" nodeType="withEffect" presetClass="entr" presetID="10" presetSubtype="0">
                                  <p:stCondLst>
                                    <p:cond delay="0"/>
                                  </p:stCondLst>
                                  <p:childTnLst>
                                    <p:set>
                                      <p:cBhvr>
                                        <p:cTn dur="1" fill="hold">
                                          <p:stCondLst>
                                            <p:cond delay="0"/>
                                          </p:stCondLst>
                                        </p:cTn>
                                        <p:tgtEl>
                                          <p:spTgt spid="250"/>
                                        </p:tgtEl>
                                        <p:attrNameLst>
                                          <p:attrName>style.visibility</p:attrName>
                                        </p:attrNameLst>
                                      </p:cBhvr>
                                      <p:to>
                                        <p:strVal val="visible"/>
                                      </p:to>
                                    </p:set>
                                    <p:animEffect filter="fade" transition="in">
                                      <p:cBhvr>
                                        <p:cTn dur="1000"/>
                                        <p:tgtEl>
                                          <p:spTgt spid="250"/>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84"/>
                                        </p:tgtEl>
                                        <p:attrNameLst>
                                          <p:attrName>style.visibility</p:attrName>
                                        </p:attrNameLst>
                                      </p:cBhvr>
                                      <p:to>
                                        <p:strVal val="visible"/>
                                      </p:to>
                                    </p:set>
                                    <p:animEffect filter="fade" transition="in">
                                      <p:cBhvr>
                                        <p:cTn dur="1000"/>
                                        <p:tgtEl>
                                          <p:spTgt spid="284"/>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272"/>
                                        </p:tgtEl>
                                        <p:attrNameLst>
                                          <p:attrName>style.visibility</p:attrName>
                                        </p:attrNameLst>
                                      </p:cBhvr>
                                      <p:to>
                                        <p:strVal val="visible"/>
                                      </p:to>
                                    </p:set>
                                    <p:animEffect filter="fade" transition="in">
                                      <p:cBhvr>
                                        <p:cTn dur="1000"/>
                                        <p:tgtEl>
                                          <p:spTgt spid="272"/>
                                        </p:tgtEl>
                                      </p:cBhvr>
                                    </p:animEffect>
                                  </p:childTnLst>
                                </p:cTn>
                              </p:par>
                              <p:par>
                                <p:cTn fill="hold" nodeType="withEffect" presetClass="entr" presetID="10" presetSubtype="0">
                                  <p:stCondLst>
                                    <p:cond delay="0"/>
                                  </p:stCondLst>
                                  <p:childTnLst>
                                    <p:set>
                                      <p:cBhvr>
                                        <p:cTn dur="1" fill="hold">
                                          <p:stCondLst>
                                            <p:cond delay="0"/>
                                          </p:stCondLst>
                                        </p:cTn>
                                        <p:tgtEl>
                                          <p:spTgt spid="261"/>
                                        </p:tgtEl>
                                        <p:attrNameLst>
                                          <p:attrName>style.visibility</p:attrName>
                                        </p:attrNameLst>
                                      </p:cBhvr>
                                      <p:to>
                                        <p:strVal val="visible"/>
                                      </p:to>
                                    </p:set>
                                    <p:animEffect filter="fade" transition="in">
                                      <p:cBhvr>
                                        <p:cTn dur="1000"/>
                                        <p:tgtEl>
                                          <p:spTgt spid="261"/>
                                        </p:tgtEl>
                                      </p:cBhvr>
                                    </p:animEffect>
                                  </p:childTnLst>
                                </p:cTn>
                              </p:par>
                            </p:childTnLst>
                          </p:cTn>
                        </p:par>
                        <p:par>
                          <p:cTn fill="hold">
                            <p:stCondLst>
                              <p:cond delay="3000"/>
                            </p:stCondLst>
                            <p:childTnLst>
                              <p:par>
                                <p:cTn fill="hold" nodeType="afterEffect" presetClass="exit" presetID="10" presetSubtype="0">
                                  <p:stCondLst>
                                    <p:cond delay="0"/>
                                  </p:stCondLst>
                                  <p:childTnLst>
                                    <p:animEffect filter="fade" transition="out">
                                      <p:cBhvr>
                                        <p:cTn dur="1000"/>
                                        <p:tgtEl>
                                          <p:spTgt spid="284"/>
                                        </p:tgtEl>
                                      </p:cBhvr>
                                    </p:animEffect>
                                    <p:set>
                                      <p:cBhvr>
                                        <p:cTn dur="1" fill="hold">
                                          <p:stCondLst>
                                            <p:cond delay="1000"/>
                                          </p:stCondLst>
                                        </p:cTn>
                                        <p:tgtEl>
                                          <p:spTgt spid="284"/>
                                        </p:tgtEl>
                                        <p:attrNameLst>
                                          <p:attrName>style.visibility</p:attrName>
                                        </p:attrNameLst>
                                      </p:cBhvr>
                                      <p:to>
                                        <p:strVal val="hidden"/>
                                      </p:to>
                                    </p:set>
                                  </p:childTnLst>
                                </p:cTn>
                              </p:par>
                            </p:childTnLst>
                          </p:cTn>
                        </p:par>
                        <p:par>
                          <p:cTn fill="hold">
                            <p:stCondLst>
                              <p:cond delay="4000"/>
                            </p:stCondLst>
                            <p:childTnLst>
                              <p:par>
                                <p:cTn fill="hold" nodeType="afterEffect" presetClass="entr" presetID="10" presetSubtype="0">
                                  <p:stCondLst>
                                    <p:cond delay="0"/>
                                  </p:stCondLst>
                                  <p:childTnLst>
                                    <p:set>
                                      <p:cBhvr>
                                        <p:cTn dur="1" fill="hold">
                                          <p:stCondLst>
                                            <p:cond delay="0"/>
                                          </p:stCondLst>
                                        </p:cTn>
                                        <p:tgtEl>
                                          <p:spTgt spid="248"/>
                                        </p:tgtEl>
                                        <p:attrNameLst>
                                          <p:attrName>style.visibility</p:attrName>
                                        </p:attrNameLst>
                                      </p:cBhvr>
                                      <p:to>
                                        <p:strVal val="visible"/>
                                      </p:to>
                                    </p:set>
                                    <p:animEffect filter="fade" transition="in">
                                      <p:cBhvr>
                                        <p:cTn dur="1000"/>
                                        <p:tgtEl>
                                          <p:spTgt spid="248"/>
                                        </p:tgtEl>
                                      </p:cBhvr>
                                    </p:animEffect>
                                  </p:childTnLst>
                                </p:cTn>
                              </p:par>
                              <p:par>
                                <p:cTn fill="hold" nodeType="withEffect" presetClass="entr" presetID="10" presetSubtype="0">
                                  <p:stCondLst>
                                    <p:cond delay="0"/>
                                  </p:stCondLst>
                                  <p:childTnLst>
                                    <p:set>
                                      <p:cBhvr>
                                        <p:cTn dur="1" fill="hold">
                                          <p:stCondLst>
                                            <p:cond delay="0"/>
                                          </p:stCondLst>
                                        </p:cTn>
                                        <p:tgtEl>
                                          <p:spTgt spid="274"/>
                                        </p:tgtEl>
                                        <p:attrNameLst>
                                          <p:attrName>style.visibility</p:attrName>
                                        </p:attrNameLst>
                                      </p:cBhvr>
                                      <p:to>
                                        <p:strVal val="visible"/>
                                      </p:to>
                                    </p:set>
                                    <p:animEffect filter="fade" transition="in">
                                      <p:cBhvr>
                                        <p:cTn dur="1000"/>
                                        <p:tgtEl>
                                          <p:spTgt spid="274"/>
                                        </p:tgtEl>
                                      </p:cBhvr>
                                    </p:animEffect>
                                  </p:childTnLst>
                                </p:cTn>
                              </p:par>
                            </p:childTnLst>
                          </p:cTn>
                        </p:par>
                        <p:par>
                          <p:cTn fill="hold">
                            <p:stCondLst>
                              <p:cond delay="5000"/>
                            </p:stCondLst>
                            <p:childTnLst>
                              <p:par>
                                <p:cTn fill="hold" nodeType="afterEffect" presetClass="entr" presetID="10" presetSubtype="0">
                                  <p:stCondLst>
                                    <p:cond delay="0"/>
                                  </p:stCondLst>
                                  <p:childTnLst>
                                    <p:set>
                                      <p:cBhvr>
                                        <p:cTn dur="1" fill="hold">
                                          <p:stCondLst>
                                            <p:cond delay="0"/>
                                          </p:stCondLst>
                                        </p:cTn>
                                        <p:tgtEl>
                                          <p:spTgt spid="284"/>
                                        </p:tgtEl>
                                        <p:attrNameLst>
                                          <p:attrName>style.visibility</p:attrName>
                                        </p:attrNameLst>
                                      </p:cBhvr>
                                      <p:to>
                                        <p:strVal val="visible"/>
                                      </p:to>
                                    </p:set>
                                    <p:animEffect filter="fade" transition="in">
                                      <p:cBhvr>
                                        <p:cTn dur="1000"/>
                                        <p:tgtEl>
                                          <p:spTgt spid="284"/>
                                        </p:tgtEl>
                                      </p:cBhvr>
                                    </p:animEffect>
                                  </p:childTnLst>
                                </p:cTn>
                              </p:par>
                            </p:childTnLst>
                          </p:cTn>
                        </p:par>
                        <p:par>
                          <p:cTn fill="hold">
                            <p:stCondLst>
                              <p:cond delay="6000"/>
                            </p:stCondLst>
                            <p:childTnLst>
                              <p:par>
                                <p:cTn fill="hold" nodeType="afterEffect" presetClass="entr" presetID="10" presetSubtype="0">
                                  <p:stCondLst>
                                    <p:cond delay="0"/>
                                  </p:stCondLst>
                                  <p:childTnLst>
                                    <p:set>
                                      <p:cBhvr>
                                        <p:cTn dur="1" fill="hold">
                                          <p:stCondLst>
                                            <p:cond delay="0"/>
                                          </p:stCondLst>
                                        </p:cTn>
                                        <p:tgtEl>
                                          <p:spTgt spid="249"/>
                                        </p:tgtEl>
                                        <p:attrNameLst>
                                          <p:attrName>style.visibility</p:attrName>
                                        </p:attrNameLst>
                                      </p:cBhvr>
                                      <p:to>
                                        <p:strVal val="visible"/>
                                      </p:to>
                                    </p:set>
                                    <p:animEffect filter="fade" transition="in">
                                      <p:cBhvr>
                                        <p:cTn dur="1000"/>
                                        <p:tgtEl>
                                          <p:spTgt spid="24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pic>
        <p:nvPicPr>
          <p:cNvPr id="290" name="Google Shape;290;p49"/>
          <p:cNvPicPr preferRelativeResize="0"/>
          <p:nvPr/>
        </p:nvPicPr>
        <p:blipFill rotWithShape="1">
          <a:blip r:embed="rId3">
            <a:alphaModFix/>
          </a:blip>
          <a:srcRect b="3847" l="13149" r="0" t="9301"/>
          <a:stretch/>
        </p:blipFill>
        <p:spPr>
          <a:xfrm>
            <a:off x="8" y="-14"/>
            <a:ext cx="9144003" cy="5143513"/>
          </a:xfrm>
          <a:prstGeom prst="rect">
            <a:avLst/>
          </a:prstGeom>
          <a:noFill/>
          <a:ln>
            <a:noFill/>
          </a:ln>
        </p:spPr>
      </p:pic>
      <p:sp>
        <p:nvSpPr>
          <p:cNvPr id="291" name="Google Shape;291;p49"/>
          <p:cNvSpPr txBox="1"/>
          <p:nvPr>
            <p:ph type="title"/>
          </p:nvPr>
        </p:nvSpPr>
        <p:spPr>
          <a:xfrm>
            <a:off x="3697651" y="1894575"/>
            <a:ext cx="5423100" cy="572700"/>
          </a:xfrm>
          <a:prstGeom prst="rect">
            <a:avLst/>
          </a:prstGeom>
          <a:noFill/>
          <a:effectLst>
            <a:outerShdw blurRad="100013" rotWithShape="0" algn="bl" dir="5400000" dist="47625">
              <a:srgbClr val="000000">
                <a:alpha val="97000"/>
              </a:srgbClr>
            </a:outerShdw>
          </a:effectLst>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2520">
                <a:solidFill>
                  <a:srgbClr val="FFCA54"/>
                </a:solidFill>
                <a:latin typeface="Montserrat ExtraBold"/>
                <a:ea typeface="Montserrat ExtraBold"/>
                <a:cs typeface="Montserrat ExtraBold"/>
                <a:sym typeface="Montserrat ExtraBold"/>
              </a:rPr>
              <a:t>DYNAMIC AND CONTINUOUS</a:t>
            </a:r>
            <a:endParaRPr sz="2520">
              <a:solidFill>
                <a:srgbClr val="FFCA54"/>
              </a:solidFill>
              <a:latin typeface="Montserrat ExtraBold"/>
              <a:ea typeface="Montserrat ExtraBold"/>
              <a:cs typeface="Montserrat ExtraBold"/>
              <a:sym typeface="Montserrat ExtraBold"/>
            </a:endParaRPr>
          </a:p>
          <a:p>
            <a:pPr indent="0" lvl="0" marL="0" rtl="0" algn="ctr">
              <a:spcBef>
                <a:spcPts val="0"/>
              </a:spcBef>
              <a:spcAft>
                <a:spcPts val="0"/>
              </a:spcAft>
              <a:buSzPts val="990"/>
              <a:buNone/>
            </a:pPr>
            <a:r>
              <a:rPr lang="en" sz="2520">
                <a:solidFill>
                  <a:srgbClr val="FFCA54"/>
                </a:solidFill>
                <a:latin typeface="Montserrat Medium"/>
                <a:ea typeface="Montserrat Medium"/>
                <a:cs typeface="Montserrat Medium"/>
                <a:sym typeface="Montserrat Medium"/>
              </a:rPr>
              <a:t>Data Collection and Utilization </a:t>
            </a:r>
            <a:endParaRPr b="1" sz="2620">
              <a:solidFill>
                <a:srgbClr val="FFCA54"/>
              </a:solidFill>
              <a:latin typeface="Montserrat"/>
              <a:ea typeface="Montserrat"/>
              <a:cs typeface="Montserrat"/>
              <a:sym typeface="Montserrat"/>
            </a:endParaRPr>
          </a:p>
        </p:txBody>
      </p:sp>
      <p:sp>
        <p:nvSpPr>
          <p:cNvPr id="292" name="Google Shape;292;p49"/>
          <p:cNvSpPr/>
          <p:nvPr/>
        </p:nvSpPr>
        <p:spPr>
          <a:xfrm>
            <a:off x="5691215" y="3001000"/>
            <a:ext cx="1484100" cy="38100"/>
          </a:xfrm>
          <a:prstGeom prst="rect">
            <a:avLst/>
          </a:prstGeom>
          <a:solidFill>
            <a:srgbClr val="FFCA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93" name="Google Shape;293;p49"/>
          <p:cNvPicPr preferRelativeResize="0"/>
          <p:nvPr/>
        </p:nvPicPr>
        <p:blipFill>
          <a:blip r:embed="rId4">
            <a:alphaModFix/>
          </a:blip>
          <a:stretch>
            <a:fillRect/>
          </a:stretch>
        </p:blipFill>
        <p:spPr>
          <a:xfrm>
            <a:off x="-1109813" y="1866112"/>
            <a:ext cx="629625" cy="629625"/>
          </a:xfrm>
          <a:prstGeom prst="rect">
            <a:avLst/>
          </a:prstGeom>
          <a:noFill/>
          <a:ln>
            <a:noFill/>
          </a:ln>
        </p:spPr>
      </p:pic>
      <p:pic>
        <p:nvPicPr>
          <p:cNvPr id="294" name="Google Shape;294;p49"/>
          <p:cNvPicPr preferRelativeResize="0"/>
          <p:nvPr/>
        </p:nvPicPr>
        <p:blipFill>
          <a:blip r:embed="rId5">
            <a:alphaModFix/>
          </a:blip>
          <a:stretch>
            <a:fillRect/>
          </a:stretch>
        </p:blipFill>
        <p:spPr>
          <a:xfrm>
            <a:off x="-1153128" y="3298579"/>
            <a:ext cx="629650" cy="629668"/>
          </a:xfrm>
          <a:prstGeom prst="rect">
            <a:avLst/>
          </a:prstGeom>
          <a:noFill/>
          <a:ln>
            <a:noFill/>
          </a:ln>
        </p:spPr>
      </p:pic>
      <p:grpSp>
        <p:nvGrpSpPr>
          <p:cNvPr id="295" name="Google Shape;295;p49"/>
          <p:cNvGrpSpPr/>
          <p:nvPr/>
        </p:nvGrpSpPr>
        <p:grpSpPr>
          <a:xfrm>
            <a:off x="10859340" y="2448073"/>
            <a:ext cx="443920" cy="378387"/>
            <a:chOff x="3572225" y="2430872"/>
            <a:chExt cx="580212" cy="494559"/>
          </a:xfrm>
        </p:grpSpPr>
        <p:sp>
          <p:nvSpPr>
            <p:cNvPr id="296" name="Google Shape;296;p49"/>
            <p:cNvSpPr/>
            <p:nvPr/>
          </p:nvSpPr>
          <p:spPr>
            <a:xfrm>
              <a:off x="3808291" y="2710595"/>
              <a:ext cx="108010" cy="107416"/>
            </a:xfrm>
            <a:custGeom>
              <a:rect b="b" l="l" r="r" t="t"/>
              <a:pathLst>
                <a:path extrusionOk="0" fill="none" h="5748" w="5779">
                  <a:moveTo>
                    <a:pt x="5779" y="2874"/>
                  </a:moveTo>
                  <a:lnTo>
                    <a:pt x="5779" y="2874"/>
                  </a:lnTo>
                  <a:lnTo>
                    <a:pt x="5749" y="3173"/>
                  </a:lnTo>
                  <a:lnTo>
                    <a:pt x="5719" y="3443"/>
                  </a:lnTo>
                  <a:lnTo>
                    <a:pt x="5629" y="3712"/>
                  </a:lnTo>
                  <a:lnTo>
                    <a:pt x="5539" y="3982"/>
                  </a:lnTo>
                  <a:lnTo>
                    <a:pt x="5419" y="4251"/>
                  </a:lnTo>
                  <a:lnTo>
                    <a:pt x="5270" y="4491"/>
                  </a:lnTo>
                  <a:lnTo>
                    <a:pt x="5120" y="4700"/>
                  </a:lnTo>
                  <a:lnTo>
                    <a:pt x="4910" y="4910"/>
                  </a:lnTo>
                  <a:lnTo>
                    <a:pt x="4731" y="5089"/>
                  </a:lnTo>
                  <a:lnTo>
                    <a:pt x="4491" y="5269"/>
                  </a:lnTo>
                  <a:lnTo>
                    <a:pt x="4252" y="5389"/>
                  </a:lnTo>
                  <a:lnTo>
                    <a:pt x="4012" y="5508"/>
                  </a:lnTo>
                  <a:lnTo>
                    <a:pt x="3743" y="5628"/>
                  </a:lnTo>
                  <a:lnTo>
                    <a:pt x="3474" y="5688"/>
                  </a:lnTo>
                  <a:lnTo>
                    <a:pt x="3174" y="5718"/>
                  </a:lnTo>
                  <a:lnTo>
                    <a:pt x="2875" y="5748"/>
                  </a:lnTo>
                  <a:lnTo>
                    <a:pt x="2875" y="5748"/>
                  </a:lnTo>
                  <a:lnTo>
                    <a:pt x="2605" y="5718"/>
                  </a:lnTo>
                  <a:lnTo>
                    <a:pt x="2306" y="5688"/>
                  </a:lnTo>
                  <a:lnTo>
                    <a:pt x="2037" y="5628"/>
                  </a:lnTo>
                  <a:lnTo>
                    <a:pt x="1767" y="5508"/>
                  </a:lnTo>
                  <a:lnTo>
                    <a:pt x="1528" y="5389"/>
                  </a:lnTo>
                  <a:lnTo>
                    <a:pt x="1288" y="5269"/>
                  </a:lnTo>
                  <a:lnTo>
                    <a:pt x="1049" y="5089"/>
                  </a:lnTo>
                  <a:lnTo>
                    <a:pt x="869" y="4910"/>
                  </a:lnTo>
                  <a:lnTo>
                    <a:pt x="660" y="4700"/>
                  </a:lnTo>
                  <a:lnTo>
                    <a:pt x="510" y="4491"/>
                  </a:lnTo>
                  <a:lnTo>
                    <a:pt x="360" y="4251"/>
                  </a:lnTo>
                  <a:lnTo>
                    <a:pt x="240" y="3982"/>
                  </a:lnTo>
                  <a:lnTo>
                    <a:pt x="151" y="3712"/>
                  </a:lnTo>
                  <a:lnTo>
                    <a:pt x="61" y="3443"/>
                  </a:lnTo>
                  <a:lnTo>
                    <a:pt x="31" y="3173"/>
                  </a:lnTo>
                  <a:lnTo>
                    <a:pt x="1" y="2874"/>
                  </a:lnTo>
                  <a:lnTo>
                    <a:pt x="1" y="2874"/>
                  </a:lnTo>
                  <a:lnTo>
                    <a:pt x="31" y="2575"/>
                  </a:lnTo>
                  <a:lnTo>
                    <a:pt x="61" y="2305"/>
                  </a:lnTo>
                  <a:lnTo>
                    <a:pt x="151" y="2006"/>
                  </a:lnTo>
                  <a:lnTo>
                    <a:pt x="240" y="1736"/>
                  </a:lnTo>
                  <a:lnTo>
                    <a:pt x="360" y="1497"/>
                  </a:lnTo>
                  <a:lnTo>
                    <a:pt x="510" y="1257"/>
                  </a:lnTo>
                  <a:lnTo>
                    <a:pt x="660" y="1048"/>
                  </a:lnTo>
                  <a:lnTo>
                    <a:pt x="869" y="838"/>
                  </a:lnTo>
                  <a:lnTo>
                    <a:pt x="1049" y="659"/>
                  </a:lnTo>
                  <a:lnTo>
                    <a:pt x="1288" y="479"/>
                  </a:lnTo>
                  <a:lnTo>
                    <a:pt x="1528" y="329"/>
                  </a:lnTo>
                  <a:lnTo>
                    <a:pt x="1767" y="210"/>
                  </a:lnTo>
                  <a:lnTo>
                    <a:pt x="2037" y="120"/>
                  </a:lnTo>
                  <a:lnTo>
                    <a:pt x="2306" y="60"/>
                  </a:lnTo>
                  <a:lnTo>
                    <a:pt x="2605" y="0"/>
                  </a:lnTo>
                  <a:lnTo>
                    <a:pt x="2875" y="0"/>
                  </a:lnTo>
                  <a:lnTo>
                    <a:pt x="2875" y="0"/>
                  </a:lnTo>
                  <a:lnTo>
                    <a:pt x="3174" y="0"/>
                  </a:lnTo>
                  <a:lnTo>
                    <a:pt x="3474" y="60"/>
                  </a:lnTo>
                  <a:lnTo>
                    <a:pt x="3743" y="120"/>
                  </a:lnTo>
                  <a:lnTo>
                    <a:pt x="4012" y="210"/>
                  </a:lnTo>
                  <a:lnTo>
                    <a:pt x="4252" y="329"/>
                  </a:lnTo>
                  <a:lnTo>
                    <a:pt x="4491" y="479"/>
                  </a:lnTo>
                  <a:lnTo>
                    <a:pt x="4731" y="659"/>
                  </a:lnTo>
                  <a:lnTo>
                    <a:pt x="4910" y="838"/>
                  </a:lnTo>
                  <a:lnTo>
                    <a:pt x="5120" y="1048"/>
                  </a:lnTo>
                  <a:lnTo>
                    <a:pt x="5270" y="1257"/>
                  </a:lnTo>
                  <a:lnTo>
                    <a:pt x="5419" y="1497"/>
                  </a:lnTo>
                  <a:lnTo>
                    <a:pt x="5539" y="1736"/>
                  </a:lnTo>
                  <a:lnTo>
                    <a:pt x="5629" y="2006"/>
                  </a:lnTo>
                  <a:lnTo>
                    <a:pt x="5719" y="2305"/>
                  </a:lnTo>
                  <a:lnTo>
                    <a:pt x="5749" y="2575"/>
                  </a:lnTo>
                  <a:lnTo>
                    <a:pt x="5779" y="2874"/>
                  </a:lnTo>
                  <a:lnTo>
                    <a:pt x="5779" y="2874"/>
                  </a:lnTo>
                  <a:close/>
                </a:path>
              </a:pathLst>
            </a:custGeom>
            <a:noFill/>
            <a:ln cap="rnd" cmpd="sng" w="28575">
              <a:solidFill>
                <a:srgbClr val="FAAA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49"/>
            <p:cNvSpPr/>
            <p:nvPr/>
          </p:nvSpPr>
          <p:spPr>
            <a:xfrm>
              <a:off x="3658376" y="2710595"/>
              <a:ext cx="107430" cy="107416"/>
            </a:xfrm>
            <a:custGeom>
              <a:rect b="b" l="l" r="r" t="t"/>
              <a:pathLst>
                <a:path extrusionOk="0" fill="none" h="5748" w="5748">
                  <a:moveTo>
                    <a:pt x="5748" y="2874"/>
                  </a:moveTo>
                  <a:lnTo>
                    <a:pt x="5748" y="2874"/>
                  </a:lnTo>
                  <a:lnTo>
                    <a:pt x="5718" y="3173"/>
                  </a:lnTo>
                  <a:lnTo>
                    <a:pt x="5688" y="3443"/>
                  </a:lnTo>
                  <a:lnTo>
                    <a:pt x="5598" y="3712"/>
                  </a:lnTo>
                  <a:lnTo>
                    <a:pt x="5508" y="3982"/>
                  </a:lnTo>
                  <a:lnTo>
                    <a:pt x="5389" y="4251"/>
                  </a:lnTo>
                  <a:lnTo>
                    <a:pt x="5239" y="4491"/>
                  </a:lnTo>
                  <a:lnTo>
                    <a:pt x="5089" y="4700"/>
                  </a:lnTo>
                  <a:lnTo>
                    <a:pt x="4880" y="4910"/>
                  </a:lnTo>
                  <a:lnTo>
                    <a:pt x="4700" y="5089"/>
                  </a:lnTo>
                  <a:lnTo>
                    <a:pt x="4461" y="5269"/>
                  </a:lnTo>
                  <a:lnTo>
                    <a:pt x="4221" y="5389"/>
                  </a:lnTo>
                  <a:lnTo>
                    <a:pt x="3982" y="5508"/>
                  </a:lnTo>
                  <a:lnTo>
                    <a:pt x="3712" y="5628"/>
                  </a:lnTo>
                  <a:lnTo>
                    <a:pt x="3443" y="5688"/>
                  </a:lnTo>
                  <a:lnTo>
                    <a:pt x="3143" y="5718"/>
                  </a:lnTo>
                  <a:lnTo>
                    <a:pt x="2874" y="5748"/>
                  </a:lnTo>
                  <a:lnTo>
                    <a:pt x="2874" y="5748"/>
                  </a:lnTo>
                  <a:lnTo>
                    <a:pt x="2575" y="5718"/>
                  </a:lnTo>
                  <a:lnTo>
                    <a:pt x="2275" y="5688"/>
                  </a:lnTo>
                  <a:lnTo>
                    <a:pt x="2006" y="5628"/>
                  </a:lnTo>
                  <a:lnTo>
                    <a:pt x="1737" y="5508"/>
                  </a:lnTo>
                  <a:lnTo>
                    <a:pt x="1497" y="5389"/>
                  </a:lnTo>
                  <a:lnTo>
                    <a:pt x="1258" y="5269"/>
                  </a:lnTo>
                  <a:lnTo>
                    <a:pt x="1018" y="5089"/>
                  </a:lnTo>
                  <a:lnTo>
                    <a:pt x="838" y="4910"/>
                  </a:lnTo>
                  <a:lnTo>
                    <a:pt x="629" y="4700"/>
                  </a:lnTo>
                  <a:lnTo>
                    <a:pt x="479" y="4491"/>
                  </a:lnTo>
                  <a:lnTo>
                    <a:pt x="330" y="4251"/>
                  </a:lnTo>
                  <a:lnTo>
                    <a:pt x="210" y="3982"/>
                  </a:lnTo>
                  <a:lnTo>
                    <a:pt x="120" y="3712"/>
                  </a:lnTo>
                  <a:lnTo>
                    <a:pt x="30" y="3443"/>
                  </a:lnTo>
                  <a:lnTo>
                    <a:pt x="0" y="3173"/>
                  </a:lnTo>
                  <a:lnTo>
                    <a:pt x="0" y="2874"/>
                  </a:lnTo>
                  <a:lnTo>
                    <a:pt x="0" y="2874"/>
                  </a:lnTo>
                  <a:lnTo>
                    <a:pt x="0" y="2575"/>
                  </a:lnTo>
                  <a:lnTo>
                    <a:pt x="30" y="2305"/>
                  </a:lnTo>
                  <a:lnTo>
                    <a:pt x="120" y="2006"/>
                  </a:lnTo>
                  <a:lnTo>
                    <a:pt x="210" y="1736"/>
                  </a:lnTo>
                  <a:lnTo>
                    <a:pt x="330" y="1497"/>
                  </a:lnTo>
                  <a:lnTo>
                    <a:pt x="479" y="1257"/>
                  </a:lnTo>
                  <a:lnTo>
                    <a:pt x="629" y="1048"/>
                  </a:lnTo>
                  <a:lnTo>
                    <a:pt x="838" y="838"/>
                  </a:lnTo>
                  <a:lnTo>
                    <a:pt x="1018" y="659"/>
                  </a:lnTo>
                  <a:lnTo>
                    <a:pt x="1258" y="479"/>
                  </a:lnTo>
                  <a:lnTo>
                    <a:pt x="1497" y="329"/>
                  </a:lnTo>
                  <a:lnTo>
                    <a:pt x="1737" y="210"/>
                  </a:lnTo>
                  <a:lnTo>
                    <a:pt x="2006" y="120"/>
                  </a:lnTo>
                  <a:lnTo>
                    <a:pt x="2275" y="60"/>
                  </a:lnTo>
                  <a:lnTo>
                    <a:pt x="2575" y="0"/>
                  </a:lnTo>
                  <a:lnTo>
                    <a:pt x="2874" y="0"/>
                  </a:lnTo>
                  <a:lnTo>
                    <a:pt x="2874" y="0"/>
                  </a:lnTo>
                  <a:lnTo>
                    <a:pt x="3143" y="0"/>
                  </a:lnTo>
                  <a:lnTo>
                    <a:pt x="3443" y="60"/>
                  </a:lnTo>
                  <a:lnTo>
                    <a:pt x="3712" y="120"/>
                  </a:lnTo>
                  <a:lnTo>
                    <a:pt x="3982" y="210"/>
                  </a:lnTo>
                  <a:lnTo>
                    <a:pt x="4221" y="329"/>
                  </a:lnTo>
                  <a:lnTo>
                    <a:pt x="4461" y="479"/>
                  </a:lnTo>
                  <a:lnTo>
                    <a:pt x="4700" y="659"/>
                  </a:lnTo>
                  <a:lnTo>
                    <a:pt x="4880" y="838"/>
                  </a:lnTo>
                  <a:lnTo>
                    <a:pt x="5089" y="1048"/>
                  </a:lnTo>
                  <a:lnTo>
                    <a:pt x="5239" y="1257"/>
                  </a:lnTo>
                  <a:lnTo>
                    <a:pt x="5389" y="1497"/>
                  </a:lnTo>
                  <a:lnTo>
                    <a:pt x="5508" y="1736"/>
                  </a:lnTo>
                  <a:lnTo>
                    <a:pt x="5598" y="2006"/>
                  </a:lnTo>
                  <a:lnTo>
                    <a:pt x="5688" y="2305"/>
                  </a:lnTo>
                  <a:lnTo>
                    <a:pt x="5718" y="2575"/>
                  </a:lnTo>
                  <a:lnTo>
                    <a:pt x="5748" y="2874"/>
                  </a:lnTo>
                  <a:lnTo>
                    <a:pt x="5748" y="2874"/>
                  </a:lnTo>
                  <a:close/>
                </a:path>
              </a:pathLst>
            </a:custGeom>
            <a:noFill/>
            <a:ln cap="rnd" cmpd="sng" w="28575">
              <a:solidFill>
                <a:srgbClr val="FAAA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49"/>
            <p:cNvSpPr/>
            <p:nvPr/>
          </p:nvSpPr>
          <p:spPr>
            <a:xfrm>
              <a:off x="3958784" y="2710595"/>
              <a:ext cx="107449" cy="107416"/>
            </a:xfrm>
            <a:custGeom>
              <a:rect b="b" l="l" r="r" t="t"/>
              <a:pathLst>
                <a:path extrusionOk="0" fill="none" h="5748" w="5749">
                  <a:moveTo>
                    <a:pt x="5748" y="2874"/>
                  </a:moveTo>
                  <a:lnTo>
                    <a:pt x="5748" y="2874"/>
                  </a:lnTo>
                  <a:lnTo>
                    <a:pt x="5748" y="3173"/>
                  </a:lnTo>
                  <a:lnTo>
                    <a:pt x="5718" y="3443"/>
                  </a:lnTo>
                  <a:lnTo>
                    <a:pt x="5629" y="3712"/>
                  </a:lnTo>
                  <a:lnTo>
                    <a:pt x="5539" y="3982"/>
                  </a:lnTo>
                  <a:lnTo>
                    <a:pt x="5419" y="4251"/>
                  </a:lnTo>
                  <a:lnTo>
                    <a:pt x="5269" y="4491"/>
                  </a:lnTo>
                  <a:lnTo>
                    <a:pt x="5120" y="4700"/>
                  </a:lnTo>
                  <a:lnTo>
                    <a:pt x="4910" y="4910"/>
                  </a:lnTo>
                  <a:lnTo>
                    <a:pt x="4701" y="5089"/>
                  </a:lnTo>
                  <a:lnTo>
                    <a:pt x="4491" y="5269"/>
                  </a:lnTo>
                  <a:lnTo>
                    <a:pt x="4252" y="5389"/>
                  </a:lnTo>
                  <a:lnTo>
                    <a:pt x="4012" y="5508"/>
                  </a:lnTo>
                  <a:lnTo>
                    <a:pt x="3743" y="5628"/>
                  </a:lnTo>
                  <a:lnTo>
                    <a:pt x="3473" y="5688"/>
                  </a:lnTo>
                  <a:lnTo>
                    <a:pt x="3174" y="5718"/>
                  </a:lnTo>
                  <a:lnTo>
                    <a:pt x="2875" y="5748"/>
                  </a:lnTo>
                  <a:lnTo>
                    <a:pt x="2875" y="5748"/>
                  </a:lnTo>
                  <a:lnTo>
                    <a:pt x="2605" y="5718"/>
                  </a:lnTo>
                  <a:lnTo>
                    <a:pt x="2306" y="5688"/>
                  </a:lnTo>
                  <a:lnTo>
                    <a:pt x="2036" y="5628"/>
                  </a:lnTo>
                  <a:lnTo>
                    <a:pt x="1767" y="5508"/>
                  </a:lnTo>
                  <a:lnTo>
                    <a:pt x="1527" y="5389"/>
                  </a:lnTo>
                  <a:lnTo>
                    <a:pt x="1288" y="5269"/>
                  </a:lnTo>
                  <a:lnTo>
                    <a:pt x="1048" y="5089"/>
                  </a:lnTo>
                  <a:lnTo>
                    <a:pt x="839" y="4910"/>
                  </a:lnTo>
                  <a:lnTo>
                    <a:pt x="659" y="4700"/>
                  </a:lnTo>
                  <a:lnTo>
                    <a:pt x="510" y="4491"/>
                  </a:lnTo>
                  <a:lnTo>
                    <a:pt x="360" y="4251"/>
                  </a:lnTo>
                  <a:lnTo>
                    <a:pt x="240" y="3982"/>
                  </a:lnTo>
                  <a:lnTo>
                    <a:pt x="150" y="3712"/>
                  </a:lnTo>
                  <a:lnTo>
                    <a:pt x="61" y="3443"/>
                  </a:lnTo>
                  <a:lnTo>
                    <a:pt x="31" y="3173"/>
                  </a:lnTo>
                  <a:lnTo>
                    <a:pt x="1" y="2874"/>
                  </a:lnTo>
                  <a:lnTo>
                    <a:pt x="1" y="2874"/>
                  </a:lnTo>
                  <a:lnTo>
                    <a:pt x="31" y="2575"/>
                  </a:lnTo>
                  <a:lnTo>
                    <a:pt x="61" y="2305"/>
                  </a:lnTo>
                  <a:lnTo>
                    <a:pt x="150" y="2006"/>
                  </a:lnTo>
                  <a:lnTo>
                    <a:pt x="240" y="1736"/>
                  </a:lnTo>
                  <a:lnTo>
                    <a:pt x="360" y="1497"/>
                  </a:lnTo>
                  <a:lnTo>
                    <a:pt x="510" y="1257"/>
                  </a:lnTo>
                  <a:lnTo>
                    <a:pt x="659" y="1048"/>
                  </a:lnTo>
                  <a:lnTo>
                    <a:pt x="839" y="838"/>
                  </a:lnTo>
                  <a:lnTo>
                    <a:pt x="1048" y="659"/>
                  </a:lnTo>
                  <a:lnTo>
                    <a:pt x="1288" y="479"/>
                  </a:lnTo>
                  <a:lnTo>
                    <a:pt x="1527" y="329"/>
                  </a:lnTo>
                  <a:lnTo>
                    <a:pt x="1767" y="210"/>
                  </a:lnTo>
                  <a:lnTo>
                    <a:pt x="2036" y="120"/>
                  </a:lnTo>
                  <a:lnTo>
                    <a:pt x="2306" y="60"/>
                  </a:lnTo>
                  <a:lnTo>
                    <a:pt x="2605" y="0"/>
                  </a:lnTo>
                  <a:lnTo>
                    <a:pt x="2875" y="0"/>
                  </a:lnTo>
                  <a:lnTo>
                    <a:pt x="2875" y="0"/>
                  </a:lnTo>
                  <a:lnTo>
                    <a:pt x="3174" y="0"/>
                  </a:lnTo>
                  <a:lnTo>
                    <a:pt x="3473" y="60"/>
                  </a:lnTo>
                  <a:lnTo>
                    <a:pt x="3743" y="120"/>
                  </a:lnTo>
                  <a:lnTo>
                    <a:pt x="4012" y="210"/>
                  </a:lnTo>
                  <a:lnTo>
                    <a:pt x="4252" y="329"/>
                  </a:lnTo>
                  <a:lnTo>
                    <a:pt x="4491" y="479"/>
                  </a:lnTo>
                  <a:lnTo>
                    <a:pt x="4701" y="659"/>
                  </a:lnTo>
                  <a:lnTo>
                    <a:pt x="4910" y="838"/>
                  </a:lnTo>
                  <a:lnTo>
                    <a:pt x="5120" y="1048"/>
                  </a:lnTo>
                  <a:lnTo>
                    <a:pt x="5269" y="1257"/>
                  </a:lnTo>
                  <a:lnTo>
                    <a:pt x="5419" y="1497"/>
                  </a:lnTo>
                  <a:lnTo>
                    <a:pt x="5539" y="1736"/>
                  </a:lnTo>
                  <a:lnTo>
                    <a:pt x="5629" y="2006"/>
                  </a:lnTo>
                  <a:lnTo>
                    <a:pt x="5718" y="2305"/>
                  </a:lnTo>
                  <a:lnTo>
                    <a:pt x="5748" y="2575"/>
                  </a:lnTo>
                  <a:lnTo>
                    <a:pt x="5748" y="2874"/>
                  </a:lnTo>
                  <a:lnTo>
                    <a:pt x="5748" y="2874"/>
                  </a:lnTo>
                  <a:close/>
                </a:path>
              </a:pathLst>
            </a:custGeom>
            <a:noFill/>
            <a:ln cap="rnd" cmpd="sng" w="28575">
              <a:solidFill>
                <a:srgbClr val="FAAA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49"/>
            <p:cNvSpPr/>
            <p:nvPr/>
          </p:nvSpPr>
          <p:spPr>
            <a:xfrm>
              <a:off x="3905075" y="2581367"/>
              <a:ext cx="150529" cy="150490"/>
            </a:xfrm>
            <a:custGeom>
              <a:rect b="b" l="l" r="r" t="t"/>
              <a:pathLst>
                <a:path extrusionOk="0" fill="none" h="8053" w="8054">
                  <a:moveTo>
                    <a:pt x="1" y="8053"/>
                  </a:moveTo>
                  <a:lnTo>
                    <a:pt x="8054" y="0"/>
                  </a:lnTo>
                </a:path>
              </a:pathLst>
            </a:custGeom>
            <a:noFill/>
            <a:ln cap="rnd" cmpd="sng" w="28575">
              <a:solidFill>
                <a:srgbClr val="FAAA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49"/>
            <p:cNvSpPr/>
            <p:nvPr/>
          </p:nvSpPr>
          <p:spPr>
            <a:xfrm>
              <a:off x="3765776" y="2839263"/>
              <a:ext cx="193049" cy="86168"/>
            </a:xfrm>
            <a:custGeom>
              <a:rect b="b" l="l" r="r" t="t"/>
              <a:pathLst>
                <a:path extrusionOk="0" fill="none" h="4611" w="10329">
                  <a:moveTo>
                    <a:pt x="1" y="4610"/>
                  </a:moveTo>
                  <a:lnTo>
                    <a:pt x="1" y="1737"/>
                  </a:lnTo>
                  <a:lnTo>
                    <a:pt x="1" y="1737"/>
                  </a:lnTo>
                  <a:lnTo>
                    <a:pt x="31" y="1377"/>
                  </a:lnTo>
                  <a:lnTo>
                    <a:pt x="121" y="1078"/>
                  </a:lnTo>
                  <a:lnTo>
                    <a:pt x="270" y="779"/>
                  </a:lnTo>
                  <a:lnTo>
                    <a:pt x="480" y="509"/>
                  </a:lnTo>
                  <a:lnTo>
                    <a:pt x="749" y="300"/>
                  </a:lnTo>
                  <a:lnTo>
                    <a:pt x="1049" y="150"/>
                  </a:lnTo>
                  <a:lnTo>
                    <a:pt x="1378" y="60"/>
                  </a:lnTo>
                  <a:lnTo>
                    <a:pt x="1707" y="0"/>
                  </a:lnTo>
                  <a:lnTo>
                    <a:pt x="2875" y="0"/>
                  </a:lnTo>
                  <a:lnTo>
                    <a:pt x="5150" y="2305"/>
                  </a:lnTo>
                  <a:lnTo>
                    <a:pt x="7455" y="0"/>
                  </a:lnTo>
                  <a:lnTo>
                    <a:pt x="8622" y="0"/>
                  </a:lnTo>
                  <a:lnTo>
                    <a:pt x="8622" y="0"/>
                  </a:lnTo>
                  <a:lnTo>
                    <a:pt x="8952" y="60"/>
                  </a:lnTo>
                  <a:lnTo>
                    <a:pt x="9281" y="150"/>
                  </a:lnTo>
                  <a:lnTo>
                    <a:pt x="9580" y="300"/>
                  </a:lnTo>
                  <a:lnTo>
                    <a:pt x="9820" y="509"/>
                  </a:lnTo>
                  <a:lnTo>
                    <a:pt x="10059" y="779"/>
                  </a:lnTo>
                  <a:lnTo>
                    <a:pt x="10209" y="1078"/>
                  </a:lnTo>
                  <a:lnTo>
                    <a:pt x="10299" y="1377"/>
                  </a:lnTo>
                  <a:lnTo>
                    <a:pt x="10329" y="1737"/>
                  </a:lnTo>
                  <a:lnTo>
                    <a:pt x="10329" y="4610"/>
                  </a:lnTo>
                </a:path>
              </a:pathLst>
            </a:custGeom>
            <a:noFill/>
            <a:ln cap="rnd" cmpd="sng" w="28575">
              <a:solidFill>
                <a:srgbClr val="FAAA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49"/>
            <p:cNvSpPr/>
            <p:nvPr/>
          </p:nvSpPr>
          <p:spPr>
            <a:xfrm>
              <a:off x="3572225" y="2430872"/>
              <a:ext cx="580212" cy="441959"/>
            </a:xfrm>
            <a:custGeom>
              <a:rect b="b" l="l" r="r" t="t"/>
              <a:pathLst>
                <a:path extrusionOk="0" fill="none" h="23650" w="31044">
                  <a:moveTo>
                    <a:pt x="28738" y="23650"/>
                  </a:moveTo>
                  <a:lnTo>
                    <a:pt x="28738" y="23650"/>
                  </a:lnTo>
                  <a:lnTo>
                    <a:pt x="29277" y="22751"/>
                  </a:lnTo>
                  <a:lnTo>
                    <a:pt x="29726" y="21794"/>
                  </a:lnTo>
                  <a:lnTo>
                    <a:pt x="30115" y="20836"/>
                  </a:lnTo>
                  <a:lnTo>
                    <a:pt x="30295" y="20327"/>
                  </a:lnTo>
                  <a:lnTo>
                    <a:pt x="30445" y="19818"/>
                  </a:lnTo>
                  <a:lnTo>
                    <a:pt x="30594" y="19309"/>
                  </a:lnTo>
                  <a:lnTo>
                    <a:pt x="30714" y="18800"/>
                  </a:lnTo>
                  <a:lnTo>
                    <a:pt x="30804" y="18261"/>
                  </a:lnTo>
                  <a:lnTo>
                    <a:pt x="30894" y="17722"/>
                  </a:lnTo>
                  <a:lnTo>
                    <a:pt x="30954" y="17183"/>
                  </a:lnTo>
                  <a:lnTo>
                    <a:pt x="31013" y="16645"/>
                  </a:lnTo>
                  <a:lnTo>
                    <a:pt x="31043" y="16106"/>
                  </a:lnTo>
                  <a:lnTo>
                    <a:pt x="31043" y="15537"/>
                  </a:lnTo>
                  <a:lnTo>
                    <a:pt x="31043" y="15537"/>
                  </a:lnTo>
                  <a:lnTo>
                    <a:pt x="31013" y="14729"/>
                  </a:lnTo>
                  <a:lnTo>
                    <a:pt x="30954" y="13950"/>
                  </a:lnTo>
                  <a:lnTo>
                    <a:pt x="30864" y="13172"/>
                  </a:lnTo>
                  <a:lnTo>
                    <a:pt x="30744" y="12424"/>
                  </a:lnTo>
                  <a:lnTo>
                    <a:pt x="30564" y="11645"/>
                  </a:lnTo>
                  <a:lnTo>
                    <a:pt x="30355" y="10927"/>
                  </a:lnTo>
                  <a:lnTo>
                    <a:pt x="30115" y="10208"/>
                  </a:lnTo>
                  <a:lnTo>
                    <a:pt x="29816" y="9490"/>
                  </a:lnTo>
                  <a:lnTo>
                    <a:pt x="29517" y="8801"/>
                  </a:lnTo>
                  <a:lnTo>
                    <a:pt x="29187" y="8143"/>
                  </a:lnTo>
                  <a:lnTo>
                    <a:pt x="28798" y="7484"/>
                  </a:lnTo>
                  <a:lnTo>
                    <a:pt x="28409" y="6856"/>
                  </a:lnTo>
                  <a:lnTo>
                    <a:pt x="27960" y="6257"/>
                  </a:lnTo>
                  <a:lnTo>
                    <a:pt x="27511" y="5658"/>
                  </a:lnTo>
                  <a:lnTo>
                    <a:pt x="27002" y="5089"/>
                  </a:lnTo>
                  <a:lnTo>
                    <a:pt x="26493" y="4551"/>
                  </a:lnTo>
                  <a:lnTo>
                    <a:pt x="25954" y="4042"/>
                  </a:lnTo>
                  <a:lnTo>
                    <a:pt x="25386" y="3563"/>
                  </a:lnTo>
                  <a:lnTo>
                    <a:pt x="24817" y="3084"/>
                  </a:lnTo>
                  <a:lnTo>
                    <a:pt x="24188" y="2665"/>
                  </a:lnTo>
                  <a:lnTo>
                    <a:pt x="23560" y="2245"/>
                  </a:lnTo>
                  <a:lnTo>
                    <a:pt x="22931" y="1886"/>
                  </a:lnTo>
                  <a:lnTo>
                    <a:pt x="22242" y="1557"/>
                  </a:lnTo>
                  <a:lnTo>
                    <a:pt x="21554" y="1228"/>
                  </a:lnTo>
                  <a:lnTo>
                    <a:pt x="20865" y="958"/>
                  </a:lnTo>
                  <a:lnTo>
                    <a:pt x="20147" y="719"/>
                  </a:lnTo>
                  <a:lnTo>
                    <a:pt x="19398" y="509"/>
                  </a:lnTo>
                  <a:lnTo>
                    <a:pt x="18650" y="330"/>
                  </a:lnTo>
                  <a:lnTo>
                    <a:pt x="17872" y="180"/>
                  </a:lnTo>
                  <a:lnTo>
                    <a:pt x="17123" y="90"/>
                  </a:lnTo>
                  <a:lnTo>
                    <a:pt x="16315" y="30"/>
                  </a:lnTo>
                  <a:lnTo>
                    <a:pt x="15507" y="0"/>
                  </a:lnTo>
                  <a:lnTo>
                    <a:pt x="15507" y="0"/>
                  </a:lnTo>
                  <a:lnTo>
                    <a:pt x="14728" y="30"/>
                  </a:lnTo>
                  <a:lnTo>
                    <a:pt x="13920" y="90"/>
                  </a:lnTo>
                  <a:lnTo>
                    <a:pt x="13172" y="180"/>
                  </a:lnTo>
                  <a:lnTo>
                    <a:pt x="12394" y="330"/>
                  </a:lnTo>
                  <a:lnTo>
                    <a:pt x="11645" y="509"/>
                  </a:lnTo>
                  <a:lnTo>
                    <a:pt x="10897" y="719"/>
                  </a:lnTo>
                  <a:lnTo>
                    <a:pt x="10178" y="958"/>
                  </a:lnTo>
                  <a:lnTo>
                    <a:pt x="9490" y="1228"/>
                  </a:lnTo>
                  <a:lnTo>
                    <a:pt x="8801" y="1557"/>
                  </a:lnTo>
                  <a:lnTo>
                    <a:pt x="8113" y="1886"/>
                  </a:lnTo>
                  <a:lnTo>
                    <a:pt x="7484" y="2245"/>
                  </a:lnTo>
                  <a:lnTo>
                    <a:pt x="6855" y="2665"/>
                  </a:lnTo>
                  <a:lnTo>
                    <a:pt x="6227" y="3084"/>
                  </a:lnTo>
                  <a:lnTo>
                    <a:pt x="5658" y="3563"/>
                  </a:lnTo>
                  <a:lnTo>
                    <a:pt x="5089" y="4042"/>
                  </a:lnTo>
                  <a:lnTo>
                    <a:pt x="4550" y="4551"/>
                  </a:lnTo>
                  <a:lnTo>
                    <a:pt x="4041" y="5089"/>
                  </a:lnTo>
                  <a:lnTo>
                    <a:pt x="3533" y="5658"/>
                  </a:lnTo>
                  <a:lnTo>
                    <a:pt x="3084" y="6257"/>
                  </a:lnTo>
                  <a:lnTo>
                    <a:pt x="2634" y="6856"/>
                  </a:lnTo>
                  <a:lnTo>
                    <a:pt x="2245" y="7484"/>
                  </a:lnTo>
                  <a:lnTo>
                    <a:pt x="1856" y="8143"/>
                  </a:lnTo>
                  <a:lnTo>
                    <a:pt x="1527" y="8801"/>
                  </a:lnTo>
                  <a:lnTo>
                    <a:pt x="1227" y="9490"/>
                  </a:lnTo>
                  <a:lnTo>
                    <a:pt x="928" y="10208"/>
                  </a:lnTo>
                  <a:lnTo>
                    <a:pt x="689" y="10927"/>
                  </a:lnTo>
                  <a:lnTo>
                    <a:pt x="479" y="11645"/>
                  </a:lnTo>
                  <a:lnTo>
                    <a:pt x="299" y="12424"/>
                  </a:lnTo>
                  <a:lnTo>
                    <a:pt x="180" y="13172"/>
                  </a:lnTo>
                  <a:lnTo>
                    <a:pt x="90" y="13950"/>
                  </a:lnTo>
                  <a:lnTo>
                    <a:pt x="30" y="14729"/>
                  </a:lnTo>
                  <a:lnTo>
                    <a:pt x="0" y="15537"/>
                  </a:lnTo>
                  <a:lnTo>
                    <a:pt x="0" y="15537"/>
                  </a:lnTo>
                  <a:lnTo>
                    <a:pt x="0" y="16106"/>
                  </a:lnTo>
                  <a:lnTo>
                    <a:pt x="30" y="16645"/>
                  </a:lnTo>
                  <a:lnTo>
                    <a:pt x="90" y="17183"/>
                  </a:lnTo>
                  <a:lnTo>
                    <a:pt x="150" y="17722"/>
                  </a:lnTo>
                  <a:lnTo>
                    <a:pt x="240" y="18261"/>
                  </a:lnTo>
                  <a:lnTo>
                    <a:pt x="329" y="18800"/>
                  </a:lnTo>
                  <a:lnTo>
                    <a:pt x="449" y="19309"/>
                  </a:lnTo>
                  <a:lnTo>
                    <a:pt x="599" y="19818"/>
                  </a:lnTo>
                  <a:lnTo>
                    <a:pt x="749" y="20327"/>
                  </a:lnTo>
                  <a:lnTo>
                    <a:pt x="928" y="20836"/>
                  </a:lnTo>
                  <a:lnTo>
                    <a:pt x="1317" y="21794"/>
                  </a:lnTo>
                  <a:lnTo>
                    <a:pt x="1766" y="22751"/>
                  </a:lnTo>
                  <a:lnTo>
                    <a:pt x="2305" y="23650"/>
                  </a:lnTo>
                </a:path>
              </a:pathLst>
            </a:custGeom>
            <a:noFill/>
            <a:ln cap="rnd" cmpd="sng" w="28575">
              <a:solidFill>
                <a:srgbClr val="FAAA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49"/>
            <p:cNvSpPr/>
            <p:nvPr/>
          </p:nvSpPr>
          <p:spPr>
            <a:xfrm>
              <a:off x="3615301" y="2839263"/>
              <a:ext cx="171780" cy="86168"/>
            </a:xfrm>
            <a:custGeom>
              <a:rect b="b" l="l" r="r" t="t"/>
              <a:pathLst>
                <a:path extrusionOk="0" fill="none" h="4611" w="9191">
                  <a:moveTo>
                    <a:pt x="9190" y="90"/>
                  </a:moveTo>
                  <a:lnTo>
                    <a:pt x="9190" y="90"/>
                  </a:lnTo>
                  <a:lnTo>
                    <a:pt x="8921" y="30"/>
                  </a:lnTo>
                  <a:lnTo>
                    <a:pt x="8622" y="0"/>
                  </a:lnTo>
                  <a:lnTo>
                    <a:pt x="7454" y="0"/>
                  </a:lnTo>
                  <a:lnTo>
                    <a:pt x="5179" y="2305"/>
                  </a:lnTo>
                  <a:lnTo>
                    <a:pt x="2874" y="0"/>
                  </a:lnTo>
                  <a:lnTo>
                    <a:pt x="1707" y="0"/>
                  </a:lnTo>
                  <a:lnTo>
                    <a:pt x="1707" y="0"/>
                  </a:lnTo>
                  <a:lnTo>
                    <a:pt x="1377" y="60"/>
                  </a:lnTo>
                  <a:lnTo>
                    <a:pt x="1048" y="150"/>
                  </a:lnTo>
                  <a:lnTo>
                    <a:pt x="749" y="300"/>
                  </a:lnTo>
                  <a:lnTo>
                    <a:pt x="509" y="509"/>
                  </a:lnTo>
                  <a:lnTo>
                    <a:pt x="300" y="779"/>
                  </a:lnTo>
                  <a:lnTo>
                    <a:pt x="120" y="1078"/>
                  </a:lnTo>
                  <a:lnTo>
                    <a:pt x="30" y="1377"/>
                  </a:lnTo>
                  <a:lnTo>
                    <a:pt x="0" y="1737"/>
                  </a:lnTo>
                  <a:lnTo>
                    <a:pt x="0" y="4610"/>
                  </a:lnTo>
                </a:path>
              </a:pathLst>
            </a:custGeom>
            <a:noFill/>
            <a:ln cap="rnd" cmpd="sng" w="28575">
              <a:solidFill>
                <a:srgbClr val="FAAA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49"/>
            <p:cNvSpPr/>
            <p:nvPr/>
          </p:nvSpPr>
          <p:spPr>
            <a:xfrm>
              <a:off x="3937536" y="2839263"/>
              <a:ext cx="171780" cy="86168"/>
            </a:xfrm>
            <a:custGeom>
              <a:rect b="b" l="l" r="r" t="t"/>
              <a:pathLst>
                <a:path extrusionOk="0" fill="none" h="4611" w="9191">
                  <a:moveTo>
                    <a:pt x="0" y="90"/>
                  </a:moveTo>
                  <a:lnTo>
                    <a:pt x="0" y="90"/>
                  </a:lnTo>
                  <a:lnTo>
                    <a:pt x="270" y="30"/>
                  </a:lnTo>
                  <a:lnTo>
                    <a:pt x="569" y="0"/>
                  </a:lnTo>
                  <a:lnTo>
                    <a:pt x="1736" y="0"/>
                  </a:lnTo>
                  <a:lnTo>
                    <a:pt x="4012" y="2305"/>
                  </a:lnTo>
                  <a:lnTo>
                    <a:pt x="6317" y="0"/>
                  </a:lnTo>
                  <a:lnTo>
                    <a:pt x="7484" y="0"/>
                  </a:lnTo>
                  <a:lnTo>
                    <a:pt x="7484" y="0"/>
                  </a:lnTo>
                  <a:lnTo>
                    <a:pt x="7813" y="60"/>
                  </a:lnTo>
                  <a:lnTo>
                    <a:pt x="8143" y="150"/>
                  </a:lnTo>
                  <a:lnTo>
                    <a:pt x="8442" y="300"/>
                  </a:lnTo>
                  <a:lnTo>
                    <a:pt x="8681" y="509"/>
                  </a:lnTo>
                  <a:lnTo>
                    <a:pt x="8891" y="779"/>
                  </a:lnTo>
                  <a:lnTo>
                    <a:pt x="9071" y="1078"/>
                  </a:lnTo>
                  <a:lnTo>
                    <a:pt x="9160" y="1377"/>
                  </a:lnTo>
                  <a:lnTo>
                    <a:pt x="9190" y="1737"/>
                  </a:lnTo>
                  <a:lnTo>
                    <a:pt x="9190" y="4610"/>
                  </a:lnTo>
                </a:path>
              </a:pathLst>
            </a:custGeom>
            <a:noFill/>
            <a:ln cap="rnd" cmpd="sng" w="28575">
              <a:solidFill>
                <a:srgbClr val="FAAA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49"/>
            <p:cNvSpPr/>
            <p:nvPr/>
          </p:nvSpPr>
          <p:spPr>
            <a:xfrm>
              <a:off x="3637670" y="2495757"/>
              <a:ext cx="380472" cy="204217"/>
            </a:xfrm>
            <a:custGeom>
              <a:rect b="b" l="l" r="r" t="t"/>
              <a:pathLst>
                <a:path extrusionOk="0" fill="none" h="10928" w="20357">
                  <a:moveTo>
                    <a:pt x="20357" y="3354"/>
                  </a:moveTo>
                  <a:lnTo>
                    <a:pt x="20357" y="3354"/>
                  </a:lnTo>
                  <a:lnTo>
                    <a:pt x="19938" y="2964"/>
                  </a:lnTo>
                  <a:lnTo>
                    <a:pt x="19519" y="2605"/>
                  </a:lnTo>
                  <a:lnTo>
                    <a:pt x="19070" y="2276"/>
                  </a:lnTo>
                  <a:lnTo>
                    <a:pt x="18591" y="1947"/>
                  </a:lnTo>
                  <a:lnTo>
                    <a:pt x="18112" y="1647"/>
                  </a:lnTo>
                  <a:lnTo>
                    <a:pt x="17633" y="1378"/>
                  </a:lnTo>
                  <a:lnTo>
                    <a:pt x="17124" y="1108"/>
                  </a:lnTo>
                  <a:lnTo>
                    <a:pt x="16585" y="899"/>
                  </a:lnTo>
                  <a:lnTo>
                    <a:pt x="16046" y="689"/>
                  </a:lnTo>
                  <a:lnTo>
                    <a:pt x="15507" y="510"/>
                  </a:lnTo>
                  <a:lnTo>
                    <a:pt x="14939" y="360"/>
                  </a:lnTo>
                  <a:lnTo>
                    <a:pt x="14370" y="210"/>
                  </a:lnTo>
                  <a:lnTo>
                    <a:pt x="13801" y="121"/>
                  </a:lnTo>
                  <a:lnTo>
                    <a:pt x="13232" y="61"/>
                  </a:lnTo>
                  <a:lnTo>
                    <a:pt x="12633" y="1"/>
                  </a:lnTo>
                  <a:lnTo>
                    <a:pt x="12005" y="1"/>
                  </a:lnTo>
                  <a:lnTo>
                    <a:pt x="12005" y="1"/>
                  </a:lnTo>
                  <a:lnTo>
                    <a:pt x="11436" y="1"/>
                  </a:lnTo>
                  <a:lnTo>
                    <a:pt x="10867" y="61"/>
                  </a:lnTo>
                  <a:lnTo>
                    <a:pt x="10298" y="121"/>
                  </a:lnTo>
                  <a:lnTo>
                    <a:pt x="9730" y="210"/>
                  </a:lnTo>
                  <a:lnTo>
                    <a:pt x="9161" y="330"/>
                  </a:lnTo>
                  <a:lnTo>
                    <a:pt x="8622" y="480"/>
                  </a:lnTo>
                  <a:lnTo>
                    <a:pt x="8083" y="629"/>
                  </a:lnTo>
                  <a:lnTo>
                    <a:pt x="7574" y="839"/>
                  </a:lnTo>
                  <a:lnTo>
                    <a:pt x="7065" y="1049"/>
                  </a:lnTo>
                  <a:lnTo>
                    <a:pt x="6557" y="1288"/>
                  </a:lnTo>
                  <a:lnTo>
                    <a:pt x="6078" y="1558"/>
                  </a:lnTo>
                  <a:lnTo>
                    <a:pt x="5599" y="1827"/>
                  </a:lnTo>
                  <a:lnTo>
                    <a:pt x="5150" y="2126"/>
                  </a:lnTo>
                  <a:lnTo>
                    <a:pt x="4701" y="2456"/>
                  </a:lnTo>
                  <a:lnTo>
                    <a:pt x="4281" y="2785"/>
                  </a:lnTo>
                  <a:lnTo>
                    <a:pt x="3862" y="3144"/>
                  </a:lnTo>
                  <a:lnTo>
                    <a:pt x="3473" y="3533"/>
                  </a:lnTo>
                  <a:lnTo>
                    <a:pt x="3114" y="3922"/>
                  </a:lnTo>
                  <a:lnTo>
                    <a:pt x="2755" y="4342"/>
                  </a:lnTo>
                  <a:lnTo>
                    <a:pt x="2395" y="4761"/>
                  </a:lnTo>
                  <a:lnTo>
                    <a:pt x="2096" y="5210"/>
                  </a:lnTo>
                  <a:lnTo>
                    <a:pt x="1767" y="5659"/>
                  </a:lnTo>
                  <a:lnTo>
                    <a:pt x="1497" y="6138"/>
                  </a:lnTo>
                  <a:lnTo>
                    <a:pt x="1228" y="6617"/>
                  </a:lnTo>
                  <a:lnTo>
                    <a:pt x="1018" y="7126"/>
                  </a:lnTo>
                  <a:lnTo>
                    <a:pt x="779" y="7634"/>
                  </a:lnTo>
                  <a:lnTo>
                    <a:pt x="599" y="8143"/>
                  </a:lnTo>
                  <a:lnTo>
                    <a:pt x="420" y="8682"/>
                  </a:lnTo>
                  <a:lnTo>
                    <a:pt x="270" y="9221"/>
                  </a:lnTo>
                  <a:lnTo>
                    <a:pt x="150" y="9790"/>
                  </a:lnTo>
                  <a:lnTo>
                    <a:pt x="60" y="10359"/>
                  </a:lnTo>
                  <a:lnTo>
                    <a:pt x="1" y="10927"/>
                  </a:lnTo>
                </a:path>
              </a:pathLst>
            </a:custGeom>
            <a:noFill/>
            <a:ln cap="rnd" cmpd="sng" w="28575">
              <a:solidFill>
                <a:srgbClr val="FAAA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5" name="Google Shape;305;p49"/>
          <p:cNvGrpSpPr/>
          <p:nvPr/>
        </p:nvGrpSpPr>
        <p:grpSpPr>
          <a:xfrm>
            <a:off x="-1434240" y="913357"/>
            <a:ext cx="443931" cy="408110"/>
            <a:chOff x="3433925" y="268900"/>
            <a:chExt cx="723250" cy="665000"/>
          </a:xfrm>
        </p:grpSpPr>
        <p:sp>
          <p:nvSpPr>
            <p:cNvPr id="306" name="Google Shape;306;p49"/>
            <p:cNvSpPr/>
            <p:nvPr/>
          </p:nvSpPr>
          <p:spPr>
            <a:xfrm>
              <a:off x="3708625" y="847200"/>
              <a:ext cx="14700" cy="86700"/>
            </a:xfrm>
            <a:custGeom>
              <a:rect b="b" l="l" r="r" t="t"/>
              <a:pathLst>
                <a:path extrusionOk="0" fill="none" h="3468" w="588">
                  <a:moveTo>
                    <a:pt x="0" y="3467"/>
                  </a:moveTo>
                  <a:lnTo>
                    <a:pt x="588" y="0"/>
                  </a:lnTo>
                </a:path>
              </a:pathLst>
            </a:custGeom>
            <a:noFill/>
            <a:ln cap="rnd" cmpd="sng" w="28575">
              <a:solidFill>
                <a:srgbClr val="FAAA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49"/>
            <p:cNvSpPr/>
            <p:nvPr/>
          </p:nvSpPr>
          <p:spPr>
            <a:xfrm>
              <a:off x="3665050" y="933875"/>
              <a:ext cx="260525" cy="25"/>
            </a:xfrm>
            <a:custGeom>
              <a:rect b="b" l="l" r="r" t="t"/>
              <a:pathLst>
                <a:path extrusionOk="0" fill="none" h="1" w="10421">
                  <a:moveTo>
                    <a:pt x="10420" y="0"/>
                  </a:moveTo>
                  <a:lnTo>
                    <a:pt x="0" y="0"/>
                  </a:lnTo>
                </a:path>
              </a:pathLst>
            </a:custGeom>
            <a:noFill/>
            <a:ln cap="rnd" cmpd="sng" w="28575">
              <a:solidFill>
                <a:srgbClr val="FAAA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49"/>
            <p:cNvSpPr/>
            <p:nvPr/>
          </p:nvSpPr>
          <p:spPr>
            <a:xfrm>
              <a:off x="3867750" y="847200"/>
              <a:ext cx="14250" cy="86700"/>
            </a:xfrm>
            <a:custGeom>
              <a:rect b="b" l="l" r="r" t="t"/>
              <a:pathLst>
                <a:path extrusionOk="0" fill="none" h="3468" w="570">
                  <a:moveTo>
                    <a:pt x="1" y="0"/>
                  </a:moveTo>
                  <a:lnTo>
                    <a:pt x="569" y="3467"/>
                  </a:lnTo>
                </a:path>
              </a:pathLst>
            </a:custGeom>
            <a:noFill/>
            <a:ln cap="rnd" cmpd="sng" w="28575">
              <a:solidFill>
                <a:srgbClr val="FAAA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49"/>
            <p:cNvSpPr/>
            <p:nvPr/>
          </p:nvSpPr>
          <p:spPr>
            <a:xfrm>
              <a:off x="3433925" y="326675"/>
              <a:ext cx="723250" cy="520550"/>
            </a:xfrm>
            <a:custGeom>
              <a:rect b="b" l="l" r="r" t="t"/>
              <a:pathLst>
                <a:path extrusionOk="0" fill="none" h="20822" w="28930">
                  <a:moveTo>
                    <a:pt x="5778" y="1"/>
                  </a:moveTo>
                  <a:lnTo>
                    <a:pt x="1724" y="1"/>
                  </a:lnTo>
                  <a:lnTo>
                    <a:pt x="1724" y="1"/>
                  </a:lnTo>
                  <a:lnTo>
                    <a:pt x="1554" y="1"/>
                  </a:lnTo>
                  <a:lnTo>
                    <a:pt x="1383" y="39"/>
                  </a:lnTo>
                  <a:lnTo>
                    <a:pt x="1213" y="76"/>
                  </a:lnTo>
                  <a:lnTo>
                    <a:pt x="1061" y="133"/>
                  </a:lnTo>
                  <a:lnTo>
                    <a:pt x="910" y="209"/>
                  </a:lnTo>
                  <a:lnTo>
                    <a:pt x="758" y="304"/>
                  </a:lnTo>
                  <a:lnTo>
                    <a:pt x="625" y="399"/>
                  </a:lnTo>
                  <a:lnTo>
                    <a:pt x="512" y="512"/>
                  </a:lnTo>
                  <a:lnTo>
                    <a:pt x="398" y="626"/>
                  </a:lnTo>
                  <a:lnTo>
                    <a:pt x="284" y="759"/>
                  </a:lnTo>
                  <a:lnTo>
                    <a:pt x="209" y="910"/>
                  </a:lnTo>
                  <a:lnTo>
                    <a:pt x="133" y="1062"/>
                  </a:lnTo>
                  <a:lnTo>
                    <a:pt x="76" y="1213"/>
                  </a:lnTo>
                  <a:lnTo>
                    <a:pt x="38" y="1384"/>
                  </a:lnTo>
                  <a:lnTo>
                    <a:pt x="0" y="1554"/>
                  </a:lnTo>
                  <a:lnTo>
                    <a:pt x="0" y="1744"/>
                  </a:lnTo>
                  <a:lnTo>
                    <a:pt x="0" y="19097"/>
                  </a:lnTo>
                  <a:lnTo>
                    <a:pt x="0" y="19097"/>
                  </a:lnTo>
                  <a:lnTo>
                    <a:pt x="0" y="19268"/>
                  </a:lnTo>
                  <a:lnTo>
                    <a:pt x="38" y="19438"/>
                  </a:lnTo>
                  <a:lnTo>
                    <a:pt x="76" y="19609"/>
                  </a:lnTo>
                  <a:lnTo>
                    <a:pt x="133" y="19760"/>
                  </a:lnTo>
                  <a:lnTo>
                    <a:pt x="209" y="19912"/>
                  </a:lnTo>
                  <a:lnTo>
                    <a:pt x="284" y="20063"/>
                  </a:lnTo>
                  <a:lnTo>
                    <a:pt x="398" y="20196"/>
                  </a:lnTo>
                  <a:lnTo>
                    <a:pt x="512" y="20310"/>
                  </a:lnTo>
                  <a:lnTo>
                    <a:pt x="625" y="20423"/>
                  </a:lnTo>
                  <a:lnTo>
                    <a:pt x="758" y="20537"/>
                  </a:lnTo>
                  <a:lnTo>
                    <a:pt x="910" y="20613"/>
                  </a:lnTo>
                  <a:lnTo>
                    <a:pt x="1061" y="20689"/>
                  </a:lnTo>
                  <a:lnTo>
                    <a:pt x="1213" y="20745"/>
                  </a:lnTo>
                  <a:lnTo>
                    <a:pt x="1383" y="20783"/>
                  </a:lnTo>
                  <a:lnTo>
                    <a:pt x="1554" y="20821"/>
                  </a:lnTo>
                  <a:lnTo>
                    <a:pt x="1724" y="20821"/>
                  </a:lnTo>
                  <a:lnTo>
                    <a:pt x="27186" y="20821"/>
                  </a:lnTo>
                  <a:lnTo>
                    <a:pt x="27186" y="20821"/>
                  </a:lnTo>
                  <a:lnTo>
                    <a:pt x="27357" y="20821"/>
                  </a:lnTo>
                  <a:lnTo>
                    <a:pt x="27527" y="20783"/>
                  </a:lnTo>
                  <a:lnTo>
                    <a:pt x="27698" y="20745"/>
                  </a:lnTo>
                  <a:lnTo>
                    <a:pt x="27868" y="20689"/>
                  </a:lnTo>
                  <a:lnTo>
                    <a:pt x="28020" y="20613"/>
                  </a:lnTo>
                  <a:lnTo>
                    <a:pt x="28152" y="20537"/>
                  </a:lnTo>
                  <a:lnTo>
                    <a:pt x="28285" y="20423"/>
                  </a:lnTo>
                  <a:lnTo>
                    <a:pt x="28418" y="20310"/>
                  </a:lnTo>
                  <a:lnTo>
                    <a:pt x="28531" y="20196"/>
                  </a:lnTo>
                  <a:lnTo>
                    <a:pt x="28626" y="20063"/>
                  </a:lnTo>
                  <a:lnTo>
                    <a:pt x="28721" y="19912"/>
                  </a:lnTo>
                  <a:lnTo>
                    <a:pt x="28778" y="19760"/>
                  </a:lnTo>
                  <a:lnTo>
                    <a:pt x="28834" y="19609"/>
                  </a:lnTo>
                  <a:lnTo>
                    <a:pt x="28891" y="19438"/>
                  </a:lnTo>
                  <a:lnTo>
                    <a:pt x="28910" y="19268"/>
                  </a:lnTo>
                  <a:lnTo>
                    <a:pt x="28929" y="19097"/>
                  </a:lnTo>
                  <a:lnTo>
                    <a:pt x="28929" y="1744"/>
                  </a:lnTo>
                  <a:lnTo>
                    <a:pt x="28929" y="1744"/>
                  </a:lnTo>
                  <a:lnTo>
                    <a:pt x="28910" y="1554"/>
                  </a:lnTo>
                  <a:lnTo>
                    <a:pt x="28891" y="1384"/>
                  </a:lnTo>
                  <a:lnTo>
                    <a:pt x="28834" y="1213"/>
                  </a:lnTo>
                  <a:lnTo>
                    <a:pt x="28778" y="1062"/>
                  </a:lnTo>
                  <a:lnTo>
                    <a:pt x="28721" y="910"/>
                  </a:lnTo>
                  <a:lnTo>
                    <a:pt x="28626" y="759"/>
                  </a:lnTo>
                  <a:lnTo>
                    <a:pt x="28531" y="626"/>
                  </a:lnTo>
                  <a:lnTo>
                    <a:pt x="28418" y="512"/>
                  </a:lnTo>
                  <a:lnTo>
                    <a:pt x="28285" y="399"/>
                  </a:lnTo>
                  <a:lnTo>
                    <a:pt x="28152" y="304"/>
                  </a:lnTo>
                  <a:lnTo>
                    <a:pt x="28020" y="209"/>
                  </a:lnTo>
                  <a:lnTo>
                    <a:pt x="27868" y="133"/>
                  </a:lnTo>
                  <a:lnTo>
                    <a:pt x="27698" y="76"/>
                  </a:lnTo>
                  <a:lnTo>
                    <a:pt x="27527" y="39"/>
                  </a:lnTo>
                  <a:lnTo>
                    <a:pt x="27357" y="1"/>
                  </a:lnTo>
                  <a:lnTo>
                    <a:pt x="27186" y="1"/>
                  </a:lnTo>
                  <a:lnTo>
                    <a:pt x="21976" y="1"/>
                  </a:lnTo>
                </a:path>
              </a:pathLst>
            </a:custGeom>
            <a:noFill/>
            <a:ln cap="rnd" cmpd="sng" w="28575">
              <a:solidFill>
                <a:srgbClr val="FAAA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49"/>
            <p:cNvSpPr/>
            <p:nvPr/>
          </p:nvSpPr>
          <p:spPr>
            <a:xfrm>
              <a:off x="3433925" y="760525"/>
              <a:ext cx="723250" cy="25"/>
            </a:xfrm>
            <a:custGeom>
              <a:rect b="b" l="l" r="r" t="t"/>
              <a:pathLst>
                <a:path extrusionOk="0" fill="none" h="1" w="28930">
                  <a:moveTo>
                    <a:pt x="0" y="0"/>
                  </a:moveTo>
                  <a:lnTo>
                    <a:pt x="28929" y="0"/>
                  </a:lnTo>
                </a:path>
              </a:pathLst>
            </a:custGeom>
            <a:noFill/>
            <a:ln cap="rnd" cmpd="sng" w="28575">
              <a:solidFill>
                <a:srgbClr val="FAAA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49"/>
            <p:cNvSpPr/>
            <p:nvPr/>
          </p:nvSpPr>
          <p:spPr>
            <a:xfrm>
              <a:off x="3954425" y="601375"/>
              <a:ext cx="25" cy="101375"/>
            </a:xfrm>
            <a:custGeom>
              <a:rect b="b" l="l" r="r" t="t"/>
              <a:pathLst>
                <a:path extrusionOk="0" fill="none" h="4055" w="1">
                  <a:moveTo>
                    <a:pt x="1" y="4055"/>
                  </a:moveTo>
                  <a:lnTo>
                    <a:pt x="1" y="1"/>
                  </a:lnTo>
                </a:path>
              </a:pathLst>
            </a:custGeom>
            <a:noFill/>
            <a:ln cap="rnd" cmpd="sng" w="28575">
              <a:solidFill>
                <a:srgbClr val="FAAA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49"/>
            <p:cNvSpPr/>
            <p:nvPr/>
          </p:nvSpPr>
          <p:spPr>
            <a:xfrm>
              <a:off x="4012200" y="514700"/>
              <a:ext cx="25" cy="188050"/>
            </a:xfrm>
            <a:custGeom>
              <a:rect b="b" l="l" r="r" t="t"/>
              <a:pathLst>
                <a:path extrusionOk="0" fill="none" h="7522" w="1">
                  <a:moveTo>
                    <a:pt x="1" y="7522"/>
                  </a:moveTo>
                  <a:lnTo>
                    <a:pt x="1" y="1"/>
                  </a:lnTo>
                </a:path>
              </a:pathLst>
            </a:custGeom>
            <a:noFill/>
            <a:ln cap="rnd" cmpd="sng" w="28575">
              <a:solidFill>
                <a:srgbClr val="FAAA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49"/>
            <p:cNvSpPr/>
            <p:nvPr/>
          </p:nvSpPr>
          <p:spPr>
            <a:xfrm>
              <a:off x="4070000" y="428025"/>
              <a:ext cx="25" cy="274725"/>
            </a:xfrm>
            <a:custGeom>
              <a:rect b="b" l="l" r="r" t="t"/>
              <a:pathLst>
                <a:path extrusionOk="0" fill="none" h="10989" w="1">
                  <a:moveTo>
                    <a:pt x="0" y="10989"/>
                  </a:moveTo>
                  <a:lnTo>
                    <a:pt x="0" y="1"/>
                  </a:lnTo>
                </a:path>
              </a:pathLst>
            </a:custGeom>
            <a:noFill/>
            <a:ln cap="rnd" cmpd="sng" w="28575">
              <a:solidFill>
                <a:srgbClr val="FAAA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49"/>
            <p:cNvSpPr/>
            <p:nvPr/>
          </p:nvSpPr>
          <p:spPr>
            <a:xfrm>
              <a:off x="3781075" y="268900"/>
              <a:ext cx="173375" cy="173375"/>
            </a:xfrm>
            <a:custGeom>
              <a:rect b="b" l="l" r="r" t="t"/>
              <a:pathLst>
                <a:path extrusionOk="0" fill="none" h="6935" w="6935">
                  <a:moveTo>
                    <a:pt x="6935" y="6934"/>
                  </a:moveTo>
                  <a:lnTo>
                    <a:pt x="6935" y="6934"/>
                  </a:lnTo>
                  <a:lnTo>
                    <a:pt x="6935" y="6574"/>
                  </a:lnTo>
                  <a:lnTo>
                    <a:pt x="6897" y="6233"/>
                  </a:lnTo>
                  <a:lnTo>
                    <a:pt x="6859" y="5873"/>
                  </a:lnTo>
                  <a:lnTo>
                    <a:pt x="6802" y="5532"/>
                  </a:lnTo>
                  <a:lnTo>
                    <a:pt x="6726" y="5210"/>
                  </a:lnTo>
                  <a:lnTo>
                    <a:pt x="6632" y="4869"/>
                  </a:lnTo>
                  <a:lnTo>
                    <a:pt x="6518" y="4547"/>
                  </a:lnTo>
                  <a:lnTo>
                    <a:pt x="6385" y="4244"/>
                  </a:lnTo>
                  <a:lnTo>
                    <a:pt x="6253" y="3922"/>
                  </a:lnTo>
                  <a:lnTo>
                    <a:pt x="6101" y="3638"/>
                  </a:lnTo>
                  <a:lnTo>
                    <a:pt x="5931" y="3335"/>
                  </a:lnTo>
                  <a:lnTo>
                    <a:pt x="5760" y="3051"/>
                  </a:lnTo>
                  <a:lnTo>
                    <a:pt x="5552" y="2785"/>
                  </a:lnTo>
                  <a:lnTo>
                    <a:pt x="5343" y="2520"/>
                  </a:lnTo>
                  <a:lnTo>
                    <a:pt x="5135" y="2274"/>
                  </a:lnTo>
                  <a:lnTo>
                    <a:pt x="4908" y="2028"/>
                  </a:lnTo>
                  <a:lnTo>
                    <a:pt x="4661" y="1800"/>
                  </a:lnTo>
                  <a:lnTo>
                    <a:pt x="4415" y="1592"/>
                  </a:lnTo>
                  <a:lnTo>
                    <a:pt x="4150" y="1383"/>
                  </a:lnTo>
                  <a:lnTo>
                    <a:pt x="3885" y="1175"/>
                  </a:lnTo>
                  <a:lnTo>
                    <a:pt x="3600" y="1005"/>
                  </a:lnTo>
                  <a:lnTo>
                    <a:pt x="3297" y="834"/>
                  </a:lnTo>
                  <a:lnTo>
                    <a:pt x="3013" y="682"/>
                  </a:lnTo>
                  <a:lnTo>
                    <a:pt x="2691" y="550"/>
                  </a:lnTo>
                  <a:lnTo>
                    <a:pt x="2388" y="417"/>
                  </a:lnTo>
                  <a:lnTo>
                    <a:pt x="2066" y="304"/>
                  </a:lnTo>
                  <a:lnTo>
                    <a:pt x="1725" y="209"/>
                  </a:lnTo>
                  <a:lnTo>
                    <a:pt x="1403" y="133"/>
                  </a:lnTo>
                  <a:lnTo>
                    <a:pt x="1043" y="76"/>
                  </a:lnTo>
                  <a:lnTo>
                    <a:pt x="702" y="38"/>
                  </a:lnTo>
                  <a:lnTo>
                    <a:pt x="361" y="0"/>
                  </a:lnTo>
                  <a:lnTo>
                    <a:pt x="1" y="0"/>
                  </a:lnTo>
                  <a:lnTo>
                    <a:pt x="1" y="6934"/>
                  </a:lnTo>
                  <a:lnTo>
                    <a:pt x="6935" y="6934"/>
                  </a:lnTo>
                  <a:close/>
                </a:path>
              </a:pathLst>
            </a:custGeom>
            <a:noFill/>
            <a:ln cap="rnd" cmpd="sng" w="28575">
              <a:solidFill>
                <a:srgbClr val="FAAA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49"/>
            <p:cNvSpPr/>
            <p:nvPr/>
          </p:nvSpPr>
          <p:spPr>
            <a:xfrm>
              <a:off x="3549475" y="326675"/>
              <a:ext cx="347200" cy="347200"/>
            </a:xfrm>
            <a:custGeom>
              <a:rect b="b" l="l" r="r" t="t"/>
              <a:pathLst>
                <a:path extrusionOk="0" fill="none" h="13888" w="13888">
                  <a:moveTo>
                    <a:pt x="13887" y="6935"/>
                  </a:moveTo>
                  <a:lnTo>
                    <a:pt x="13887" y="6935"/>
                  </a:lnTo>
                  <a:lnTo>
                    <a:pt x="13868" y="7295"/>
                  </a:lnTo>
                  <a:lnTo>
                    <a:pt x="13850" y="7654"/>
                  </a:lnTo>
                  <a:lnTo>
                    <a:pt x="13812" y="7995"/>
                  </a:lnTo>
                  <a:lnTo>
                    <a:pt x="13755" y="8336"/>
                  </a:lnTo>
                  <a:lnTo>
                    <a:pt x="13660" y="8677"/>
                  </a:lnTo>
                  <a:lnTo>
                    <a:pt x="13565" y="9000"/>
                  </a:lnTo>
                  <a:lnTo>
                    <a:pt x="13471" y="9322"/>
                  </a:lnTo>
                  <a:lnTo>
                    <a:pt x="13338" y="9644"/>
                  </a:lnTo>
                  <a:lnTo>
                    <a:pt x="13205" y="9947"/>
                  </a:lnTo>
                  <a:lnTo>
                    <a:pt x="13054" y="10250"/>
                  </a:lnTo>
                  <a:lnTo>
                    <a:pt x="12883" y="10534"/>
                  </a:lnTo>
                  <a:lnTo>
                    <a:pt x="12694" y="10818"/>
                  </a:lnTo>
                  <a:lnTo>
                    <a:pt x="12504" y="11102"/>
                  </a:lnTo>
                  <a:lnTo>
                    <a:pt x="12296" y="11349"/>
                  </a:lnTo>
                  <a:lnTo>
                    <a:pt x="12088" y="11614"/>
                  </a:lnTo>
                  <a:lnTo>
                    <a:pt x="11860" y="11841"/>
                  </a:lnTo>
                  <a:lnTo>
                    <a:pt x="11614" y="12088"/>
                  </a:lnTo>
                  <a:lnTo>
                    <a:pt x="11368" y="12296"/>
                  </a:lnTo>
                  <a:lnTo>
                    <a:pt x="11103" y="12504"/>
                  </a:lnTo>
                  <a:lnTo>
                    <a:pt x="10818" y="12694"/>
                  </a:lnTo>
                  <a:lnTo>
                    <a:pt x="10553" y="12883"/>
                  </a:lnTo>
                  <a:lnTo>
                    <a:pt x="10250" y="13054"/>
                  </a:lnTo>
                  <a:lnTo>
                    <a:pt x="9947" y="13205"/>
                  </a:lnTo>
                  <a:lnTo>
                    <a:pt x="9644" y="13338"/>
                  </a:lnTo>
                  <a:lnTo>
                    <a:pt x="9341" y="13471"/>
                  </a:lnTo>
                  <a:lnTo>
                    <a:pt x="9019" y="13565"/>
                  </a:lnTo>
                  <a:lnTo>
                    <a:pt x="8678" y="13660"/>
                  </a:lnTo>
                  <a:lnTo>
                    <a:pt x="8337" y="13736"/>
                  </a:lnTo>
                  <a:lnTo>
                    <a:pt x="7996" y="13812"/>
                  </a:lnTo>
                  <a:lnTo>
                    <a:pt x="7655" y="13849"/>
                  </a:lnTo>
                  <a:lnTo>
                    <a:pt x="7295" y="13868"/>
                  </a:lnTo>
                  <a:lnTo>
                    <a:pt x="6954" y="13887"/>
                  </a:lnTo>
                  <a:lnTo>
                    <a:pt x="6954" y="13887"/>
                  </a:lnTo>
                  <a:lnTo>
                    <a:pt x="6594" y="13868"/>
                  </a:lnTo>
                  <a:lnTo>
                    <a:pt x="6234" y="13849"/>
                  </a:lnTo>
                  <a:lnTo>
                    <a:pt x="5893" y="13812"/>
                  </a:lnTo>
                  <a:lnTo>
                    <a:pt x="5552" y="13736"/>
                  </a:lnTo>
                  <a:lnTo>
                    <a:pt x="5211" y="13660"/>
                  </a:lnTo>
                  <a:lnTo>
                    <a:pt x="4889" y="13565"/>
                  </a:lnTo>
                  <a:lnTo>
                    <a:pt x="4567" y="13471"/>
                  </a:lnTo>
                  <a:lnTo>
                    <a:pt x="4244" y="13338"/>
                  </a:lnTo>
                  <a:lnTo>
                    <a:pt x="3941" y="13205"/>
                  </a:lnTo>
                  <a:lnTo>
                    <a:pt x="3638" y="13054"/>
                  </a:lnTo>
                  <a:lnTo>
                    <a:pt x="3354" y="12883"/>
                  </a:lnTo>
                  <a:lnTo>
                    <a:pt x="3070" y="12694"/>
                  </a:lnTo>
                  <a:lnTo>
                    <a:pt x="2786" y="12504"/>
                  </a:lnTo>
                  <a:lnTo>
                    <a:pt x="2520" y="12296"/>
                  </a:lnTo>
                  <a:lnTo>
                    <a:pt x="2274" y="12088"/>
                  </a:lnTo>
                  <a:lnTo>
                    <a:pt x="2028" y="11841"/>
                  </a:lnTo>
                  <a:lnTo>
                    <a:pt x="1801" y="11614"/>
                  </a:lnTo>
                  <a:lnTo>
                    <a:pt x="1592" y="11349"/>
                  </a:lnTo>
                  <a:lnTo>
                    <a:pt x="1384" y="11102"/>
                  </a:lnTo>
                  <a:lnTo>
                    <a:pt x="1194" y="10818"/>
                  </a:lnTo>
                  <a:lnTo>
                    <a:pt x="1005" y="10534"/>
                  </a:lnTo>
                  <a:lnTo>
                    <a:pt x="834" y="10250"/>
                  </a:lnTo>
                  <a:lnTo>
                    <a:pt x="683" y="9947"/>
                  </a:lnTo>
                  <a:lnTo>
                    <a:pt x="550" y="9644"/>
                  </a:lnTo>
                  <a:lnTo>
                    <a:pt x="418" y="9322"/>
                  </a:lnTo>
                  <a:lnTo>
                    <a:pt x="323" y="9000"/>
                  </a:lnTo>
                  <a:lnTo>
                    <a:pt x="228" y="8677"/>
                  </a:lnTo>
                  <a:lnTo>
                    <a:pt x="152" y="8336"/>
                  </a:lnTo>
                  <a:lnTo>
                    <a:pt x="77" y="7995"/>
                  </a:lnTo>
                  <a:lnTo>
                    <a:pt x="39" y="7654"/>
                  </a:lnTo>
                  <a:lnTo>
                    <a:pt x="20" y="7295"/>
                  </a:lnTo>
                  <a:lnTo>
                    <a:pt x="1" y="6935"/>
                  </a:lnTo>
                  <a:lnTo>
                    <a:pt x="1" y="6935"/>
                  </a:lnTo>
                  <a:lnTo>
                    <a:pt x="20" y="6594"/>
                  </a:lnTo>
                  <a:lnTo>
                    <a:pt x="39" y="6234"/>
                  </a:lnTo>
                  <a:lnTo>
                    <a:pt x="77" y="5893"/>
                  </a:lnTo>
                  <a:lnTo>
                    <a:pt x="152" y="5552"/>
                  </a:lnTo>
                  <a:lnTo>
                    <a:pt x="228" y="5211"/>
                  </a:lnTo>
                  <a:lnTo>
                    <a:pt x="323" y="4870"/>
                  </a:lnTo>
                  <a:lnTo>
                    <a:pt x="418" y="4547"/>
                  </a:lnTo>
                  <a:lnTo>
                    <a:pt x="550" y="4244"/>
                  </a:lnTo>
                  <a:lnTo>
                    <a:pt x="683" y="3941"/>
                  </a:lnTo>
                  <a:lnTo>
                    <a:pt x="834" y="3638"/>
                  </a:lnTo>
                  <a:lnTo>
                    <a:pt x="1005" y="3335"/>
                  </a:lnTo>
                  <a:lnTo>
                    <a:pt x="1194" y="3070"/>
                  </a:lnTo>
                  <a:lnTo>
                    <a:pt x="1384" y="2786"/>
                  </a:lnTo>
                  <a:lnTo>
                    <a:pt x="1592" y="2520"/>
                  </a:lnTo>
                  <a:lnTo>
                    <a:pt x="1801" y="2274"/>
                  </a:lnTo>
                  <a:lnTo>
                    <a:pt x="2028" y="2028"/>
                  </a:lnTo>
                  <a:lnTo>
                    <a:pt x="2274" y="1800"/>
                  </a:lnTo>
                  <a:lnTo>
                    <a:pt x="2520" y="1592"/>
                  </a:lnTo>
                  <a:lnTo>
                    <a:pt x="2786" y="1384"/>
                  </a:lnTo>
                  <a:lnTo>
                    <a:pt x="3070" y="1194"/>
                  </a:lnTo>
                  <a:lnTo>
                    <a:pt x="3354" y="1005"/>
                  </a:lnTo>
                  <a:lnTo>
                    <a:pt x="3638" y="834"/>
                  </a:lnTo>
                  <a:lnTo>
                    <a:pt x="3941" y="683"/>
                  </a:lnTo>
                  <a:lnTo>
                    <a:pt x="4244" y="550"/>
                  </a:lnTo>
                  <a:lnTo>
                    <a:pt x="4567" y="417"/>
                  </a:lnTo>
                  <a:lnTo>
                    <a:pt x="4889" y="304"/>
                  </a:lnTo>
                  <a:lnTo>
                    <a:pt x="5211" y="228"/>
                  </a:lnTo>
                  <a:lnTo>
                    <a:pt x="5552" y="133"/>
                  </a:lnTo>
                  <a:lnTo>
                    <a:pt x="5893" y="76"/>
                  </a:lnTo>
                  <a:lnTo>
                    <a:pt x="6234" y="39"/>
                  </a:lnTo>
                  <a:lnTo>
                    <a:pt x="6594" y="1"/>
                  </a:lnTo>
                  <a:lnTo>
                    <a:pt x="6954" y="1"/>
                  </a:lnTo>
                  <a:lnTo>
                    <a:pt x="6954" y="6935"/>
                  </a:lnTo>
                  <a:lnTo>
                    <a:pt x="13887" y="6935"/>
                  </a:lnTo>
                  <a:close/>
                </a:path>
              </a:pathLst>
            </a:custGeom>
            <a:noFill/>
            <a:ln cap="rnd" cmpd="sng" w="28575">
              <a:solidFill>
                <a:srgbClr val="FAAA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49"/>
            <p:cNvSpPr/>
            <p:nvPr/>
          </p:nvSpPr>
          <p:spPr>
            <a:xfrm>
              <a:off x="3600150" y="500025"/>
              <a:ext cx="123175" cy="122700"/>
            </a:xfrm>
            <a:custGeom>
              <a:rect b="b" l="l" r="r" t="t"/>
              <a:pathLst>
                <a:path extrusionOk="0" fill="none" h="4908" w="4927">
                  <a:moveTo>
                    <a:pt x="4927" y="1"/>
                  </a:moveTo>
                  <a:lnTo>
                    <a:pt x="1" y="4907"/>
                  </a:lnTo>
                </a:path>
              </a:pathLst>
            </a:custGeom>
            <a:noFill/>
            <a:ln cap="rnd" cmpd="sng" w="28575">
              <a:solidFill>
                <a:srgbClr val="FAAA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17" name="Google Shape;317;p49"/>
          <p:cNvSpPr txBox="1"/>
          <p:nvPr>
            <p:ph type="title"/>
          </p:nvPr>
        </p:nvSpPr>
        <p:spPr>
          <a:xfrm>
            <a:off x="-5626735" y="2351775"/>
            <a:ext cx="5070000" cy="572700"/>
          </a:xfrm>
          <a:prstGeom prst="rect">
            <a:avLst/>
          </a:prstGeom>
          <a:noFill/>
          <a:effectLst>
            <a:outerShdw blurRad="100013" rotWithShape="0" algn="bl" dir="5400000" dist="47625">
              <a:srgbClr val="000000">
                <a:alpha val="97000"/>
              </a:srgbClr>
            </a:outerShdw>
          </a:effectLst>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2620">
                <a:solidFill>
                  <a:srgbClr val="FFCA54"/>
                </a:solidFill>
                <a:latin typeface="Montserrat Medium"/>
                <a:ea typeface="Montserrat Medium"/>
                <a:cs typeface="Montserrat Medium"/>
                <a:sym typeface="Montserrat Medium"/>
              </a:rPr>
              <a:t>Beyond Data Retrieval to</a:t>
            </a:r>
            <a:r>
              <a:rPr lang="en" sz="2720">
                <a:solidFill>
                  <a:srgbClr val="FFCA54"/>
                </a:solidFill>
                <a:latin typeface="Montserrat Medium"/>
                <a:ea typeface="Montserrat Medium"/>
                <a:cs typeface="Montserrat Medium"/>
                <a:sym typeface="Montserrat Medium"/>
              </a:rPr>
              <a:t> </a:t>
            </a:r>
            <a:r>
              <a:rPr b="1" lang="en" sz="2720">
                <a:solidFill>
                  <a:srgbClr val="FFCA54"/>
                </a:solidFill>
                <a:latin typeface="Montserrat"/>
                <a:ea typeface="Montserrat"/>
                <a:cs typeface="Montserrat"/>
                <a:sym typeface="Montserrat"/>
              </a:rPr>
              <a:t>Dynamic</a:t>
            </a:r>
            <a:r>
              <a:rPr lang="en" sz="2720">
                <a:solidFill>
                  <a:srgbClr val="FFCA54"/>
                </a:solidFill>
                <a:latin typeface="Montserrat Medium"/>
                <a:ea typeface="Montserrat Medium"/>
                <a:cs typeface="Montserrat Medium"/>
                <a:sym typeface="Montserrat Medium"/>
              </a:rPr>
              <a:t> </a:t>
            </a:r>
            <a:r>
              <a:rPr b="1" lang="en" sz="2720">
                <a:solidFill>
                  <a:srgbClr val="FFCA54"/>
                </a:solidFill>
                <a:latin typeface="Montserrat"/>
                <a:ea typeface="Montserrat"/>
                <a:cs typeface="Montserrat"/>
                <a:sym typeface="Montserrat"/>
              </a:rPr>
              <a:t>Data Utilization</a:t>
            </a:r>
            <a:endParaRPr b="1" sz="2720">
              <a:solidFill>
                <a:srgbClr val="FFCA54"/>
              </a:solidFill>
              <a:latin typeface="Montserrat"/>
              <a:ea typeface="Montserrat"/>
              <a:cs typeface="Montserrat"/>
              <a:sym typeface="Montserrat"/>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32325D"/>
            </a:gs>
            <a:gs pos="100000">
              <a:srgbClr val="0A0014"/>
            </a:gs>
          </a:gsLst>
          <a:lin ang="5400700" scaled="0"/>
        </a:gradFill>
      </p:bgPr>
    </p:bg>
    <p:spTree>
      <p:nvGrpSpPr>
        <p:cNvPr id="321" name="Shape 321"/>
        <p:cNvGrpSpPr/>
        <p:nvPr/>
      </p:nvGrpSpPr>
      <p:grpSpPr>
        <a:xfrm>
          <a:off x="0" y="0"/>
          <a:ext cx="0" cy="0"/>
          <a:chOff x="0" y="0"/>
          <a:chExt cx="0" cy="0"/>
        </a:xfrm>
      </p:grpSpPr>
      <p:sp>
        <p:nvSpPr>
          <p:cNvPr id="322" name="Google Shape;322;p50"/>
          <p:cNvSpPr/>
          <p:nvPr/>
        </p:nvSpPr>
        <p:spPr>
          <a:xfrm flipH="1">
            <a:off x="5822948" y="-476956"/>
            <a:ext cx="3371700" cy="33051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323" name="Google Shape;323;p50"/>
          <p:cNvPicPr preferRelativeResize="0"/>
          <p:nvPr/>
        </p:nvPicPr>
        <p:blipFill rotWithShape="1">
          <a:blip r:embed="rId3">
            <a:alphaModFix/>
          </a:blip>
          <a:srcRect b="4249" l="30502" r="24547" t="14495"/>
          <a:stretch/>
        </p:blipFill>
        <p:spPr>
          <a:xfrm>
            <a:off x="5940698" y="-362806"/>
            <a:ext cx="3136200" cy="3076800"/>
          </a:xfrm>
          <a:prstGeom prst="ellipse">
            <a:avLst/>
          </a:prstGeom>
          <a:noFill/>
          <a:ln cap="flat" cmpd="sng" w="28575">
            <a:solidFill>
              <a:schemeClr val="accent4"/>
            </a:solidFill>
            <a:prstDash val="solid"/>
            <a:round/>
            <a:headEnd len="sm" w="sm" type="none"/>
            <a:tailEnd len="sm" w="sm" type="none"/>
          </a:ln>
        </p:spPr>
      </p:pic>
      <p:pic>
        <p:nvPicPr>
          <p:cNvPr id="324" name="Google Shape;324;p50" title="physicians_tablet_discuss_hallway.jpg"/>
          <p:cNvPicPr preferRelativeResize="0"/>
          <p:nvPr/>
        </p:nvPicPr>
        <p:blipFill rotWithShape="1">
          <a:blip r:embed="rId4">
            <a:alphaModFix/>
          </a:blip>
          <a:srcRect b="0" l="12639" r="48707" t="0"/>
          <a:stretch/>
        </p:blipFill>
        <p:spPr>
          <a:xfrm flipH="1">
            <a:off x="6069801" y="1814853"/>
            <a:ext cx="2540718" cy="3559828"/>
          </a:xfrm>
          <a:prstGeom prst="rect">
            <a:avLst/>
          </a:prstGeom>
          <a:noFill/>
          <a:ln>
            <a:noFill/>
          </a:ln>
          <a:effectLst>
            <a:outerShdw blurRad="942975" rotWithShape="0" algn="bl" dir="18540000" dist="295275">
              <a:schemeClr val="dk2">
                <a:alpha val="7000"/>
              </a:schemeClr>
            </a:outerShdw>
          </a:effectLst>
        </p:spPr>
      </p:pic>
      <p:sp>
        <p:nvSpPr>
          <p:cNvPr id="325" name="Google Shape;325;p50"/>
          <p:cNvSpPr/>
          <p:nvPr/>
        </p:nvSpPr>
        <p:spPr>
          <a:xfrm flipH="1" rot="5400000">
            <a:off x="48163" y="-51375"/>
            <a:ext cx="5149925" cy="5246250"/>
          </a:xfrm>
          <a:prstGeom prst="flowChartManualInpu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26" name="Google Shape;326;p50"/>
          <p:cNvSpPr txBox="1"/>
          <p:nvPr/>
        </p:nvSpPr>
        <p:spPr>
          <a:xfrm>
            <a:off x="256800" y="186200"/>
            <a:ext cx="4315200" cy="127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500">
                <a:solidFill>
                  <a:srgbClr val="1F1A3A"/>
                </a:solidFill>
                <a:latin typeface="Montserrat SemiBold"/>
                <a:ea typeface="Montserrat SemiBold"/>
                <a:cs typeface="Montserrat SemiBold"/>
                <a:sym typeface="Montserrat SemiBold"/>
              </a:rPr>
              <a:t>A </a:t>
            </a:r>
            <a:r>
              <a:rPr b="1" lang="en" sz="3200">
                <a:solidFill>
                  <a:srgbClr val="FF6D00"/>
                </a:solidFill>
                <a:latin typeface="Caveat"/>
                <a:ea typeface="Caveat"/>
                <a:cs typeface="Caveat"/>
                <a:sym typeface="Caveat"/>
              </a:rPr>
              <a:t>Vision</a:t>
            </a:r>
            <a:r>
              <a:rPr b="1" lang="en" sz="3200">
                <a:solidFill>
                  <a:srgbClr val="FF6D00"/>
                </a:solidFill>
                <a:latin typeface="Caveat"/>
                <a:ea typeface="Caveat"/>
                <a:cs typeface="Caveat"/>
                <a:sym typeface="Caveat"/>
              </a:rPr>
              <a:t> </a:t>
            </a:r>
            <a:r>
              <a:rPr lang="en" sz="2500">
                <a:solidFill>
                  <a:srgbClr val="1F1A3A"/>
                </a:solidFill>
                <a:latin typeface="Montserrat SemiBold"/>
                <a:ea typeface="Montserrat SemiBold"/>
                <a:cs typeface="Montserrat SemiBold"/>
                <a:sym typeface="Montserrat SemiBold"/>
              </a:rPr>
              <a:t>for the </a:t>
            </a:r>
            <a:r>
              <a:rPr b="1" lang="en" sz="3200">
                <a:solidFill>
                  <a:srgbClr val="FF6D00"/>
                </a:solidFill>
                <a:latin typeface="Caveat"/>
                <a:ea typeface="Caveat"/>
                <a:cs typeface="Caveat"/>
                <a:sym typeface="Caveat"/>
              </a:rPr>
              <a:t>Practical Integration</a:t>
            </a:r>
            <a:r>
              <a:rPr lang="en" sz="2500">
                <a:solidFill>
                  <a:srgbClr val="1F1A3A"/>
                </a:solidFill>
                <a:latin typeface="Montserrat SemiBold"/>
                <a:ea typeface="Montserrat SemiBold"/>
                <a:cs typeface="Montserrat SemiBold"/>
                <a:sym typeface="Montserrat SemiBold"/>
              </a:rPr>
              <a:t> of</a:t>
            </a:r>
            <a:r>
              <a:rPr b="1" lang="en" sz="2500">
                <a:solidFill>
                  <a:srgbClr val="4D5CBC"/>
                </a:solidFill>
                <a:latin typeface="Montserrat"/>
                <a:ea typeface="Montserrat"/>
                <a:cs typeface="Montserrat"/>
                <a:sym typeface="Montserrat"/>
              </a:rPr>
              <a:t> </a:t>
            </a:r>
            <a:r>
              <a:rPr b="1" lang="en" sz="3200">
                <a:solidFill>
                  <a:srgbClr val="FF6D00"/>
                </a:solidFill>
                <a:latin typeface="Caveat"/>
                <a:ea typeface="Caveat"/>
                <a:cs typeface="Caveat"/>
                <a:sym typeface="Caveat"/>
              </a:rPr>
              <a:t>AI</a:t>
            </a:r>
            <a:endParaRPr b="1" i="1" sz="2500">
              <a:solidFill>
                <a:srgbClr val="4D5CBC"/>
              </a:solidFill>
              <a:latin typeface="Montserrat"/>
              <a:ea typeface="Montserrat"/>
              <a:cs typeface="Montserrat"/>
              <a:sym typeface="Montserrat"/>
            </a:endParaRPr>
          </a:p>
          <a:p>
            <a:pPr indent="0" lvl="0" marL="0" rtl="0" algn="l">
              <a:spcBef>
                <a:spcPts val="0"/>
              </a:spcBef>
              <a:spcAft>
                <a:spcPts val="0"/>
              </a:spcAft>
              <a:buNone/>
            </a:pPr>
            <a:r>
              <a:t/>
            </a:r>
            <a:endParaRPr sz="1800">
              <a:solidFill>
                <a:schemeClr val="dk2"/>
              </a:solidFill>
            </a:endParaRPr>
          </a:p>
        </p:txBody>
      </p:sp>
      <p:cxnSp>
        <p:nvCxnSpPr>
          <p:cNvPr id="327" name="Google Shape;327;p50"/>
          <p:cNvCxnSpPr/>
          <p:nvPr/>
        </p:nvCxnSpPr>
        <p:spPr>
          <a:xfrm>
            <a:off x="256800" y="1361293"/>
            <a:ext cx="4315200" cy="0"/>
          </a:xfrm>
          <a:prstGeom prst="straightConnector1">
            <a:avLst/>
          </a:prstGeom>
          <a:noFill/>
          <a:ln cap="flat" cmpd="sng" w="9525">
            <a:solidFill>
              <a:srgbClr val="1A1431"/>
            </a:solidFill>
            <a:prstDash val="solid"/>
            <a:round/>
            <a:headEnd len="med" w="med" type="none"/>
            <a:tailEnd len="med" w="med" type="none"/>
          </a:ln>
        </p:spPr>
      </p:cxnSp>
      <p:sp>
        <p:nvSpPr>
          <p:cNvPr id="328" name="Google Shape;328;p50"/>
          <p:cNvSpPr txBox="1"/>
          <p:nvPr/>
        </p:nvSpPr>
        <p:spPr>
          <a:xfrm>
            <a:off x="858489" y="1730063"/>
            <a:ext cx="2566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1A1431"/>
                </a:solidFill>
                <a:latin typeface="Montserrat Medium"/>
                <a:ea typeface="Montserrat Medium"/>
                <a:cs typeface="Montserrat Medium"/>
                <a:sym typeface="Montserrat Medium"/>
              </a:rPr>
              <a:t>Decrease clinician burden</a:t>
            </a:r>
            <a:endParaRPr>
              <a:solidFill>
                <a:srgbClr val="1A1431"/>
              </a:solidFill>
              <a:latin typeface="Montserrat Medium"/>
              <a:ea typeface="Montserrat Medium"/>
              <a:cs typeface="Montserrat Medium"/>
              <a:sym typeface="Montserrat Medium"/>
            </a:endParaRPr>
          </a:p>
        </p:txBody>
      </p:sp>
      <p:sp>
        <p:nvSpPr>
          <p:cNvPr id="329" name="Google Shape;329;p50"/>
          <p:cNvSpPr txBox="1"/>
          <p:nvPr/>
        </p:nvSpPr>
        <p:spPr>
          <a:xfrm>
            <a:off x="858489" y="2278300"/>
            <a:ext cx="28563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1A1431"/>
                </a:solidFill>
                <a:latin typeface="Montserrat Medium"/>
                <a:ea typeface="Montserrat Medium"/>
                <a:cs typeface="Montserrat Medium"/>
                <a:sym typeface="Montserrat Medium"/>
              </a:rPr>
              <a:t>Enhance the patient experience</a:t>
            </a:r>
            <a:endParaRPr>
              <a:solidFill>
                <a:srgbClr val="1A1431"/>
              </a:solidFill>
              <a:latin typeface="Montserrat Medium"/>
              <a:ea typeface="Montserrat Medium"/>
              <a:cs typeface="Montserrat Medium"/>
              <a:sym typeface="Montserrat Medium"/>
            </a:endParaRPr>
          </a:p>
        </p:txBody>
      </p:sp>
      <p:sp>
        <p:nvSpPr>
          <p:cNvPr id="330" name="Google Shape;330;p50"/>
          <p:cNvSpPr txBox="1"/>
          <p:nvPr/>
        </p:nvSpPr>
        <p:spPr>
          <a:xfrm>
            <a:off x="858489" y="3028525"/>
            <a:ext cx="27528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1A1431"/>
                </a:solidFill>
                <a:latin typeface="Montserrat Medium"/>
                <a:ea typeface="Montserrat Medium"/>
                <a:cs typeface="Montserrat Medium"/>
                <a:sym typeface="Montserrat Medium"/>
              </a:rPr>
              <a:t>Improve organizational efficiency</a:t>
            </a:r>
            <a:endParaRPr>
              <a:solidFill>
                <a:srgbClr val="1A1431"/>
              </a:solidFill>
              <a:latin typeface="Montserrat Medium"/>
              <a:ea typeface="Montserrat Medium"/>
              <a:cs typeface="Montserrat Medium"/>
              <a:sym typeface="Montserrat Medium"/>
            </a:endParaRPr>
          </a:p>
        </p:txBody>
      </p:sp>
      <p:sp>
        <p:nvSpPr>
          <p:cNvPr id="331" name="Google Shape;331;p50"/>
          <p:cNvSpPr txBox="1"/>
          <p:nvPr/>
        </p:nvSpPr>
        <p:spPr>
          <a:xfrm>
            <a:off x="858489" y="3778750"/>
            <a:ext cx="26967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1A1431"/>
                </a:solidFill>
                <a:latin typeface="Montserrat Medium"/>
                <a:ea typeface="Montserrat Medium"/>
                <a:cs typeface="Montserrat Medium"/>
                <a:sym typeface="Montserrat Medium"/>
              </a:rPr>
              <a:t>Empower health systems to develop an AI strategy that is sustainable and safe</a:t>
            </a:r>
            <a:endParaRPr>
              <a:solidFill>
                <a:srgbClr val="1A1431"/>
              </a:solidFill>
              <a:latin typeface="Montserrat Medium"/>
              <a:ea typeface="Montserrat Medium"/>
              <a:cs typeface="Montserrat Medium"/>
              <a:sym typeface="Montserrat Medium"/>
            </a:endParaRPr>
          </a:p>
        </p:txBody>
      </p:sp>
      <p:sp>
        <p:nvSpPr>
          <p:cNvPr id="332" name="Google Shape;332;p50"/>
          <p:cNvSpPr txBox="1"/>
          <p:nvPr/>
        </p:nvSpPr>
        <p:spPr>
          <a:xfrm>
            <a:off x="331339" y="1611769"/>
            <a:ext cx="654900" cy="615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rgbClr val="00BC6F"/>
                </a:solidFill>
              </a:rPr>
              <a:t>✔</a:t>
            </a:r>
            <a:endParaRPr b="1" sz="2400">
              <a:solidFill>
                <a:srgbClr val="00BC6F"/>
              </a:solidFill>
            </a:endParaRPr>
          </a:p>
        </p:txBody>
      </p:sp>
      <p:sp>
        <p:nvSpPr>
          <p:cNvPr id="333" name="Google Shape;333;p50"/>
          <p:cNvSpPr txBox="1"/>
          <p:nvPr/>
        </p:nvSpPr>
        <p:spPr>
          <a:xfrm>
            <a:off x="329627" y="2168714"/>
            <a:ext cx="654900" cy="615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rgbClr val="00BC6F"/>
                </a:solidFill>
              </a:rPr>
              <a:t>✔</a:t>
            </a:r>
            <a:endParaRPr b="1" sz="2400">
              <a:solidFill>
                <a:srgbClr val="00BC6F"/>
              </a:solidFill>
            </a:endParaRPr>
          </a:p>
        </p:txBody>
      </p:sp>
      <p:sp>
        <p:nvSpPr>
          <p:cNvPr id="334" name="Google Shape;334;p50"/>
          <p:cNvSpPr txBox="1"/>
          <p:nvPr/>
        </p:nvSpPr>
        <p:spPr>
          <a:xfrm>
            <a:off x="329627" y="2930714"/>
            <a:ext cx="654900" cy="615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rgbClr val="00BC6F"/>
                </a:solidFill>
              </a:rPr>
              <a:t>✔</a:t>
            </a:r>
            <a:endParaRPr b="1" sz="2400">
              <a:solidFill>
                <a:srgbClr val="00BC6F"/>
              </a:solidFill>
            </a:endParaRPr>
          </a:p>
        </p:txBody>
      </p:sp>
      <p:sp>
        <p:nvSpPr>
          <p:cNvPr id="335" name="Google Shape;335;p50"/>
          <p:cNvSpPr txBox="1"/>
          <p:nvPr/>
        </p:nvSpPr>
        <p:spPr>
          <a:xfrm>
            <a:off x="329627" y="3655042"/>
            <a:ext cx="654900" cy="615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rgbClr val="00BC6F"/>
                </a:solidFill>
              </a:rPr>
              <a:t>✔</a:t>
            </a:r>
            <a:endParaRPr b="1" sz="2400">
              <a:solidFill>
                <a:srgbClr val="00BC6F"/>
              </a:solidFill>
            </a:endParaRPr>
          </a:p>
        </p:txBody>
      </p:sp>
    </p:spTree>
  </p:cSld>
  <p:clrMapOvr>
    <a:masterClrMapping/>
  </p:clrMapOvr>
  <p:transition spd="med">
    <p:fade/>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sp>
        <p:nvSpPr>
          <p:cNvPr id="340" name="Google Shape;340;p51"/>
          <p:cNvSpPr/>
          <p:nvPr/>
        </p:nvSpPr>
        <p:spPr>
          <a:xfrm>
            <a:off x="-41875" y="629375"/>
            <a:ext cx="9186000" cy="4514100"/>
          </a:xfrm>
          <a:prstGeom prst="rect">
            <a:avLst/>
          </a:prstGeom>
          <a:gradFill>
            <a:gsLst>
              <a:gs pos="0">
                <a:srgbClr val="32325D"/>
              </a:gs>
              <a:gs pos="100000">
                <a:srgbClr val="120037"/>
              </a:gs>
            </a:gsLst>
            <a:lin ang="540070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
        <p:nvSpPr>
          <p:cNvPr id="341" name="Google Shape;341;p51"/>
          <p:cNvSpPr/>
          <p:nvPr/>
        </p:nvSpPr>
        <p:spPr>
          <a:xfrm>
            <a:off x="7414025" y="629175"/>
            <a:ext cx="1729800" cy="4514100"/>
          </a:xfrm>
          <a:prstGeom prst="rect">
            <a:avLst/>
          </a:prstGeom>
          <a:solidFill>
            <a:srgbClr val="FCA04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cxnSp>
        <p:nvCxnSpPr>
          <p:cNvPr id="342" name="Google Shape;342;p51"/>
          <p:cNvCxnSpPr/>
          <p:nvPr/>
        </p:nvCxnSpPr>
        <p:spPr>
          <a:xfrm flipH="1" rot="10800000">
            <a:off x="4147834" y="1184679"/>
            <a:ext cx="816600" cy="372600"/>
          </a:xfrm>
          <a:prstGeom prst="curvedConnector3">
            <a:avLst>
              <a:gd fmla="val 50000" name="adj1"/>
            </a:avLst>
          </a:prstGeom>
          <a:noFill/>
          <a:ln cap="flat" cmpd="sng" w="19050">
            <a:solidFill>
              <a:schemeClr val="lt1"/>
            </a:solidFill>
            <a:prstDash val="solid"/>
            <a:round/>
            <a:headEnd len="med" w="med" type="none"/>
            <a:tailEnd len="med" w="med" type="none"/>
          </a:ln>
        </p:spPr>
      </p:cxnSp>
      <p:cxnSp>
        <p:nvCxnSpPr>
          <p:cNvPr id="343" name="Google Shape;343;p51"/>
          <p:cNvCxnSpPr/>
          <p:nvPr/>
        </p:nvCxnSpPr>
        <p:spPr>
          <a:xfrm>
            <a:off x="4147834" y="1557279"/>
            <a:ext cx="816600" cy="372600"/>
          </a:xfrm>
          <a:prstGeom prst="curvedConnector3">
            <a:avLst>
              <a:gd fmla="val 50000" name="adj1"/>
            </a:avLst>
          </a:prstGeom>
          <a:noFill/>
          <a:ln cap="flat" cmpd="sng" w="19050">
            <a:solidFill>
              <a:schemeClr val="lt1"/>
            </a:solidFill>
            <a:prstDash val="solid"/>
            <a:round/>
            <a:headEnd len="med" w="med" type="none"/>
            <a:tailEnd len="med" w="med" type="none"/>
          </a:ln>
        </p:spPr>
      </p:cxnSp>
      <p:cxnSp>
        <p:nvCxnSpPr>
          <p:cNvPr id="344" name="Google Shape;344;p51"/>
          <p:cNvCxnSpPr/>
          <p:nvPr/>
        </p:nvCxnSpPr>
        <p:spPr>
          <a:xfrm flipH="1" rot="10800000">
            <a:off x="4147834" y="3775479"/>
            <a:ext cx="816600" cy="372600"/>
          </a:xfrm>
          <a:prstGeom prst="curvedConnector3">
            <a:avLst>
              <a:gd fmla="val 50000" name="adj1"/>
            </a:avLst>
          </a:prstGeom>
          <a:noFill/>
          <a:ln cap="flat" cmpd="sng" w="19050">
            <a:solidFill>
              <a:schemeClr val="lt1"/>
            </a:solidFill>
            <a:prstDash val="solid"/>
            <a:round/>
            <a:headEnd len="med" w="med" type="none"/>
            <a:tailEnd len="med" w="med" type="none"/>
          </a:ln>
        </p:spPr>
      </p:cxnSp>
      <p:cxnSp>
        <p:nvCxnSpPr>
          <p:cNvPr id="345" name="Google Shape;345;p51"/>
          <p:cNvCxnSpPr/>
          <p:nvPr/>
        </p:nvCxnSpPr>
        <p:spPr>
          <a:xfrm>
            <a:off x="4147834" y="4148079"/>
            <a:ext cx="816600" cy="372600"/>
          </a:xfrm>
          <a:prstGeom prst="curvedConnector3">
            <a:avLst>
              <a:gd fmla="val 50000" name="adj1"/>
            </a:avLst>
          </a:prstGeom>
          <a:noFill/>
          <a:ln cap="flat" cmpd="sng" w="19050">
            <a:solidFill>
              <a:schemeClr val="lt1"/>
            </a:solidFill>
            <a:prstDash val="solid"/>
            <a:round/>
            <a:headEnd len="med" w="med" type="none"/>
            <a:tailEnd len="med" w="med" type="none"/>
          </a:ln>
        </p:spPr>
      </p:cxnSp>
      <p:cxnSp>
        <p:nvCxnSpPr>
          <p:cNvPr id="346" name="Google Shape;346;p51"/>
          <p:cNvCxnSpPr/>
          <p:nvPr/>
        </p:nvCxnSpPr>
        <p:spPr>
          <a:xfrm flipH="1" rot="10800000">
            <a:off x="4147834" y="2480079"/>
            <a:ext cx="816600" cy="372600"/>
          </a:xfrm>
          <a:prstGeom prst="curvedConnector3">
            <a:avLst>
              <a:gd fmla="val 50000" name="adj1"/>
            </a:avLst>
          </a:prstGeom>
          <a:noFill/>
          <a:ln cap="flat" cmpd="sng" w="19050">
            <a:solidFill>
              <a:schemeClr val="lt1"/>
            </a:solidFill>
            <a:prstDash val="solid"/>
            <a:round/>
            <a:headEnd len="med" w="med" type="none"/>
            <a:tailEnd len="med" w="med" type="none"/>
          </a:ln>
        </p:spPr>
      </p:cxnSp>
      <p:cxnSp>
        <p:nvCxnSpPr>
          <p:cNvPr id="347" name="Google Shape;347;p51"/>
          <p:cNvCxnSpPr/>
          <p:nvPr/>
        </p:nvCxnSpPr>
        <p:spPr>
          <a:xfrm>
            <a:off x="4147834" y="2852679"/>
            <a:ext cx="816600" cy="372600"/>
          </a:xfrm>
          <a:prstGeom prst="curvedConnector3">
            <a:avLst>
              <a:gd fmla="val 50000" name="adj1"/>
            </a:avLst>
          </a:prstGeom>
          <a:noFill/>
          <a:ln cap="flat" cmpd="sng" w="19050">
            <a:solidFill>
              <a:schemeClr val="lt1"/>
            </a:solidFill>
            <a:prstDash val="solid"/>
            <a:round/>
            <a:headEnd len="med" w="med" type="none"/>
            <a:tailEnd len="med" w="med" type="none"/>
          </a:ln>
        </p:spPr>
      </p:cxnSp>
      <p:sp>
        <p:nvSpPr>
          <p:cNvPr id="348" name="Google Shape;348;p51"/>
          <p:cNvSpPr txBox="1"/>
          <p:nvPr>
            <p:ph type="title"/>
          </p:nvPr>
        </p:nvSpPr>
        <p:spPr>
          <a:xfrm>
            <a:off x="197675" y="2680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32325D"/>
                </a:solidFill>
                <a:latin typeface="Montserrat SemiBold"/>
                <a:ea typeface="Montserrat SemiBold"/>
                <a:cs typeface="Montserrat SemiBold"/>
                <a:sym typeface="Montserrat SemiBold"/>
              </a:rPr>
              <a:t>MEDITECH AI Solutions</a:t>
            </a:r>
            <a:endParaRPr>
              <a:solidFill>
                <a:srgbClr val="32325D"/>
              </a:solidFill>
              <a:latin typeface="Montserrat SemiBold"/>
              <a:ea typeface="Montserrat SemiBold"/>
              <a:cs typeface="Montserrat SemiBold"/>
              <a:sym typeface="Montserrat SemiBold"/>
            </a:endParaRPr>
          </a:p>
        </p:txBody>
      </p:sp>
      <p:cxnSp>
        <p:nvCxnSpPr>
          <p:cNvPr id="349" name="Google Shape;349;p51"/>
          <p:cNvCxnSpPr/>
          <p:nvPr/>
        </p:nvCxnSpPr>
        <p:spPr>
          <a:xfrm flipH="1" rot="10800000">
            <a:off x="1832682" y="1547682"/>
            <a:ext cx="816600" cy="1305000"/>
          </a:xfrm>
          <a:prstGeom prst="curvedConnector3">
            <a:avLst>
              <a:gd fmla="val 50000" name="adj1"/>
            </a:avLst>
          </a:prstGeom>
          <a:noFill/>
          <a:ln cap="flat" cmpd="sng" w="19050">
            <a:solidFill>
              <a:schemeClr val="lt1"/>
            </a:solidFill>
            <a:prstDash val="solid"/>
            <a:round/>
            <a:headEnd len="med" w="med" type="none"/>
            <a:tailEnd len="med" w="med" type="none"/>
          </a:ln>
        </p:spPr>
      </p:cxnSp>
      <p:cxnSp>
        <p:nvCxnSpPr>
          <p:cNvPr id="350" name="Google Shape;350;p51"/>
          <p:cNvCxnSpPr/>
          <p:nvPr/>
        </p:nvCxnSpPr>
        <p:spPr>
          <a:xfrm>
            <a:off x="1832682" y="2852682"/>
            <a:ext cx="816600" cy="1305000"/>
          </a:xfrm>
          <a:prstGeom prst="curvedConnector3">
            <a:avLst>
              <a:gd fmla="val 50000" name="adj1"/>
            </a:avLst>
          </a:prstGeom>
          <a:noFill/>
          <a:ln cap="flat" cmpd="sng" w="19050">
            <a:solidFill>
              <a:schemeClr val="lt1"/>
            </a:solidFill>
            <a:prstDash val="solid"/>
            <a:round/>
            <a:headEnd len="med" w="med" type="none"/>
            <a:tailEnd len="med" w="med" type="none"/>
          </a:ln>
        </p:spPr>
      </p:cxnSp>
      <p:sp>
        <p:nvSpPr>
          <p:cNvPr id="351" name="Google Shape;351;p51"/>
          <p:cNvSpPr/>
          <p:nvPr/>
        </p:nvSpPr>
        <p:spPr>
          <a:xfrm>
            <a:off x="4843571" y="972463"/>
            <a:ext cx="1729728" cy="458406"/>
          </a:xfrm>
          <a:prstGeom prst="flowChartTerminator">
            <a:avLst/>
          </a:prstGeom>
          <a:solidFill>
            <a:srgbClr val="FFFFFF"/>
          </a:solidFill>
          <a:ln cap="flat" cmpd="sng" w="9525">
            <a:solidFill>
              <a:srgbClr val="FEC12A"/>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52" name="Google Shape;352;p51"/>
          <p:cNvSpPr/>
          <p:nvPr/>
        </p:nvSpPr>
        <p:spPr>
          <a:xfrm>
            <a:off x="4843367" y="1640313"/>
            <a:ext cx="1758726" cy="458406"/>
          </a:xfrm>
          <a:prstGeom prst="flowChartTerminator">
            <a:avLst/>
          </a:prstGeom>
          <a:solidFill>
            <a:srgbClr val="FFFFFF"/>
          </a:solidFill>
          <a:ln cap="flat" cmpd="sng" w="19050">
            <a:solidFill>
              <a:srgbClr val="FEC12A"/>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353" name="Google Shape;353;p51"/>
          <p:cNvCxnSpPr/>
          <p:nvPr/>
        </p:nvCxnSpPr>
        <p:spPr>
          <a:xfrm rot="10800000">
            <a:off x="6336900" y="784725"/>
            <a:ext cx="998100" cy="2054100"/>
          </a:xfrm>
          <a:prstGeom prst="curvedConnector3">
            <a:avLst>
              <a:gd fmla="val 50000" name="adj1"/>
            </a:avLst>
          </a:prstGeom>
          <a:noFill/>
          <a:ln cap="flat" cmpd="sng" w="19050">
            <a:solidFill>
              <a:schemeClr val="accent4"/>
            </a:solidFill>
            <a:prstDash val="solid"/>
            <a:round/>
            <a:headEnd len="med" w="med" type="none"/>
            <a:tailEnd len="med" w="med" type="none"/>
          </a:ln>
        </p:spPr>
      </p:cxnSp>
      <p:cxnSp>
        <p:nvCxnSpPr>
          <p:cNvPr id="354" name="Google Shape;354;p51"/>
          <p:cNvCxnSpPr/>
          <p:nvPr/>
        </p:nvCxnSpPr>
        <p:spPr>
          <a:xfrm flipH="1">
            <a:off x="6336900" y="2838825"/>
            <a:ext cx="998100" cy="2054100"/>
          </a:xfrm>
          <a:prstGeom prst="curvedConnector3">
            <a:avLst>
              <a:gd fmla="val 50000" name="adj1"/>
            </a:avLst>
          </a:prstGeom>
          <a:noFill/>
          <a:ln cap="flat" cmpd="sng" w="19050">
            <a:solidFill>
              <a:schemeClr val="accent4"/>
            </a:solidFill>
            <a:prstDash val="solid"/>
            <a:round/>
            <a:headEnd len="med" w="med" type="none"/>
            <a:tailEnd len="med" w="med" type="none"/>
          </a:ln>
        </p:spPr>
      </p:cxnSp>
      <p:sp>
        <p:nvSpPr>
          <p:cNvPr id="355" name="Google Shape;355;p51"/>
          <p:cNvSpPr/>
          <p:nvPr/>
        </p:nvSpPr>
        <p:spPr>
          <a:xfrm flipH="1">
            <a:off x="4843576" y="3577424"/>
            <a:ext cx="1729728" cy="458406"/>
          </a:xfrm>
          <a:prstGeom prst="flowChartTerminator">
            <a:avLst/>
          </a:prstGeom>
          <a:solidFill>
            <a:srgbClr val="FFFFFF"/>
          </a:solidFill>
          <a:ln cap="flat" cmpd="sng" w="19050">
            <a:solidFill>
              <a:srgbClr val="FEC12A"/>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56" name="Google Shape;356;p51"/>
          <p:cNvSpPr/>
          <p:nvPr/>
        </p:nvSpPr>
        <p:spPr>
          <a:xfrm flipH="1">
            <a:off x="4843576" y="2267583"/>
            <a:ext cx="1729728" cy="458406"/>
          </a:xfrm>
          <a:prstGeom prst="flowChartTerminator">
            <a:avLst/>
          </a:prstGeom>
          <a:solidFill>
            <a:srgbClr val="FFFFFF"/>
          </a:solidFill>
          <a:ln cap="flat" cmpd="sng" w="19050">
            <a:solidFill>
              <a:srgbClr val="FEC12A"/>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57" name="Google Shape;357;p51"/>
          <p:cNvSpPr txBox="1"/>
          <p:nvPr/>
        </p:nvSpPr>
        <p:spPr>
          <a:xfrm>
            <a:off x="4843575" y="3536250"/>
            <a:ext cx="1729800" cy="377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300">
                <a:solidFill>
                  <a:schemeClr val="dk1"/>
                </a:solidFill>
                <a:latin typeface="Montserrat"/>
                <a:ea typeface="Montserrat"/>
                <a:cs typeface="Montserrat"/>
                <a:sym typeface="Montserrat"/>
              </a:rPr>
              <a:t>Hospital Course Summary</a:t>
            </a:r>
            <a:endParaRPr sz="1300">
              <a:solidFill>
                <a:schemeClr val="dk1"/>
              </a:solidFill>
              <a:latin typeface="Montserrat"/>
              <a:ea typeface="Montserrat"/>
              <a:cs typeface="Montserrat"/>
              <a:sym typeface="Montserrat"/>
            </a:endParaRPr>
          </a:p>
        </p:txBody>
      </p:sp>
      <p:sp>
        <p:nvSpPr>
          <p:cNvPr id="358" name="Google Shape;358;p51"/>
          <p:cNvSpPr txBox="1"/>
          <p:nvPr/>
        </p:nvSpPr>
        <p:spPr>
          <a:xfrm>
            <a:off x="4846700" y="2308150"/>
            <a:ext cx="1729800" cy="377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300">
                <a:solidFill>
                  <a:schemeClr val="dk1"/>
                </a:solidFill>
                <a:latin typeface="Montserrat"/>
                <a:ea typeface="Montserrat"/>
                <a:cs typeface="Montserrat"/>
                <a:sym typeface="Montserrat"/>
              </a:rPr>
              <a:t>Ambient Listening</a:t>
            </a:r>
            <a:endParaRPr sz="1300">
              <a:solidFill>
                <a:schemeClr val="dk1"/>
              </a:solidFill>
              <a:latin typeface="Montserrat"/>
              <a:ea typeface="Montserrat"/>
              <a:cs typeface="Montserrat"/>
              <a:sym typeface="Montserrat"/>
            </a:endParaRPr>
          </a:p>
        </p:txBody>
      </p:sp>
      <p:sp>
        <p:nvSpPr>
          <p:cNvPr id="359" name="Google Shape;359;p51"/>
          <p:cNvSpPr txBox="1"/>
          <p:nvPr/>
        </p:nvSpPr>
        <p:spPr>
          <a:xfrm>
            <a:off x="4843525" y="938050"/>
            <a:ext cx="1729800" cy="458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300">
                <a:solidFill>
                  <a:schemeClr val="dk1"/>
                </a:solidFill>
                <a:latin typeface="Montserrat"/>
                <a:ea typeface="Montserrat"/>
                <a:cs typeface="Montserrat"/>
                <a:sym typeface="Montserrat"/>
              </a:rPr>
              <a:t>Appt DNA Prediction</a:t>
            </a:r>
            <a:endParaRPr sz="1300">
              <a:solidFill>
                <a:schemeClr val="dk1"/>
              </a:solidFill>
              <a:latin typeface="Montserrat"/>
              <a:ea typeface="Montserrat"/>
              <a:cs typeface="Montserrat"/>
              <a:sym typeface="Montserrat"/>
            </a:endParaRPr>
          </a:p>
        </p:txBody>
      </p:sp>
      <p:sp>
        <p:nvSpPr>
          <p:cNvPr id="360" name="Google Shape;360;p51"/>
          <p:cNvSpPr txBox="1"/>
          <p:nvPr/>
        </p:nvSpPr>
        <p:spPr>
          <a:xfrm>
            <a:off x="4934911" y="1680888"/>
            <a:ext cx="1641300" cy="377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300">
                <a:solidFill>
                  <a:schemeClr val="dk1"/>
                </a:solidFill>
                <a:latin typeface="Montserrat"/>
                <a:ea typeface="Montserrat"/>
                <a:cs typeface="Montserrat"/>
                <a:sym typeface="Montserrat"/>
              </a:rPr>
              <a:t>Patient Connect</a:t>
            </a:r>
            <a:endParaRPr sz="1300">
              <a:solidFill>
                <a:schemeClr val="dk1"/>
              </a:solidFill>
              <a:latin typeface="Montserrat"/>
              <a:ea typeface="Montserrat"/>
              <a:cs typeface="Montserrat"/>
              <a:sym typeface="Montserrat"/>
            </a:endParaRPr>
          </a:p>
        </p:txBody>
      </p:sp>
      <p:cxnSp>
        <p:nvCxnSpPr>
          <p:cNvPr id="361" name="Google Shape;361;p51"/>
          <p:cNvCxnSpPr/>
          <p:nvPr/>
        </p:nvCxnSpPr>
        <p:spPr>
          <a:xfrm flipH="1" rot="10800000">
            <a:off x="1806959" y="2843962"/>
            <a:ext cx="1210800" cy="8700"/>
          </a:xfrm>
          <a:prstGeom prst="straightConnector1">
            <a:avLst/>
          </a:prstGeom>
          <a:noFill/>
          <a:ln cap="flat" cmpd="sng" w="19050">
            <a:solidFill>
              <a:schemeClr val="lt1"/>
            </a:solidFill>
            <a:prstDash val="solid"/>
            <a:round/>
            <a:headEnd len="med" w="med" type="none"/>
            <a:tailEnd len="med" w="med" type="none"/>
          </a:ln>
        </p:spPr>
      </p:cxnSp>
      <p:sp>
        <p:nvSpPr>
          <p:cNvPr id="362" name="Google Shape;362;p51"/>
          <p:cNvSpPr/>
          <p:nvPr/>
        </p:nvSpPr>
        <p:spPr>
          <a:xfrm flipH="1">
            <a:off x="2460406" y="1344799"/>
            <a:ext cx="1729728" cy="458406"/>
          </a:xfrm>
          <a:prstGeom prst="flowChartTerminator">
            <a:avLst/>
          </a:prstGeom>
          <a:solidFill>
            <a:srgbClr val="FFFFFF"/>
          </a:solidFill>
          <a:ln cap="flat" cmpd="sng" w="19050">
            <a:solidFill>
              <a:srgbClr val="FEC12A"/>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63" name="Google Shape;363;p51"/>
          <p:cNvSpPr/>
          <p:nvPr/>
        </p:nvSpPr>
        <p:spPr>
          <a:xfrm flipH="1">
            <a:off x="2460406" y="2623460"/>
            <a:ext cx="1729728" cy="458406"/>
          </a:xfrm>
          <a:prstGeom prst="flowChartTerminator">
            <a:avLst/>
          </a:prstGeom>
          <a:solidFill>
            <a:srgbClr val="FFFFFF"/>
          </a:solidFill>
          <a:ln cap="flat" cmpd="sng" w="19050">
            <a:solidFill>
              <a:srgbClr val="FEC12A"/>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64" name="Google Shape;364;p51"/>
          <p:cNvSpPr/>
          <p:nvPr/>
        </p:nvSpPr>
        <p:spPr>
          <a:xfrm flipH="1">
            <a:off x="2460402" y="3902096"/>
            <a:ext cx="1729728" cy="458406"/>
          </a:xfrm>
          <a:prstGeom prst="flowChartTerminator">
            <a:avLst/>
          </a:prstGeom>
          <a:solidFill>
            <a:srgbClr val="FFFFFF"/>
          </a:solidFill>
          <a:ln cap="flat" cmpd="sng" w="19050">
            <a:solidFill>
              <a:srgbClr val="FEC12A"/>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65" name="Google Shape;365;p51"/>
          <p:cNvSpPr txBox="1"/>
          <p:nvPr/>
        </p:nvSpPr>
        <p:spPr>
          <a:xfrm>
            <a:off x="2531913" y="1302001"/>
            <a:ext cx="1586700" cy="377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300">
                <a:solidFill>
                  <a:schemeClr val="dk1"/>
                </a:solidFill>
                <a:latin typeface="Montserrat"/>
                <a:ea typeface="Montserrat"/>
                <a:cs typeface="Montserrat"/>
                <a:sym typeface="Montserrat"/>
              </a:rPr>
              <a:t>Appointment Scheduling</a:t>
            </a:r>
            <a:endParaRPr sz="1300">
              <a:solidFill>
                <a:schemeClr val="dk1"/>
              </a:solidFill>
              <a:latin typeface="Montserrat"/>
              <a:ea typeface="Montserrat"/>
              <a:cs typeface="Montserrat"/>
              <a:sym typeface="Montserrat"/>
            </a:endParaRPr>
          </a:p>
        </p:txBody>
      </p:sp>
      <p:sp>
        <p:nvSpPr>
          <p:cNvPr id="366" name="Google Shape;366;p51"/>
          <p:cNvSpPr txBox="1"/>
          <p:nvPr/>
        </p:nvSpPr>
        <p:spPr>
          <a:xfrm>
            <a:off x="2367225" y="2663976"/>
            <a:ext cx="1916100" cy="377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300">
                <a:solidFill>
                  <a:schemeClr val="dk1"/>
                </a:solidFill>
                <a:latin typeface="Montserrat"/>
                <a:ea typeface="Montserrat"/>
                <a:cs typeface="Montserrat"/>
                <a:sym typeface="Montserrat"/>
              </a:rPr>
              <a:t>Patient Encounters</a:t>
            </a:r>
            <a:endParaRPr sz="1300">
              <a:solidFill>
                <a:schemeClr val="dk1"/>
              </a:solidFill>
              <a:latin typeface="Montserrat"/>
              <a:ea typeface="Montserrat"/>
              <a:cs typeface="Montserrat"/>
              <a:sym typeface="Montserrat"/>
            </a:endParaRPr>
          </a:p>
        </p:txBody>
      </p:sp>
      <p:sp>
        <p:nvSpPr>
          <p:cNvPr id="367" name="Google Shape;367;p51"/>
          <p:cNvSpPr txBox="1"/>
          <p:nvPr/>
        </p:nvSpPr>
        <p:spPr>
          <a:xfrm>
            <a:off x="2460363" y="3942600"/>
            <a:ext cx="1729800" cy="377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300">
                <a:solidFill>
                  <a:schemeClr val="dk1"/>
                </a:solidFill>
                <a:latin typeface="Montserrat"/>
                <a:ea typeface="Montserrat"/>
                <a:cs typeface="Montserrat"/>
                <a:sym typeface="Montserrat"/>
              </a:rPr>
              <a:t>Transfers of Care</a:t>
            </a:r>
            <a:endParaRPr sz="1300">
              <a:solidFill>
                <a:schemeClr val="dk1"/>
              </a:solidFill>
              <a:latin typeface="Montserrat"/>
              <a:ea typeface="Montserrat"/>
              <a:cs typeface="Montserrat"/>
              <a:sym typeface="Montserrat"/>
            </a:endParaRPr>
          </a:p>
        </p:txBody>
      </p:sp>
      <p:sp>
        <p:nvSpPr>
          <p:cNvPr id="368" name="Google Shape;368;p51"/>
          <p:cNvSpPr/>
          <p:nvPr/>
        </p:nvSpPr>
        <p:spPr>
          <a:xfrm flipH="1">
            <a:off x="4872547" y="2922498"/>
            <a:ext cx="1729728" cy="458406"/>
          </a:xfrm>
          <a:prstGeom prst="flowChartTerminator">
            <a:avLst/>
          </a:prstGeom>
          <a:solidFill>
            <a:srgbClr val="FFFFFF"/>
          </a:solidFill>
          <a:ln cap="flat" cmpd="sng" w="19050">
            <a:solidFill>
              <a:srgbClr val="FEC12A"/>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69" name="Google Shape;369;p51"/>
          <p:cNvSpPr txBox="1"/>
          <p:nvPr/>
        </p:nvSpPr>
        <p:spPr>
          <a:xfrm>
            <a:off x="4845075" y="2942425"/>
            <a:ext cx="1784400" cy="377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300">
                <a:solidFill>
                  <a:schemeClr val="dk1"/>
                </a:solidFill>
                <a:latin typeface="Montserrat"/>
                <a:ea typeface="Montserrat"/>
                <a:cs typeface="Montserrat"/>
                <a:sym typeface="Montserrat"/>
              </a:rPr>
              <a:t>Expanse Navigator</a:t>
            </a:r>
            <a:endParaRPr sz="1300">
              <a:solidFill>
                <a:schemeClr val="dk1"/>
              </a:solidFill>
              <a:latin typeface="Montserrat"/>
              <a:ea typeface="Montserrat"/>
              <a:cs typeface="Montserrat"/>
              <a:sym typeface="Montserrat"/>
            </a:endParaRPr>
          </a:p>
        </p:txBody>
      </p:sp>
      <p:sp>
        <p:nvSpPr>
          <p:cNvPr id="370" name="Google Shape;370;p51"/>
          <p:cNvSpPr/>
          <p:nvPr/>
        </p:nvSpPr>
        <p:spPr>
          <a:xfrm flipH="1">
            <a:off x="4872547" y="4232361"/>
            <a:ext cx="1729728" cy="458406"/>
          </a:xfrm>
          <a:prstGeom prst="flowChartTerminator">
            <a:avLst/>
          </a:prstGeom>
          <a:solidFill>
            <a:srgbClr val="FFFFFF"/>
          </a:solidFill>
          <a:ln cap="flat" cmpd="sng" w="19050">
            <a:solidFill>
              <a:srgbClr val="FEC12A"/>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71" name="Google Shape;371;p51"/>
          <p:cNvSpPr txBox="1"/>
          <p:nvPr/>
        </p:nvSpPr>
        <p:spPr>
          <a:xfrm>
            <a:off x="4892175" y="4191175"/>
            <a:ext cx="1661100" cy="377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300">
                <a:solidFill>
                  <a:schemeClr val="dk1"/>
                </a:solidFill>
                <a:latin typeface="Montserrat"/>
                <a:ea typeface="Montserrat"/>
                <a:cs typeface="Montserrat"/>
                <a:sym typeface="Montserrat"/>
              </a:rPr>
              <a:t>Clinician Handover</a:t>
            </a:r>
            <a:endParaRPr sz="1300">
              <a:solidFill>
                <a:schemeClr val="dk1"/>
              </a:solidFill>
              <a:latin typeface="Montserrat"/>
              <a:ea typeface="Montserrat"/>
              <a:cs typeface="Montserrat"/>
              <a:sym typeface="Montserrat"/>
            </a:endParaRPr>
          </a:p>
        </p:txBody>
      </p:sp>
      <p:sp>
        <p:nvSpPr>
          <p:cNvPr id="372" name="Google Shape;372;p51"/>
          <p:cNvSpPr/>
          <p:nvPr/>
        </p:nvSpPr>
        <p:spPr>
          <a:xfrm flipH="1">
            <a:off x="102947" y="2472271"/>
            <a:ext cx="1729728" cy="757404"/>
          </a:xfrm>
          <a:prstGeom prst="flowChartTerminator">
            <a:avLst/>
          </a:prstGeom>
          <a:solidFill>
            <a:srgbClr val="FFFFFF"/>
          </a:solidFill>
          <a:ln cap="flat" cmpd="sng" w="19050">
            <a:solidFill>
              <a:srgbClr val="FEC12A"/>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Montserrat SemiBold"/>
                <a:ea typeface="Montserrat SemiBold"/>
                <a:cs typeface="Montserrat SemiBold"/>
                <a:sym typeface="Montserrat SemiBold"/>
              </a:rPr>
              <a:t>MEDITECH AI-Enabled Workflows</a:t>
            </a:r>
            <a:endParaRPr>
              <a:latin typeface="Montserrat SemiBold"/>
              <a:ea typeface="Montserrat SemiBold"/>
              <a:cs typeface="Montserrat SemiBold"/>
              <a:sym typeface="Montserrat SemiBold"/>
            </a:endParaRPr>
          </a:p>
        </p:txBody>
      </p:sp>
      <p:sp>
        <p:nvSpPr>
          <p:cNvPr id="373" name="Google Shape;373;p51"/>
          <p:cNvSpPr/>
          <p:nvPr/>
        </p:nvSpPr>
        <p:spPr>
          <a:xfrm>
            <a:off x="7458900" y="634475"/>
            <a:ext cx="1641300" cy="4466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
        <p:nvSpPr>
          <p:cNvPr id="374" name="Google Shape;374;p51"/>
          <p:cNvSpPr txBox="1"/>
          <p:nvPr/>
        </p:nvSpPr>
        <p:spPr>
          <a:xfrm>
            <a:off x="7455077" y="807000"/>
            <a:ext cx="1481400" cy="37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rgbClr val="2E2C58"/>
                </a:solidFill>
                <a:latin typeface="Montserrat SemiBold"/>
                <a:ea typeface="Montserrat SemiBold"/>
                <a:cs typeface="Montserrat SemiBold"/>
                <a:sym typeface="Montserrat SemiBold"/>
              </a:rPr>
              <a:t>Optimize resources</a:t>
            </a:r>
            <a:endParaRPr sz="1300">
              <a:solidFill>
                <a:srgbClr val="2E2C58"/>
              </a:solidFill>
              <a:latin typeface="Montserrat SemiBold"/>
              <a:ea typeface="Montserrat SemiBold"/>
              <a:cs typeface="Montserrat SemiBold"/>
              <a:sym typeface="Montserrat SemiBold"/>
            </a:endParaRPr>
          </a:p>
        </p:txBody>
      </p:sp>
      <p:sp>
        <p:nvSpPr>
          <p:cNvPr id="375" name="Google Shape;375;p51"/>
          <p:cNvSpPr txBox="1"/>
          <p:nvPr/>
        </p:nvSpPr>
        <p:spPr>
          <a:xfrm>
            <a:off x="7455077" y="1391888"/>
            <a:ext cx="1481400" cy="37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rgbClr val="2E2C58"/>
                </a:solidFill>
                <a:latin typeface="Montserrat SemiBold"/>
                <a:ea typeface="Montserrat SemiBold"/>
                <a:cs typeface="Montserrat SemiBold"/>
                <a:sym typeface="Montserrat SemiBold"/>
              </a:rPr>
              <a:t>Drive efficiency</a:t>
            </a:r>
            <a:endParaRPr sz="1300">
              <a:solidFill>
                <a:srgbClr val="2E2C58"/>
              </a:solidFill>
              <a:latin typeface="Montserrat SemiBold"/>
              <a:ea typeface="Montserrat SemiBold"/>
              <a:cs typeface="Montserrat SemiBold"/>
              <a:sym typeface="Montserrat SemiBold"/>
            </a:endParaRPr>
          </a:p>
        </p:txBody>
      </p:sp>
      <p:sp>
        <p:nvSpPr>
          <p:cNvPr id="376" name="Google Shape;376;p51"/>
          <p:cNvSpPr txBox="1"/>
          <p:nvPr/>
        </p:nvSpPr>
        <p:spPr>
          <a:xfrm>
            <a:off x="7455077" y="2039700"/>
            <a:ext cx="1481400" cy="37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rgbClr val="2E2C58"/>
                </a:solidFill>
                <a:latin typeface="Montserrat SemiBold"/>
                <a:ea typeface="Montserrat SemiBold"/>
                <a:cs typeface="Montserrat SemiBold"/>
                <a:sym typeface="Montserrat SemiBold"/>
              </a:rPr>
              <a:t>Tailor patient engagement</a:t>
            </a:r>
            <a:endParaRPr sz="1300">
              <a:solidFill>
                <a:srgbClr val="2E2C58"/>
              </a:solidFill>
              <a:latin typeface="Montserrat SemiBold"/>
              <a:ea typeface="Montserrat SemiBold"/>
              <a:cs typeface="Montserrat SemiBold"/>
              <a:sym typeface="Montserrat SemiBold"/>
            </a:endParaRPr>
          </a:p>
        </p:txBody>
      </p:sp>
      <p:sp>
        <p:nvSpPr>
          <p:cNvPr id="377" name="Google Shape;377;p51"/>
          <p:cNvSpPr txBox="1"/>
          <p:nvPr/>
        </p:nvSpPr>
        <p:spPr>
          <a:xfrm>
            <a:off x="7455074" y="2927300"/>
            <a:ext cx="1916100" cy="37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rgbClr val="2E2C58"/>
                </a:solidFill>
                <a:latin typeface="Montserrat SemiBold"/>
                <a:ea typeface="Montserrat SemiBold"/>
                <a:cs typeface="Montserrat SemiBold"/>
                <a:sym typeface="Montserrat SemiBold"/>
              </a:rPr>
              <a:t>Reduce cognitive load</a:t>
            </a:r>
            <a:endParaRPr sz="1300">
              <a:solidFill>
                <a:srgbClr val="2E2C58"/>
              </a:solidFill>
              <a:latin typeface="Montserrat SemiBold"/>
              <a:ea typeface="Montserrat SemiBold"/>
              <a:cs typeface="Montserrat SemiBold"/>
              <a:sym typeface="Montserrat SemiBold"/>
            </a:endParaRPr>
          </a:p>
        </p:txBody>
      </p:sp>
      <p:sp>
        <p:nvSpPr>
          <p:cNvPr id="378" name="Google Shape;378;p51"/>
          <p:cNvSpPr txBox="1"/>
          <p:nvPr/>
        </p:nvSpPr>
        <p:spPr>
          <a:xfrm>
            <a:off x="7455074" y="4272850"/>
            <a:ext cx="1916100" cy="37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rgbClr val="2E2C58"/>
                </a:solidFill>
                <a:latin typeface="Montserrat SemiBold"/>
                <a:ea typeface="Montserrat SemiBold"/>
                <a:cs typeface="Montserrat SemiBold"/>
                <a:sym typeface="Montserrat SemiBold"/>
              </a:rPr>
              <a:t>Enhance communication</a:t>
            </a:r>
            <a:endParaRPr sz="1300">
              <a:solidFill>
                <a:srgbClr val="2E2C58"/>
              </a:solidFill>
              <a:latin typeface="Montserrat SemiBold"/>
              <a:ea typeface="Montserrat SemiBold"/>
              <a:cs typeface="Montserrat SemiBold"/>
              <a:sym typeface="Montserrat SemiBold"/>
            </a:endParaRPr>
          </a:p>
        </p:txBody>
      </p:sp>
      <p:sp>
        <p:nvSpPr>
          <p:cNvPr id="379" name="Google Shape;379;p51"/>
          <p:cNvSpPr txBox="1"/>
          <p:nvPr/>
        </p:nvSpPr>
        <p:spPr>
          <a:xfrm>
            <a:off x="7455074" y="3541725"/>
            <a:ext cx="1916100" cy="37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rgbClr val="2E2C58"/>
                </a:solidFill>
                <a:latin typeface="Montserrat SemiBold"/>
                <a:ea typeface="Montserrat SemiBold"/>
                <a:cs typeface="Montserrat SemiBold"/>
                <a:sym typeface="Montserrat SemiBold"/>
              </a:rPr>
              <a:t>Improve decision-making </a:t>
            </a:r>
            <a:endParaRPr sz="1300">
              <a:solidFill>
                <a:srgbClr val="2E2C58"/>
              </a:solidFill>
              <a:latin typeface="Montserrat SemiBold"/>
              <a:ea typeface="Montserrat SemiBold"/>
              <a:cs typeface="Montserrat SemiBold"/>
              <a:sym typeface="Montserrat SemiBold"/>
            </a:endParaRPr>
          </a:p>
        </p:txBody>
      </p:sp>
      <p:sp>
        <p:nvSpPr>
          <p:cNvPr id="380" name="Google Shape;380;p51"/>
          <p:cNvSpPr/>
          <p:nvPr/>
        </p:nvSpPr>
        <p:spPr>
          <a:xfrm>
            <a:off x="-163075" y="616455"/>
            <a:ext cx="9535800" cy="174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381" name="Google Shape;381;p51"/>
          <p:cNvPicPr preferRelativeResize="0"/>
          <p:nvPr/>
        </p:nvPicPr>
        <p:blipFill>
          <a:blip r:embed="rId3">
            <a:alphaModFix/>
          </a:blip>
          <a:stretch>
            <a:fillRect/>
          </a:stretch>
        </p:blipFill>
        <p:spPr>
          <a:xfrm>
            <a:off x="197675" y="4892925"/>
            <a:ext cx="1226151" cy="1698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pic>
        <p:nvPicPr>
          <p:cNvPr id="386" name="Google Shape;386;p52"/>
          <p:cNvPicPr preferRelativeResize="0"/>
          <p:nvPr/>
        </p:nvPicPr>
        <p:blipFill>
          <a:blip r:embed="rId3">
            <a:alphaModFix/>
          </a:blip>
          <a:stretch>
            <a:fillRect/>
          </a:stretch>
        </p:blipFill>
        <p:spPr>
          <a:xfrm>
            <a:off x="7733200" y="4897450"/>
            <a:ext cx="1226151" cy="169850"/>
          </a:xfrm>
          <a:prstGeom prst="rect">
            <a:avLst/>
          </a:prstGeom>
          <a:noFill/>
          <a:ln>
            <a:noFill/>
          </a:ln>
        </p:spPr>
      </p:pic>
      <p:sp>
        <p:nvSpPr>
          <p:cNvPr id="387" name="Google Shape;387;p52"/>
          <p:cNvSpPr/>
          <p:nvPr/>
        </p:nvSpPr>
        <p:spPr>
          <a:xfrm>
            <a:off x="-76000" y="-75"/>
            <a:ext cx="9233400" cy="5143500"/>
          </a:xfrm>
          <a:prstGeom prst="rect">
            <a:avLst/>
          </a:prstGeom>
          <a:gradFill>
            <a:gsLst>
              <a:gs pos="0">
                <a:srgbClr val="32325D"/>
              </a:gs>
              <a:gs pos="100000">
                <a:srgbClr val="120037"/>
              </a:gs>
            </a:gsLst>
            <a:lin ang="540070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388" name="Google Shape;388;p52"/>
          <p:cNvCxnSpPr/>
          <p:nvPr/>
        </p:nvCxnSpPr>
        <p:spPr>
          <a:xfrm flipH="1">
            <a:off x="133075" y="113500"/>
            <a:ext cx="600" cy="710100"/>
          </a:xfrm>
          <a:prstGeom prst="straightConnector1">
            <a:avLst/>
          </a:prstGeom>
          <a:noFill/>
          <a:ln cap="flat" cmpd="sng" w="28575">
            <a:solidFill>
              <a:schemeClr val="accent4"/>
            </a:solidFill>
            <a:prstDash val="solid"/>
            <a:round/>
            <a:headEnd len="med" w="med" type="none"/>
            <a:tailEnd len="med" w="med" type="none"/>
          </a:ln>
        </p:spPr>
      </p:cxnSp>
      <p:sp>
        <p:nvSpPr>
          <p:cNvPr id="389" name="Google Shape;389;p52"/>
          <p:cNvSpPr txBox="1"/>
          <p:nvPr/>
        </p:nvSpPr>
        <p:spPr>
          <a:xfrm>
            <a:off x="197175" y="-129650"/>
            <a:ext cx="7492500" cy="666900"/>
          </a:xfrm>
          <a:prstGeom prst="rect">
            <a:avLst/>
          </a:prstGeom>
          <a:noFill/>
          <a:ln>
            <a:noFill/>
          </a:ln>
        </p:spPr>
        <p:txBody>
          <a:bodyPr anchorCtr="0" anchor="t" bIns="91425" lIns="91425" spcFirstLastPara="1" rIns="91425" wrap="square" tIns="91425">
            <a:noAutofit/>
          </a:bodyPr>
          <a:lstStyle/>
          <a:p>
            <a:pPr indent="0" lvl="0" marL="0" rtl="0" algn="l">
              <a:lnSpc>
                <a:spcPct val="75000"/>
              </a:lnSpc>
              <a:spcBef>
                <a:spcPts val="0"/>
              </a:spcBef>
              <a:spcAft>
                <a:spcPts val="0"/>
              </a:spcAft>
              <a:buNone/>
            </a:pPr>
            <a:r>
              <a:t/>
            </a:r>
            <a:endParaRPr sz="1900">
              <a:solidFill>
                <a:srgbClr val="2D2A57"/>
              </a:solidFill>
              <a:latin typeface="Montserrat SemiBold"/>
              <a:ea typeface="Montserrat SemiBold"/>
              <a:cs typeface="Montserrat SemiBold"/>
              <a:sym typeface="Montserrat SemiBold"/>
            </a:endParaRPr>
          </a:p>
          <a:p>
            <a:pPr indent="0" lvl="0" marL="0" rtl="0" algn="l">
              <a:lnSpc>
                <a:spcPct val="100000"/>
              </a:lnSpc>
              <a:spcBef>
                <a:spcPts val="0"/>
              </a:spcBef>
              <a:spcAft>
                <a:spcPts val="0"/>
              </a:spcAft>
              <a:buNone/>
            </a:pPr>
            <a:r>
              <a:rPr lang="en" sz="2000">
                <a:solidFill>
                  <a:schemeClr val="lt1"/>
                </a:solidFill>
                <a:latin typeface="Montserrat SemiBold"/>
                <a:ea typeface="Montserrat SemiBold"/>
                <a:cs typeface="Montserrat SemiBold"/>
                <a:sym typeface="Montserrat SemiBold"/>
              </a:rPr>
              <a:t>A Path to Agentic AI </a:t>
            </a:r>
            <a:endParaRPr sz="2000">
              <a:solidFill>
                <a:schemeClr val="lt1"/>
              </a:solidFill>
              <a:latin typeface="Montserrat SemiBold"/>
              <a:ea typeface="Montserrat SemiBold"/>
              <a:cs typeface="Montserrat SemiBold"/>
              <a:sym typeface="Montserrat SemiBold"/>
            </a:endParaRPr>
          </a:p>
          <a:p>
            <a:pPr indent="0" lvl="0" marL="0" rtl="0" algn="l">
              <a:lnSpc>
                <a:spcPct val="100000"/>
              </a:lnSpc>
              <a:spcBef>
                <a:spcPts val="0"/>
              </a:spcBef>
              <a:spcAft>
                <a:spcPts val="0"/>
              </a:spcAft>
              <a:buNone/>
            </a:pPr>
            <a:r>
              <a:rPr lang="en" sz="1800">
                <a:solidFill>
                  <a:schemeClr val="lt1"/>
                </a:solidFill>
                <a:latin typeface="Montserrat Light"/>
                <a:ea typeface="Montserrat Light"/>
                <a:cs typeface="Montserrat Light"/>
                <a:sym typeface="Montserrat Light"/>
              </a:rPr>
              <a:t>Hospital Course Narrative- Chatbot</a:t>
            </a:r>
            <a:endParaRPr sz="1800">
              <a:solidFill>
                <a:schemeClr val="lt1"/>
              </a:solidFill>
              <a:latin typeface="Montserrat Light"/>
              <a:ea typeface="Montserrat Light"/>
              <a:cs typeface="Montserrat Light"/>
              <a:sym typeface="Montserrat Light"/>
            </a:endParaRPr>
          </a:p>
        </p:txBody>
      </p:sp>
      <p:sp>
        <p:nvSpPr>
          <p:cNvPr id="390" name="Google Shape;390;p52"/>
          <p:cNvSpPr txBox="1"/>
          <p:nvPr/>
        </p:nvSpPr>
        <p:spPr>
          <a:xfrm>
            <a:off x="-5715000" y="2637850"/>
            <a:ext cx="3981300" cy="188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chemeClr val="lt1"/>
                </a:solidFill>
                <a:latin typeface="Montserrat Medium"/>
                <a:ea typeface="Montserrat Medium"/>
                <a:cs typeface="Montserrat Medium"/>
                <a:sym typeface="Montserrat Medium"/>
              </a:rPr>
              <a:t>Ask questions to find relevant information about a patient’s course of stay</a:t>
            </a:r>
            <a:endParaRPr sz="1600">
              <a:solidFill>
                <a:schemeClr val="lt1"/>
              </a:solidFill>
              <a:latin typeface="Montserrat Medium"/>
              <a:ea typeface="Montserrat Medium"/>
              <a:cs typeface="Montserrat Medium"/>
              <a:sym typeface="Montserrat Medium"/>
            </a:endParaRPr>
          </a:p>
          <a:p>
            <a:pPr indent="0" lvl="0" marL="0" rtl="0" algn="l">
              <a:spcBef>
                <a:spcPts val="400"/>
              </a:spcBef>
              <a:spcAft>
                <a:spcPts val="0"/>
              </a:spcAft>
              <a:buNone/>
            </a:pPr>
            <a:r>
              <a:t/>
            </a:r>
            <a:endParaRPr sz="1600">
              <a:solidFill>
                <a:schemeClr val="lt1"/>
              </a:solidFill>
              <a:latin typeface="Montserrat Medium"/>
              <a:ea typeface="Montserrat Medium"/>
              <a:cs typeface="Montserrat Medium"/>
              <a:sym typeface="Montserrat Medium"/>
            </a:endParaRPr>
          </a:p>
          <a:p>
            <a:pPr indent="0" lvl="0" marL="0" rtl="0" algn="l">
              <a:spcBef>
                <a:spcPts val="400"/>
              </a:spcBef>
              <a:spcAft>
                <a:spcPts val="0"/>
              </a:spcAft>
              <a:buNone/>
            </a:pPr>
            <a:r>
              <a:rPr lang="en" sz="1600">
                <a:solidFill>
                  <a:schemeClr val="lt1"/>
                </a:solidFill>
                <a:latin typeface="Montserrat Medium"/>
                <a:ea typeface="Montserrat Medium"/>
                <a:cs typeface="Montserrat Medium"/>
                <a:sym typeface="Montserrat Medium"/>
              </a:rPr>
              <a:t>Enhancing decision making when it's needed most</a:t>
            </a:r>
            <a:endParaRPr sz="1600">
              <a:solidFill>
                <a:schemeClr val="lt1"/>
              </a:solidFill>
              <a:latin typeface="Montserrat Medium"/>
              <a:ea typeface="Montserrat Medium"/>
              <a:cs typeface="Montserrat Medium"/>
              <a:sym typeface="Montserrat Medium"/>
            </a:endParaRPr>
          </a:p>
        </p:txBody>
      </p:sp>
      <p:pic>
        <p:nvPicPr>
          <p:cNvPr id="391" name="Google Shape;391;p52"/>
          <p:cNvPicPr preferRelativeResize="0"/>
          <p:nvPr/>
        </p:nvPicPr>
        <p:blipFill>
          <a:blip r:embed="rId4">
            <a:alphaModFix/>
          </a:blip>
          <a:stretch>
            <a:fillRect/>
          </a:stretch>
        </p:blipFill>
        <p:spPr>
          <a:xfrm>
            <a:off x="390200" y="994237"/>
            <a:ext cx="5762948" cy="2601076"/>
          </a:xfrm>
          <a:prstGeom prst="rect">
            <a:avLst/>
          </a:prstGeom>
          <a:noFill/>
          <a:ln>
            <a:noFill/>
          </a:ln>
        </p:spPr>
      </p:pic>
      <p:pic>
        <p:nvPicPr>
          <p:cNvPr id="392" name="Google Shape;392;p52"/>
          <p:cNvPicPr preferRelativeResize="0"/>
          <p:nvPr/>
        </p:nvPicPr>
        <p:blipFill rotWithShape="1">
          <a:blip r:embed="rId5">
            <a:alphaModFix/>
          </a:blip>
          <a:srcRect b="8197" l="12137" r="12663" t="1321"/>
          <a:stretch/>
        </p:blipFill>
        <p:spPr>
          <a:xfrm>
            <a:off x="197175" y="902275"/>
            <a:ext cx="6089324" cy="2782826"/>
          </a:xfrm>
          <a:prstGeom prst="rect">
            <a:avLst/>
          </a:prstGeom>
          <a:noFill/>
          <a:ln>
            <a:noFill/>
          </a:ln>
        </p:spPr>
      </p:pic>
      <p:sp>
        <p:nvSpPr>
          <p:cNvPr id="393" name="Google Shape;393;p52"/>
          <p:cNvSpPr txBox="1"/>
          <p:nvPr/>
        </p:nvSpPr>
        <p:spPr>
          <a:xfrm>
            <a:off x="2850574" y="4618200"/>
            <a:ext cx="5112300" cy="27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900">
                <a:solidFill>
                  <a:schemeClr val="dk1"/>
                </a:solidFill>
                <a:latin typeface="Montserrat"/>
                <a:ea typeface="Montserrat"/>
                <a:cs typeface="Montserrat"/>
                <a:sym typeface="Montserrat"/>
              </a:rPr>
              <a:t>This solution is in early conceptual phases; features and functionalities are preliminary and subject to change.</a:t>
            </a:r>
            <a:endParaRPr i="1" sz="900">
              <a:solidFill>
                <a:schemeClr val="dk1"/>
              </a:solidFill>
              <a:latin typeface="Montserrat"/>
              <a:ea typeface="Montserrat"/>
              <a:cs typeface="Montserrat"/>
              <a:sym typeface="Montserrat"/>
            </a:endParaRPr>
          </a:p>
        </p:txBody>
      </p:sp>
      <p:sp>
        <p:nvSpPr>
          <p:cNvPr id="394" name="Google Shape;394;p52"/>
          <p:cNvSpPr/>
          <p:nvPr/>
        </p:nvSpPr>
        <p:spPr>
          <a:xfrm>
            <a:off x="-44700" y="5034000"/>
            <a:ext cx="9233400" cy="120600"/>
          </a:xfrm>
          <a:prstGeom prst="rect">
            <a:avLst/>
          </a:prstGeom>
          <a:gradFill>
            <a:gsLst>
              <a:gs pos="0">
                <a:srgbClr val="FFC882"/>
              </a:gs>
              <a:gs pos="100000">
                <a:srgbClr val="F58E09"/>
              </a:gs>
            </a:gsLst>
            <a:path path="circle">
              <a:fillToRect b="100%" l="0%" r="100%" t="0%"/>
            </a:path>
            <a:tileRect b="0%" l="-100%" r="0%" t="-10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52"/>
          <p:cNvSpPr/>
          <p:nvPr/>
        </p:nvSpPr>
        <p:spPr>
          <a:xfrm>
            <a:off x="5190675" y="1541150"/>
            <a:ext cx="914400" cy="157200"/>
          </a:xfrm>
          <a:prstGeom prst="rect">
            <a:avLst/>
          </a:prstGeom>
          <a:noFill/>
          <a:ln cap="flat" cmpd="sng" w="19050">
            <a:solidFill>
              <a:srgbClr val="EE6E5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96" name="Google Shape;396;p52"/>
          <p:cNvSpPr/>
          <p:nvPr/>
        </p:nvSpPr>
        <p:spPr>
          <a:xfrm>
            <a:off x="4257675" y="2093013"/>
            <a:ext cx="1847400" cy="169800"/>
          </a:xfrm>
          <a:prstGeom prst="rect">
            <a:avLst/>
          </a:prstGeom>
          <a:noFill/>
          <a:ln cap="flat" cmpd="sng" w="19050">
            <a:solidFill>
              <a:srgbClr val="EE6E5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397" name="Google Shape;397;p52"/>
          <p:cNvGrpSpPr/>
          <p:nvPr/>
        </p:nvGrpSpPr>
        <p:grpSpPr>
          <a:xfrm>
            <a:off x="3605225" y="2581275"/>
            <a:ext cx="5467351" cy="2497126"/>
            <a:chOff x="3605225" y="2505075"/>
            <a:chExt cx="5467351" cy="2497126"/>
          </a:xfrm>
        </p:grpSpPr>
        <p:pic>
          <p:nvPicPr>
            <p:cNvPr id="398" name="Google Shape;398;p52" title="image (12).png"/>
            <p:cNvPicPr preferRelativeResize="0"/>
            <p:nvPr/>
          </p:nvPicPr>
          <p:blipFill>
            <a:blip r:embed="rId6">
              <a:alphaModFix/>
            </a:blip>
            <a:stretch>
              <a:fillRect/>
            </a:stretch>
          </p:blipFill>
          <p:spPr>
            <a:xfrm>
              <a:off x="3703603" y="2570500"/>
              <a:ext cx="5255748" cy="2344400"/>
            </a:xfrm>
            <a:prstGeom prst="rect">
              <a:avLst/>
            </a:prstGeom>
            <a:noFill/>
            <a:ln>
              <a:noFill/>
            </a:ln>
          </p:spPr>
        </p:pic>
        <p:pic>
          <p:nvPicPr>
            <p:cNvPr id="399" name="Google Shape;399;p52"/>
            <p:cNvPicPr preferRelativeResize="0"/>
            <p:nvPr/>
          </p:nvPicPr>
          <p:blipFill rotWithShape="1">
            <a:blip r:embed="rId5">
              <a:alphaModFix/>
            </a:blip>
            <a:srcRect b="8196" l="13046" r="12659" t="2028"/>
            <a:stretch/>
          </p:blipFill>
          <p:spPr>
            <a:xfrm>
              <a:off x="3605225" y="2505075"/>
              <a:ext cx="5467351" cy="2497126"/>
            </a:xfrm>
            <a:prstGeom prst="rect">
              <a:avLst/>
            </a:prstGeom>
            <a:noFill/>
            <a:ln>
              <a:noFill/>
            </a:ln>
          </p:spPr>
        </p:pic>
      </p:grpSp>
      <p:sp>
        <p:nvSpPr>
          <p:cNvPr id="400" name="Google Shape;400;p52"/>
          <p:cNvSpPr/>
          <p:nvPr/>
        </p:nvSpPr>
        <p:spPr>
          <a:xfrm>
            <a:off x="7187875" y="3140150"/>
            <a:ext cx="1733100" cy="169800"/>
          </a:xfrm>
          <a:prstGeom prst="rect">
            <a:avLst/>
          </a:prstGeom>
          <a:noFill/>
          <a:ln cap="flat" cmpd="sng" w="19050">
            <a:solidFill>
              <a:srgbClr val="EE6E5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01" name="Google Shape;401;p52"/>
          <p:cNvSpPr txBox="1"/>
          <p:nvPr/>
        </p:nvSpPr>
        <p:spPr>
          <a:xfrm>
            <a:off x="740974" y="3783900"/>
            <a:ext cx="2702400" cy="58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FFFFFF"/>
                </a:solidFill>
                <a:latin typeface="Montserrat"/>
                <a:ea typeface="Montserrat"/>
                <a:cs typeface="Montserrat"/>
                <a:sym typeface="Montserrat"/>
              </a:rPr>
              <a:t>Submit queries, receive context-aware summaries based on provider notes</a:t>
            </a:r>
            <a:endParaRPr sz="1900">
              <a:solidFill>
                <a:srgbClr val="FFFFFF"/>
              </a:solidFill>
            </a:endParaRPr>
          </a:p>
        </p:txBody>
      </p:sp>
      <p:sp>
        <p:nvSpPr>
          <p:cNvPr id="402" name="Google Shape;402;p52"/>
          <p:cNvSpPr/>
          <p:nvPr/>
        </p:nvSpPr>
        <p:spPr>
          <a:xfrm rot="-5400000">
            <a:off x="390226" y="3861831"/>
            <a:ext cx="323147" cy="323210"/>
          </a:xfrm>
          <a:custGeom>
            <a:rect b="b" l="l" r="r" t="t"/>
            <a:pathLst>
              <a:path extrusionOk="0" h="25325" w="25325">
                <a:moveTo>
                  <a:pt x="13567" y="6354"/>
                </a:moveTo>
                <a:lnTo>
                  <a:pt x="13793" y="6377"/>
                </a:lnTo>
                <a:lnTo>
                  <a:pt x="13997" y="6445"/>
                </a:lnTo>
                <a:lnTo>
                  <a:pt x="14200" y="6558"/>
                </a:lnTo>
                <a:lnTo>
                  <a:pt x="14381" y="6716"/>
                </a:lnTo>
                <a:lnTo>
                  <a:pt x="19604" y="12029"/>
                </a:lnTo>
                <a:lnTo>
                  <a:pt x="19740" y="12188"/>
                </a:lnTo>
                <a:lnTo>
                  <a:pt x="19830" y="12369"/>
                </a:lnTo>
                <a:lnTo>
                  <a:pt x="19898" y="12572"/>
                </a:lnTo>
                <a:lnTo>
                  <a:pt x="19921" y="12753"/>
                </a:lnTo>
                <a:lnTo>
                  <a:pt x="19898" y="12956"/>
                </a:lnTo>
                <a:lnTo>
                  <a:pt x="19830" y="13160"/>
                </a:lnTo>
                <a:lnTo>
                  <a:pt x="19740" y="13341"/>
                </a:lnTo>
                <a:lnTo>
                  <a:pt x="19604" y="13499"/>
                </a:lnTo>
                <a:lnTo>
                  <a:pt x="14381" y="18609"/>
                </a:lnTo>
                <a:lnTo>
                  <a:pt x="14200" y="18767"/>
                </a:lnTo>
                <a:lnTo>
                  <a:pt x="13997" y="18858"/>
                </a:lnTo>
                <a:lnTo>
                  <a:pt x="13793" y="18925"/>
                </a:lnTo>
                <a:lnTo>
                  <a:pt x="13567" y="18948"/>
                </a:lnTo>
                <a:lnTo>
                  <a:pt x="13341" y="18925"/>
                </a:lnTo>
                <a:lnTo>
                  <a:pt x="13138" y="18858"/>
                </a:lnTo>
                <a:lnTo>
                  <a:pt x="12934" y="18745"/>
                </a:lnTo>
                <a:lnTo>
                  <a:pt x="12753" y="18609"/>
                </a:lnTo>
                <a:lnTo>
                  <a:pt x="12731" y="18586"/>
                </a:lnTo>
                <a:lnTo>
                  <a:pt x="12595" y="18405"/>
                </a:lnTo>
                <a:lnTo>
                  <a:pt x="12482" y="18202"/>
                </a:lnTo>
                <a:lnTo>
                  <a:pt x="12414" y="17976"/>
                </a:lnTo>
                <a:lnTo>
                  <a:pt x="12414" y="17772"/>
                </a:lnTo>
                <a:lnTo>
                  <a:pt x="12437" y="17546"/>
                </a:lnTo>
                <a:lnTo>
                  <a:pt x="12504" y="17320"/>
                </a:lnTo>
                <a:lnTo>
                  <a:pt x="12595" y="17139"/>
                </a:lnTo>
                <a:lnTo>
                  <a:pt x="12753" y="16958"/>
                </a:lnTo>
                <a:lnTo>
                  <a:pt x="15941" y="13816"/>
                </a:lnTo>
                <a:lnTo>
                  <a:pt x="6581" y="13816"/>
                </a:lnTo>
                <a:lnTo>
                  <a:pt x="6354" y="13793"/>
                </a:lnTo>
                <a:lnTo>
                  <a:pt x="6128" y="13725"/>
                </a:lnTo>
                <a:lnTo>
                  <a:pt x="5925" y="13612"/>
                </a:lnTo>
                <a:lnTo>
                  <a:pt x="5744" y="13476"/>
                </a:lnTo>
                <a:lnTo>
                  <a:pt x="5608" y="13296"/>
                </a:lnTo>
                <a:lnTo>
                  <a:pt x="5495" y="13115"/>
                </a:lnTo>
                <a:lnTo>
                  <a:pt x="5427" y="12889"/>
                </a:lnTo>
                <a:lnTo>
                  <a:pt x="5405" y="12662"/>
                </a:lnTo>
                <a:lnTo>
                  <a:pt x="5405" y="12640"/>
                </a:lnTo>
                <a:lnTo>
                  <a:pt x="5427" y="12414"/>
                </a:lnTo>
                <a:lnTo>
                  <a:pt x="5495" y="12188"/>
                </a:lnTo>
                <a:lnTo>
                  <a:pt x="5608" y="11984"/>
                </a:lnTo>
                <a:lnTo>
                  <a:pt x="5744" y="11826"/>
                </a:lnTo>
                <a:lnTo>
                  <a:pt x="5925" y="11690"/>
                </a:lnTo>
                <a:lnTo>
                  <a:pt x="6128" y="11577"/>
                </a:lnTo>
                <a:lnTo>
                  <a:pt x="6332" y="11509"/>
                </a:lnTo>
                <a:lnTo>
                  <a:pt x="6558" y="11487"/>
                </a:lnTo>
                <a:lnTo>
                  <a:pt x="15919" y="11509"/>
                </a:lnTo>
                <a:lnTo>
                  <a:pt x="12731" y="8344"/>
                </a:lnTo>
                <a:lnTo>
                  <a:pt x="12572" y="8163"/>
                </a:lnTo>
                <a:lnTo>
                  <a:pt x="12482" y="7960"/>
                </a:lnTo>
                <a:lnTo>
                  <a:pt x="12414" y="7733"/>
                </a:lnTo>
                <a:lnTo>
                  <a:pt x="12391" y="7530"/>
                </a:lnTo>
                <a:lnTo>
                  <a:pt x="12414" y="7304"/>
                </a:lnTo>
                <a:lnTo>
                  <a:pt x="12482" y="7078"/>
                </a:lnTo>
                <a:lnTo>
                  <a:pt x="12595" y="6897"/>
                </a:lnTo>
                <a:lnTo>
                  <a:pt x="12731" y="6716"/>
                </a:lnTo>
                <a:lnTo>
                  <a:pt x="12753" y="6693"/>
                </a:lnTo>
                <a:lnTo>
                  <a:pt x="12934" y="6535"/>
                </a:lnTo>
                <a:lnTo>
                  <a:pt x="13138" y="6445"/>
                </a:lnTo>
                <a:lnTo>
                  <a:pt x="13364" y="6377"/>
                </a:lnTo>
                <a:lnTo>
                  <a:pt x="13567" y="6354"/>
                </a:lnTo>
                <a:close/>
                <a:moveTo>
                  <a:pt x="12007" y="1"/>
                </a:moveTo>
                <a:lnTo>
                  <a:pt x="11374" y="46"/>
                </a:lnTo>
                <a:lnTo>
                  <a:pt x="10741" y="136"/>
                </a:lnTo>
                <a:lnTo>
                  <a:pt x="10108" y="250"/>
                </a:lnTo>
                <a:lnTo>
                  <a:pt x="9497" y="385"/>
                </a:lnTo>
                <a:lnTo>
                  <a:pt x="8887" y="566"/>
                </a:lnTo>
                <a:lnTo>
                  <a:pt x="8299" y="770"/>
                </a:lnTo>
                <a:lnTo>
                  <a:pt x="7734" y="996"/>
                </a:lnTo>
                <a:lnTo>
                  <a:pt x="7168" y="1244"/>
                </a:lnTo>
                <a:lnTo>
                  <a:pt x="6626" y="1516"/>
                </a:lnTo>
                <a:lnTo>
                  <a:pt x="6106" y="1832"/>
                </a:lnTo>
                <a:lnTo>
                  <a:pt x="5586" y="2149"/>
                </a:lnTo>
                <a:lnTo>
                  <a:pt x="5088" y="2511"/>
                </a:lnTo>
                <a:lnTo>
                  <a:pt x="4613" y="2872"/>
                </a:lnTo>
                <a:lnTo>
                  <a:pt x="4139" y="3279"/>
                </a:lnTo>
                <a:lnTo>
                  <a:pt x="3709" y="3709"/>
                </a:lnTo>
                <a:lnTo>
                  <a:pt x="3279" y="4138"/>
                </a:lnTo>
                <a:lnTo>
                  <a:pt x="2895" y="4591"/>
                </a:lnTo>
                <a:lnTo>
                  <a:pt x="2511" y="5088"/>
                </a:lnTo>
                <a:lnTo>
                  <a:pt x="2171" y="5563"/>
                </a:lnTo>
                <a:lnTo>
                  <a:pt x="1832" y="6083"/>
                </a:lnTo>
                <a:lnTo>
                  <a:pt x="1538" y="6626"/>
                </a:lnTo>
                <a:lnTo>
                  <a:pt x="1244" y="7168"/>
                </a:lnTo>
                <a:lnTo>
                  <a:pt x="996" y="7733"/>
                </a:lnTo>
                <a:lnTo>
                  <a:pt x="770" y="8299"/>
                </a:lnTo>
                <a:lnTo>
                  <a:pt x="566" y="8887"/>
                </a:lnTo>
                <a:lnTo>
                  <a:pt x="408" y="9497"/>
                </a:lnTo>
                <a:lnTo>
                  <a:pt x="250" y="10108"/>
                </a:lnTo>
                <a:lnTo>
                  <a:pt x="137" y="10718"/>
                </a:lnTo>
                <a:lnTo>
                  <a:pt x="69" y="11351"/>
                </a:lnTo>
                <a:lnTo>
                  <a:pt x="23" y="12007"/>
                </a:lnTo>
                <a:lnTo>
                  <a:pt x="1" y="12662"/>
                </a:lnTo>
                <a:lnTo>
                  <a:pt x="23" y="13296"/>
                </a:lnTo>
                <a:lnTo>
                  <a:pt x="69" y="13951"/>
                </a:lnTo>
                <a:lnTo>
                  <a:pt x="137" y="14584"/>
                </a:lnTo>
                <a:lnTo>
                  <a:pt x="250" y="15195"/>
                </a:lnTo>
                <a:lnTo>
                  <a:pt x="408" y="15828"/>
                </a:lnTo>
                <a:lnTo>
                  <a:pt x="566" y="16416"/>
                </a:lnTo>
                <a:lnTo>
                  <a:pt x="770" y="17004"/>
                </a:lnTo>
                <a:lnTo>
                  <a:pt x="996" y="17591"/>
                </a:lnTo>
                <a:lnTo>
                  <a:pt x="1244" y="18134"/>
                </a:lnTo>
                <a:lnTo>
                  <a:pt x="1538" y="18699"/>
                </a:lnTo>
                <a:lnTo>
                  <a:pt x="1832" y="19219"/>
                </a:lnTo>
                <a:lnTo>
                  <a:pt x="2171" y="19739"/>
                </a:lnTo>
                <a:lnTo>
                  <a:pt x="2511" y="20237"/>
                </a:lnTo>
                <a:lnTo>
                  <a:pt x="2895" y="20712"/>
                </a:lnTo>
                <a:lnTo>
                  <a:pt x="3279" y="21164"/>
                </a:lnTo>
                <a:lnTo>
                  <a:pt x="3709" y="21616"/>
                </a:lnTo>
                <a:lnTo>
                  <a:pt x="4139" y="22023"/>
                </a:lnTo>
                <a:lnTo>
                  <a:pt x="4613" y="22430"/>
                </a:lnTo>
                <a:lnTo>
                  <a:pt x="5088" y="22792"/>
                </a:lnTo>
                <a:lnTo>
                  <a:pt x="5586" y="23154"/>
                </a:lnTo>
                <a:lnTo>
                  <a:pt x="6106" y="23493"/>
                </a:lnTo>
                <a:lnTo>
                  <a:pt x="6626" y="23787"/>
                </a:lnTo>
                <a:lnTo>
                  <a:pt x="7168" y="24058"/>
                </a:lnTo>
                <a:lnTo>
                  <a:pt x="7734" y="24329"/>
                </a:lnTo>
                <a:lnTo>
                  <a:pt x="8299" y="24555"/>
                </a:lnTo>
                <a:lnTo>
                  <a:pt x="8887" y="24736"/>
                </a:lnTo>
                <a:lnTo>
                  <a:pt x="9497" y="24917"/>
                </a:lnTo>
                <a:lnTo>
                  <a:pt x="10108" y="25053"/>
                </a:lnTo>
                <a:lnTo>
                  <a:pt x="10741" y="25166"/>
                </a:lnTo>
                <a:lnTo>
                  <a:pt x="11374" y="25256"/>
                </a:lnTo>
                <a:lnTo>
                  <a:pt x="12007" y="25302"/>
                </a:lnTo>
                <a:lnTo>
                  <a:pt x="12663" y="25324"/>
                </a:lnTo>
                <a:lnTo>
                  <a:pt x="13318" y="25302"/>
                </a:lnTo>
                <a:lnTo>
                  <a:pt x="13951" y="25256"/>
                </a:lnTo>
                <a:lnTo>
                  <a:pt x="14585" y="25166"/>
                </a:lnTo>
                <a:lnTo>
                  <a:pt x="15218" y="25053"/>
                </a:lnTo>
                <a:lnTo>
                  <a:pt x="15828" y="24917"/>
                </a:lnTo>
                <a:lnTo>
                  <a:pt x="16416" y="24736"/>
                </a:lnTo>
                <a:lnTo>
                  <a:pt x="17026" y="24555"/>
                </a:lnTo>
                <a:lnTo>
                  <a:pt x="17592" y="24329"/>
                </a:lnTo>
                <a:lnTo>
                  <a:pt x="18157" y="24058"/>
                </a:lnTo>
                <a:lnTo>
                  <a:pt x="18700" y="23787"/>
                </a:lnTo>
                <a:lnTo>
                  <a:pt x="19220" y="23493"/>
                </a:lnTo>
                <a:lnTo>
                  <a:pt x="19740" y="23154"/>
                </a:lnTo>
                <a:lnTo>
                  <a:pt x="20237" y="22792"/>
                </a:lnTo>
                <a:lnTo>
                  <a:pt x="20712" y="22430"/>
                </a:lnTo>
                <a:lnTo>
                  <a:pt x="21164" y="22023"/>
                </a:lnTo>
                <a:lnTo>
                  <a:pt x="21616" y="21616"/>
                </a:lnTo>
                <a:lnTo>
                  <a:pt x="22023" y="21164"/>
                </a:lnTo>
                <a:lnTo>
                  <a:pt x="22430" y="20712"/>
                </a:lnTo>
                <a:lnTo>
                  <a:pt x="22815" y="20237"/>
                </a:lnTo>
                <a:lnTo>
                  <a:pt x="23154" y="19739"/>
                </a:lnTo>
                <a:lnTo>
                  <a:pt x="23493" y="19219"/>
                </a:lnTo>
                <a:lnTo>
                  <a:pt x="23787" y="18699"/>
                </a:lnTo>
                <a:lnTo>
                  <a:pt x="24081" y="18134"/>
                </a:lnTo>
                <a:lnTo>
                  <a:pt x="24330" y="17591"/>
                </a:lnTo>
                <a:lnTo>
                  <a:pt x="24556" y="17004"/>
                </a:lnTo>
                <a:lnTo>
                  <a:pt x="24759" y="16416"/>
                </a:lnTo>
                <a:lnTo>
                  <a:pt x="24918" y="15828"/>
                </a:lnTo>
                <a:lnTo>
                  <a:pt x="25076" y="15195"/>
                </a:lnTo>
                <a:lnTo>
                  <a:pt x="25189" y="14584"/>
                </a:lnTo>
                <a:lnTo>
                  <a:pt x="25257" y="13951"/>
                </a:lnTo>
                <a:lnTo>
                  <a:pt x="25302" y="13296"/>
                </a:lnTo>
                <a:lnTo>
                  <a:pt x="25325" y="12662"/>
                </a:lnTo>
                <a:lnTo>
                  <a:pt x="25302" y="12007"/>
                </a:lnTo>
                <a:lnTo>
                  <a:pt x="25257" y="11351"/>
                </a:lnTo>
                <a:lnTo>
                  <a:pt x="25189" y="10718"/>
                </a:lnTo>
                <a:lnTo>
                  <a:pt x="25076" y="10108"/>
                </a:lnTo>
                <a:lnTo>
                  <a:pt x="24918" y="9497"/>
                </a:lnTo>
                <a:lnTo>
                  <a:pt x="24759" y="8887"/>
                </a:lnTo>
                <a:lnTo>
                  <a:pt x="24556" y="8299"/>
                </a:lnTo>
                <a:lnTo>
                  <a:pt x="24330" y="7733"/>
                </a:lnTo>
                <a:lnTo>
                  <a:pt x="24081" y="7168"/>
                </a:lnTo>
                <a:lnTo>
                  <a:pt x="23787" y="6626"/>
                </a:lnTo>
                <a:lnTo>
                  <a:pt x="23493" y="6083"/>
                </a:lnTo>
                <a:lnTo>
                  <a:pt x="23154" y="5563"/>
                </a:lnTo>
                <a:lnTo>
                  <a:pt x="22815" y="5088"/>
                </a:lnTo>
                <a:lnTo>
                  <a:pt x="22430" y="4591"/>
                </a:lnTo>
                <a:lnTo>
                  <a:pt x="22023" y="4138"/>
                </a:lnTo>
                <a:lnTo>
                  <a:pt x="21616" y="3709"/>
                </a:lnTo>
                <a:lnTo>
                  <a:pt x="21164" y="3279"/>
                </a:lnTo>
                <a:lnTo>
                  <a:pt x="20712" y="2872"/>
                </a:lnTo>
                <a:lnTo>
                  <a:pt x="20237" y="2511"/>
                </a:lnTo>
                <a:lnTo>
                  <a:pt x="19740" y="2149"/>
                </a:lnTo>
                <a:lnTo>
                  <a:pt x="19220" y="1832"/>
                </a:lnTo>
                <a:lnTo>
                  <a:pt x="18700" y="1516"/>
                </a:lnTo>
                <a:lnTo>
                  <a:pt x="18157" y="1244"/>
                </a:lnTo>
                <a:lnTo>
                  <a:pt x="17592" y="996"/>
                </a:lnTo>
                <a:lnTo>
                  <a:pt x="17026" y="770"/>
                </a:lnTo>
                <a:lnTo>
                  <a:pt x="16416" y="566"/>
                </a:lnTo>
                <a:lnTo>
                  <a:pt x="15828" y="385"/>
                </a:lnTo>
                <a:lnTo>
                  <a:pt x="15218" y="250"/>
                </a:lnTo>
                <a:lnTo>
                  <a:pt x="14585" y="136"/>
                </a:lnTo>
                <a:lnTo>
                  <a:pt x="13951" y="46"/>
                </a:lnTo>
                <a:lnTo>
                  <a:pt x="13318"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52"/>
          <p:cNvSpPr txBox="1"/>
          <p:nvPr/>
        </p:nvSpPr>
        <p:spPr>
          <a:xfrm>
            <a:off x="6749999" y="2003325"/>
            <a:ext cx="2194800" cy="58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FFFFFF"/>
                </a:solidFill>
                <a:latin typeface="Montserrat"/>
                <a:ea typeface="Montserrat"/>
                <a:cs typeface="Montserrat"/>
                <a:sym typeface="Montserrat"/>
              </a:rPr>
              <a:t>Generate specific content, on request</a:t>
            </a:r>
            <a:endParaRPr sz="1900">
              <a:solidFill>
                <a:srgbClr val="FFFFFF"/>
              </a:solidFill>
            </a:endParaRPr>
          </a:p>
        </p:txBody>
      </p:sp>
      <p:sp>
        <p:nvSpPr>
          <p:cNvPr id="404" name="Google Shape;404;p52"/>
          <p:cNvSpPr/>
          <p:nvPr/>
        </p:nvSpPr>
        <p:spPr>
          <a:xfrm rot="5400000">
            <a:off x="6429674" y="2091745"/>
            <a:ext cx="323147" cy="323210"/>
          </a:xfrm>
          <a:custGeom>
            <a:rect b="b" l="l" r="r" t="t"/>
            <a:pathLst>
              <a:path extrusionOk="0" h="25325" w="25325">
                <a:moveTo>
                  <a:pt x="13567" y="6354"/>
                </a:moveTo>
                <a:lnTo>
                  <a:pt x="13793" y="6377"/>
                </a:lnTo>
                <a:lnTo>
                  <a:pt x="13997" y="6445"/>
                </a:lnTo>
                <a:lnTo>
                  <a:pt x="14200" y="6558"/>
                </a:lnTo>
                <a:lnTo>
                  <a:pt x="14381" y="6716"/>
                </a:lnTo>
                <a:lnTo>
                  <a:pt x="19604" y="12029"/>
                </a:lnTo>
                <a:lnTo>
                  <a:pt x="19740" y="12188"/>
                </a:lnTo>
                <a:lnTo>
                  <a:pt x="19830" y="12369"/>
                </a:lnTo>
                <a:lnTo>
                  <a:pt x="19898" y="12572"/>
                </a:lnTo>
                <a:lnTo>
                  <a:pt x="19921" y="12753"/>
                </a:lnTo>
                <a:lnTo>
                  <a:pt x="19898" y="12956"/>
                </a:lnTo>
                <a:lnTo>
                  <a:pt x="19830" y="13160"/>
                </a:lnTo>
                <a:lnTo>
                  <a:pt x="19740" y="13341"/>
                </a:lnTo>
                <a:lnTo>
                  <a:pt x="19604" y="13499"/>
                </a:lnTo>
                <a:lnTo>
                  <a:pt x="14381" y="18609"/>
                </a:lnTo>
                <a:lnTo>
                  <a:pt x="14200" y="18767"/>
                </a:lnTo>
                <a:lnTo>
                  <a:pt x="13997" y="18858"/>
                </a:lnTo>
                <a:lnTo>
                  <a:pt x="13793" y="18925"/>
                </a:lnTo>
                <a:lnTo>
                  <a:pt x="13567" y="18948"/>
                </a:lnTo>
                <a:lnTo>
                  <a:pt x="13341" y="18925"/>
                </a:lnTo>
                <a:lnTo>
                  <a:pt x="13138" y="18858"/>
                </a:lnTo>
                <a:lnTo>
                  <a:pt x="12934" y="18745"/>
                </a:lnTo>
                <a:lnTo>
                  <a:pt x="12753" y="18609"/>
                </a:lnTo>
                <a:lnTo>
                  <a:pt x="12731" y="18586"/>
                </a:lnTo>
                <a:lnTo>
                  <a:pt x="12595" y="18405"/>
                </a:lnTo>
                <a:lnTo>
                  <a:pt x="12482" y="18202"/>
                </a:lnTo>
                <a:lnTo>
                  <a:pt x="12414" y="17976"/>
                </a:lnTo>
                <a:lnTo>
                  <a:pt x="12414" y="17772"/>
                </a:lnTo>
                <a:lnTo>
                  <a:pt x="12437" y="17546"/>
                </a:lnTo>
                <a:lnTo>
                  <a:pt x="12504" y="17320"/>
                </a:lnTo>
                <a:lnTo>
                  <a:pt x="12595" y="17139"/>
                </a:lnTo>
                <a:lnTo>
                  <a:pt x="12753" y="16958"/>
                </a:lnTo>
                <a:lnTo>
                  <a:pt x="15941" y="13816"/>
                </a:lnTo>
                <a:lnTo>
                  <a:pt x="6581" y="13816"/>
                </a:lnTo>
                <a:lnTo>
                  <a:pt x="6354" y="13793"/>
                </a:lnTo>
                <a:lnTo>
                  <a:pt x="6128" y="13725"/>
                </a:lnTo>
                <a:lnTo>
                  <a:pt x="5925" y="13612"/>
                </a:lnTo>
                <a:lnTo>
                  <a:pt x="5744" y="13476"/>
                </a:lnTo>
                <a:lnTo>
                  <a:pt x="5608" y="13296"/>
                </a:lnTo>
                <a:lnTo>
                  <a:pt x="5495" y="13115"/>
                </a:lnTo>
                <a:lnTo>
                  <a:pt x="5427" y="12889"/>
                </a:lnTo>
                <a:lnTo>
                  <a:pt x="5405" y="12662"/>
                </a:lnTo>
                <a:lnTo>
                  <a:pt x="5405" y="12640"/>
                </a:lnTo>
                <a:lnTo>
                  <a:pt x="5427" y="12414"/>
                </a:lnTo>
                <a:lnTo>
                  <a:pt x="5495" y="12188"/>
                </a:lnTo>
                <a:lnTo>
                  <a:pt x="5608" y="11984"/>
                </a:lnTo>
                <a:lnTo>
                  <a:pt x="5744" y="11826"/>
                </a:lnTo>
                <a:lnTo>
                  <a:pt x="5925" y="11690"/>
                </a:lnTo>
                <a:lnTo>
                  <a:pt x="6128" y="11577"/>
                </a:lnTo>
                <a:lnTo>
                  <a:pt x="6332" y="11509"/>
                </a:lnTo>
                <a:lnTo>
                  <a:pt x="6558" y="11487"/>
                </a:lnTo>
                <a:lnTo>
                  <a:pt x="15919" y="11509"/>
                </a:lnTo>
                <a:lnTo>
                  <a:pt x="12731" y="8344"/>
                </a:lnTo>
                <a:lnTo>
                  <a:pt x="12572" y="8163"/>
                </a:lnTo>
                <a:lnTo>
                  <a:pt x="12482" y="7960"/>
                </a:lnTo>
                <a:lnTo>
                  <a:pt x="12414" y="7733"/>
                </a:lnTo>
                <a:lnTo>
                  <a:pt x="12391" y="7530"/>
                </a:lnTo>
                <a:lnTo>
                  <a:pt x="12414" y="7304"/>
                </a:lnTo>
                <a:lnTo>
                  <a:pt x="12482" y="7078"/>
                </a:lnTo>
                <a:lnTo>
                  <a:pt x="12595" y="6897"/>
                </a:lnTo>
                <a:lnTo>
                  <a:pt x="12731" y="6716"/>
                </a:lnTo>
                <a:lnTo>
                  <a:pt x="12753" y="6693"/>
                </a:lnTo>
                <a:lnTo>
                  <a:pt x="12934" y="6535"/>
                </a:lnTo>
                <a:lnTo>
                  <a:pt x="13138" y="6445"/>
                </a:lnTo>
                <a:lnTo>
                  <a:pt x="13364" y="6377"/>
                </a:lnTo>
                <a:lnTo>
                  <a:pt x="13567" y="6354"/>
                </a:lnTo>
                <a:close/>
                <a:moveTo>
                  <a:pt x="12007" y="1"/>
                </a:moveTo>
                <a:lnTo>
                  <a:pt x="11374" y="46"/>
                </a:lnTo>
                <a:lnTo>
                  <a:pt x="10741" y="136"/>
                </a:lnTo>
                <a:lnTo>
                  <a:pt x="10108" y="250"/>
                </a:lnTo>
                <a:lnTo>
                  <a:pt x="9497" y="385"/>
                </a:lnTo>
                <a:lnTo>
                  <a:pt x="8887" y="566"/>
                </a:lnTo>
                <a:lnTo>
                  <a:pt x="8299" y="770"/>
                </a:lnTo>
                <a:lnTo>
                  <a:pt x="7734" y="996"/>
                </a:lnTo>
                <a:lnTo>
                  <a:pt x="7168" y="1244"/>
                </a:lnTo>
                <a:lnTo>
                  <a:pt x="6626" y="1516"/>
                </a:lnTo>
                <a:lnTo>
                  <a:pt x="6106" y="1832"/>
                </a:lnTo>
                <a:lnTo>
                  <a:pt x="5586" y="2149"/>
                </a:lnTo>
                <a:lnTo>
                  <a:pt x="5088" y="2511"/>
                </a:lnTo>
                <a:lnTo>
                  <a:pt x="4613" y="2872"/>
                </a:lnTo>
                <a:lnTo>
                  <a:pt x="4139" y="3279"/>
                </a:lnTo>
                <a:lnTo>
                  <a:pt x="3709" y="3709"/>
                </a:lnTo>
                <a:lnTo>
                  <a:pt x="3279" y="4138"/>
                </a:lnTo>
                <a:lnTo>
                  <a:pt x="2895" y="4591"/>
                </a:lnTo>
                <a:lnTo>
                  <a:pt x="2511" y="5088"/>
                </a:lnTo>
                <a:lnTo>
                  <a:pt x="2171" y="5563"/>
                </a:lnTo>
                <a:lnTo>
                  <a:pt x="1832" y="6083"/>
                </a:lnTo>
                <a:lnTo>
                  <a:pt x="1538" y="6626"/>
                </a:lnTo>
                <a:lnTo>
                  <a:pt x="1244" y="7168"/>
                </a:lnTo>
                <a:lnTo>
                  <a:pt x="996" y="7733"/>
                </a:lnTo>
                <a:lnTo>
                  <a:pt x="770" y="8299"/>
                </a:lnTo>
                <a:lnTo>
                  <a:pt x="566" y="8887"/>
                </a:lnTo>
                <a:lnTo>
                  <a:pt x="408" y="9497"/>
                </a:lnTo>
                <a:lnTo>
                  <a:pt x="250" y="10108"/>
                </a:lnTo>
                <a:lnTo>
                  <a:pt x="137" y="10718"/>
                </a:lnTo>
                <a:lnTo>
                  <a:pt x="69" y="11351"/>
                </a:lnTo>
                <a:lnTo>
                  <a:pt x="23" y="12007"/>
                </a:lnTo>
                <a:lnTo>
                  <a:pt x="1" y="12662"/>
                </a:lnTo>
                <a:lnTo>
                  <a:pt x="23" y="13296"/>
                </a:lnTo>
                <a:lnTo>
                  <a:pt x="69" y="13951"/>
                </a:lnTo>
                <a:lnTo>
                  <a:pt x="137" y="14584"/>
                </a:lnTo>
                <a:lnTo>
                  <a:pt x="250" y="15195"/>
                </a:lnTo>
                <a:lnTo>
                  <a:pt x="408" y="15828"/>
                </a:lnTo>
                <a:lnTo>
                  <a:pt x="566" y="16416"/>
                </a:lnTo>
                <a:lnTo>
                  <a:pt x="770" y="17004"/>
                </a:lnTo>
                <a:lnTo>
                  <a:pt x="996" y="17591"/>
                </a:lnTo>
                <a:lnTo>
                  <a:pt x="1244" y="18134"/>
                </a:lnTo>
                <a:lnTo>
                  <a:pt x="1538" y="18699"/>
                </a:lnTo>
                <a:lnTo>
                  <a:pt x="1832" y="19219"/>
                </a:lnTo>
                <a:lnTo>
                  <a:pt x="2171" y="19739"/>
                </a:lnTo>
                <a:lnTo>
                  <a:pt x="2511" y="20237"/>
                </a:lnTo>
                <a:lnTo>
                  <a:pt x="2895" y="20712"/>
                </a:lnTo>
                <a:lnTo>
                  <a:pt x="3279" y="21164"/>
                </a:lnTo>
                <a:lnTo>
                  <a:pt x="3709" y="21616"/>
                </a:lnTo>
                <a:lnTo>
                  <a:pt x="4139" y="22023"/>
                </a:lnTo>
                <a:lnTo>
                  <a:pt x="4613" y="22430"/>
                </a:lnTo>
                <a:lnTo>
                  <a:pt x="5088" y="22792"/>
                </a:lnTo>
                <a:lnTo>
                  <a:pt x="5586" y="23154"/>
                </a:lnTo>
                <a:lnTo>
                  <a:pt x="6106" y="23493"/>
                </a:lnTo>
                <a:lnTo>
                  <a:pt x="6626" y="23787"/>
                </a:lnTo>
                <a:lnTo>
                  <a:pt x="7168" y="24058"/>
                </a:lnTo>
                <a:lnTo>
                  <a:pt x="7734" y="24329"/>
                </a:lnTo>
                <a:lnTo>
                  <a:pt x="8299" y="24555"/>
                </a:lnTo>
                <a:lnTo>
                  <a:pt x="8887" y="24736"/>
                </a:lnTo>
                <a:lnTo>
                  <a:pt x="9497" y="24917"/>
                </a:lnTo>
                <a:lnTo>
                  <a:pt x="10108" y="25053"/>
                </a:lnTo>
                <a:lnTo>
                  <a:pt x="10741" y="25166"/>
                </a:lnTo>
                <a:lnTo>
                  <a:pt x="11374" y="25256"/>
                </a:lnTo>
                <a:lnTo>
                  <a:pt x="12007" y="25302"/>
                </a:lnTo>
                <a:lnTo>
                  <a:pt x="12663" y="25324"/>
                </a:lnTo>
                <a:lnTo>
                  <a:pt x="13318" y="25302"/>
                </a:lnTo>
                <a:lnTo>
                  <a:pt x="13951" y="25256"/>
                </a:lnTo>
                <a:lnTo>
                  <a:pt x="14585" y="25166"/>
                </a:lnTo>
                <a:lnTo>
                  <a:pt x="15218" y="25053"/>
                </a:lnTo>
                <a:lnTo>
                  <a:pt x="15828" y="24917"/>
                </a:lnTo>
                <a:lnTo>
                  <a:pt x="16416" y="24736"/>
                </a:lnTo>
                <a:lnTo>
                  <a:pt x="17026" y="24555"/>
                </a:lnTo>
                <a:lnTo>
                  <a:pt x="17592" y="24329"/>
                </a:lnTo>
                <a:lnTo>
                  <a:pt x="18157" y="24058"/>
                </a:lnTo>
                <a:lnTo>
                  <a:pt x="18700" y="23787"/>
                </a:lnTo>
                <a:lnTo>
                  <a:pt x="19220" y="23493"/>
                </a:lnTo>
                <a:lnTo>
                  <a:pt x="19740" y="23154"/>
                </a:lnTo>
                <a:lnTo>
                  <a:pt x="20237" y="22792"/>
                </a:lnTo>
                <a:lnTo>
                  <a:pt x="20712" y="22430"/>
                </a:lnTo>
                <a:lnTo>
                  <a:pt x="21164" y="22023"/>
                </a:lnTo>
                <a:lnTo>
                  <a:pt x="21616" y="21616"/>
                </a:lnTo>
                <a:lnTo>
                  <a:pt x="22023" y="21164"/>
                </a:lnTo>
                <a:lnTo>
                  <a:pt x="22430" y="20712"/>
                </a:lnTo>
                <a:lnTo>
                  <a:pt x="22815" y="20237"/>
                </a:lnTo>
                <a:lnTo>
                  <a:pt x="23154" y="19739"/>
                </a:lnTo>
                <a:lnTo>
                  <a:pt x="23493" y="19219"/>
                </a:lnTo>
                <a:lnTo>
                  <a:pt x="23787" y="18699"/>
                </a:lnTo>
                <a:lnTo>
                  <a:pt x="24081" y="18134"/>
                </a:lnTo>
                <a:lnTo>
                  <a:pt x="24330" y="17591"/>
                </a:lnTo>
                <a:lnTo>
                  <a:pt x="24556" y="17004"/>
                </a:lnTo>
                <a:lnTo>
                  <a:pt x="24759" y="16416"/>
                </a:lnTo>
                <a:lnTo>
                  <a:pt x="24918" y="15828"/>
                </a:lnTo>
                <a:lnTo>
                  <a:pt x="25076" y="15195"/>
                </a:lnTo>
                <a:lnTo>
                  <a:pt x="25189" y="14584"/>
                </a:lnTo>
                <a:lnTo>
                  <a:pt x="25257" y="13951"/>
                </a:lnTo>
                <a:lnTo>
                  <a:pt x="25302" y="13296"/>
                </a:lnTo>
                <a:lnTo>
                  <a:pt x="25325" y="12662"/>
                </a:lnTo>
                <a:lnTo>
                  <a:pt x="25302" y="12007"/>
                </a:lnTo>
                <a:lnTo>
                  <a:pt x="25257" y="11351"/>
                </a:lnTo>
                <a:lnTo>
                  <a:pt x="25189" y="10718"/>
                </a:lnTo>
                <a:lnTo>
                  <a:pt x="25076" y="10108"/>
                </a:lnTo>
                <a:lnTo>
                  <a:pt x="24918" y="9497"/>
                </a:lnTo>
                <a:lnTo>
                  <a:pt x="24759" y="8887"/>
                </a:lnTo>
                <a:lnTo>
                  <a:pt x="24556" y="8299"/>
                </a:lnTo>
                <a:lnTo>
                  <a:pt x="24330" y="7733"/>
                </a:lnTo>
                <a:lnTo>
                  <a:pt x="24081" y="7168"/>
                </a:lnTo>
                <a:lnTo>
                  <a:pt x="23787" y="6626"/>
                </a:lnTo>
                <a:lnTo>
                  <a:pt x="23493" y="6083"/>
                </a:lnTo>
                <a:lnTo>
                  <a:pt x="23154" y="5563"/>
                </a:lnTo>
                <a:lnTo>
                  <a:pt x="22815" y="5088"/>
                </a:lnTo>
                <a:lnTo>
                  <a:pt x="22430" y="4591"/>
                </a:lnTo>
                <a:lnTo>
                  <a:pt x="22023" y="4138"/>
                </a:lnTo>
                <a:lnTo>
                  <a:pt x="21616" y="3709"/>
                </a:lnTo>
                <a:lnTo>
                  <a:pt x="21164" y="3279"/>
                </a:lnTo>
                <a:lnTo>
                  <a:pt x="20712" y="2872"/>
                </a:lnTo>
                <a:lnTo>
                  <a:pt x="20237" y="2511"/>
                </a:lnTo>
                <a:lnTo>
                  <a:pt x="19740" y="2149"/>
                </a:lnTo>
                <a:lnTo>
                  <a:pt x="19220" y="1832"/>
                </a:lnTo>
                <a:lnTo>
                  <a:pt x="18700" y="1516"/>
                </a:lnTo>
                <a:lnTo>
                  <a:pt x="18157" y="1244"/>
                </a:lnTo>
                <a:lnTo>
                  <a:pt x="17592" y="996"/>
                </a:lnTo>
                <a:lnTo>
                  <a:pt x="17026" y="770"/>
                </a:lnTo>
                <a:lnTo>
                  <a:pt x="16416" y="566"/>
                </a:lnTo>
                <a:lnTo>
                  <a:pt x="15828" y="385"/>
                </a:lnTo>
                <a:lnTo>
                  <a:pt x="15218" y="250"/>
                </a:lnTo>
                <a:lnTo>
                  <a:pt x="14585" y="136"/>
                </a:lnTo>
                <a:lnTo>
                  <a:pt x="13951" y="46"/>
                </a:lnTo>
                <a:lnTo>
                  <a:pt x="13318"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52"/>
          <p:cNvSpPr txBox="1"/>
          <p:nvPr/>
        </p:nvSpPr>
        <p:spPr>
          <a:xfrm>
            <a:off x="-15625" y="4722150"/>
            <a:ext cx="3561900" cy="22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700">
                <a:solidFill>
                  <a:schemeClr val="lt1"/>
                </a:solidFill>
                <a:latin typeface="Montserrat"/>
                <a:ea typeface="Montserrat"/>
                <a:cs typeface="Montserrat"/>
                <a:sym typeface="Montserrat"/>
              </a:rPr>
              <a:t>This solution is in early conceptual phases; features and functionalities are preliminary and subject to change.</a:t>
            </a:r>
            <a:endParaRPr i="1" sz="700">
              <a:solidFill>
                <a:schemeClr val="lt1"/>
              </a:solidFill>
              <a:latin typeface="Montserrat"/>
              <a:ea typeface="Montserrat"/>
              <a:cs typeface="Montserrat"/>
              <a:sym typeface="Montserrat"/>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gradFill>
          <a:gsLst>
            <a:gs pos="0">
              <a:srgbClr val="32325D"/>
            </a:gs>
            <a:gs pos="100000">
              <a:srgbClr val="120037"/>
            </a:gs>
          </a:gsLst>
          <a:lin ang="5400700" scaled="0"/>
        </a:gradFill>
      </p:bgPr>
    </p:bg>
    <p:spTree>
      <p:nvGrpSpPr>
        <p:cNvPr id="409" name="Shape 409"/>
        <p:cNvGrpSpPr/>
        <p:nvPr/>
      </p:nvGrpSpPr>
      <p:grpSpPr>
        <a:xfrm>
          <a:off x="0" y="0"/>
          <a:ext cx="0" cy="0"/>
          <a:chOff x="0" y="0"/>
          <a:chExt cx="0" cy="0"/>
        </a:xfrm>
      </p:grpSpPr>
      <p:sp>
        <p:nvSpPr>
          <p:cNvPr id="410" name="Google Shape;410;p53"/>
          <p:cNvSpPr/>
          <p:nvPr/>
        </p:nvSpPr>
        <p:spPr>
          <a:xfrm>
            <a:off x="4749775" y="1504950"/>
            <a:ext cx="8875395" cy="7911526"/>
          </a:xfrm>
          <a:custGeom>
            <a:rect b="b" l="l" r="r" t="t"/>
            <a:pathLst>
              <a:path extrusionOk="0" h="48476" w="52049">
                <a:moveTo>
                  <a:pt x="4750" y="0"/>
                </a:moveTo>
                <a:lnTo>
                  <a:pt x="4358" y="39"/>
                </a:lnTo>
                <a:lnTo>
                  <a:pt x="4005" y="118"/>
                </a:lnTo>
                <a:lnTo>
                  <a:pt x="3651" y="196"/>
                </a:lnTo>
                <a:lnTo>
                  <a:pt x="3298" y="314"/>
                </a:lnTo>
                <a:lnTo>
                  <a:pt x="2984" y="471"/>
                </a:lnTo>
                <a:lnTo>
                  <a:pt x="2631" y="628"/>
                </a:lnTo>
                <a:lnTo>
                  <a:pt x="2356" y="824"/>
                </a:lnTo>
                <a:lnTo>
                  <a:pt x="2081" y="1021"/>
                </a:lnTo>
                <a:lnTo>
                  <a:pt x="1806" y="1217"/>
                </a:lnTo>
                <a:lnTo>
                  <a:pt x="1296" y="1727"/>
                </a:lnTo>
                <a:lnTo>
                  <a:pt x="864" y="2277"/>
                </a:lnTo>
                <a:lnTo>
                  <a:pt x="550" y="2866"/>
                </a:lnTo>
                <a:lnTo>
                  <a:pt x="276" y="3494"/>
                </a:lnTo>
                <a:lnTo>
                  <a:pt x="79" y="4161"/>
                </a:lnTo>
                <a:lnTo>
                  <a:pt x="1" y="4828"/>
                </a:lnTo>
                <a:lnTo>
                  <a:pt x="1" y="5181"/>
                </a:lnTo>
                <a:lnTo>
                  <a:pt x="1" y="5535"/>
                </a:lnTo>
                <a:lnTo>
                  <a:pt x="40" y="5888"/>
                </a:lnTo>
                <a:lnTo>
                  <a:pt x="119" y="6241"/>
                </a:lnTo>
                <a:lnTo>
                  <a:pt x="197" y="6594"/>
                </a:lnTo>
                <a:lnTo>
                  <a:pt x="315" y="6908"/>
                </a:lnTo>
                <a:lnTo>
                  <a:pt x="472" y="7262"/>
                </a:lnTo>
                <a:lnTo>
                  <a:pt x="629" y="7615"/>
                </a:lnTo>
                <a:lnTo>
                  <a:pt x="825" y="7929"/>
                </a:lnTo>
                <a:lnTo>
                  <a:pt x="1061" y="8243"/>
                </a:lnTo>
                <a:lnTo>
                  <a:pt x="30146" y="46434"/>
                </a:lnTo>
                <a:lnTo>
                  <a:pt x="30539" y="46905"/>
                </a:lnTo>
                <a:lnTo>
                  <a:pt x="30970" y="47298"/>
                </a:lnTo>
                <a:lnTo>
                  <a:pt x="31441" y="47651"/>
                </a:lnTo>
                <a:lnTo>
                  <a:pt x="31952" y="47926"/>
                </a:lnTo>
                <a:lnTo>
                  <a:pt x="32501" y="48161"/>
                </a:lnTo>
                <a:lnTo>
                  <a:pt x="33090" y="48318"/>
                </a:lnTo>
                <a:lnTo>
                  <a:pt x="33639" y="48436"/>
                </a:lnTo>
                <a:lnTo>
                  <a:pt x="34267" y="48475"/>
                </a:lnTo>
                <a:lnTo>
                  <a:pt x="47299" y="48475"/>
                </a:lnTo>
                <a:lnTo>
                  <a:pt x="47691" y="48436"/>
                </a:lnTo>
                <a:lnTo>
                  <a:pt x="48045" y="48358"/>
                </a:lnTo>
                <a:lnTo>
                  <a:pt x="48437" y="48240"/>
                </a:lnTo>
                <a:lnTo>
                  <a:pt x="48751" y="48161"/>
                </a:lnTo>
                <a:lnTo>
                  <a:pt x="49104" y="48004"/>
                </a:lnTo>
                <a:lnTo>
                  <a:pt x="49418" y="47847"/>
                </a:lnTo>
                <a:lnTo>
                  <a:pt x="49693" y="47651"/>
                </a:lnTo>
                <a:lnTo>
                  <a:pt x="50007" y="47455"/>
                </a:lnTo>
                <a:lnTo>
                  <a:pt x="50282" y="47259"/>
                </a:lnTo>
                <a:lnTo>
                  <a:pt x="50753" y="46748"/>
                </a:lnTo>
                <a:lnTo>
                  <a:pt x="51185" y="46199"/>
                </a:lnTo>
                <a:lnTo>
                  <a:pt x="51538" y="45610"/>
                </a:lnTo>
                <a:lnTo>
                  <a:pt x="51773" y="44982"/>
                </a:lnTo>
                <a:lnTo>
                  <a:pt x="51970" y="44315"/>
                </a:lnTo>
                <a:lnTo>
                  <a:pt x="52048" y="43648"/>
                </a:lnTo>
                <a:lnTo>
                  <a:pt x="52048" y="43294"/>
                </a:lnTo>
                <a:lnTo>
                  <a:pt x="52048" y="42941"/>
                </a:lnTo>
                <a:lnTo>
                  <a:pt x="52009" y="42588"/>
                </a:lnTo>
                <a:lnTo>
                  <a:pt x="51970" y="42235"/>
                </a:lnTo>
                <a:lnTo>
                  <a:pt x="51852" y="41881"/>
                </a:lnTo>
                <a:lnTo>
                  <a:pt x="51734" y="41528"/>
                </a:lnTo>
                <a:lnTo>
                  <a:pt x="51616" y="41214"/>
                </a:lnTo>
                <a:lnTo>
                  <a:pt x="51420" y="40861"/>
                </a:lnTo>
                <a:lnTo>
                  <a:pt x="51224" y="40547"/>
                </a:lnTo>
                <a:lnTo>
                  <a:pt x="50988" y="40233"/>
                </a:lnTo>
                <a:lnTo>
                  <a:pt x="21903" y="2002"/>
                </a:lnTo>
                <a:lnTo>
                  <a:pt x="21511" y="1570"/>
                </a:lnTo>
                <a:lnTo>
                  <a:pt x="21079" y="1178"/>
                </a:lnTo>
                <a:lnTo>
                  <a:pt x="20608" y="824"/>
                </a:lnTo>
                <a:lnTo>
                  <a:pt x="20098" y="510"/>
                </a:lnTo>
                <a:lnTo>
                  <a:pt x="19548" y="314"/>
                </a:lnTo>
                <a:lnTo>
                  <a:pt x="18999" y="118"/>
                </a:lnTo>
                <a:lnTo>
                  <a:pt x="18410" y="39"/>
                </a:lnTo>
                <a:lnTo>
                  <a:pt x="17821" y="0"/>
                </a:lnTo>
                <a:close/>
              </a:path>
            </a:pathLst>
          </a:custGeom>
          <a:gradFill>
            <a:gsLst>
              <a:gs pos="0">
                <a:srgbClr val="FFBD4B"/>
              </a:gs>
              <a:gs pos="50000">
                <a:srgbClr val="EE6E57"/>
              </a:gs>
              <a:gs pos="100000">
                <a:srgbClr val="C94C87"/>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EC2E9"/>
              </a:solidFill>
            </a:endParaRPr>
          </a:p>
        </p:txBody>
      </p:sp>
      <p:sp>
        <p:nvSpPr>
          <p:cNvPr id="411" name="Google Shape;411;p53"/>
          <p:cNvSpPr/>
          <p:nvPr/>
        </p:nvSpPr>
        <p:spPr>
          <a:xfrm>
            <a:off x="5393110" y="1763164"/>
            <a:ext cx="8875395" cy="7911526"/>
          </a:xfrm>
          <a:custGeom>
            <a:rect b="b" l="l" r="r" t="t"/>
            <a:pathLst>
              <a:path extrusionOk="0" h="48476" w="52049">
                <a:moveTo>
                  <a:pt x="4750" y="0"/>
                </a:moveTo>
                <a:lnTo>
                  <a:pt x="4358" y="39"/>
                </a:lnTo>
                <a:lnTo>
                  <a:pt x="4005" y="118"/>
                </a:lnTo>
                <a:lnTo>
                  <a:pt x="3651" y="196"/>
                </a:lnTo>
                <a:lnTo>
                  <a:pt x="3298" y="314"/>
                </a:lnTo>
                <a:lnTo>
                  <a:pt x="2984" y="471"/>
                </a:lnTo>
                <a:lnTo>
                  <a:pt x="2631" y="628"/>
                </a:lnTo>
                <a:lnTo>
                  <a:pt x="2356" y="824"/>
                </a:lnTo>
                <a:lnTo>
                  <a:pt x="2081" y="1021"/>
                </a:lnTo>
                <a:lnTo>
                  <a:pt x="1806" y="1217"/>
                </a:lnTo>
                <a:lnTo>
                  <a:pt x="1296" y="1727"/>
                </a:lnTo>
                <a:lnTo>
                  <a:pt x="864" y="2277"/>
                </a:lnTo>
                <a:lnTo>
                  <a:pt x="550" y="2866"/>
                </a:lnTo>
                <a:lnTo>
                  <a:pt x="276" y="3494"/>
                </a:lnTo>
                <a:lnTo>
                  <a:pt x="79" y="4161"/>
                </a:lnTo>
                <a:lnTo>
                  <a:pt x="1" y="4828"/>
                </a:lnTo>
                <a:lnTo>
                  <a:pt x="1" y="5181"/>
                </a:lnTo>
                <a:lnTo>
                  <a:pt x="1" y="5535"/>
                </a:lnTo>
                <a:lnTo>
                  <a:pt x="40" y="5888"/>
                </a:lnTo>
                <a:lnTo>
                  <a:pt x="119" y="6241"/>
                </a:lnTo>
                <a:lnTo>
                  <a:pt x="197" y="6594"/>
                </a:lnTo>
                <a:lnTo>
                  <a:pt x="315" y="6908"/>
                </a:lnTo>
                <a:lnTo>
                  <a:pt x="472" y="7262"/>
                </a:lnTo>
                <a:lnTo>
                  <a:pt x="629" y="7615"/>
                </a:lnTo>
                <a:lnTo>
                  <a:pt x="825" y="7929"/>
                </a:lnTo>
                <a:lnTo>
                  <a:pt x="1061" y="8243"/>
                </a:lnTo>
                <a:lnTo>
                  <a:pt x="30146" y="46434"/>
                </a:lnTo>
                <a:lnTo>
                  <a:pt x="30539" y="46905"/>
                </a:lnTo>
                <a:lnTo>
                  <a:pt x="30970" y="47298"/>
                </a:lnTo>
                <a:lnTo>
                  <a:pt x="31441" y="47651"/>
                </a:lnTo>
                <a:lnTo>
                  <a:pt x="31952" y="47926"/>
                </a:lnTo>
                <a:lnTo>
                  <a:pt x="32501" y="48161"/>
                </a:lnTo>
                <a:lnTo>
                  <a:pt x="33090" y="48318"/>
                </a:lnTo>
                <a:lnTo>
                  <a:pt x="33639" y="48436"/>
                </a:lnTo>
                <a:lnTo>
                  <a:pt x="34267" y="48475"/>
                </a:lnTo>
                <a:lnTo>
                  <a:pt x="47299" y="48475"/>
                </a:lnTo>
                <a:lnTo>
                  <a:pt x="47691" y="48436"/>
                </a:lnTo>
                <a:lnTo>
                  <a:pt x="48045" y="48358"/>
                </a:lnTo>
                <a:lnTo>
                  <a:pt x="48437" y="48240"/>
                </a:lnTo>
                <a:lnTo>
                  <a:pt x="48751" y="48161"/>
                </a:lnTo>
                <a:lnTo>
                  <a:pt x="49104" y="48004"/>
                </a:lnTo>
                <a:lnTo>
                  <a:pt x="49418" y="47847"/>
                </a:lnTo>
                <a:lnTo>
                  <a:pt x="49693" y="47651"/>
                </a:lnTo>
                <a:lnTo>
                  <a:pt x="50007" y="47455"/>
                </a:lnTo>
                <a:lnTo>
                  <a:pt x="50282" y="47259"/>
                </a:lnTo>
                <a:lnTo>
                  <a:pt x="50753" y="46748"/>
                </a:lnTo>
                <a:lnTo>
                  <a:pt x="51185" y="46199"/>
                </a:lnTo>
                <a:lnTo>
                  <a:pt x="51538" y="45610"/>
                </a:lnTo>
                <a:lnTo>
                  <a:pt x="51773" y="44982"/>
                </a:lnTo>
                <a:lnTo>
                  <a:pt x="51970" y="44315"/>
                </a:lnTo>
                <a:lnTo>
                  <a:pt x="52048" y="43648"/>
                </a:lnTo>
                <a:lnTo>
                  <a:pt x="52048" y="43294"/>
                </a:lnTo>
                <a:lnTo>
                  <a:pt x="52048" y="42941"/>
                </a:lnTo>
                <a:lnTo>
                  <a:pt x="52009" y="42588"/>
                </a:lnTo>
                <a:lnTo>
                  <a:pt x="51970" y="42235"/>
                </a:lnTo>
                <a:lnTo>
                  <a:pt x="51852" y="41881"/>
                </a:lnTo>
                <a:lnTo>
                  <a:pt x="51734" y="41528"/>
                </a:lnTo>
                <a:lnTo>
                  <a:pt x="51616" y="41214"/>
                </a:lnTo>
                <a:lnTo>
                  <a:pt x="51420" y="40861"/>
                </a:lnTo>
                <a:lnTo>
                  <a:pt x="51224" y="40547"/>
                </a:lnTo>
                <a:lnTo>
                  <a:pt x="50988" y="40233"/>
                </a:lnTo>
                <a:lnTo>
                  <a:pt x="21903" y="2002"/>
                </a:lnTo>
                <a:lnTo>
                  <a:pt x="21511" y="1570"/>
                </a:lnTo>
                <a:lnTo>
                  <a:pt x="21079" y="1178"/>
                </a:lnTo>
                <a:lnTo>
                  <a:pt x="20608" y="824"/>
                </a:lnTo>
                <a:lnTo>
                  <a:pt x="20098" y="510"/>
                </a:lnTo>
                <a:lnTo>
                  <a:pt x="19548" y="314"/>
                </a:lnTo>
                <a:lnTo>
                  <a:pt x="18999" y="118"/>
                </a:lnTo>
                <a:lnTo>
                  <a:pt x="18410" y="39"/>
                </a:lnTo>
                <a:lnTo>
                  <a:pt x="17821"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53"/>
          <p:cNvSpPr txBox="1"/>
          <p:nvPr/>
        </p:nvSpPr>
        <p:spPr>
          <a:xfrm>
            <a:off x="6651075" y="2258275"/>
            <a:ext cx="2378700" cy="3219300"/>
          </a:xfrm>
          <a:prstGeom prst="rect">
            <a:avLst/>
          </a:prstGeom>
          <a:noFill/>
          <a:ln>
            <a:noFill/>
          </a:ln>
        </p:spPr>
        <p:txBody>
          <a:bodyPr anchorCtr="0" anchor="t" bIns="91425" lIns="91425" spcFirstLastPara="1" rIns="91425" wrap="square" tIns="91425">
            <a:spAutoFit/>
          </a:bodyPr>
          <a:lstStyle/>
          <a:p>
            <a:pPr indent="0" lvl="0" marL="0" rtl="0" algn="l">
              <a:lnSpc>
                <a:spcPct val="95000"/>
              </a:lnSpc>
              <a:spcBef>
                <a:spcPts val="0"/>
              </a:spcBef>
              <a:spcAft>
                <a:spcPts val="0"/>
              </a:spcAft>
              <a:buClr>
                <a:schemeClr val="dk1"/>
              </a:buClr>
              <a:buSzPts val="1100"/>
              <a:buFont typeface="Arial"/>
              <a:buNone/>
            </a:pPr>
            <a:r>
              <a:rPr lang="en" sz="1300">
                <a:solidFill>
                  <a:schemeClr val="dk1"/>
                </a:solidFill>
                <a:latin typeface="Montserrat"/>
                <a:ea typeface="Montserrat"/>
                <a:cs typeface="Montserrat"/>
                <a:sym typeface="Montserrat"/>
              </a:rPr>
              <a:t>The most </a:t>
            </a:r>
            <a:r>
              <a:rPr b="1" lang="en" sz="1300">
                <a:solidFill>
                  <a:schemeClr val="dk1"/>
                </a:solidFill>
                <a:latin typeface="Montserrat"/>
                <a:ea typeface="Montserrat"/>
                <a:cs typeface="Montserrat"/>
                <a:sym typeface="Montserrat"/>
              </a:rPr>
              <a:t>relevant information</a:t>
            </a:r>
            <a:r>
              <a:rPr lang="en" sz="1300">
                <a:solidFill>
                  <a:schemeClr val="dk1"/>
                </a:solidFill>
                <a:latin typeface="Montserrat"/>
                <a:ea typeface="Montserrat"/>
                <a:cs typeface="Montserrat"/>
                <a:sym typeface="Montserrat"/>
              </a:rPr>
              <a:t> is </a:t>
            </a:r>
            <a:r>
              <a:rPr b="1" lang="en" sz="1300">
                <a:solidFill>
                  <a:schemeClr val="dk1"/>
                </a:solidFill>
                <a:latin typeface="Montserrat"/>
                <a:ea typeface="Montserrat"/>
                <a:cs typeface="Montserrat"/>
                <a:sym typeface="Montserrat"/>
              </a:rPr>
              <a:t>identified,</a:t>
            </a:r>
            <a:endParaRPr b="1" sz="13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None/>
            </a:pPr>
            <a:r>
              <a:rPr b="1" lang="en" sz="1300">
                <a:solidFill>
                  <a:schemeClr val="dk1"/>
                </a:solidFill>
                <a:latin typeface="Montserrat"/>
                <a:ea typeface="Montserrat"/>
                <a:cs typeface="Montserrat"/>
                <a:sym typeface="Montserrat"/>
              </a:rPr>
              <a:t>Intelligently organized, and presented</a:t>
            </a:r>
            <a:r>
              <a:rPr lang="en" sz="1300">
                <a:solidFill>
                  <a:schemeClr val="dk1"/>
                </a:solidFill>
                <a:latin typeface="Montserrat"/>
                <a:ea typeface="Montserrat"/>
                <a:cs typeface="Montserrat"/>
                <a:sym typeface="Montserrat"/>
              </a:rPr>
              <a:t>, all within an easy-to-view format </a:t>
            </a:r>
            <a:r>
              <a:rPr b="1" lang="en" sz="1300">
                <a:solidFill>
                  <a:schemeClr val="dk1"/>
                </a:solidFill>
                <a:latin typeface="Montserrat"/>
                <a:ea typeface="Montserrat"/>
                <a:cs typeface="Montserrat"/>
                <a:sym typeface="Montserrat"/>
              </a:rPr>
              <a:t>directly within Expanse </a:t>
            </a:r>
            <a:r>
              <a:rPr lang="en" sz="1300">
                <a:solidFill>
                  <a:schemeClr val="dk1"/>
                </a:solidFill>
                <a:latin typeface="Montserrat"/>
                <a:ea typeface="Montserrat"/>
                <a:cs typeface="Montserrat"/>
                <a:sym typeface="Montserrat"/>
              </a:rPr>
              <a:t>highlighting meaningful data for immediate review and comparison.</a:t>
            </a:r>
            <a:r>
              <a:rPr lang="en" sz="1300">
                <a:solidFill>
                  <a:schemeClr val="dk1"/>
                </a:solidFill>
                <a:latin typeface="Montserrat Medium"/>
                <a:ea typeface="Montserrat Medium"/>
                <a:cs typeface="Montserrat Medium"/>
                <a:sym typeface="Montserrat Medium"/>
              </a:rPr>
              <a:t> </a:t>
            </a:r>
            <a:endParaRPr sz="1300">
              <a:solidFill>
                <a:schemeClr val="dk1"/>
              </a:solidFill>
              <a:latin typeface="Montserrat Medium"/>
              <a:ea typeface="Montserrat Medium"/>
              <a:cs typeface="Montserrat Medium"/>
              <a:sym typeface="Montserrat Medium"/>
            </a:endParaRPr>
          </a:p>
          <a:p>
            <a:pPr indent="0" lvl="0" marL="0" rtl="0" algn="l">
              <a:spcBef>
                <a:spcPts val="900"/>
              </a:spcBef>
              <a:spcAft>
                <a:spcPts val="0"/>
              </a:spcAft>
              <a:buNone/>
            </a:pPr>
            <a:r>
              <a:t/>
            </a:r>
            <a:endParaRPr sz="1500">
              <a:solidFill>
                <a:srgbClr val="202124"/>
              </a:solidFill>
              <a:latin typeface="Google Sans"/>
              <a:ea typeface="Google Sans"/>
              <a:cs typeface="Google Sans"/>
              <a:sym typeface="Google Sans"/>
            </a:endParaRPr>
          </a:p>
          <a:p>
            <a:pPr indent="0" lvl="0" marL="0" rtl="0" algn="l">
              <a:spcBef>
                <a:spcPts val="0"/>
              </a:spcBef>
              <a:spcAft>
                <a:spcPts val="0"/>
              </a:spcAft>
              <a:buNone/>
            </a:pPr>
            <a:r>
              <a:t/>
            </a:r>
            <a:endParaRPr sz="1500">
              <a:solidFill>
                <a:srgbClr val="202124"/>
              </a:solidFill>
              <a:latin typeface="Google Sans"/>
              <a:ea typeface="Google Sans"/>
              <a:cs typeface="Google Sans"/>
              <a:sym typeface="Google Sans"/>
            </a:endParaRPr>
          </a:p>
          <a:p>
            <a:pPr indent="0" lvl="0" marL="0" rtl="0" algn="l">
              <a:spcBef>
                <a:spcPts val="0"/>
              </a:spcBef>
              <a:spcAft>
                <a:spcPts val="0"/>
              </a:spcAft>
              <a:buClr>
                <a:schemeClr val="dk1"/>
              </a:buClr>
              <a:buSzPts val="1100"/>
              <a:buFont typeface="Arial"/>
              <a:buNone/>
            </a:pPr>
            <a:r>
              <a:t/>
            </a:r>
            <a:endParaRPr sz="1500">
              <a:solidFill>
                <a:srgbClr val="202124"/>
              </a:solidFill>
              <a:latin typeface="Google Sans"/>
              <a:ea typeface="Google Sans"/>
              <a:cs typeface="Google Sans"/>
              <a:sym typeface="Google Sans"/>
            </a:endParaRPr>
          </a:p>
          <a:p>
            <a:pPr indent="0" lvl="0" marL="0" rtl="0" algn="l">
              <a:lnSpc>
                <a:spcPct val="115000"/>
              </a:lnSpc>
              <a:spcBef>
                <a:spcPts val="0"/>
              </a:spcBef>
              <a:spcAft>
                <a:spcPts val="0"/>
              </a:spcAft>
              <a:buNone/>
            </a:pPr>
            <a:r>
              <a:t/>
            </a:r>
            <a:endParaRPr>
              <a:latin typeface="Montserrat"/>
              <a:ea typeface="Montserrat"/>
              <a:cs typeface="Montserrat"/>
              <a:sym typeface="Montserrat"/>
            </a:endParaRPr>
          </a:p>
        </p:txBody>
      </p:sp>
      <p:sp>
        <p:nvSpPr>
          <p:cNvPr id="413" name="Google Shape;413;p53"/>
          <p:cNvSpPr txBox="1"/>
          <p:nvPr/>
        </p:nvSpPr>
        <p:spPr>
          <a:xfrm>
            <a:off x="472700" y="89525"/>
            <a:ext cx="86712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600">
                <a:solidFill>
                  <a:schemeClr val="lt1"/>
                </a:solidFill>
                <a:latin typeface="Montserrat"/>
                <a:ea typeface="Montserrat"/>
                <a:cs typeface="Montserrat"/>
                <a:sym typeface="Montserrat"/>
              </a:rPr>
              <a:t>Search</a:t>
            </a:r>
            <a:endParaRPr b="1" sz="2600">
              <a:solidFill>
                <a:schemeClr val="lt1"/>
              </a:solidFill>
              <a:latin typeface="Montserrat"/>
              <a:ea typeface="Montserrat"/>
              <a:cs typeface="Montserrat"/>
              <a:sym typeface="Montserrat"/>
            </a:endParaRPr>
          </a:p>
        </p:txBody>
      </p:sp>
      <p:pic>
        <p:nvPicPr>
          <p:cNvPr id="414" name="Google Shape;414;p53"/>
          <p:cNvPicPr preferRelativeResize="0"/>
          <p:nvPr/>
        </p:nvPicPr>
        <p:blipFill rotWithShape="1">
          <a:blip r:embed="rId3">
            <a:alphaModFix/>
          </a:blip>
          <a:srcRect b="0" l="0" r="0" t="0"/>
          <a:stretch/>
        </p:blipFill>
        <p:spPr>
          <a:xfrm>
            <a:off x="1140775" y="924059"/>
            <a:ext cx="5241300" cy="3661500"/>
          </a:xfrm>
          <a:prstGeom prst="roundRect">
            <a:avLst>
              <a:gd fmla="val 0" name="adj"/>
            </a:avLst>
          </a:prstGeom>
          <a:noFill/>
          <a:ln cap="flat" cmpd="sng" w="9525">
            <a:solidFill>
              <a:srgbClr val="EFEFEF"/>
            </a:solidFill>
            <a:prstDash val="solid"/>
            <a:round/>
            <a:headEnd len="sm" w="sm" type="none"/>
            <a:tailEnd len="sm" w="sm" type="none"/>
          </a:ln>
        </p:spPr>
      </p:pic>
      <p:pic>
        <p:nvPicPr>
          <p:cNvPr id="415" name="Google Shape;415;p53"/>
          <p:cNvPicPr preferRelativeResize="0"/>
          <p:nvPr/>
        </p:nvPicPr>
        <p:blipFill>
          <a:blip r:embed="rId4">
            <a:alphaModFix/>
          </a:blip>
          <a:stretch>
            <a:fillRect/>
          </a:stretch>
        </p:blipFill>
        <p:spPr>
          <a:xfrm>
            <a:off x="384300" y="591375"/>
            <a:ext cx="6754550" cy="4603851"/>
          </a:xfrm>
          <a:prstGeom prst="rect">
            <a:avLst/>
          </a:prstGeom>
          <a:noFill/>
          <a:ln>
            <a:noFill/>
          </a:ln>
        </p:spPr>
      </p:pic>
      <p:pic>
        <p:nvPicPr>
          <p:cNvPr id="416" name="Google Shape;416;p53"/>
          <p:cNvPicPr preferRelativeResize="0"/>
          <p:nvPr/>
        </p:nvPicPr>
        <p:blipFill>
          <a:blip r:embed="rId5">
            <a:alphaModFix/>
          </a:blip>
          <a:stretch>
            <a:fillRect/>
          </a:stretch>
        </p:blipFill>
        <p:spPr>
          <a:xfrm>
            <a:off x="6713451" y="89525"/>
            <a:ext cx="2317975" cy="5264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931A9D8769AC64D91B9BEEFA083F657" ma:contentTypeVersion="21" ma:contentTypeDescription="Create a new document." ma:contentTypeScope="" ma:versionID="c758c68d90558db9ba10561d165978f0">
  <xsd:schema xmlns:xsd="http://www.w3.org/2001/XMLSchema" xmlns:xs="http://www.w3.org/2001/XMLSchema" xmlns:p="http://schemas.microsoft.com/office/2006/metadata/properties" xmlns:ns2="c7dd6df9-d5eb-4d36-bef9-35a10bd02389" xmlns:ns3="898fff4b-d565-43dd-992c-a8100af1db3d" targetNamespace="http://schemas.microsoft.com/office/2006/metadata/properties" ma:root="true" ma:fieldsID="f974054ebf9a066c39af54be96c5acee" ns2:_="" ns3:_="">
    <xsd:import namespace="c7dd6df9-d5eb-4d36-bef9-35a10bd02389"/>
    <xsd:import namespace="898fff4b-d565-43dd-992c-a8100af1db3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Location" minOccurs="0"/>
                <xsd:element ref="ns2:MediaLengthInSeconds" minOccurs="0"/>
                <xsd:element ref="ns2:MediaServiceAutoKeyPoints" minOccurs="0"/>
                <xsd:element ref="ns2:MediaServiceKeyPoints" minOccurs="0"/>
                <xsd:element ref="ns3:SharedWithUsers" minOccurs="0"/>
                <xsd:element ref="ns3:SharedWithDetails" minOccurs="0"/>
                <xsd:element ref="ns2:ProjectManager"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7dd6df9-d5eb-4d36-bef9-35a10bd0238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038ec787-7a9b-4db7-b31a-f65a072b3c72" ma:termSetId="09814cd3-568e-fe90-9814-8d621ff8fb84" ma:anchorId="fba54fb3-c3e1-fe81-a776-ca4b69148c4d" ma:open="true" ma:isKeyword="false">
      <xsd:complexType>
        <xsd:sequence>
          <xsd:element ref="pc:Terms" minOccurs="0" maxOccurs="1"/>
        </xsd:sequence>
      </xsd:complex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ProjectManager" ma:index="24" nillable="true" ma:displayName="Project Manager" ma:format="Dropdown" ma:internalName="ProjectManager">
      <xsd:simpleType>
        <xsd:union memberTypes="dms:Text">
          <xsd:simpleType>
            <xsd:restriction base="dms:Choice">
              <xsd:enumeration value="David Clatworthy"/>
              <xsd:enumeration value="Ritchie Nield"/>
              <xsd:enumeration value="Cerys Butcher"/>
              <xsd:enumeration value="Alister Harding"/>
            </xsd:restriction>
          </xsd:simpleType>
        </xsd:union>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98fff4b-d565-43dd-992c-a8100af1db3d"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3d642039-a029-4bba-96d8-66bf512d3595}" ma:internalName="TaxCatchAll" ma:showField="CatchAllData" ma:web="898fff4b-d565-43dd-992c-a8100af1db3d">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7dd6df9-d5eb-4d36-bef9-35a10bd02389">
      <Terms xmlns="http://schemas.microsoft.com/office/infopath/2007/PartnerControls"/>
    </lcf76f155ced4ddcb4097134ff3c332f>
    <TaxCatchAll xmlns="898fff4b-d565-43dd-992c-a8100af1db3d" xsi:nil="true"/>
    <ProjectManager xmlns="c7dd6df9-d5eb-4d36-bef9-35a10bd02389" xsi:nil="true"/>
  </documentManagement>
</p:properties>
</file>

<file path=customXml/itemProps1.xml><?xml version="1.0" encoding="utf-8"?>
<ds:datastoreItem xmlns:ds="http://schemas.openxmlformats.org/officeDocument/2006/customXml" ds:itemID="{457903E6-89F4-49B1-B00B-ECFB6AEA8DB1}"/>
</file>

<file path=customXml/itemProps2.xml><?xml version="1.0" encoding="utf-8"?>
<ds:datastoreItem xmlns:ds="http://schemas.openxmlformats.org/officeDocument/2006/customXml" ds:itemID="{B064FB84-1644-41DD-87B2-E972CB174C1F}"/>
</file>

<file path=customXml/itemProps3.xml><?xml version="1.0" encoding="utf-8"?>
<ds:datastoreItem xmlns:ds="http://schemas.openxmlformats.org/officeDocument/2006/customXml" ds:itemID="{88D4C396-512B-486A-A9CF-20B3A315A10A}"/>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0x0101003931A9D8769AC64D91B9BEEFA083F657</vt:lpwstr>
  </property>
  <property fmtid="{D5CDD505-2E9C-101B-9397-08002B2CF9AE}" pid="3" name="MediaServiceImageTags">
    <vt:lpwstr/>
  </property>
</Properties>
</file>