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 id="2147483672" r:id="rId6"/>
    <p:sldMasterId id="2147483816" r:id="rId7"/>
    <p:sldMasterId id="2147483684" r:id="rId8"/>
    <p:sldMasterId id="2147483876" r:id="rId9"/>
    <p:sldMasterId id="2147483828" r:id="rId10"/>
    <p:sldMasterId id="2147483888" r:id="rId11"/>
    <p:sldMasterId id="2147483840" r:id="rId12"/>
    <p:sldMasterId id="2147483900" r:id="rId13"/>
    <p:sldMasterId id="2147483852" r:id="rId14"/>
    <p:sldMasterId id="2147483912" r:id="rId15"/>
    <p:sldMasterId id="2147483864" r:id="rId16"/>
    <p:sldMasterId id="2147483924" r:id="rId17"/>
  </p:sldMasterIdLst>
  <p:notesMasterIdLst>
    <p:notesMasterId r:id="rId46"/>
  </p:notesMasterIdLst>
  <p:sldIdLst>
    <p:sldId id="268" r:id="rId18"/>
    <p:sldId id="257" r:id="rId19"/>
    <p:sldId id="258" r:id="rId20"/>
    <p:sldId id="271" r:id="rId21"/>
    <p:sldId id="280" r:id="rId22"/>
    <p:sldId id="276" r:id="rId23"/>
    <p:sldId id="281" r:id="rId24"/>
    <p:sldId id="282" r:id="rId25"/>
    <p:sldId id="283" r:id="rId26"/>
    <p:sldId id="270" r:id="rId27"/>
    <p:sldId id="275" r:id="rId28"/>
    <p:sldId id="284" r:id="rId29"/>
    <p:sldId id="285" r:id="rId30"/>
    <p:sldId id="286" r:id="rId31"/>
    <p:sldId id="287" r:id="rId32"/>
    <p:sldId id="288" r:id="rId33"/>
    <p:sldId id="289" r:id="rId34"/>
    <p:sldId id="293" r:id="rId35"/>
    <p:sldId id="290" r:id="rId36"/>
    <p:sldId id="291" r:id="rId37"/>
    <p:sldId id="292" r:id="rId38"/>
    <p:sldId id="298" r:id="rId39"/>
    <p:sldId id="299" r:id="rId40"/>
    <p:sldId id="272" r:id="rId41"/>
    <p:sldId id="277" r:id="rId42"/>
    <p:sldId id="295" r:id="rId43"/>
    <p:sldId id="297" r:id="rId44"/>
    <p:sldId id="296" r:id="rId4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CD94A"/>
    <a:srgbClr val="F7E817"/>
    <a:srgbClr val="019E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8A83E9-8A64-4B30-AE4F-81313BEE529A}" v="90" dt="2025-09-08T13:18:52.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64"/>
    <p:restoredTop sz="94701"/>
  </p:normalViewPr>
  <p:slideViewPr>
    <p:cSldViewPr snapToGrid="0" snapToObjects="1">
      <p:cViewPr varScale="1">
        <p:scale>
          <a:sx n="120" d="100"/>
          <a:sy n="120" d="100"/>
        </p:scale>
        <p:origin x="114" y="24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ez Dominguez Jordi" userId="5e38de90-6859-4c91-a31a-8ca4fd52f34d" providerId="ADAL" clId="{BC8A83E9-8A64-4B30-AE4F-81313BEE529A}"/>
    <pc:docChg chg="custSel addSld delSld modSld sldOrd delMainMaster">
      <pc:chgData name="Saez Dominguez Jordi" userId="5e38de90-6859-4c91-a31a-8ca4fd52f34d" providerId="ADAL" clId="{BC8A83E9-8A64-4B30-AE4F-81313BEE529A}" dt="2025-09-08T13:22:28.831" v="2818" actId="1076"/>
      <pc:docMkLst>
        <pc:docMk/>
      </pc:docMkLst>
      <pc:sldChg chg="delSp modSp del mod">
        <pc:chgData name="Saez Dominguez Jordi" userId="5e38de90-6859-4c91-a31a-8ca4fd52f34d" providerId="ADAL" clId="{BC8A83E9-8A64-4B30-AE4F-81313BEE529A}" dt="2025-09-01T13:01:23.984" v="25" actId="47"/>
        <pc:sldMkLst>
          <pc:docMk/>
          <pc:sldMk cId="2780103738" sldId="264"/>
        </pc:sldMkLst>
      </pc:sldChg>
      <pc:sldChg chg="del">
        <pc:chgData name="Saez Dominguez Jordi" userId="5e38de90-6859-4c91-a31a-8ca4fd52f34d" providerId="ADAL" clId="{BC8A83E9-8A64-4B30-AE4F-81313BEE529A}" dt="2025-09-01T13:02:03.984" v="28" actId="47"/>
        <pc:sldMkLst>
          <pc:docMk/>
          <pc:sldMk cId="3295796129" sldId="265"/>
        </pc:sldMkLst>
      </pc:sldChg>
      <pc:sldChg chg="del">
        <pc:chgData name="Saez Dominguez Jordi" userId="5e38de90-6859-4c91-a31a-8ca4fd52f34d" providerId="ADAL" clId="{BC8A83E9-8A64-4B30-AE4F-81313BEE529A}" dt="2025-09-01T13:02:04.638" v="29" actId="47"/>
        <pc:sldMkLst>
          <pc:docMk/>
          <pc:sldMk cId="4087443558" sldId="266"/>
        </pc:sldMkLst>
      </pc:sldChg>
      <pc:sldChg chg="del">
        <pc:chgData name="Saez Dominguez Jordi" userId="5e38de90-6859-4c91-a31a-8ca4fd52f34d" providerId="ADAL" clId="{BC8A83E9-8A64-4B30-AE4F-81313BEE529A}" dt="2025-09-01T13:02:05.212" v="30" actId="47"/>
        <pc:sldMkLst>
          <pc:docMk/>
          <pc:sldMk cId="3195879762" sldId="267"/>
        </pc:sldMkLst>
      </pc:sldChg>
      <pc:sldChg chg="modSp mod">
        <pc:chgData name="Saez Dominguez Jordi" userId="5e38de90-6859-4c91-a31a-8ca4fd52f34d" providerId="ADAL" clId="{BC8A83E9-8A64-4B30-AE4F-81313BEE529A}" dt="2025-09-01T12:54:26.306" v="8" actId="20577"/>
        <pc:sldMkLst>
          <pc:docMk/>
          <pc:sldMk cId="2588857883" sldId="268"/>
        </pc:sldMkLst>
        <pc:spChg chg="mod">
          <ac:chgData name="Saez Dominguez Jordi" userId="5e38de90-6859-4c91-a31a-8ca4fd52f34d" providerId="ADAL" clId="{BC8A83E9-8A64-4B30-AE4F-81313BEE529A}" dt="2025-09-01T12:54:26.306" v="8" actId="20577"/>
          <ac:spMkLst>
            <pc:docMk/>
            <pc:sldMk cId="2588857883" sldId="268"/>
            <ac:spMk id="4" creationId="{00000000-0000-0000-0000-000000000000}"/>
          </ac:spMkLst>
        </pc:spChg>
      </pc:sldChg>
      <pc:sldChg chg="del">
        <pc:chgData name="Saez Dominguez Jordi" userId="5e38de90-6859-4c91-a31a-8ca4fd52f34d" providerId="ADAL" clId="{BC8A83E9-8A64-4B30-AE4F-81313BEE529A}" dt="2025-09-02T13:08:42.442" v="1422" actId="47"/>
        <pc:sldMkLst>
          <pc:docMk/>
          <pc:sldMk cId="97731781" sldId="269"/>
        </pc:sldMkLst>
      </pc:sldChg>
      <pc:sldChg chg="modSp mod ord">
        <pc:chgData name="Saez Dominguez Jordi" userId="5e38de90-6859-4c91-a31a-8ca4fd52f34d" providerId="ADAL" clId="{BC8A83E9-8A64-4B30-AE4F-81313BEE529A}" dt="2025-09-02T13:11:10.843" v="1445" actId="207"/>
        <pc:sldMkLst>
          <pc:docMk/>
          <pc:sldMk cId="637689041" sldId="270"/>
        </pc:sldMkLst>
        <pc:spChg chg="mod">
          <ac:chgData name="Saez Dominguez Jordi" userId="5e38de90-6859-4c91-a31a-8ca4fd52f34d" providerId="ADAL" clId="{BC8A83E9-8A64-4B30-AE4F-81313BEE529A}" dt="2025-09-02T13:11:10.843" v="1445" actId="207"/>
          <ac:spMkLst>
            <pc:docMk/>
            <pc:sldMk cId="637689041" sldId="270"/>
            <ac:spMk id="2" creationId="{E3BAF4CC-C9B2-20A5-7745-BFBEEAC8FB42}"/>
          </ac:spMkLst>
        </pc:spChg>
      </pc:sldChg>
      <pc:sldChg chg="addSp delSp modSp mod ord">
        <pc:chgData name="Saez Dominguez Jordi" userId="5e38de90-6859-4c91-a31a-8ca4fd52f34d" providerId="ADAL" clId="{BC8A83E9-8A64-4B30-AE4F-81313BEE529A}" dt="2025-09-02T13:10:59.117" v="1444" actId="207"/>
        <pc:sldMkLst>
          <pc:docMk/>
          <pc:sldMk cId="4185192896" sldId="271"/>
        </pc:sldMkLst>
        <pc:spChg chg="add mod">
          <ac:chgData name="Saez Dominguez Jordi" userId="5e38de90-6859-4c91-a31a-8ca4fd52f34d" providerId="ADAL" clId="{BC8A83E9-8A64-4B30-AE4F-81313BEE529A}" dt="2025-09-02T13:10:59.117" v="1444" actId="207"/>
          <ac:spMkLst>
            <pc:docMk/>
            <pc:sldMk cId="4185192896" sldId="271"/>
            <ac:spMk id="2" creationId="{B7E09000-390D-1CD5-A00A-64B72E4928B9}"/>
          </ac:spMkLst>
        </pc:spChg>
      </pc:sldChg>
      <pc:sldChg chg="addSp modSp mod">
        <pc:chgData name="Saez Dominguez Jordi" userId="5e38de90-6859-4c91-a31a-8ca4fd52f34d" providerId="ADAL" clId="{BC8A83E9-8A64-4B30-AE4F-81313BEE529A}" dt="2025-09-02T13:24:42.317" v="2635" actId="20577"/>
        <pc:sldMkLst>
          <pc:docMk/>
          <pc:sldMk cId="2746054116" sldId="272"/>
        </pc:sldMkLst>
        <pc:spChg chg="mod">
          <ac:chgData name="Saez Dominguez Jordi" userId="5e38de90-6859-4c91-a31a-8ca4fd52f34d" providerId="ADAL" clId="{BC8A83E9-8A64-4B30-AE4F-81313BEE529A}" dt="2025-09-02T13:12:59.353" v="1534" actId="207"/>
          <ac:spMkLst>
            <pc:docMk/>
            <pc:sldMk cId="2746054116" sldId="272"/>
            <ac:spMk id="2" creationId="{E3BAF4CC-C9B2-20A5-7745-BFBEEAC8FB42}"/>
          </ac:spMkLst>
        </pc:spChg>
        <pc:spChg chg="add mod">
          <ac:chgData name="Saez Dominguez Jordi" userId="5e38de90-6859-4c91-a31a-8ca4fd52f34d" providerId="ADAL" clId="{BC8A83E9-8A64-4B30-AE4F-81313BEE529A}" dt="2025-09-02T13:24:42.317" v="2635" actId="20577"/>
          <ac:spMkLst>
            <pc:docMk/>
            <pc:sldMk cId="2746054116" sldId="272"/>
            <ac:spMk id="3" creationId="{FD6333C2-0C07-AB98-6017-456EEA92E655}"/>
          </ac:spMkLst>
        </pc:spChg>
      </pc:sldChg>
      <pc:sldChg chg="del">
        <pc:chgData name="Saez Dominguez Jordi" userId="5e38de90-6859-4c91-a31a-8ca4fd52f34d" providerId="ADAL" clId="{BC8A83E9-8A64-4B30-AE4F-81313BEE529A}" dt="2025-09-02T13:13:14.588" v="1541" actId="47"/>
        <pc:sldMkLst>
          <pc:docMk/>
          <pc:sldMk cId="699731429" sldId="273"/>
        </pc:sldMkLst>
      </pc:sldChg>
      <pc:sldChg chg="del">
        <pc:chgData name="Saez Dominguez Jordi" userId="5e38de90-6859-4c91-a31a-8ca4fd52f34d" providerId="ADAL" clId="{BC8A83E9-8A64-4B30-AE4F-81313BEE529A}" dt="2025-09-02T13:13:18.709" v="1543" actId="47"/>
        <pc:sldMkLst>
          <pc:docMk/>
          <pc:sldMk cId="2640601763" sldId="274"/>
        </pc:sldMkLst>
      </pc:sldChg>
      <pc:sldChg chg="modSp mod ord">
        <pc:chgData name="Saez Dominguez Jordi" userId="5e38de90-6859-4c91-a31a-8ca4fd52f34d" providerId="ADAL" clId="{BC8A83E9-8A64-4B30-AE4F-81313BEE529A}" dt="2025-09-01T14:07:44.457" v="365" actId="255"/>
        <pc:sldMkLst>
          <pc:docMk/>
          <pc:sldMk cId="47215795" sldId="275"/>
        </pc:sldMkLst>
        <pc:spChg chg="mod">
          <ac:chgData name="Saez Dominguez Jordi" userId="5e38de90-6859-4c91-a31a-8ca4fd52f34d" providerId="ADAL" clId="{BC8A83E9-8A64-4B30-AE4F-81313BEE529A}" dt="2025-09-01T13:55:00.412" v="293" actId="14100"/>
          <ac:spMkLst>
            <pc:docMk/>
            <pc:sldMk cId="47215795" sldId="275"/>
            <ac:spMk id="7" creationId="{00000000-0000-0000-0000-000000000000}"/>
          </ac:spMkLst>
        </pc:spChg>
        <pc:spChg chg="mod">
          <ac:chgData name="Saez Dominguez Jordi" userId="5e38de90-6859-4c91-a31a-8ca4fd52f34d" providerId="ADAL" clId="{BC8A83E9-8A64-4B30-AE4F-81313BEE529A}" dt="2025-09-01T14:07:44.457" v="365" actId="255"/>
          <ac:spMkLst>
            <pc:docMk/>
            <pc:sldMk cId="47215795" sldId="275"/>
            <ac:spMk id="8" creationId="{00000000-0000-0000-0000-000000000000}"/>
          </ac:spMkLst>
        </pc:spChg>
      </pc:sldChg>
      <pc:sldChg chg="modSp mod">
        <pc:chgData name="Saez Dominguez Jordi" userId="5e38de90-6859-4c91-a31a-8ca4fd52f34d" providerId="ADAL" clId="{BC8A83E9-8A64-4B30-AE4F-81313BEE529A}" dt="2025-09-02T13:14:55.730" v="1764" actId="20577"/>
        <pc:sldMkLst>
          <pc:docMk/>
          <pc:sldMk cId="2321516387" sldId="277"/>
        </pc:sldMkLst>
        <pc:spChg chg="mod">
          <ac:chgData name="Saez Dominguez Jordi" userId="5e38de90-6859-4c91-a31a-8ca4fd52f34d" providerId="ADAL" clId="{BC8A83E9-8A64-4B30-AE4F-81313BEE529A}" dt="2025-09-02T13:13:49.936" v="1566" actId="14100"/>
          <ac:spMkLst>
            <pc:docMk/>
            <pc:sldMk cId="2321516387" sldId="277"/>
            <ac:spMk id="7" creationId="{00000000-0000-0000-0000-000000000000}"/>
          </ac:spMkLst>
        </pc:spChg>
        <pc:spChg chg="mod">
          <ac:chgData name="Saez Dominguez Jordi" userId="5e38de90-6859-4c91-a31a-8ca4fd52f34d" providerId="ADAL" clId="{BC8A83E9-8A64-4B30-AE4F-81313BEE529A}" dt="2025-09-02T13:14:55.730" v="1764" actId="20577"/>
          <ac:spMkLst>
            <pc:docMk/>
            <pc:sldMk cId="2321516387" sldId="277"/>
            <ac:spMk id="8" creationId="{00000000-0000-0000-0000-000000000000}"/>
          </ac:spMkLst>
        </pc:spChg>
      </pc:sldChg>
      <pc:sldChg chg="del">
        <pc:chgData name="Saez Dominguez Jordi" userId="5e38de90-6859-4c91-a31a-8ca4fd52f34d" providerId="ADAL" clId="{BC8A83E9-8A64-4B30-AE4F-81313BEE529A}" dt="2025-09-02T13:13:16.790" v="1542" actId="47"/>
        <pc:sldMkLst>
          <pc:docMk/>
          <pc:sldMk cId="3783663980" sldId="278"/>
        </pc:sldMkLst>
      </pc:sldChg>
      <pc:sldChg chg="del">
        <pc:chgData name="Saez Dominguez Jordi" userId="5e38de90-6859-4c91-a31a-8ca4fd52f34d" providerId="ADAL" clId="{BC8A83E9-8A64-4B30-AE4F-81313BEE529A}" dt="2025-09-02T13:13:20.240" v="1544" actId="47"/>
        <pc:sldMkLst>
          <pc:docMk/>
          <pc:sldMk cId="1314308970" sldId="279"/>
        </pc:sldMkLst>
      </pc:sldChg>
      <pc:sldChg chg="add del">
        <pc:chgData name="Saez Dominguez Jordi" userId="5e38de90-6859-4c91-a31a-8ca4fd52f34d" providerId="ADAL" clId="{BC8A83E9-8A64-4B30-AE4F-81313BEE529A}" dt="2025-09-01T12:59:19.167" v="13"/>
        <pc:sldMkLst>
          <pc:docMk/>
          <pc:sldMk cId="2819208129" sldId="283"/>
        </pc:sldMkLst>
      </pc:sldChg>
      <pc:sldChg chg="addSp delSp modSp add mod">
        <pc:chgData name="Saez Dominguez Jordi" userId="5e38de90-6859-4c91-a31a-8ca4fd52f34d" providerId="ADAL" clId="{BC8A83E9-8A64-4B30-AE4F-81313BEE529A}" dt="2025-09-01T13:24:23.955" v="254" actId="1076"/>
        <pc:sldMkLst>
          <pc:docMk/>
          <pc:sldMk cId="3516330542" sldId="283"/>
        </pc:sldMkLst>
        <pc:spChg chg="mod">
          <ac:chgData name="Saez Dominguez Jordi" userId="5e38de90-6859-4c91-a31a-8ca4fd52f34d" providerId="ADAL" clId="{BC8A83E9-8A64-4B30-AE4F-81313BEE529A}" dt="2025-09-01T13:03:38.957" v="55" actId="14100"/>
          <ac:spMkLst>
            <pc:docMk/>
            <pc:sldMk cId="3516330542" sldId="283"/>
            <ac:spMk id="7" creationId="{3EB83476-2084-A11B-D6F4-080C35779827}"/>
          </ac:spMkLst>
        </pc:spChg>
        <pc:spChg chg="mod">
          <ac:chgData name="Saez Dominguez Jordi" userId="5e38de90-6859-4c91-a31a-8ca4fd52f34d" providerId="ADAL" clId="{BC8A83E9-8A64-4B30-AE4F-81313BEE529A}" dt="2025-09-01T13:24:23.955" v="254" actId="1076"/>
          <ac:spMkLst>
            <pc:docMk/>
            <pc:sldMk cId="3516330542" sldId="283"/>
            <ac:spMk id="8" creationId="{B83AC685-9A24-FBEA-06C0-64480205C3FA}"/>
          </ac:spMkLst>
        </pc:spChg>
        <pc:picChg chg="add mod">
          <ac:chgData name="Saez Dominguez Jordi" userId="5e38de90-6859-4c91-a31a-8ca4fd52f34d" providerId="ADAL" clId="{BC8A83E9-8A64-4B30-AE4F-81313BEE529A}" dt="2025-09-01T13:22:34.292" v="60" actId="1076"/>
          <ac:picMkLst>
            <pc:docMk/>
            <pc:sldMk cId="3516330542" sldId="283"/>
            <ac:picMk id="4" creationId="{B676ABE3-D3A8-183C-15E0-9C1F9F5E62C0}"/>
          </ac:picMkLst>
        </pc:picChg>
      </pc:sldChg>
      <pc:sldChg chg="add del">
        <pc:chgData name="Saez Dominguez Jordi" userId="5e38de90-6859-4c91-a31a-8ca4fd52f34d" providerId="ADAL" clId="{BC8A83E9-8A64-4B30-AE4F-81313BEE529A}" dt="2025-09-01T13:00:18.797" v="16" actId="47"/>
        <pc:sldMkLst>
          <pc:docMk/>
          <pc:sldMk cId="3787742777" sldId="283"/>
        </pc:sldMkLst>
      </pc:sldChg>
      <pc:sldChg chg="add del">
        <pc:chgData name="Saez Dominguez Jordi" userId="5e38de90-6859-4c91-a31a-8ca4fd52f34d" providerId="ADAL" clId="{BC8A83E9-8A64-4B30-AE4F-81313BEE529A}" dt="2025-09-01T12:55:43.266" v="11"/>
        <pc:sldMkLst>
          <pc:docMk/>
          <pc:sldMk cId="3920776869" sldId="283"/>
        </pc:sldMkLst>
      </pc:sldChg>
      <pc:sldChg chg="add del">
        <pc:chgData name="Saez Dominguez Jordi" userId="5e38de90-6859-4c91-a31a-8ca4fd52f34d" providerId="ADAL" clId="{BC8A83E9-8A64-4B30-AE4F-81313BEE529A}" dt="2025-09-01T13:00:20.099" v="17" actId="47"/>
        <pc:sldMkLst>
          <pc:docMk/>
          <pc:sldMk cId="1921324430" sldId="284"/>
        </pc:sldMkLst>
      </pc:sldChg>
      <pc:sldChg chg="modSp add mod">
        <pc:chgData name="Saez Dominguez Jordi" userId="5e38de90-6859-4c91-a31a-8ca4fd52f34d" providerId="ADAL" clId="{BC8A83E9-8A64-4B30-AE4F-81313BEE529A}" dt="2025-09-01T14:15:50.706" v="786" actId="20577"/>
        <pc:sldMkLst>
          <pc:docMk/>
          <pc:sldMk cId="3635279230" sldId="284"/>
        </pc:sldMkLst>
        <pc:spChg chg="mod">
          <ac:chgData name="Saez Dominguez Jordi" userId="5e38de90-6859-4c91-a31a-8ca4fd52f34d" providerId="ADAL" clId="{BC8A83E9-8A64-4B30-AE4F-81313BEE529A}" dt="2025-09-01T14:11:37.491" v="424" actId="20577"/>
          <ac:spMkLst>
            <pc:docMk/>
            <pc:sldMk cId="3635279230" sldId="284"/>
            <ac:spMk id="7" creationId="{4F82EB48-1AAB-3060-3990-9A496A8C91CD}"/>
          </ac:spMkLst>
        </pc:spChg>
        <pc:spChg chg="mod">
          <ac:chgData name="Saez Dominguez Jordi" userId="5e38de90-6859-4c91-a31a-8ca4fd52f34d" providerId="ADAL" clId="{BC8A83E9-8A64-4B30-AE4F-81313BEE529A}" dt="2025-09-01T14:15:50.706" v="786" actId="20577"/>
          <ac:spMkLst>
            <pc:docMk/>
            <pc:sldMk cId="3635279230" sldId="284"/>
            <ac:spMk id="8" creationId="{12FDFEFB-2AFD-E845-9AEB-EB608626A35D}"/>
          </ac:spMkLst>
        </pc:spChg>
      </pc:sldChg>
      <pc:sldChg chg="addSp delSp modSp add mod">
        <pc:chgData name="Saez Dominguez Jordi" userId="5e38de90-6859-4c91-a31a-8ca4fd52f34d" providerId="ADAL" clId="{BC8A83E9-8A64-4B30-AE4F-81313BEE529A}" dt="2025-09-02T12:57:22.342" v="1108" actId="6549"/>
        <pc:sldMkLst>
          <pc:docMk/>
          <pc:sldMk cId="303675986" sldId="285"/>
        </pc:sldMkLst>
        <pc:spChg chg="add mod">
          <ac:chgData name="Saez Dominguez Jordi" userId="5e38de90-6859-4c91-a31a-8ca4fd52f34d" providerId="ADAL" clId="{BC8A83E9-8A64-4B30-AE4F-81313BEE529A}" dt="2025-09-02T12:57:22.342" v="1108" actId="6549"/>
          <ac:spMkLst>
            <pc:docMk/>
            <pc:sldMk cId="303675986" sldId="285"/>
            <ac:spMk id="5" creationId="{BA322968-FE2E-F827-3ACD-4351E30C2E71}"/>
          </ac:spMkLst>
        </pc:spChg>
        <pc:spChg chg="mod">
          <ac:chgData name="Saez Dominguez Jordi" userId="5e38de90-6859-4c91-a31a-8ca4fd52f34d" providerId="ADAL" clId="{BC8A83E9-8A64-4B30-AE4F-81313BEE529A}" dt="2025-09-01T14:26:59.790" v="795" actId="20577"/>
          <ac:spMkLst>
            <pc:docMk/>
            <pc:sldMk cId="303675986" sldId="285"/>
            <ac:spMk id="7" creationId="{23F4869A-6C74-47BF-63FD-9D299FB82D6B}"/>
          </ac:spMkLst>
        </pc:spChg>
        <pc:spChg chg="mod">
          <ac:chgData name="Saez Dominguez Jordi" userId="5e38de90-6859-4c91-a31a-8ca4fd52f34d" providerId="ADAL" clId="{BC8A83E9-8A64-4B30-AE4F-81313BEE529A}" dt="2025-09-01T14:27:11.535" v="796" actId="6549"/>
          <ac:spMkLst>
            <pc:docMk/>
            <pc:sldMk cId="303675986" sldId="285"/>
            <ac:spMk id="8" creationId="{D23991B3-8197-A74E-80A0-1E8257E3705A}"/>
          </ac:spMkLst>
        </pc:spChg>
        <pc:picChg chg="add mod">
          <ac:chgData name="Saez Dominguez Jordi" userId="5e38de90-6859-4c91-a31a-8ca4fd52f34d" providerId="ADAL" clId="{BC8A83E9-8A64-4B30-AE4F-81313BEE529A}" dt="2025-09-01T14:27:26.826" v="799" actId="1076"/>
          <ac:picMkLst>
            <pc:docMk/>
            <pc:sldMk cId="303675986" sldId="285"/>
            <ac:picMk id="2" creationId="{4FC5A778-943A-E617-4FD9-267654787630}"/>
          </ac:picMkLst>
        </pc:picChg>
        <pc:picChg chg="add mod">
          <ac:chgData name="Saez Dominguez Jordi" userId="5e38de90-6859-4c91-a31a-8ca4fd52f34d" providerId="ADAL" clId="{BC8A83E9-8A64-4B30-AE4F-81313BEE529A}" dt="2025-09-02T12:57:00.666" v="1034" actId="1076"/>
          <ac:picMkLst>
            <pc:docMk/>
            <pc:sldMk cId="303675986" sldId="285"/>
            <ac:picMk id="4" creationId="{603CF417-F4EC-FA4C-5AA9-2C7852885E19}"/>
          </ac:picMkLst>
        </pc:picChg>
      </pc:sldChg>
      <pc:sldChg chg="addSp delSp modSp add mod">
        <pc:chgData name="Saez Dominguez Jordi" userId="5e38de90-6859-4c91-a31a-8ca4fd52f34d" providerId="ADAL" clId="{BC8A83E9-8A64-4B30-AE4F-81313BEE529A}" dt="2025-09-01T14:29:35.720" v="822" actId="1076"/>
        <pc:sldMkLst>
          <pc:docMk/>
          <pc:sldMk cId="810542970" sldId="286"/>
        </pc:sldMkLst>
        <pc:spChg chg="add mod">
          <ac:chgData name="Saez Dominguez Jordi" userId="5e38de90-6859-4c91-a31a-8ca4fd52f34d" providerId="ADAL" clId="{BC8A83E9-8A64-4B30-AE4F-81313BEE529A}" dt="2025-09-01T14:29:35.720" v="822" actId="1076"/>
          <ac:spMkLst>
            <pc:docMk/>
            <pc:sldMk cId="810542970" sldId="286"/>
            <ac:spMk id="6" creationId="{B080AF54-073F-462E-521D-5A3386D5A38D}"/>
          </ac:spMkLst>
        </pc:spChg>
        <pc:picChg chg="add mod">
          <ac:chgData name="Saez Dominguez Jordi" userId="5e38de90-6859-4c91-a31a-8ca4fd52f34d" providerId="ADAL" clId="{BC8A83E9-8A64-4B30-AE4F-81313BEE529A}" dt="2025-09-01T14:29:33.167" v="821" actId="1076"/>
          <ac:picMkLst>
            <pc:docMk/>
            <pc:sldMk cId="810542970" sldId="286"/>
            <ac:picMk id="3" creationId="{BDFEEB94-FCB9-810D-B4BB-61305DEA2AC6}"/>
          </ac:picMkLst>
        </pc:picChg>
      </pc:sldChg>
      <pc:sldChg chg="addSp modSp add mod">
        <pc:chgData name="Saez Dominguez Jordi" userId="5e38de90-6859-4c91-a31a-8ca4fd52f34d" providerId="ADAL" clId="{BC8A83E9-8A64-4B30-AE4F-81313BEE529A}" dt="2025-09-01T14:34:22.696" v="864" actId="313"/>
        <pc:sldMkLst>
          <pc:docMk/>
          <pc:sldMk cId="2282705652" sldId="287"/>
        </pc:sldMkLst>
        <pc:spChg chg="mod">
          <ac:chgData name="Saez Dominguez Jordi" userId="5e38de90-6859-4c91-a31a-8ca4fd52f34d" providerId="ADAL" clId="{BC8A83E9-8A64-4B30-AE4F-81313BEE529A}" dt="2025-09-01T14:34:22.696" v="864" actId="313"/>
          <ac:spMkLst>
            <pc:docMk/>
            <pc:sldMk cId="2282705652" sldId="287"/>
            <ac:spMk id="8" creationId="{CCF46449-4048-931D-701C-053B4391CFFB}"/>
          </ac:spMkLst>
        </pc:spChg>
        <pc:picChg chg="add mod">
          <ac:chgData name="Saez Dominguez Jordi" userId="5e38de90-6859-4c91-a31a-8ca4fd52f34d" providerId="ADAL" clId="{BC8A83E9-8A64-4B30-AE4F-81313BEE529A}" dt="2025-09-01T14:34:08.195" v="827" actId="1076"/>
          <ac:picMkLst>
            <pc:docMk/>
            <pc:sldMk cId="2282705652" sldId="287"/>
            <ac:picMk id="1026" creationId="{4B03AD75-8810-F410-36B0-D2D9908CDD5A}"/>
          </ac:picMkLst>
        </pc:picChg>
      </pc:sldChg>
      <pc:sldChg chg="addSp modSp add mod">
        <pc:chgData name="Saez Dominguez Jordi" userId="5e38de90-6859-4c91-a31a-8ca4fd52f34d" providerId="ADAL" clId="{BC8A83E9-8A64-4B30-AE4F-81313BEE529A}" dt="2025-09-01T14:47:26.795" v="979" actId="1076"/>
        <pc:sldMkLst>
          <pc:docMk/>
          <pc:sldMk cId="458778966" sldId="288"/>
        </pc:sldMkLst>
        <pc:spChg chg="mod">
          <ac:chgData name="Saez Dominguez Jordi" userId="5e38de90-6859-4c91-a31a-8ca4fd52f34d" providerId="ADAL" clId="{BC8A83E9-8A64-4B30-AE4F-81313BEE529A}" dt="2025-09-01T14:38:40.793" v="893" actId="313"/>
          <ac:spMkLst>
            <pc:docMk/>
            <pc:sldMk cId="458778966" sldId="288"/>
            <ac:spMk id="8" creationId="{519C6306-E61D-F2CE-85AF-18B0F5725678}"/>
          </ac:spMkLst>
        </pc:spChg>
        <pc:picChg chg="add mod">
          <ac:chgData name="Saez Dominguez Jordi" userId="5e38de90-6859-4c91-a31a-8ca4fd52f34d" providerId="ADAL" clId="{BC8A83E9-8A64-4B30-AE4F-81313BEE529A}" dt="2025-09-01T14:38:27.976" v="867" actId="1076"/>
          <ac:picMkLst>
            <pc:docMk/>
            <pc:sldMk cId="458778966" sldId="288"/>
            <ac:picMk id="3" creationId="{F7EFA94F-C549-DA24-DBD3-A8169CCBD286}"/>
          </ac:picMkLst>
        </pc:picChg>
        <pc:picChg chg="add mod">
          <ac:chgData name="Saez Dominguez Jordi" userId="5e38de90-6859-4c91-a31a-8ca4fd52f34d" providerId="ADAL" clId="{BC8A83E9-8A64-4B30-AE4F-81313BEE529A}" dt="2025-09-01T14:47:26.795" v="979" actId="1076"/>
          <ac:picMkLst>
            <pc:docMk/>
            <pc:sldMk cId="458778966" sldId="288"/>
            <ac:picMk id="5" creationId="{9BF44EFF-7F01-CBAB-0F39-B69F32C7EEC2}"/>
          </ac:picMkLst>
        </pc:picChg>
      </pc:sldChg>
      <pc:sldChg chg="addSp modSp add mod">
        <pc:chgData name="Saez Dominguez Jordi" userId="5e38de90-6859-4c91-a31a-8ca4fd52f34d" providerId="ADAL" clId="{BC8A83E9-8A64-4B30-AE4F-81313BEE529A}" dt="2025-09-02T13:03:44.213" v="1190" actId="1076"/>
        <pc:sldMkLst>
          <pc:docMk/>
          <pc:sldMk cId="4076738334" sldId="289"/>
        </pc:sldMkLst>
        <pc:spChg chg="mod">
          <ac:chgData name="Saez Dominguez Jordi" userId="5e38de90-6859-4c91-a31a-8ca4fd52f34d" providerId="ADAL" clId="{BC8A83E9-8A64-4B30-AE4F-81313BEE529A}" dt="2025-09-02T12:58:45.179" v="1185" actId="1076"/>
          <ac:spMkLst>
            <pc:docMk/>
            <pc:sldMk cId="4076738334" sldId="289"/>
            <ac:spMk id="8" creationId="{78616F10-2A59-F8A1-3525-FB4A8815EC02}"/>
          </ac:spMkLst>
        </pc:spChg>
        <pc:picChg chg="add mod">
          <ac:chgData name="Saez Dominguez Jordi" userId="5e38de90-6859-4c91-a31a-8ca4fd52f34d" providerId="ADAL" clId="{BC8A83E9-8A64-4B30-AE4F-81313BEE529A}" dt="2025-09-01T14:43:19.734" v="896" actId="1076"/>
          <ac:picMkLst>
            <pc:docMk/>
            <pc:sldMk cId="4076738334" sldId="289"/>
            <ac:picMk id="3" creationId="{6D92F57D-8E5B-C2C9-DDBB-1784F8B1097F}"/>
          </ac:picMkLst>
        </pc:picChg>
        <pc:picChg chg="add mod">
          <ac:chgData name="Saez Dominguez Jordi" userId="5e38de90-6859-4c91-a31a-8ca4fd52f34d" providerId="ADAL" clId="{BC8A83E9-8A64-4B30-AE4F-81313BEE529A}" dt="2025-09-02T13:03:44.213" v="1190" actId="1076"/>
          <ac:picMkLst>
            <pc:docMk/>
            <pc:sldMk cId="4076738334" sldId="289"/>
            <ac:picMk id="4" creationId="{D137E60C-FD1D-282F-4914-E0E75429904E}"/>
          </ac:picMkLst>
        </pc:picChg>
        <pc:picChg chg="add mod">
          <ac:chgData name="Saez Dominguez Jordi" userId="5e38de90-6859-4c91-a31a-8ca4fd52f34d" providerId="ADAL" clId="{BC8A83E9-8A64-4B30-AE4F-81313BEE529A}" dt="2025-09-02T12:58:52.015" v="1187" actId="1076"/>
          <ac:picMkLst>
            <pc:docMk/>
            <pc:sldMk cId="4076738334" sldId="289"/>
            <ac:picMk id="1027" creationId="{BB74B8A4-C256-5489-AA9E-6C04511B6F6B}"/>
          </ac:picMkLst>
        </pc:picChg>
      </pc:sldChg>
      <pc:sldChg chg="addSp modSp add mod">
        <pc:chgData name="Saez Dominguez Jordi" userId="5e38de90-6859-4c91-a31a-8ca4fd52f34d" providerId="ADAL" clId="{BC8A83E9-8A64-4B30-AE4F-81313BEE529A}" dt="2025-09-02T13:07:27.950" v="1369" actId="20577"/>
        <pc:sldMkLst>
          <pc:docMk/>
          <pc:sldMk cId="3334022181" sldId="290"/>
        </pc:sldMkLst>
        <pc:spChg chg="add mod">
          <ac:chgData name="Saez Dominguez Jordi" userId="5e38de90-6859-4c91-a31a-8ca4fd52f34d" providerId="ADAL" clId="{BC8A83E9-8A64-4B30-AE4F-81313BEE529A}" dt="2025-09-02T13:07:27.950" v="1369" actId="20577"/>
          <ac:spMkLst>
            <pc:docMk/>
            <pc:sldMk cId="3334022181" sldId="290"/>
            <ac:spMk id="4" creationId="{D530F3B5-3CB8-C4EA-82B3-08AF808C175E}"/>
          </ac:spMkLst>
        </pc:spChg>
        <pc:picChg chg="add mod">
          <ac:chgData name="Saez Dominguez Jordi" userId="5e38de90-6859-4c91-a31a-8ca4fd52f34d" providerId="ADAL" clId="{BC8A83E9-8A64-4B30-AE4F-81313BEE529A}" dt="2025-09-01T14:46:26.769" v="969" actId="1076"/>
          <ac:picMkLst>
            <pc:docMk/>
            <pc:sldMk cId="3334022181" sldId="290"/>
            <ac:picMk id="3" creationId="{24441AA6-2912-C07A-90AA-1DB652E04C68}"/>
          </ac:picMkLst>
        </pc:picChg>
      </pc:sldChg>
      <pc:sldChg chg="addSp modSp add mod">
        <pc:chgData name="Saez Dominguez Jordi" userId="5e38de90-6859-4c91-a31a-8ca4fd52f34d" providerId="ADAL" clId="{BC8A83E9-8A64-4B30-AE4F-81313BEE529A}" dt="2025-09-02T13:08:02.115" v="1387" actId="20577"/>
        <pc:sldMkLst>
          <pc:docMk/>
          <pc:sldMk cId="287764553" sldId="291"/>
        </pc:sldMkLst>
        <pc:spChg chg="add mod">
          <ac:chgData name="Saez Dominguez Jordi" userId="5e38de90-6859-4c91-a31a-8ca4fd52f34d" providerId="ADAL" clId="{BC8A83E9-8A64-4B30-AE4F-81313BEE529A}" dt="2025-09-02T13:08:02.115" v="1387" actId="20577"/>
          <ac:spMkLst>
            <pc:docMk/>
            <pc:sldMk cId="287764553" sldId="291"/>
            <ac:spMk id="4" creationId="{7FC3F56D-38D4-3BE5-EE62-081597B507EE}"/>
          </ac:spMkLst>
        </pc:spChg>
        <pc:picChg chg="add mod">
          <ac:chgData name="Saez Dominguez Jordi" userId="5e38de90-6859-4c91-a31a-8ca4fd52f34d" providerId="ADAL" clId="{BC8A83E9-8A64-4B30-AE4F-81313BEE529A}" dt="2025-09-02T13:07:38.028" v="1370" actId="1076"/>
          <ac:picMkLst>
            <pc:docMk/>
            <pc:sldMk cId="287764553" sldId="291"/>
            <ac:picMk id="3" creationId="{64758BFC-B122-B584-C876-5071C7D2DC01}"/>
          </ac:picMkLst>
        </pc:picChg>
        <pc:picChg chg="add mod">
          <ac:chgData name="Saez Dominguez Jordi" userId="5e38de90-6859-4c91-a31a-8ca4fd52f34d" providerId="ADAL" clId="{BC8A83E9-8A64-4B30-AE4F-81313BEE529A}" dt="2025-09-02T13:07:40.106" v="1371" actId="1076"/>
          <ac:picMkLst>
            <pc:docMk/>
            <pc:sldMk cId="287764553" sldId="291"/>
            <ac:picMk id="6" creationId="{50337991-93D9-F439-9EFA-A9AAED6AFE94}"/>
          </ac:picMkLst>
        </pc:picChg>
        <pc:picChg chg="add mod">
          <ac:chgData name="Saez Dominguez Jordi" userId="5e38de90-6859-4c91-a31a-8ca4fd52f34d" providerId="ADAL" clId="{BC8A83E9-8A64-4B30-AE4F-81313BEE529A}" dt="2025-09-02T13:07:48.479" v="1375" actId="1076"/>
          <ac:picMkLst>
            <pc:docMk/>
            <pc:sldMk cId="287764553" sldId="291"/>
            <ac:picMk id="10" creationId="{F9D65215-B6C3-D22F-E465-923A1EC071B4}"/>
          </ac:picMkLst>
        </pc:picChg>
      </pc:sldChg>
      <pc:sldChg chg="addSp modSp add mod">
        <pc:chgData name="Saez Dominguez Jordi" userId="5e38de90-6859-4c91-a31a-8ca4fd52f34d" providerId="ADAL" clId="{BC8A83E9-8A64-4B30-AE4F-81313BEE529A}" dt="2025-09-02T13:08:24.099" v="1419" actId="20577"/>
        <pc:sldMkLst>
          <pc:docMk/>
          <pc:sldMk cId="3237878119" sldId="292"/>
        </pc:sldMkLst>
        <pc:spChg chg="add mod">
          <ac:chgData name="Saez Dominguez Jordi" userId="5e38de90-6859-4c91-a31a-8ca4fd52f34d" providerId="ADAL" clId="{BC8A83E9-8A64-4B30-AE4F-81313BEE529A}" dt="2025-09-02T13:08:24.099" v="1419" actId="20577"/>
          <ac:spMkLst>
            <pc:docMk/>
            <pc:sldMk cId="3237878119" sldId="292"/>
            <ac:spMk id="2" creationId="{F82F160F-07A0-2B62-3853-F79CA94177CD}"/>
          </ac:spMkLst>
        </pc:spChg>
        <pc:picChg chg="add mod">
          <ac:chgData name="Saez Dominguez Jordi" userId="5e38de90-6859-4c91-a31a-8ca4fd52f34d" providerId="ADAL" clId="{BC8A83E9-8A64-4B30-AE4F-81313BEE529A}" dt="2025-09-01T14:51:14.417" v="1010" actId="1076"/>
          <ac:picMkLst>
            <pc:docMk/>
            <pc:sldMk cId="3237878119" sldId="292"/>
            <ac:picMk id="2050" creationId="{B4E60B9E-5356-042A-3DF5-B8B300FD6A51}"/>
          </ac:picMkLst>
        </pc:picChg>
      </pc:sldChg>
      <pc:sldChg chg="addSp delSp modSp add mod ord">
        <pc:chgData name="Saez Dominguez Jordi" userId="5e38de90-6859-4c91-a31a-8ca4fd52f34d" providerId="ADAL" clId="{BC8A83E9-8A64-4B30-AE4F-81313BEE529A}" dt="2025-09-02T13:06:47.674" v="1272" actId="1076"/>
        <pc:sldMkLst>
          <pc:docMk/>
          <pc:sldMk cId="2117344609" sldId="293"/>
        </pc:sldMkLst>
        <pc:spChg chg="add mod">
          <ac:chgData name="Saez Dominguez Jordi" userId="5e38de90-6859-4c91-a31a-8ca4fd52f34d" providerId="ADAL" clId="{BC8A83E9-8A64-4B30-AE4F-81313BEE529A}" dt="2025-09-02T13:06:34.065" v="1270" actId="313"/>
          <ac:spMkLst>
            <pc:docMk/>
            <pc:sldMk cId="2117344609" sldId="293"/>
            <ac:spMk id="4" creationId="{7709FA30-94F4-CFDC-DA34-4F528B290ED2}"/>
          </ac:spMkLst>
        </pc:spChg>
        <pc:picChg chg="add mod">
          <ac:chgData name="Saez Dominguez Jordi" userId="5e38de90-6859-4c91-a31a-8ca4fd52f34d" providerId="ADAL" clId="{BC8A83E9-8A64-4B30-AE4F-81313BEE529A}" dt="2025-09-02T13:05:49.568" v="1205" actId="1076"/>
          <ac:picMkLst>
            <pc:docMk/>
            <pc:sldMk cId="2117344609" sldId="293"/>
            <ac:picMk id="2" creationId="{DC1DC68D-F517-BAC7-D07C-300B389F1122}"/>
          </ac:picMkLst>
        </pc:picChg>
        <pc:picChg chg="add mod">
          <ac:chgData name="Saez Dominguez Jordi" userId="5e38de90-6859-4c91-a31a-8ca4fd52f34d" providerId="ADAL" clId="{BC8A83E9-8A64-4B30-AE4F-81313BEE529A}" dt="2025-09-02T13:06:47.674" v="1272" actId="1076"/>
          <ac:picMkLst>
            <pc:docMk/>
            <pc:sldMk cId="2117344609" sldId="293"/>
            <ac:picMk id="9" creationId="{A29279FF-2900-8D70-D7A3-8E0A8503F484}"/>
          </ac:picMkLst>
        </pc:picChg>
        <pc:picChg chg="add mod">
          <ac:chgData name="Saez Dominguez Jordi" userId="5e38de90-6859-4c91-a31a-8ca4fd52f34d" providerId="ADAL" clId="{BC8A83E9-8A64-4B30-AE4F-81313BEE529A}" dt="2025-09-02T13:05:46.231" v="1204" actId="1076"/>
          <ac:picMkLst>
            <pc:docMk/>
            <pc:sldMk cId="2117344609" sldId="293"/>
            <ac:picMk id="3074" creationId="{0C3F1054-9DF9-69CA-9759-55D667134F26}"/>
          </ac:picMkLst>
        </pc:picChg>
      </pc:sldChg>
      <pc:sldChg chg="addSp delSp modSp add del mod ord">
        <pc:chgData name="Saez Dominguez Jordi" userId="5e38de90-6859-4c91-a31a-8ca4fd52f34d" providerId="ADAL" clId="{BC8A83E9-8A64-4B30-AE4F-81313BEE529A}" dt="2025-09-02T13:13:34.502" v="1547" actId="47"/>
        <pc:sldMkLst>
          <pc:docMk/>
          <pc:sldMk cId="2236175391" sldId="294"/>
        </pc:sldMkLst>
      </pc:sldChg>
      <pc:sldChg chg="addSp modSp add mod">
        <pc:chgData name="Saez Dominguez Jordi" userId="5e38de90-6859-4c91-a31a-8ca4fd52f34d" providerId="ADAL" clId="{BC8A83E9-8A64-4B30-AE4F-81313BEE529A}" dt="2025-09-02T13:17:36.749" v="2072" actId="1076"/>
        <pc:sldMkLst>
          <pc:docMk/>
          <pc:sldMk cId="3611832683" sldId="295"/>
        </pc:sldMkLst>
        <pc:spChg chg="mod">
          <ac:chgData name="Saez Dominguez Jordi" userId="5e38de90-6859-4c91-a31a-8ca4fd52f34d" providerId="ADAL" clId="{BC8A83E9-8A64-4B30-AE4F-81313BEE529A}" dt="2025-09-02T13:15:19.358" v="1804" actId="14100"/>
          <ac:spMkLst>
            <pc:docMk/>
            <pc:sldMk cId="3611832683" sldId="295"/>
            <ac:spMk id="7" creationId="{73D52DB0-D983-0937-D9C7-345846DB5AAB}"/>
          </ac:spMkLst>
        </pc:spChg>
        <pc:spChg chg="mod">
          <ac:chgData name="Saez Dominguez Jordi" userId="5e38de90-6859-4c91-a31a-8ca4fd52f34d" providerId="ADAL" clId="{BC8A83E9-8A64-4B30-AE4F-81313BEE529A}" dt="2025-09-02T13:17:02.590" v="2069" actId="255"/>
          <ac:spMkLst>
            <pc:docMk/>
            <pc:sldMk cId="3611832683" sldId="295"/>
            <ac:spMk id="8" creationId="{3BAFB3C5-A7AF-39FB-BA12-101D05808A03}"/>
          </ac:spMkLst>
        </pc:spChg>
        <pc:picChg chg="add mod">
          <ac:chgData name="Saez Dominguez Jordi" userId="5e38de90-6859-4c91-a31a-8ca4fd52f34d" providerId="ADAL" clId="{BC8A83E9-8A64-4B30-AE4F-81313BEE529A}" dt="2025-09-02T13:17:36.749" v="2072" actId="1076"/>
          <ac:picMkLst>
            <pc:docMk/>
            <pc:sldMk cId="3611832683" sldId="295"/>
            <ac:picMk id="3" creationId="{868AC88D-C1E4-2C0E-D6E2-55748085616F}"/>
          </ac:picMkLst>
        </pc:picChg>
      </pc:sldChg>
      <pc:sldChg chg="addSp modSp add mod">
        <pc:chgData name="Saez Dominguez Jordi" userId="5e38de90-6859-4c91-a31a-8ca4fd52f34d" providerId="ADAL" clId="{BC8A83E9-8A64-4B30-AE4F-81313BEE529A}" dt="2025-09-02T13:19:19.565" v="2406" actId="20577"/>
        <pc:sldMkLst>
          <pc:docMk/>
          <pc:sldMk cId="2356966645" sldId="296"/>
        </pc:sldMkLst>
        <pc:spChg chg="mod">
          <ac:chgData name="Saez Dominguez Jordi" userId="5e38de90-6859-4c91-a31a-8ca4fd52f34d" providerId="ADAL" clId="{BC8A83E9-8A64-4B30-AE4F-81313BEE529A}" dt="2025-09-02T13:18:40.430" v="2192" actId="14100"/>
          <ac:spMkLst>
            <pc:docMk/>
            <pc:sldMk cId="2356966645" sldId="296"/>
            <ac:spMk id="7" creationId="{5E73041C-9B2F-96FA-C306-E7712F825DFF}"/>
          </ac:spMkLst>
        </pc:spChg>
        <pc:spChg chg="mod">
          <ac:chgData name="Saez Dominguez Jordi" userId="5e38de90-6859-4c91-a31a-8ca4fd52f34d" providerId="ADAL" clId="{BC8A83E9-8A64-4B30-AE4F-81313BEE529A}" dt="2025-09-02T13:19:19.565" v="2406" actId="20577"/>
          <ac:spMkLst>
            <pc:docMk/>
            <pc:sldMk cId="2356966645" sldId="296"/>
            <ac:spMk id="8" creationId="{AC567D6E-EC37-B657-29C6-81A825B7669B}"/>
          </ac:spMkLst>
        </pc:spChg>
        <pc:picChg chg="add mod">
          <ac:chgData name="Saez Dominguez Jordi" userId="5e38de90-6859-4c91-a31a-8ca4fd52f34d" providerId="ADAL" clId="{BC8A83E9-8A64-4B30-AE4F-81313BEE529A}" dt="2025-09-02T13:18:41.997" v="2193" actId="1076"/>
          <ac:picMkLst>
            <pc:docMk/>
            <pc:sldMk cId="2356966645" sldId="296"/>
            <ac:picMk id="3" creationId="{CDEB4126-F1D4-AEC9-72E2-CD6F81E0CBE5}"/>
          </ac:picMkLst>
        </pc:picChg>
      </pc:sldChg>
      <pc:sldChg chg="addSp modSp add mod ord">
        <pc:chgData name="Saez Dominguez Jordi" userId="5e38de90-6859-4c91-a31a-8ca4fd52f34d" providerId="ADAL" clId="{BC8A83E9-8A64-4B30-AE4F-81313BEE529A}" dt="2025-09-02T13:24:22.764" v="2621" actId="1076"/>
        <pc:sldMkLst>
          <pc:docMk/>
          <pc:sldMk cId="1271256858" sldId="297"/>
        </pc:sldMkLst>
        <pc:spChg chg="mod">
          <ac:chgData name="Saez Dominguez Jordi" userId="5e38de90-6859-4c91-a31a-8ca4fd52f34d" providerId="ADAL" clId="{BC8A83E9-8A64-4B30-AE4F-81313BEE529A}" dt="2025-09-02T13:19:37.533" v="2418" actId="14100"/>
          <ac:spMkLst>
            <pc:docMk/>
            <pc:sldMk cId="1271256858" sldId="297"/>
            <ac:spMk id="7" creationId="{E2A6A0BD-D605-D77B-E14E-6376626FACB6}"/>
          </ac:spMkLst>
        </pc:spChg>
        <pc:spChg chg="mod">
          <ac:chgData name="Saez Dominguez Jordi" userId="5e38de90-6859-4c91-a31a-8ca4fd52f34d" providerId="ADAL" clId="{BC8A83E9-8A64-4B30-AE4F-81313BEE529A}" dt="2025-09-02T13:20:56.891" v="2612" actId="20577"/>
          <ac:spMkLst>
            <pc:docMk/>
            <pc:sldMk cId="1271256858" sldId="297"/>
            <ac:spMk id="8" creationId="{68E247CA-14F3-AA75-708E-AF504789E6C1}"/>
          </ac:spMkLst>
        </pc:spChg>
        <pc:picChg chg="add mod">
          <ac:chgData name="Saez Dominguez Jordi" userId="5e38de90-6859-4c91-a31a-8ca4fd52f34d" providerId="ADAL" clId="{BC8A83E9-8A64-4B30-AE4F-81313BEE529A}" dt="2025-09-02T13:21:26.397" v="2615" actId="1076"/>
          <ac:picMkLst>
            <pc:docMk/>
            <pc:sldMk cId="1271256858" sldId="297"/>
            <ac:picMk id="3" creationId="{2CB9E3C9-B100-E0AE-2B24-26B187899C09}"/>
          </ac:picMkLst>
        </pc:picChg>
        <pc:picChg chg="add mod">
          <ac:chgData name="Saez Dominguez Jordi" userId="5e38de90-6859-4c91-a31a-8ca4fd52f34d" providerId="ADAL" clId="{BC8A83E9-8A64-4B30-AE4F-81313BEE529A}" dt="2025-09-02T13:23:23.712" v="2618" actId="1076"/>
          <ac:picMkLst>
            <pc:docMk/>
            <pc:sldMk cId="1271256858" sldId="297"/>
            <ac:picMk id="5" creationId="{6C138590-82EA-BEEC-0027-059DFAA348A4}"/>
          </ac:picMkLst>
        </pc:picChg>
        <pc:picChg chg="add mod">
          <ac:chgData name="Saez Dominguez Jordi" userId="5e38de90-6859-4c91-a31a-8ca4fd52f34d" providerId="ADAL" clId="{BC8A83E9-8A64-4B30-AE4F-81313BEE529A}" dt="2025-09-02T13:24:22.764" v="2621" actId="1076"/>
          <ac:picMkLst>
            <pc:docMk/>
            <pc:sldMk cId="1271256858" sldId="297"/>
            <ac:picMk id="9" creationId="{6F20FF6F-0A76-74FB-5EA4-89E7FE9D3C15}"/>
          </ac:picMkLst>
        </pc:picChg>
      </pc:sldChg>
      <pc:sldChg chg="add del">
        <pc:chgData name="Saez Dominguez Jordi" userId="5e38de90-6859-4c91-a31a-8ca4fd52f34d" providerId="ADAL" clId="{BC8A83E9-8A64-4B30-AE4F-81313BEE529A}" dt="2025-09-02T13:24:47.097" v="2636" actId="47"/>
        <pc:sldMkLst>
          <pc:docMk/>
          <pc:sldMk cId="2075151332" sldId="298"/>
        </pc:sldMkLst>
      </pc:sldChg>
      <pc:sldChg chg="addSp delSp modSp add mod">
        <pc:chgData name="Saez Dominguez Jordi" userId="5e38de90-6859-4c91-a31a-8ca4fd52f34d" providerId="ADAL" clId="{BC8A83E9-8A64-4B30-AE4F-81313BEE529A}" dt="2025-09-08T13:18:19.453" v="2746" actId="1076"/>
        <pc:sldMkLst>
          <pc:docMk/>
          <pc:sldMk cId="2900935787" sldId="298"/>
        </pc:sldMkLst>
        <pc:spChg chg="mod">
          <ac:chgData name="Saez Dominguez Jordi" userId="5e38de90-6859-4c91-a31a-8ca4fd52f34d" providerId="ADAL" clId="{BC8A83E9-8A64-4B30-AE4F-81313BEE529A}" dt="2025-09-08T13:16:41.033" v="2739" actId="20577"/>
          <ac:spMkLst>
            <pc:docMk/>
            <pc:sldMk cId="2900935787" sldId="298"/>
            <ac:spMk id="2" creationId="{0FF593C5-A4D0-2823-3278-7EE5EF6FA4DC}"/>
          </ac:spMkLst>
        </pc:spChg>
        <pc:picChg chg="add mod">
          <ac:chgData name="Saez Dominguez Jordi" userId="5e38de90-6859-4c91-a31a-8ca4fd52f34d" providerId="ADAL" clId="{BC8A83E9-8A64-4B30-AE4F-81313BEE529A}" dt="2025-09-08T13:17:52.147" v="2743" actId="1076"/>
          <ac:picMkLst>
            <pc:docMk/>
            <pc:sldMk cId="2900935787" sldId="298"/>
            <ac:picMk id="4" creationId="{13731CD1-81AF-D285-55AD-D32BADDDAFBA}"/>
          </ac:picMkLst>
        </pc:picChg>
        <pc:picChg chg="add mod">
          <ac:chgData name="Saez Dominguez Jordi" userId="5e38de90-6859-4c91-a31a-8ca4fd52f34d" providerId="ADAL" clId="{BC8A83E9-8A64-4B30-AE4F-81313BEE529A}" dt="2025-09-08T13:18:19.453" v="2746" actId="1076"/>
          <ac:picMkLst>
            <pc:docMk/>
            <pc:sldMk cId="2900935787" sldId="298"/>
            <ac:picMk id="6" creationId="{5DAD0D67-6354-76DD-63BC-FFE24438A83E}"/>
          </ac:picMkLst>
        </pc:picChg>
        <pc:picChg chg="del">
          <ac:chgData name="Saez Dominguez Jordi" userId="5e38de90-6859-4c91-a31a-8ca4fd52f34d" providerId="ADAL" clId="{BC8A83E9-8A64-4B30-AE4F-81313BEE529A}" dt="2025-09-08T13:17:25.220" v="2740" actId="478"/>
          <ac:picMkLst>
            <pc:docMk/>
            <pc:sldMk cId="2900935787" sldId="298"/>
            <ac:picMk id="2050" creationId="{6C20A0A6-7AFF-08DF-8119-2B05C1C74D95}"/>
          </ac:picMkLst>
        </pc:picChg>
      </pc:sldChg>
      <pc:sldChg chg="addSp delSp modSp add mod">
        <pc:chgData name="Saez Dominguez Jordi" userId="5e38de90-6859-4c91-a31a-8ca4fd52f34d" providerId="ADAL" clId="{BC8A83E9-8A64-4B30-AE4F-81313BEE529A}" dt="2025-09-08T13:22:28.831" v="2818" actId="1076"/>
        <pc:sldMkLst>
          <pc:docMk/>
          <pc:sldMk cId="1873361975" sldId="299"/>
        </pc:sldMkLst>
        <pc:spChg chg="mod">
          <ac:chgData name="Saez Dominguez Jordi" userId="5e38de90-6859-4c91-a31a-8ca4fd52f34d" providerId="ADAL" clId="{BC8A83E9-8A64-4B30-AE4F-81313BEE529A}" dt="2025-09-08T13:19:13.230" v="2810" actId="20577"/>
          <ac:spMkLst>
            <pc:docMk/>
            <pc:sldMk cId="1873361975" sldId="299"/>
            <ac:spMk id="2" creationId="{27B48A90-1D49-4DE9-97FC-B07852FCAAD3}"/>
          </ac:spMkLst>
        </pc:spChg>
        <pc:spChg chg="add mod">
          <ac:chgData name="Saez Dominguez Jordi" userId="5e38de90-6859-4c91-a31a-8ca4fd52f34d" providerId="ADAL" clId="{BC8A83E9-8A64-4B30-AE4F-81313BEE529A}" dt="2025-09-08T13:22:28.831" v="2818" actId="1076"/>
          <ac:spMkLst>
            <pc:docMk/>
            <pc:sldMk cId="1873361975" sldId="299"/>
            <ac:spMk id="10" creationId="{7851B19B-2A6C-406C-D138-9CC6A6810474}"/>
          </ac:spMkLst>
        </pc:spChg>
        <pc:picChg chg="add mod">
          <ac:chgData name="Saez Dominguez Jordi" userId="5e38de90-6859-4c91-a31a-8ca4fd52f34d" providerId="ADAL" clId="{BC8A83E9-8A64-4B30-AE4F-81313BEE529A}" dt="2025-09-08T13:21:09.476" v="2816" actId="1076"/>
          <ac:picMkLst>
            <pc:docMk/>
            <pc:sldMk cId="1873361975" sldId="299"/>
            <ac:picMk id="4" creationId="{BFCAB660-0DBD-3A98-9483-B69C49C0F787}"/>
          </ac:picMkLst>
        </pc:picChg>
        <pc:picChg chg="add mod">
          <ac:chgData name="Saez Dominguez Jordi" userId="5e38de90-6859-4c91-a31a-8ca4fd52f34d" providerId="ADAL" clId="{BC8A83E9-8A64-4B30-AE4F-81313BEE529A}" dt="2025-09-08T13:21:08.253" v="2815" actId="1076"/>
          <ac:picMkLst>
            <pc:docMk/>
            <pc:sldMk cId="1873361975" sldId="299"/>
            <ac:picMk id="6" creationId="{40CC01C7-AC83-AEB5-C2BF-8BF8FEB10CB5}"/>
          </ac:picMkLst>
        </pc:picChg>
        <pc:picChg chg="del">
          <ac:chgData name="Saez Dominguez Jordi" userId="5e38de90-6859-4c91-a31a-8ca4fd52f34d" providerId="ADAL" clId="{BC8A83E9-8A64-4B30-AE4F-81313BEE529A}" dt="2025-09-08T13:18:52.853" v="2747" actId="478"/>
          <ac:picMkLst>
            <pc:docMk/>
            <pc:sldMk cId="1873361975" sldId="299"/>
            <ac:picMk id="2050" creationId="{D4245A66-097F-BEE0-C8D7-641EE41B606B}"/>
          </ac:picMkLst>
        </pc:picChg>
      </pc:sldChg>
      <pc:sldChg chg="add del">
        <pc:chgData name="Saez Dominguez Jordi" userId="5e38de90-6859-4c91-a31a-8ca4fd52f34d" providerId="ADAL" clId="{BC8A83E9-8A64-4B30-AE4F-81313BEE529A}" dt="2025-09-02T13:24:48.743" v="2637" actId="47"/>
        <pc:sldMkLst>
          <pc:docMk/>
          <pc:sldMk cId="3617223882" sldId="299"/>
        </pc:sldMkLst>
      </pc:sldChg>
      <pc:sldChg chg="add del">
        <pc:chgData name="Saez Dominguez Jordi" userId="5e38de90-6859-4c91-a31a-8ca4fd52f34d" providerId="ADAL" clId="{BC8A83E9-8A64-4B30-AE4F-81313BEE529A}" dt="2025-09-02T13:24:49.971" v="2638" actId="47"/>
        <pc:sldMkLst>
          <pc:docMk/>
          <pc:sldMk cId="810857273" sldId="300"/>
        </pc:sldMkLst>
      </pc:sldChg>
      <pc:sldMasterChg chg="del delSldLayout">
        <pc:chgData name="Saez Dominguez Jordi" userId="5e38de90-6859-4c91-a31a-8ca4fd52f34d" providerId="ADAL" clId="{BC8A83E9-8A64-4B30-AE4F-81313BEE529A}" dt="2025-09-01T12:54:26.614" v="9"/>
        <pc:sldMasterMkLst>
          <pc:docMk/>
          <pc:sldMasterMk cId="1497612012" sldId="2147483756"/>
        </pc:sldMasterMkLst>
        <pc:sldLayoutChg chg="del">
          <pc:chgData name="Saez Dominguez Jordi" userId="5e38de90-6859-4c91-a31a-8ca4fd52f34d" providerId="ADAL" clId="{BC8A83E9-8A64-4B30-AE4F-81313BEE529A}" dt="2025-09-01T12:54:26.614" v="9"/>
          <pc:sldLayoutMkLst>
            <pc:docMk/>
            <pc:sldMasterMk cId="1497612012" sldId="2147483756"/>
            <pc:sldLayoutMk cId="2842392453" sldId="2147483757"/>
          </pc:sldLayoutMkLst>
        </pc:sldLayoutChg>
        <pc:sldLayoutChg chg="del">
          <pc:chgData name="Saez Dominguez Jordi" userId="5e38de90-6859-4c91-a31a-8ca4fd52f34d" providerId="ADAL" clId="{BC8A83E9-8A64-4B30-AE4F-81313BEE529A}" dt="2025-09-01T12:54:26.614" v="9"/>
          <pc:sldLayoutMkLst>
            <pc:docMk/>
            <pc:sldMasterMk cId="1497612012" sldId="2147483756"/>
            <pc:sldLayoutMk cId="3646614483" sldId="2147483758"/>
          </pc:sldLayoutMkLst>
        </pc:sldLayoutChg>
        <pc:sldLayoutChg chg="del">
          <pc:chgData name="Saez Dominguez Jordi" userId="5e38de90-6859-4c91-a31a-8ca4fd52f34d" providerId="ADAL" clId="{BC8A83E9-8A64-4B30-AE4F-81313BEE529A}" dt="2025-09-01T12:54:26.614" v="9"/>
          <pc:sldLayoutMkLst>
            <pc:docMk/>
            <pc:sldMasterMk cId="1497612012" sldId="2147483756"/>
            <pc:sldLayoutMk cId="724120965" sldId="2147483759"/>
          </pc:sldLayoutMkLst>
        </pc:sldLayoutChg>
        <pc:sldLayoutChg chg="del">
          <pc:chgData name="Saez Dominguez Jordi" userId="5e38de90-6859-4c91-a31a-8ca4fd52f34d" providerId="ADAL" clId="{BC8A83E9-8A64-4B30-AE4F-81313BEE529A}" dt="2025-09-01T12:54:26.614" v="9"/>
          <pc:sldLayoutMkLst>
            <pc:docMk/>
            <pc:sldMasterMk cId="1497612012" sldId="2147483756"/>
            <pc:sldLayoutMk cId="356216286" sldId="2147483760"/>
          </pc:sldLayoutMkLst>
        </pc:sldLayoutChg>
        <pc:sldLayoutChg chg="del">
          <pc:chgData name="Saez Dominguez Jordi" userId="5e38de90-6859-4c91-a31a-8ca4fd52f34d" providerId="ADAL" clId="{BC8A83E9-8A64-4B30-AE4F-81313BEE529A}" dt="2025-09-01T12:54:26.614" v="9"/>
          <pc:sldLayoutMkLst>
            <pc:docMk/>
            <pc:sldMasterMk cId="1497612012" sldId="2147483756"/>
            <pc:sldLayoutMk cId="343423015" sldId="2147483761"/>
          </pc:sldLayoutMkLst>
        </pc:sldLayoutChg>
        <pc:sldLayoutChg chg="del">
          <pc:chgData name="Saez Dominguez Jordi" userId="5e38de90-6859-4c91-a31a-8ca4fd52f34d" providerId="ADAL" clId="{BC8A83E9-8A64-4B30-AE4F-81313BEE529A}" dt="2025-09-01T12:54:26.614" v="9"/>
          <pc:sldLayoutMkLst>
            <pc:docMk/>
            <pc:sldMasterMk cId="1497612012" sldId="2147483756"/>
            <pc:sldLayoutMk cId="3182757284" sldId="2147483762"/>
          </pc:sldLayoutMkLst>
        </pc:sldLayoutChg>
        <pc:sldLayoutChg chg="del">
          <pc:chgData name="Saez Dominguez Jordi" userId="5e38de90-6859-4c91-a31a-8ca4fd52f34d" providerId="ADAL" clId="{BC8A83E9-8A64-4B30-AE4F-81313BEE529A}" dt="2025-09-01T12:54:26.614" v="9"/>
          <pc:sldLayoutMkLst>
            <pc:docMk/>
            <pc:sldMasterMk cId="1497612012" sldId="2147483756"/>
            <pc:sldLayoutMk cId="715098471" sldId="2147483763"/>
          </pc:sldLayoutMkLst>
        </pc:sldLayoutChg>
        <pc:sldLayoutChg chg="del">
          <pc:chgData name="Saez Dominguez Jordi" userId="5e38de90-6859-4c91-a31a-8ca4fd52f34d" providerId="ADAL" clId="{BC8A83E9-8A64-4B30-AE4F-81313BEE529A}" dt="2025-09-01T12:54:26.614" v="9"/>
          <pc:sldLayoutMkLst>
            <pc:docMk/>
            <pc:sldMasterMk cId="1497612012" sldId="2147483756"/>
            <pc:sldLayoutMk cId="4012917882" sldId="2147483764"/>
          </pc:sldLayoutMkLst>
        </pc:sldLayoutChg>
        <pc:sldLayoutChg chg="del">
          <pc:chgData name="Saez Dominguez Jordi" userId="5e38de90-6859-4c91-a31a-8ca4fd52f34d" providerId="ADAL" clId="{BC8A83E9-8A64-4B30-AE4F-81313BEE529A}" dt="2025-09-01T12:54:26.614" v="9"/>
          <pc:sldLayoutMkLst>
            <pc:docMk/>
            <pc:sldMasterMk cId="1497612012" sldId="2147483756"/>
            <pc:sldLayoutMk cId="434221562" sldId="2147483765"/>
          </pc:sldLayoutMkLst>
        </pc:sldLayoutChg>
        <pc:sldLayoutChg chg="del">
          <pc:chgData name="Saez Dominguez Jordi" userId="5e38de90-6859-4c91-a31a-8ca4fd52f34d" providerId="ADAL" clId="{BC8A83E9-8A64-4B30-AE4F-81313BEE529A}" dt="2025-09-01T12:54:26.614" v="9"/>
          <pc:sldLayoutMkLst>
            <pc:docMk/>
            <pc:sldMasterMk cId="1497612012" sldId="2147483756"/>
            <pc:sldLayoutMk cId="474967271" sldId="2147483766"/>
          </pc:sldLayoutMkLst>
        </pc:sldLayoutChg>
        <pc:sldLayoutChg chg="del">
          <pc:chgData name="Saez Dominguez Jordi" userId="5e38de90-6859-4c91-a31a-8ca4fd52f34d" providerId="ADAL" clId="{BC8A83E9-8A64-4B30-AE4F-81313BEE529A}" dt="2025-09-01T12:54:26.614" v="9"/>
          <pc:sldLayoutMkLst>
            <pc:docMk/>
            <pc:sldMasterMk cId="1497612012" sldId="2147483756"/>
            <pc:sldLayoutMk cId="3183067346" sldId="2147483767"/>
          </pc:sldLayoutMkLst>
        </pc:sldLayoutChg>
      </pc:sldMasterChg>
      <pc:sldMasterChg chg="del delSldLayout">
        <pc:chgData name="Saez Dominguez Jordi" userId="5e38de90-6859-4c91-a31a-8ca4fd52f34d" providerId="ADAL" clId="{BC8A83E9-8A64-4B30-AE4F-81313BEE529A}" dt="2025-09-02T12:57:09.442" v="1035"/>
        <pc:sldMasterMkLst>
          <pc:docMk/>
          <pc:sldMasterMk cId="1333291291" sldId="2147483768"/>
        </pc:sldMasterMkLst>
        <pc:sldLayoutChg chg="del">
          <pc:chgData name="Saez Dominguez Jordi" userId="5e38de90-6859-4c91-a31a-8ca4fd52f34d" providerId="ADAL" clId="{BC8A83E9-8A64-4B30-AE4F-81313BEE529A}" dt="2025-09-02T12:57:09.442" v="1035"/>
          <pc:sldLayoutMkLst>
            <pc:docMk/>
            <pc:sldMasterMk cId="1333291291" sldId="2147483768"/>
            <pc:sldLayoutMk cId="1984300094" sldId="2147483769"/>
          </pc:sldLayoutMkLst>
        </pc:sldLayoutChg>
        <pc:sldLayoutChg chg="del">
          <pc:chgData name="Saez Dominguez Jordi" userId="5e38de90-6859-4c91-a31a-8ca4fd52f34d" providerId="ADAL" clId="{BC8A83E9-8A64-4B30-AE4F-81313BEE529A}" dt="2025-09-02T12:57:09.442" v="1035"/>
          <pc:sldLayoutMkLst>
            <pc:docMk/>
            <pc:sldMasterMk cId="1333291291" sldId="2147483768"/>
            <pc:sldLayoutMk cId="3731357683" sldId="2147483770"/>
          </pc:sldLayoutMkLst>
        </pc:sldLayoutChg>
        <pc:sldLayoutChg chg="del">
          <pc:chgData name="Saez Dominguez Jordi" userId="5e38de90-6859-4c91-a31a-8ca4fd52f34d" providerId="ADAL" clId="{BC8A83E9-8A64-4B30-AE4F-81313BEE529A}" dt="2025-09-02T12:57:09.442" v="1035"/>
          <pc:sldLayoutMkLst>
            <pc:docMk/>
            <pc:sldMasterMk cId="1333291291" sldId="2147483768"/>
            <pc:sldLayoutMk cId="1805378468" sldId="2147483771"/>
          </pc:sldLayoutMkLst>
        </pc:sldLayoutChg>
        <pc:sldLayoutChg chg="del">
          <pc:chgData name="Saez Dominguez Jordi" userId="5e38de90-6859-4c91-a31a-8ca4fd52f34d" providerId="ADAL" clId="{BC8A83E9-8A64-4B30-AE4F-81313BEE529A}" dt="2025-09-02T12:57:09.442" v="1035"/>
          <pc:sldLayoutMkLst>
            <pc:docMk/>
            <pc:sldMasterMk cId="1333291291" sldId="2147483768"/>
            <pc:sldLayoutMk cId="473086463" sldId="2147483772"/>
          </pc:sldLayoutMkLst>
        </pc:sldLayoutChg>
        <pc:sldLayoutChg chg="del">
          <pc:chgData name="Saez Dominguez Jordi" userId="5e38de90-6859-4c91-a31a-8ca4fd52f34d" providerId="ADAL" clId="{BC8A83E9-8A64-4B30-AE4F-81313BEE529A}" dt="2025-09-02T12:57:09.442" v="1035"/>
          <pc:sldLayoutMkLst>
            <pc:docMk/>
            <pc:sldMasterMk cId="1333291291" sldId="2147483768"/>
            <pc:sldLayoutMk cId="2651340294" sldId="2147483773"/>
          </pc:sldLayoutMkLst>
        </pc:sldLayoutChg>
        <pc:sldLayoutChg chg="del">
          <pc:chgData name="Saez Dominguez Jordi" userId="5e38de90-6859-4c91-a31a-8ca4fd52f34d" providerId="ADAL" clId="{BC8A83E9-8A64-4B30-AE4F-81313BEE529A}" dt="2025-09-02T12:57:09.442" v="1035"/>
          <pc:sldLayoutMkLst>
            <pc:docMk/>
            <pc:sldMasterMk cId="1333291291" sldId="2147483768"/>
            <pc:sldLayoutMk cId="1308679938" sldId="2147483774"/>
          </pc:sldLayoutMkLst>
        </pc:sldLayoutChg>
        <pc:sldLayoutChg chg="del">
          <pc:chgData name="Saez Dominguez Jordi" userId="5e38de90-6859-4c91-a31a-8ca4fd52f34d" providerId="ADAL" clId="{BC8A83E9-8A64-4B30-AE4F-81313BEE529A}" dt="2025-09-02T12:57:09.442" v="1035"/>
          <pc:sldLayoutMkLst>
            <pc:docMk/>
            <pc:sldMasterMk cId="1333291291" sldId="2147483768"/>
            <pc:sldLayoutMk cId="1903020360" sldId="2147483775"/>
          </pc:sldLayoutMkLst>
        </pc:sldLayoutChg>
        <pc:sldLayoutChg chg="del">
          <pc:chgData name="Saez Dominguez Jordi" userId="5e38de90-6859-4c91-a31a-8ca4fd52f34d" providerId="ADAL" clId="{BC8A83E9-8A64-4B30-AE4F-81313BEE529A}" dt="2025-09-02T12:57:09.442" v="1035"/>
          <pc:sldLayoutMkLst>
            <pc:docMk/>
            <pc:sldMasterMk cId="1333291291" sldId="2147483768"/>
            <pc:sldLayoutMk cId="3770999302" sldId="2147483776"/>
          </pc:sldLayoutMkLst>
        </pc:sldLayoutChg>
        <pc:sldLayoutChg chg="del">
          <pc:chgData name="Saez Dominguez Jordi" userId="5e38de90-6859-4c91-a31a-8ca4fd52f34d" providerId="ADAL" clId="{BC8A83E9-8A64-4B30-AE4F-81313BEE529A}" dt="2025-09-02T12:57:09.442" v="1035"/>
          <pc:sldLayoutMkLst>
            <pc:docMk/>
            <pc:sldMasterMk cId="1333291291" sldId="2147483768"/>
            <pc:sldLayoutMk cId="970012333" sldId="2147483777"/>
          </pc:sldLayoutMkLst>
        </pc:sldLayoutChg>
        <pc:sldLayoutChg chg="del">
          <pc:chgData name="Saez Dominguez Jordi" userId="5e38de90-6859-4c91-a31a-8ca4fd52f34d" providerId="ADAL" clId="{BC8A83E9-8A64-4B30-AE4F-81313BEE529A}" dt="2025-09-02T12:57:09.442" v="1035"/>
          <pc:sldLayoutMkLst>
            <pc:docMk/>
            <pc:sldMasterMk cId="1333291291" sldId="2147483768"/>
            <pc:sldLayoutMk cId="2790961573" sldId="2147483778"/>
          </pc:sldLayoutMkLst>
        </pc:sldLayoutChg>
        <pc:sldLayoutChg chg="del">
          <pc:chgData name="Saez Dominguez Jordi" userId="5e38de90-6859-4c91-a31a-8ca4fd52f34d" providerId="ADAL" clId="{BC8A83E9-8A64-4B30-AE4F-81313BEE529A}" dt="2025-09-02T12:57:09.442" v="1035"/>
          <pc:sldLayoutMkLst>
            <pc:docMk/>
            <pc:sldMasterMk cId="1333291291" sldId="2147483768"/>
            <pc:sldLayoutMk cId="290603081" sldId="2147483779"/>
          </pc:sldLayoutMkLst>
        </pc:sldLayoutChg>
      </pc:sldMasterChg>
      <pc:sldMasterChg chg="del delSldLayout">
        <pc:chgData name="Saez Dominguez Jordi" userId="5e38de90-6859-4c91-a31a-8ca4fd52f34d" providerId="ADAL" clId="{BC8A83E9-8A64-4B30-AE4F-81313BEE529A}" dt="2025-09-02T12:57:09.442" v="1035"/>
        <pc:sldMasterMkLst>
          <pc:docMk/>
          <pc:sldMasterMk cId="3196744174" sldId="2147483780"/>
        </pc:sldMasterMkLst>
        <pc:sldLayoutChg chg="del">
          <pc:chgData name="Saez Dominguez Jordi" userId="5e38de90-6859-4c91-a31a-8ca4fd52f34d" providerId="ADAL" clId="{BC8A83E9-8A64-4B30-AE4F-81313BEE529A}" dt="2025-09-02T12:57:09.442" v="1035"/>
          <pc:sldLayoutMkLst>
            <pc:docMk/>
            <pc:sldMasterMk cId="3196744174" sldId="2147483780"/>
            <pc:sldLayoutMk cId="1082348925" sldId="2147483781"/>
          </pc:sldLayoutMkLst>
        </pc:sldLayoutChg>
        <pc:sldLayoutChg chg="del">
          <pc:chgData name="Saez Dominguez Jordi" userId="5e38de90-6859-4c91-a31a-8ca4fd52f34d" providerId="ADAL" clId="{BC8A83E9-8A64-4B30-AE4F-81313BEE529A}" dt="2025-09-02T12:57:09.442" v="1035"/>
          <pc:sldLayoutMkLst>
            <pc:docMk/>
            <pc:sldMasterMk cId="3196744174" sldId="2147483780"/>
            <pc:sldLayoutMk cId="3054901759" sldId="2147483782"/>
          </pc:sldLayoutMkLst>
        </pc:sldLayoutChg>
        <pc:sldLayoutChg chg="del">
          <pc:chgData name="Saez Dominguez Jordi" userId="5e38de90-6859-4c91-a31a-8ca4fd52f34d" providerId="ADAL" clId="{BC8A83E9-8A64-4B30-AE4F-81313BEE529A}" dt="2025-09-02T12:57:09.442" v="1035"/>
          <pc:sldLayoutMkLst>
            <pc:docMk/>
            <pc:sldMasterMk cId="3196744174" sldId="2147483780"/>
            <pc:sldLayoutMk cId="2664179747" sldId="2147483783"/>
          </pc:sldLayoutMkLst>
        </pc:sldLayoutChg>
        <pc:sldLayoutChg chg="del">
          <pc:chgData name="Saez Dominguez Jordi" userId="5e38de90-6859-4c91-a31a-8ca4fd52f34d" providerId="ADAL" clId="{BC8A83E9-8A64-4B30-AE4F-81313BEE529A}" dt="2025-09-02T12:57:09.442" v="1035"/>
          <pc:sldLayoutMkLst>
            <pc:docMk/>
            <pc:sldMasterMk cId="3196744174" sldId="2147483780"/>
            <pc:sldLayoutMk cId="734552576" sldId="2147483784"/>
          </pc:sldLayoutMkLst>
        </pc:sldLayoutChg>
        <pc:sldLayoutChg chg="del">
          <pc:chgData name="Saez Dominguez Jordi" userId="5e38de90-6859-4c91-a31a-8ca4fd52f34d" providerId="ADAL" clId="{BC8A83E9-8A64-4B30-AE4F-81313BEE529A}" dt="2025-09-02T12:57:09.442" v="1035"/>
          <pc:sldLayoutMkLst>
            <pc:docMk/>
            <pc:sldMasterMk cId="3196744174" sldId="2147483780"/>
            <pc:sldLayoutMk cId="197346824" sldId="2147483785"/>
          </pc:sldLayoutMkLst>
        </pc:sldLayoutChg>
        <pc:sldLayoutChg chg="del">
          <pc:chgData name="Saez Dominguez Jordi" userId="5e38de90-6859-4c91-a31a-8ca4fd52f34d" providerId="ADAL" clId="{BC8A83E9-8A64-4B30-AE4F-81313BEE529A}" dt="2025-09-02T12:57:09.442" v="1035"/>
          <pc:sldLayoutMkLst>
            <pc:docMk/>
            <pc:sldMasterMk cId="3196744174" sldId="2147483780"/>
            <pc:sldLayoutMk cId="1352882279" sldId="2147483786"/>
          </pc:sldLayoutMkLst>
        </pc:sldLayoutChg>
        <pc:sldLayoutChg chg="del">
          <pc:chgData name="Saez Dominguez Jordi" userId="5e38de90-6859-4c91-a31a-8ca4fd52f34d" providerId="ADAL" clId="{BC8A83E9-8A64-4B30-AE4F-81313BEE529A}" dt="2025-09-02T12:57:09.442" v="1035"/>
          <pc:sldLayoutMkLst>
            <pc:docMk/>
            <pc:sldMasterMk cId="3196744174" sldId="2147483780"/>
            <pc:sldLayoutMk cId="4825142" sldId="2147483787"/>
          </pc:sldLayoutMkLst>
        </pc:sldLayoutChg>
        <pc:sldLayoutChg chg="del">
          <pc:chgData name="Saez Dominguez Jordi" userId="5e38de90-6859-4c91-a31a-8ca4fd52f34d" providerId="ADAL" clId="{BC8A83E9-8A64-4B30-AE4F-81313BEE529A}" dt="2025-09-02T12:57:09.442" v="1035"/>
          <pc:sldLayoutMkLst>
            <pc:docMk/>
            <pc:sldMasterMk cId="3196744174" sldId="2147483780"/>
            <pc:sldLayoutMk cId="1467435867" sldId="2147483788"/>
          </pc:sldLayoutMkLst>
        </pc:sldLayoutChg>
        <pc:sldLayoutChg chg="del">
          <pc:chgData name="Saez Dominguez Jordi" userId="5e38de90-6859-4c91-a31a-8ca4fd52f34d" providerId="ADAL" clId="{BC8A83E9-8A64-4B30-AE4F-81313BEE529A}" dt="2025-09-02T12:57:09.442" v="1035"/>
          <pc:sldLayoutMkLst>
            <pc:docMk/>
            <pc:sldMasterMk cId="3196744174" sldId="2147483780"/>
            <pc:sldLayoutMk cId="2750318951" sldId="2147483789"/>
          </pc:sldLayoutMkLst>
        </pc:sldLayoutChg>
        <pc:sldLayoutChg chg="del">
          <pc:chgData name="Saez Dominguez Jordi" userId="5e38de90-6859-4c91-a31a-8ca4fd52f34d" providerId="ADAL" clId="{BC8A83E9-8A64-4B30-AE4F-81313BEE529A}" dt="2025-09-02T12:57:09.442" v="1035"/>
          <pc:sldLayoutMkLst>
            <pc:docMk/>
            <pc:sldMasterMk cId="3196744174" sldId="2147483780"/>
            <pc:sldLayoutMk cId="652120595" sldId="2147483790"/>
          </pc:sldLayoutMkLst>
        </pc:sldLayoutChg>
        <pc:sldLayoutChg chg="del">
          <pc:chgData name="Saez Dominguez Jordi" userId="5e38de90-6859-4c91-a31a-8ca4fd52f34d" providerId="ADAL" clId="{BC8A83E9-8A64-4B30-AE4F-81313BEE529A}" dt="2025-09-02T12:57:09.442" v="1035"/>
          <pc:sldLayoutMkLst>
            <pc:docMk/>
            <pc:sldMasterMk cId="3196744174" sldId="2147483780"/>
            <pc:sldLayoutMk cId="3022397583" sldId="2147483791"/>
          </pc:sldLayoutMkLst>
        </pc:sldLayoutChg>
      </pc:sldMasterChg>
      <pc:sldMasterChg chg="del delSldLayout">
        <pc:chgData name="Saez Dominguez Jordi" userId="5e38de90-6859-4c91-a31a-8ca4fd52f34d" providerId="ADAL" clId="{BC8A83E9-8A64-4B30-AE4F-81313BEE529A}" dt="2025-09-02T12:57:09.442" v="1035"/>
        <pc:sldMasterMkLst>
          <pc:docMk/>
          <pc:sldMasterMk cId="2745389417" sldId="2147483792"/>
        </pc:sldMasterMkLst>
        <pc:sldLayoutChg chg="del">
          <pc:chgData name="Saez Dominguez Jordi" userId="5e38de90-6859-4c91-a31a-8ca4fd52f34d" providerId="ADAL" clId="{BC8A83E9-8A64-4B30-AE4F-81313BEE529A}" dt="2025-09-02T12:57:09.442" v="1035"/>
          <pc:sldLayoutMkLst>
            <pc:docMk/>
            <pc:sldMasterMk cId="2745389417" sldId="2147483792"/>
            <pc:sldLayoutMk cId="3547777537" sldId="2147483793"/>
          </pc:sldLayoutMkLst>
        </pc:sldLayoutChg>
        <pc:sldLayoutChg chg="del">
          <pc:chgData name="Saez Dominguez Jordi" userId="5e38de90-6859-4c91-a31a-8ca4fd52f34d" providerId="ADAL" clId="{BC8A83E9-8A64-4B30-AE4F-81313BEE529A}" dt="2025-09-02T12:57:09.442" v="1035"/>
          <pc:sldLayoutMkLst>
            <pc:docMk/>
            <pc:sldMasterMk cId="2745389417" sldId="2147483792"/>
            <pc:sldLayoutMk cId="2154541884" sldId="2147483794"/>
          </pc:sldLayoutMkLst>
        </pc:sldLayoutChg>
        <pc:sldLayoutChg chg="del">
          <pc:chgData name="Saez Dominguez Jordi" userId="5e38de90-6859-4c91-a31a-8ca4fd52f34d" providerId="ADAL" clId="{BC8A83E9-8A64-4B30-AE4F-81313BEE529A}" dt="2025-09-02T12:57:09.442" v="1035"/>
          <pc:sldLayoutMkLst>
            <pc:docMk/>
            <pc:sldMasterMk cId="2745389417" sldId="2147483792"/>
            <pc:sldLayoutMk cId="2879551820" sldId="2147483795"/>
          </pc:sldLayoutMkLst>
        </pc:sldLayoutChg>
        <pc:sldLayoutChg chg="del">
          <pc:chgData name="Saez Dominguez Jordi" userId="5e38de90-6859-4c91-a31a-8ca4fd52f34d" providerId="ADAL" clId="{BC8A83E9-8A64-4B30-AE4F-81313BEE529A}" dt="2025-09-02T12:57:09.442" v="1035"/>
          <pc:sldLayoutMkLst>
            <pc:docMk/>
            <pc:sldMasterMk cId="2745389417" sldId="2147483792"/>
            <pc:sldLayoutMk cId="1559825103" sldId="2147483796"/>
          </pc:sldLayoutMkLst>
        </pc:sldLayoutChg>
        <pc:sldLayoutChg chg="del">
          <pc:chgData name="Saez Dominguez Jordi" userId="5e38de90-6859-4c91-a31a-8ca4fd52f34d" providerId="ADAL" clId="{BC8A83E9-8A64-4B30-AE4F-81313BEE529A}" dt="2025-09-02T12:57:09.442" v="1035"/>
          <pc:sldLayoutMkLst>
            <pc:docMk/>
            <pc:sldMasterMk cId="2745389417" sldId="2147483792"/>
            <pc:sldLayoutMk cId="435022637" sldId="2147483797"/>
          </pc:sldLayoutMkLst>
        </pc:sldLayoutChg>
        <pc:sldLayoutChg chg="del">
          <pc:chgData name="Saez Dominguez Jordi" userId="5e38de90-6859-4c91-a31a-8ca4fd52f34d" providerId="ADAL" clId="{BC8A83E9-8A64-4B30-AE4F-81313BEE529A}" dt="2025-09-02T12:57:09.442" v="1035"/>
          <pc:sldLayoutMkLst>
            <pc:docMk/>
            <pc:sldMasterMk cId="2745389417" sldId="2147483792"/>
            <pc:sldLayoutMk cId="2426507325" sldId="2147483798"/>
          </pc:sldLayoutMkLst>
        </pc:sldLayoutChg>
        <pc:sldLayoutChg chg="del">
          <pc:chgData name="Saez Dominguez Jordi" userId="5e38de90-6859-4c91-a31a-8ca4fd52f34d" providerId="ADAL" clId="{BC8A83E9-8A64-4B30-AE4F-81313BEE529A}" dt="2025-09-02T12:57:09.442" v="1035"/>
          <pc:sldLayoutMkLst>
            <pc:docMk/>
            <pc:sldMasterMk cId="2745389417" sldId="2147483792"/>
            <pc:sldLayoutMk cId="3177939767" sldId="2147483799"/>
          </pc:sldLayoutMkLst>
        </pc:sldLayoutChg>
        <pc:sldLayoutChg chg="del">
          <pc:chgData name="Saez Dominguez Jordi" userId="5e38de90-6859-4c91-a31a-8ca4fd52f34d" providerId="ADAL" clId="{BC8A83E9-8A64-4B30-AE4F-81313BEE529A}" dt="2025-09-02T12:57:09.442" v="1035"/>
          <pc:sldLayoutMkLst>
            <pc:docMk/>
            <pc:sldMasterMk cId="2745389417" sldId="2147483792"/>
            <pc:sldLayoutMk cId="3802806887" sldId="2147483800"/>
          </pc:sldLayoutMkLst>
        </pc:sldLayoutChg>
        <pc:sldLayoutChg chg="del">
          <pc:chgData name="Saez Dominguez Jordi" userId="5e38de90-6859-4c91-a31a-8ca4fd52f34d" providerId="ADAL" clId="{BC8A83E9-8A64-4B30-AE4F-81313BEE529A}" dt="2025-09-02T12:57:09.442" v="1035"/>
          <pc:sldLayoutMkLst>
            <pc:docMk/>
            <pc:sldMasterMk cId="2745389417" sldId="2147483792"/>
            <pc:sldLayoutMk cId="1059672707" sldId="2147483801"/>
          </pc:sldLayoutMkLst>
        </pc:sldLayoutChg>
        <pc:sldLayoutChg chg="del">
          <pc:chgData name="Saez Dominguez Jordi" userId="5e38de90-6859-4c91-a31a-8ca4fd52f34d" providerId="ADAL" clId="{BC8A83E9-8A64-4B30-AE4F-81313BEE529A}" dt="2025-09-02T12:57:09.442" v="1035"/>
          <pc:sldLayoutMkLst>
            <pc:docMk/>
            <pc:sldMasterMk cId="2745389417" sldId="2147483792"/>
            <pc:sldLayoutMk cId="3529628801" sldId="2147483802"/>
          </pc:sldLayoutMkLst>
        </pc:sldLayoutChg>
        <pc:sldLayoutChg chg="del">
          <pc:chgData name="Saez Dominguez Jordi" userId="5e38de90-6859-4c91-a31a-8ca4fd52f34d" providerId="ADAL" clId="{BC8A83E9-8A64-4B30-AE4F-81313BEE529A}" dt="2025-09-02T12:57:09.442" v="1035"/>
          <pc:sldLayoutMkLst>
            <pc:docMk/>
            <pc:sldMasterMk cId="2745389417" sldId="2147483792"/>
            <pc:sldLayoutMk cId="4239864079" sldId="2147483803"/>
          </pc:sldLayoutMkLst>
        </pc:sldLayoutChg>
      </pc:sldMasterChg>
      <pc:sldMasterChg chg="del delSldLayout">
        <pc:chgData name="Saez Dominguez Jordi" userId="5e38de90-6859-4c91-a31a-8ca4fd52f34d" providerId="ADAL" clId="{BC8A83E9-8A64-4B30-AE4F-81313BEE529A}" dt="2025-09-02T12:57:09.442" v="1035"/>
        <pc:sldMasterMkLst>
          <pc:docMk/>
          <pc:sldMasterMk cId="812963299" sldId="2147483804"/>
        </pc:sldMasterMkLst>
        <pc:sldLayoutChg chg="del">
          <pc:chgData name="Saez Dominguez Jordi" userId="5e38de90-6859-4c91-a31a-8ca4fd52f34d" providerId="ADAL" clId="{BC8A83E9-8A64-4B30-AE4F-81313BEE529A}" dt="2025-09-02T12:57:09.442" v="1035"/>
          <pc:sldLayoutMkLst>
            <pc:docMk/>
            <pc:sldMasterMk cId="812963299" sldId="2147483804"/>
            <pc:sldLayoutMk cId="878736765" sldId="2147483805"/>
          </pc:sldLayoutMkLst>
        </pc:sldLayoutChg>
        <pc:sldLayoutChg chg="del">
          <pc:chgData name="Saez Dominguez Jordi" userId="5e38de90-6859-4c91-a31a-8ca4fd52f34d" providerId="ADAL" clId="{BC8A83E9-8A64-4B30-AE4F-81313BEE529A}" dt="2025-09-02T12:57:09.442" v="1035"/>
          <pc:sldLayoutMkLst>
            <pc:docMk/>
            <pc:sldMasterMk cId="812963299" sldId="2147483804"/>
            <pc:sldLayoutMk cId="3984421816" sldId="2147483806"/>
          </pc:sldLayoutMkLst>
        </pc:sldLayoutChg>
        <pc:sldLayoutChg chg="del">
          <pc:chgData name="Saez Dominguez Jordi" userId="5e38de90-6859-4c91-a31a-8ca4fd52f34d" providerId="ADAL" clId="{BC8A83E9-8A64-4B30-AE4F-81313BEE529A}" dt="2025-09-02T12:57:09.442" v="1035"/>
          <pc:sldLayoutMkLst>
            <pc:docMk/>
            <pc:sldMasterMk cId="812963299" sldId="2147483804"/>
            <pc:sldLayoutMk cId="4116515442" sldId="2147483807"/>
          </pc:sldLayoutMkLst>
        </pc:sldLayoutChg>
        <pc:sldLayoutChg chg="del">
          <pc:chgData name="Saez Dominguez Jordi" userId="5e38de90-6859-4c91-a31a-8ca4fd52f34d" providerId="ADAL" clId="{BC8A83E9-8A64-4B30-AE4F-81313BEE529A}" dt="2025-09-02T12:57:09.442" v="1035"/>
          <pc:sldLayoutMkLst>
            <pc:docMk/>
            <pc:sldMasterMk cId="812963299" sldId="2147483804"/>
            <pc:sldLayoutMk cId="430416329" sldId="2147483808"/>
          </pc:sldLayoutMkLst>
        </pc:sldLayoutChg>
        <pc:sldLayoutChg chg="del">
          <pc:chgData name="Saez Dominguez Jordi" userId="5e38de90-6859-4c91-a31a-8ca4fd52f34d" providerId="ADAL" clId="{BC8A83E9-8A64-4B30-AE4F-81313BEE529A}" dt="2025-09-02T12:57:09.442" v="1035"/>
          <pc:sldLayoutMkLst>
            <pc:docMk/>
            <pc:sldMasterMk cId="812963299" sldId="2147483804"/>
            <pc:sldLayoutMk cId="4110180173" sldId="2147483809"/>
          </pc:sldLayoutMkLst>
        </pc:sldLayoutChg>
        <pc:sldLayoutChg chg="del">
          <pc:chgData name="Saez Dominguez Jordi" userId="5e38de90-6859-4c91-a31a-8ca4fd52f34d" providerId="ADAL" clId="{BC8A83E9-8A64-4B30-AE4F-81313BEE529A}" dt="2025-09-02T12:57:09.442" v="1035"/>
          <pc:sldLayoutMkLst>
            <pc:docMk/>
            <pc:sldMasterMk cId="812963299" sldId="2147483804"/>
            <pc:sldLayoutMk cId="1687021319" sldId="2147483810"/>
          </pc:sldLayoutMkLst>
        </pc:sldLayoutChg>
        <pc:sldLayoutChg chg="del">
          <pc:chgData name="Saez Dominguez Jordi" userId="5e38de90-6859-4c91-a31a-8ca4fd52f34d" providerId="ADAL" clId="{BC8A83E9-8A64-4B30-AE4F-81313BEE529A}" dt="2025-09-02T12:57:09.442" v="1035"/>
          <pc:sldLayoutMkLst>
            <pc:docMk/>
            <pc:sldMasterMk cId="812963299" sldId="2147483804"/>
            <pc:sldLayoutMk cId="1038906987" sldId="2147483811"/>
          </pc:sldLayoutMkLst>
        </pc:sldLayoutChg>
        <pc:sldLayoutChg chg="del">
          <pc:chgData name="Saez Dominguez Jordi" userId="5e38de90-6859-4c91-a31a-8ca4fd52f34d" providerId="ADAL" clId="{BC8A83E9-8A64-4B30-AE4F-81313BEE529A}" dt="2025-09-02T12:57:09.442" v="1035"/>
          <pc:sldLayoutMkLst>
            <pc:docMk/>
            <pc:sldMasterMk cId="812963299" sldId="2147483804"/>
            <pc:sldLayoutMk cId="692908414" sldId="2147483812"/>
          </pc:sldLayoutMkLst>
        </pc:sldLayoutChg>
        <pc:sldLayoutChg chg="del">
          <pc:chgData name="Saez Dominguez Jordi" userId="5e38de90-6859-4c91-a31a-8ca4fd52f34d" providerId="ADAL" clId="{BC8A83E9-8A64-4B30-AE4F-81313BEE529A}" dt="2025-09-02T12:57:09.442" v="1035"/>
          <pc:sldLayoutMkLst>
            <pc:docMk/>
            <pc:sldMasterMk cId="812963299" sldId="2147483804"/>
            <pc:sldLayoutMk cId="791809092" sldId="2147483813"/>
          </pc:sldLayoutMkLst>
        </pc:sldLayoutChg>
        <pc:sldLayoutChg chg="del">
          <pc:chgData name="Saez Dominguez Jordi" userId="5e38de90-6859-4c91-a31a-8ca4fd52f34d" providerId="ADAL" clId="{BC8A83E9-8A64-4B30-AE4F-81313BEE529A}" dt="2025-09-02T12:57:09.442" v="1035"/>
          <pc:sldLayoutMkLst>
            <pc:docMk/>
            <pc:sldMasterMk cId="812963299" sldId="2147483804"/>
            <pc:sldLayoutMk cId="2618470932" sldId="2147483814"/>
          </pc:sldLayoutMkLst>
        </pc:sldLayoutChg>
        <pc:sldLayoutChg chg="del">
          <pc:chgData name="Saez Dominguez Jordi" userId="5e38de90-6859-4c91-a31a-8ca4fd52f34d" providerId="ADAL" clId="{BC8A83E9-8A64-4B30-AE4F-81313BEE529A}" dt="2025-09-02T12:57:09.442" v="1035"/>
          <pc:sldLayoutMkLst>
            <pc:docMk/>
            <pc:sldMasterMk cId="812963299" sldId="2147483804"/>
            <pc:sldLayoutMk cId="2064227154" sldId="2147483815"/>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CA367A-3710-4A6B-8529-F292E404F480}"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F2A3E0B9-C90A-4ACF-A7AF-24503EC38C29}">
      <dgm:prSet/>
      <dgm:spPr/>
      <dgm:t>
        <a:bodyPr/>
        <a:lstStyle/>
        <a:p>
          <a:pPr>
            <a:lnSpc>
              <a:spcPct val="100000"/>
            </a:lnSpc>
            <a:defRPr b="1"/>
          </a:pPr>
          <a:r>
            <a:rPr lang="en-US"/>
            <a:t>Medication Administration Errors</a:t>
          </a:r>
        </a:p>
      </dgm:t>
    </dgm:pt>
    <dgm:pt modelId="{F94C2C0D-E73A-48C4-8A5E-0B06BB17A374}" type="parTrans" cxnId="{B3C87CE3-B191-45EC-9E9F-A2C21EEBEDAD}">
      <dgm:prSet/>
      <dgm:spPr/>
      <dgm:t>
        <a:bodyPr/>
        <a:lstStyle/>
        <a:p>
          <a:endParaRPr lang="en-US"/>
        </a:p>
      </dgm:t>
    </dgm:pt>
    <dgm:pt modelId="{4AFE1279-DF87-42D0-A4EB-5CD98A3322E1}" type="sibTrans" cxnId="{B3C87CE3-B191-45EC-9E9F-A2C21EEBEDAD}">
      <dgm:prSet/>
      <dgm:spPr/>
      <dgm:t>
        <a:bodyPr/>
        <a:lstStyle/>
        <a:p>
          <a:pPr>
            <a:lnSpc>
              <a:spcPct val="100000"/>
            </a:lnSpc>
            <a:defRPr b="1"/>
          </a:pPr>
          <a:endParaRPr lang="en-US"/>
        </a:p>
      </dgm:t>
    </dgm:pt>
    <dgm:pt modelId="{6914179E-D1BC-48CC-A02C-B25FE4631C6F}">
      <dgm:prSet/>
      <dgm:spPr/>
      <dgm:t>
        <a:bodyPr/>
        <a:lstStyle/>
        <a:p>
          <a:pPr>
            <a:lnSpc>
              <a:spcPct val="100000"/>
            </a:lnSpc>
          </a:pPr>
          <a:r>
            <a:rPr lang="en-US"/>
            <a:t>Manual verification in medication administration leads to common errors and poses risks to patient safety.</a:t>
          </a:r>
        </a:p>
      </dgm:t>
    </dgm:pt>
    <dgm:pt modelId="{4B301B20-DD72-47A8-B763-4688C366A265}" type="parTrans" cxnId="{972D280C-56E5-4CF2-B712-312A2F78804D}">
      <dgm:prSet/>
      <dgm:spPr/>
      <dgm:t>
        <a:bodyPr/>
        <a:lstStyle/>
        <a:p>
          <a:endParaRPr lang="en-US"/>
        </a:p>
      </dgm:t>
    </dgm:pt>
    <dgm:pt modelId="{55F5939D-D96B-42AB-94DA-0C221562FC84}" type="sibTrans" cxnId="{972D280C-56E5-4CF2-B712-312A2F78804D}">
      <dgm:prSet/>
      <dgm:spPr/>
      <dgm:t>
        <a:bodyPr/>
        <a:lstStyle/>
        <a:p>
          <a:endParaRPr lang="en-US"/>
        </a:p>
      </dgm:t>
    </dgm:pt>
    <dgm:pt modelId="{8C009616-700B-4C18-B645-8D9153A5150D}">
      <dgm:prSet/>
      <dgm:spPr/>
      <dgm:t>
        <a:bodyPr/>
        <a:lstStyle/>
        <a:p>
          <a:pPr>
            <a:lnSpc>
              <a:spcPct val="100000"/>
            </a:lnSpc>
            <a:defRPr b="1"/>
          </a:pPr>
          <a:r>
            <a:rPr lang="en-US"/>
            <a:t>Barcode System Limitations</a:t>
          </a:r>
        </a:p>
      </dgm:t>
    </dgm:pt>
    <dgm:pt modelId="{E5D5D2BF-D8DD-46F3-B028-41ED3B6716CE}" type="parTrans" cxnId="{BF9E7A90-AEC5-47BA-AE52-BA394435EE12}">
      <dgm:prSet/>
      <dgm:spPr/>
      <dgm:t>
        <a:bodyPr/>
        <a:lstStyle/>
        <a:p>
          <a:endParaRPr lang="en-US"/>
        </a:p>
      </dgm:t>
    </dgm:pt>
    <dgm:pt modelId="{C4646B76-9405-4C07-89AF-F3F56D7E675C}" type="sibTrans" cxnId="{BF9E7A90-AEC5-47BA-AE52-BA394435EE12}">
      <dgm:prSet/>
      <dgm:spPr/>
      <dgm:t>
        <a:bodyPr/>
        <a:lstStyle/>
        <a:p>
          <a:pPr>
            <a:lnSpc>
              <a:spcPct val="100000"/>
            </a:lnSpc>
            <a:defRPr b="1"/>
          </a:pPr>
          <a:endParaRPr lang="en-US"/>
        </a:p>
      </dgm:t>
    </dgm:pt>
    <dgm:pt modelId="{C3FF5757-4C69-48C9-8718-1AE7B6ABF6F5}">
      <dgm:prSet/>
      <dgm:spPr/>
      <dgm:t>
        <a:bodyPr/>
        <a:lstStyle/>
        <a:p>
          <a:pPr>
            <a:lnSpc>
              <a:spcPct val="100000"/>
            </a:lnSpc>
          </a:pPr>
          <a:r>
            <a:rPr lang="en-US"/>
            <a:t>Existing barcode systems often face incompatibility with commercial packaging and lack seamless integration with health records.</a:t>
          </a:r>
        </a:p>
      </dgm:t>
    </dgm:pt>
    <dgm:pt modelId="{383B7EFC-899D-4AEB-A26B-F5C7836867C1}" type="parTrans" cxnId="{B331535A-2F3E-4597-ABD0-9BBE7A44BF56}">
      <dgm:prSet/>
      <dgm:spPr/>
      <dgm:t>
        <a:bodyPr/>
        <a:lstStyle/>
        <a:p>
          <a:endParaRPr lang="en-US"/>
        </a:p>
      </dgm:t>
    </dgm:pt>
    <dgm:pt modelId="{D9EF13A6-778C-4160-A2D0-FCD6DAA39567}" type="sibTrans" cxnId="{B331535A-2F3E-4597-ABD0-9BBE7A44BF56}">
      <dgm:prSet/>
      <dgm:spPr/>
      <dgm:t>
        <a:bodyPr/>
        <a:lstStyle/>
        <a:p>
          <a:endParaRPr lang="en-US"/>
        </a:p>
      </dgm:t>
    </dgm:pt>
    <dgm:pt modelId="{6A96D6C4-802F-494E-8837-533B1A103513}">
      <dgm:prSet/>
      <dgm:spPr/>
      <dgm:t>
        <a:bodyPr/>
        <a:lstStyle/>
        <a:p>
          <a:pPr>
            <a:lnSpc>
              <a:spcPct val="100000"/>
            </a:lnSpc>
            <a:defRPr b="1"/>
          </a:pPr>
          <a:r>
            <a:rPr lang="en-US"/>
            <a:t>Need for Robust Solutions</a:t>
          </a:r>
        </a:p>
      </dgm:t>
    </dgm:pt>
    <dgm:pt modelId="{2221F494-290A-4A75-B215-BCFC0F311154}" type="parTrans" cxnId="{3E7DFA03-9CB7-4267-B676-6CAD0A42E0B4}">
      <dgm:prSet/>
      <dgm:spPr/>
      <dgm:t>
        <a:bodyPr/>
        <a:lstStyle/>
        <a:p>
          <a:endParaRPr lang="en-US"/>
        </a:p>
      </dgm:t>
    </dgm:pt>
    <dgm:pt modelId="{11020ABE-367D-4C96-92DB-421F83FA1AB3}" type="sibTrans" cxnId="{3E7DFA03-9CB7-4267-B676-6CAD0A42E0B4}">
      <dgm:prSet/>
      <dgm:spPr/>
      <dgm:t>
        <a:bodyPr/>
        <a:lstStyle/>
        <a:p>
          <a:endParaRPr lang="en-US"/>
        </a:p>
      </dgm:t>
    </dgm:pt>
    <dgm:pt modelId="{AB009DE2-E7F1-46BF-8337-A5CA706D3517}">
      <dgm:prSet/>
      <dgm:spPr/>
      <dgm:t>
        <a:bodyPr/>
        <a:lstStyle/>
        <a:p>
          <a:pPr>
            <a:lnSpc>
              <a:spcPct val="100000"/>
            </a:lnSpc>
          </a:pPr>
          <a:r>
            <a:rPr lang="en-US"/>
            <a:t>There is a critical need for reliable solutions to improve patient safety and streamline medication workflows.</a:t>
          </a:r>
        </a:p>
      </dgm:t>
    </dgm:pt>
    <dgm:pt modelId="{5B03C3FD-C8A6-440B-B598-0D400E45AA99}" type="parTrans" cxnId="{990AA35A-1833-4EDA-962E-F772C770B881}">
      <dgm:prSet/>
      <dgm:spPr/>
      <dgm:t>
        <a:bodyPr/>
        <a:lstStyle/>
        <a:p>
          <a:endParaRPr lang="en-US"/>
        </a:p>
      </dgm:t>
    </dgm:pt>
    <dgm:pt modelId="{E1ADB429-5EB5-4ED4-B49F-5ABD87A06743}" type="sibTrans" cxnId="{990AA35A-1833-4EDA-962E-F772C770B881}">
      <dgm:prSet/>
      <dgm:spPr/>
      <dgm:t>
        <a:bodyPr/>
        <a:lstStyle/>
        <a:p>
          <a:endParaRPr lang="en-US"/>
        </a:p>
      </dgm:t>
    </dgm:pt>
    <dgm:pt modelId="{7C075A0C-3BF1-4F42-9FD9-EA2100E20A58}" type="pres">
      <dgm:prSet presAssocID="{E0CA367A-3710-4A6B-8529-F292E404F480}" presName="Root" presStyleCnt="0">
        <dgm:presLayoutVars>
          <dgm:dir/>
          <dgm:resizeHandles val="exact"/>
        </dgm:presLayoutVars>
      </dgm:prSet>
      <dgm:spPr/>
    </dgm:pt>
    <dgm:pt modelId="{A79C2556-C1FF-4CCF-865A-3796FE3750D4}" type="pres">
      <dgm:prSet presAssocID="{F2A3E0B9-C90A-4ACF-A7AF-24503EC38C29}" presName="Composite" presStyleCnt="0"/>
      <dgm:spPr/>
    </dgm:pt>
    <dgm:pt modelId="{02ECFE2A-2D4B-41C4-9339-7BDE0065A280}" type="pres">
      <dgm:prSet presAssocID="{F2A3E0B9-C90A-4ACF-A7AF-24503EC38C29}"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465" r="31784" b="-2"/>
          <a:stretch/>
        </a:blipFill>
      </dgm:spPr>
      <dgm:extLst>
        <a:ext uri="{E40237B7-FDA0-4F09-8148-C483321AD2D9}">
          <dgm14:cNvPr xmlns:dgm14="http://schemas.microsoft.com/office/drawing/2010/diagram" id="0" name="" descr="hand in Medical glove holds pills in front of a white coat"/>
        </a:ext>
      </dgm:extLst>
    </dgm:pt>
    <dgm:pt modelId="{990948DE-BE26-48BD-BEC7-9AF78A26FE9D}" type="pres">
      <dgm:prSet presAssocID="{F2A3E0B9-C90A-4ACF-A7AF-24503EC38C29}" presName="Subtitle" presStyleLbl="revTx" presStyleIdx="0" presStyleCnt="6">
        <dgm:presLayoutVars>
          <dgm:chMax val="0"/>
          <dgm:bulletEnabled/>
        </dgm:presLayoutVars>
      </dgm:prSet>
      <dgm:spPr/>
    </dgm:pt>
    <dgm:pt modelId="{1482FB3D-52A4-4BF4-BC38-94EE3ABFD23B}" type="pres">
      <dgm:prSet presAssocID="{F2A3E0B9-C90A-4ACF-A7AF-24503EC38C29}" presName="Description" presStyleLbl="revTx" presStyleIdx="1" presStyleCnt="6">
        <dgm:presLayoutVars>
          <dgm:bulletEnabled/>
        </dgm:presLayoutVars>
      </dgm:prSet>
      <dgm:spPr/>
    </dgm:pt>
    <dgm:pt modelId="{504E4F3C-DD5D-4769-81F7-7DFA9137F41D}" type="pres">
      <dgm:prSet presAssocID="{4AFE1279-DF87-42D0-A4EB-5CD98A3322E1}" presName="sibTrans" presStyleLbl="sibTrans2D1" presStyleIdx="0" presStyleCnt="0"/>
      <dgm:spPr/>
    </dgm:pt>
    <dgm:pt modelId="{9B692EFB-FA90-4C63-A795-AE5026FA701B}" type="pres">
      <dgm:prSet presAssocID="{8C009616-700B-4C18-B645-8D9153A5150D}" presName="Composite" presStyleCnt="0"/>
      <dgm:spPr/>
    </dgm:pt>
    <dgm:pt modelId="{32575971-9111-440F-8B6B-4D0207A68AFF}" type="pres">
      <dgm:prSet presAssocID="{8C009616-700B-4C18-B645-8D9153A5150D}"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4303" r="8946" b="-2"/>
          <a:stretch/>
        </a:blipFill>
      </dgm:spPr>
      <dgm:extLst>
        <a:ext uri="{E40237B7-FDA0-4F09-8148-C483321AD2D9}">
          <dgm14:cNvPr xmlns:dgm14="http://schemas.microsoft.com/office/drawing/2010/diagram" id="0" name="" descr="Close up of worker scanning mail barcode."/>
        </a:ext>
      </dgm:extLst>
    </dgm:pt>
    <dgm:pt modelId="{57A3356B-69CC-4E97-ABB1-EA5F67587335}" type="pres">
      <dgm:prSet presAssocID="{8C009616-700B-4C18-B645-8D9153A5150D}" presName="Subtitle" presStyleLbl="revTx" presStyleIdx="2" presStyleCnt="6">
        <dgm:presLayoutVars>
          <dgm:chMax val="0"/>
          <dgm:bulletEnabled/>
        </dgm:presLayoutVars>
      </dgm:prSet>
      <dgm:spPr/>
    </dgm:pt>
    <dgm:pt modelId="{61EC09CF-6878-4C4F-B0F4-0A44287201BC}" type="pres">
      <dgm:prSet presAssocID="{8C009616-700B-4C18-B645-8D9153A5150D}" presName="Description" presStyleLbl="revTx" presStyleIdx="3" presStyleCnt="6">
        <dgm:presLayoutVars>
          <dgm:bulletEnabled/>
        </dgm:presLayoutVars>
      </dgm:prSet>
      <dgm:spPr/>
    </dgm:pt>
    <dgm:pt modelId="{B0FC52F9-072D-440E-B9E5-E304E8FC6874}" type="pres">
      <dgm:prSet presAssocID="{C4646B76-9405-4C07-89AF-F3F56D7E675C}" presName="sibTrans" presStyleLbl="sibTrans2D1" presStyleIdx="0" presStyleCnt="0"/>
      <dgm:spPr/>
    </dgm:pt>
    <dgm:pt modelId="{3E590B29-120C-48D7-9531-53176E851A0B}" type="pres">
      <dgm:prSet presAssocID="{6A96D6C4-802F-494E-8837-533B1A103513}" presName="Composite" presStyleCnt="0"/>
      <dgm:spPr/>
    </dgm:pt>
    <dgm:pt modelId="{3D6AE806-DE3B-4094-913C-AC1E85ADA69C}" type="pres">
      <dgm:prSet presAssocID="{6A96D6C4-802F-494E-8837-533B1A103513}"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7937" r="25312" b="-2"/>
          <a:stretch/>
        </a:blipFill>
      </dgm:spPr>
      <dgm:extLst>
        <a:ext uri="{E40237B7-FDA0-4F09-8148-C483321AD2D9}">
          <dgm14:cNvPr xmlns:dgm14="http://schemas.microsoft.com/office/drawing/2010/diagram" id="0" name="" descr="Healthcare and medicine. Modern technology and innovation in medicine. Man touching virtual screen with different medical computer icons. It is perfect for using it in commercial and advertising photography, reports, books, presentation"/>
        </a:ext>
      </dgm:extLst>
    </dgm:pt>
    <dgm:pt modelId="{60D4F835-29B4-4BAE-8349-D9AC01158B1C}" type="pres">
      <dgm:prSet presAssocID="{6A96D6C4-802F-494E-8837-533B1A103513}" presName="Subtitle" presStyleLbl="revTx" presStyleIdx="4" presStyleCnt="6">
        <dgm:presLayoutVars>
          <dgm:chMax val="0"/>
          <dgm:bulletEnabled/>
        </dgm:presLayoutVars>
      </dgm:prSet>
      <dgm:spPr/>
    </dgm:pt>
    <dgm:pt modelId="{32F3A929-503E-4974-80B7-21DC543C465F}" type="pres">
      <dgm:prSet presAssocID="{6A96D6C4-802F-494E-8837-533B1A103513}" presName="Description" presStyleLbl="revTx" presStyleIdx="5" presStyleCnt="6">
        <dgm:presLayoutVars>
          <dgm:bulletEnabled/>
        </dgm:presLayoutVars>
      </dgm:prSet>
      <dgm:spPr/>
    </dgm:pt>
  </dgm:ptLst>
  <dgm:cxnLst>
    <dgm:cxn modelId="{3E7DFA03-9CB7-4267-B676-6CAD0A42E0B4}" srcId="{E0CA367A-3710-4A6B-8529-F292E404F480}" destId="{6A96D6C4-802F-494E-8837-533B1A103513}" srcOrd="2" destOrd="0" parTransId="{2221F494-290A-4A75-B215-BCFC0F311154}" sibTransId="{11020ABE-367D-4C96-92DB-421F83FA1AB3}"/>
    <dgm:cxn modelId="{30CC9209-FDFA-4C7A-B0CA-BF18B02A8C44}" type="presOf" srcId="{6914179E-D1BC-48CC-A02C-B25FE4631C6F}" destId="{1482FB3D-52A4-4BF4-BC38-94EE3ABFD23B}" srcOrd="0" destOrd="0" presId="urn:microsoft.com/office/officeart/2024/3/layout/verticalVisualTextBlock1"/>
    <dgm:cxn modelId="{972D280C-56E5-4CF2-B712-312A2F78804D}" srcId="{F2A3E0B9-C90A-4ACF-A7AF-24503EC38C29}" destId="{6914179E-D1BC-48CC-A02C-B25FE4631C6F}" srcOrd="0" destOrd="0" parTransId="{4B301B20-DD72-47A8-B763-4688C366A265}" sibTransId="{55F5939D-D96B-42AB-94DA-0C221562FC84}"/>
    <dgm:cxn modelId="{0A444522-66DA-4752-9B9D-6F1A3D8760F1}" type="presOf" srcId="{F2A3E0B9-C90A-4ACF-A7AF-24503EC38C29}" destId="{990948DE-BE26-48BD-BEC7-9AF78A26FE9D}" srcOrd="0" destOrd="0" presId="urn:microsoft.com/office/officeart/2024/3/layout/verticalVisualTextBlock1"/>
    <dgm:cxn modelId="{3D45AF3C-E25A-44EF-BCAC-C43030BC2E3F}" type="presOf" srcId="{4AFE1279-DF87-42D0-A4EB-5CD98A3322E1}" destId="{504E4F3C-DD5D-4769-81F7-7DFA9137F41D}" srcOrd="0" destOrd="0" presId="urn:microsoft.com/office/officeart/2024/3/layout/verticalVisualTextBlock1"/>
    <dgm:cxn modelId="{9BF5DE45-F9F5-4855-B7FB-B3B5A7D45F50}" type="presOf" srcId="{6A96D6C4-802F-494E-8837-533B1A103513}" destId="{60D4F835-29B4-4BAE-8349-D9AC01158B1C}" srcOrd="0" destOrd="0" presId="urn:microsoft.com/office/officeart/2024/3/layout/verticalVisualTextBlock1"/>
    <dgm:cxn modelId="{B331535A-2F3E-4597-ABD0-9BBE7A44BF56}" srcId="{8C009616-700B-4C18-B645-8D9153A5150D}" destId="{C3FF5757-4C69-48C9-8718-1AE7B6ABF6F5}" srcOrd="0" destOrd="0" parTransId="{383B7EFC-899D-4AEB-A26B-F5C7836867C1}" sibTransId="{D9EF13A6-778C-4160-A2D0-FCD6DAA39567}"/>
    <dgm:cxn modelId="{990AA35A-1833-4EDA-962E-F772C770B881}" srcId="{6A96D6C4-802F-494E-8837-533B1A103513}" destId="{AB009DE2-E7F1-46BF-8337-A5CA706D3517}" srcOrd="0" destOrd="0" parTransId="{5B03C3FD-C8A6-440B-B598-0D400E45AA99}" sibTransId="{E1ADB429-5EB5-4ED4-B49F-5ABD87A06743}"/>
    <dgm:cxn modelId="{A785B989-8220-4031-A80B-2E14A4FD4E02}" type="presOf" srcId="{8C009616-700B-4C18-B645-8D9153A5150D}" destId="{57A3356B-69CC-4E97-ABB1-EA5F67587335}" srcOrd="0" destOrd="0" presId="urn:microsoft.com/office/officeart/2024/3/layout/verticalVisualTextBlock1"/>
    <dgm:cxn modelId="{BF9E7A90-AEC5-47BA-AE52-BA394435EE12}" srcId="{E0CA367A-3710-4A6B-8529-F292E404F480}" destId="{8C009616-700B-4C18-B645-8D9153A5150D}" srcOrd="1" destOrd="0" parTransId="{E5D5D2BF-D8DD-46F3-B028-41ED3B6716CE}" sibTransId="{C4646B76-9405-4C07-89AF-F3F56D7E675C}"/>
    <dgm:cxn modelId="{0537989B-7B4A-4149-9BA7-A7FA0140175A}" type="presOf" srcId="{C4646B76-9405-4C07-89AF-F3F56D7E675C}" destId="{B0FC52F9-072D-440E-B9E5-E304E8FC6874}" srcOrd="0" destOrd="0" presId="urn:microsoft.com/office/officeart/2024/3/layout/verticalVisualTextBlock1"/>
    <dgm:cxn modelId="{D79589AC-BC93-4B78-849C-2F4DD3D3BA06}" type="presOf" srcId="{E0CA367A-3710-4A6B-8529-F292E404F480}" destId="{7C075A0C-3BF1-4F42-9FD9-EA2100E20A58}" srcOrd="0" destOrd="0" presId="urn:microsoft.com/office/officeart/2024/3/layout/verticalVisualTextBlock1"/>
    <dgm:cxn modelId="{A7C9CDCE-06C0-4655-8009-2F76C8BEDD53}" type="presOf" srcId="{AB009DE2-E7F1-46BF-8337-A5CA706D3517}" destId="{32F3A929-503E-4974-80B7-21DC543C465F}" srcOrd="0" destOrd="0" presId="urn:microsoft.com/office/officeart/2024/3/layout/verticalVisualTextBlock1"/>
    <dgm:cxn modelId="{B3C87CE3-B191-45EC-9E9F-A2C21EEBEDAD}" srcId="{E0CA367A-3710-4A6B-8529-F292E404F480}" destId="{F2A3E0B9-C90A-4ACF-A7AF-24503EC38C29}" srcOrd="0" destOrd="0" parTransId="{F94C2C0D-E73A-48C4-8A5E-0B06BB17A374}" sibTransId="{4AFE1279-DF87-42D0-A4EB-5CD98A3322E1}"/>
    <dgm:cxn modelId="{9016EFFA-094B-4225-8D05-A3FE9895355D}" type="presOf" srcId="{C3FF5757-4C69-48C9-8718-1AE7B6ABF6F5}" destId="{61EC09CF-6878-4C4F-B0F4-0A44287201BC}" srcOrd="0" destOrd="0" presId="urn:microsoft.com/office/officeart/2024/3/layout/verticalVisualTextBlock1"/>
    <dgm:cxn modelId="{EEA8F7E9-BA5B-4BDC-B4B8-9B69E3C47A5F}" type="presParOf" srcId="{7C075A0C-3BF1-4F42-9FD9-EA2100E20A58}" destId="{A79C2556-C1FF-4CCF-865A-3796FE3750D4}" srcOrd="0" destOrd="0" presId="urn:microsoft.com/office/officeart/2024/3/layout/verticalVisualTextBlock1"/>
    <dgm:cxn modelId="{E45DA0CF-C557-4BD9-BA51-B10BFF68196A}" type="presParOf" srcId="{A79C2556-C1FF-4CCF-865A-3796FE3750D4}" destId="{02ECFE2A-2D4B-41C4-9339-7BDE0065A280}" srcOrd="0" destOrd="0" presId="urn:microsoft.com/office/officeart/2024/3/layout/verticalVisualTextBlock1"/>
    <dgm:cxn modelId="{172631DD-FC93-4C81-B6E2-F1203ACAB7E3}" type="presParOf" srcId="{A79C2556-C1FF-4CCF-865A-3796FE3750D4}" destId="{990948DE-BE26-48BD-BEC7-9AF78A26FE9D}" srcOrd="1" destOrd="0" presId="urn:microsoft.com/office/officeart/2024/3/layout/verticalVisualTextBlock1"/>
    <dgm:cxn modelId="{3F24F053-A759-4E37-ACF4-5337ACEF0874}" type="presParOf" srcId="{A79C2556-C1FF-4CCF-865A-3796FE3750D4}" destId="{1482FB3D-52A4-4BF4-BC38-94EE3ABFD23B}" srcOrd="2" destOrd="0" presId="urn:microsoft.com/office/officeart/2024/3/layout/verticalVisualTextBlock1"/>
    <dgm:cxn modelId="{D6DBDE75-424E-47F0-9C7B-550AAE1EE7D2}" type="presParOf" srcId="{7C075A0C-3BF1-4F42-9FD9-EA2100E20A58}" destId="{504E4F3C-DD5D-4769-81F7-7DFA9137F41D}" srcOrd="1" destOrd="0" presId="urn:microsoft.com/office/officeart/2024/3/layout/verticalVisualTextBlock1"/>
    <dgm:cxn modelId="{7DB243B8-5F37-4E98-A69B-3EC09579640A}" type="presParOf" srcId="{7C075A0C-3BF1-4F42-9FD9-EA2100E20A58}" destId="{9B692EFB-FA90-4C63-A795-AE5026FA701B}" srcOrd="2" destOrd="0" presId="urn:microsoft.com/office/officeart/2024/3/layout/verticalVisualTextBlock1"/>
    <dgm:cxn modelId="{A8DAF20A-7724-4DB7-A7BB-DAB03049EED5}" type="presParOf" srcId="{9B692EFB-FA90-4C63-A795-AE5026FA701B}" destId="{32575971-9111-440F-8B6B-4D0207A68AFF}" srcOrd="0" destOrd="0" presId="urn:microsoft.com/office/officeart/2024/3/layout/verticalVisualTextBlock1"/>
    <dgm:cxn modelId="{079450EE-9A3D-4988-A79C-D90A029F0CF8}" type="presParOf" srcId="{9B692EFB-FA90-4C63-A795-AE5026FA701B}" destId="{57A3356B-69CC-4E97-ABB1-EA5F67587335}" srcOrd="1" destOrd="0" presId="urn:microsoft.com/office/officeart/2024/3/layout/verticalVisualTextBlock1"/>
    <dgm:cxn modelId="{2DA00242-5EFB-4992-925B-4BE0F3918062}" type="presParOf" srcId="{9B692EFB-FA90-4C63-A795-AE5026FA701B}" destId="{61EC09CF-6878-4C4F-B0F4-0A44287201BC}" srcOrd="2" destOrd="0" presId="urn:microsoft.com/office/officeart/2024/3/layout/verticalVisualTextBlock1"/>
    <dgm:cxn modelId="{8D3E511A-C2AA-4807-9B9A-A1876A12064D}" type="presParOf" srcId="{7C075A0C-3BF1-4F42-9FD9-EA2100E20A58}" destId="{B0FC52F9-072D-440E-B9E5-E304E8FC6874}" srcOrd="3" destOrd="0" presId="urn:microsoft.com/office/officeart/2024/3/layout/verticalVisualTextBlock1"/>
    <dgm:cxn modelId="{1E0BDDA4-EEDE-4006-99C8-BE232A52EFF4}" type="presParOf" srcId="{7C075A0C-3BF1-4F42-9FD9-EA2100E20A58}" destId="{3E590B29-120C-48D7-9531-53176E851A0B}" srcOrd="4" destOrd="0" presId="urn:microsoft.com/office/officeart/2024/3/layout/verticalVisualTextBlock1"/>
    <dgm:cxn modelId="{42DFCDF8-1452-41D7-BF1E-EA750AF491BE}" type="presParOf" srcId="{3E590B29-120C-48D7-9531-53176E851A0B}" destId="{3D6AE806-DE3B-4094-913C-AC1E85ADA69C}" srcOrd="0" destOrd="0" presId="urn:microsoft.com/office/officeart/2024/3/layout/verticalVisualTextBlock1"/>
    <dgm:cxn modelId="{998C40D9-99D4-4D7A-A4EA-18801F0A9967}" type="presParOf" srcId="{3E590B29-120C-48D7-9531-53176E851A0B}" destId="{60D4F835-29B4-4BAE-8349-D9AC01158B1C}" srcOrd="1" destOrd="0" presId="urn:microsoft.com/office/officeart/2024/3/layout/verticalVisualTextBlock1"/>
    <dgm:cxn modelId="{734C9B71-2C60-49FC-9E1D-0E0E8A498186}" type="presParOf" srcId="{3E590B29-120C-48D7-9531-53176E851A0B}" destId="{32F3A929-503E-4974-80B7-21DC543C465F}" srcOrd="2" destOrd="0" presId="urn:microsoft.com/office/officeart/2024/3/layout/verticalVisualTextBlock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ECFE2A-2D4B-41C4-9339-7BDE0065A280}">
      <dsp:nvSpPr>
        <dsp:cNvPr id="0" name=""/>
        <dsp:cNvSpPr/>
      </dsp:nvSpPr>
      <dsp:spPr>
        <a:xfrm>
          <a:off x="0" y="0"/>
          <a:ext cx="1084611" cy="108461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465" r="31784" b="-2"/>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90948DE-BE26-48BD-BEC7-9AF78A26FE9D}">
      <dsp:nvSpPr>
        <dsp:cNvPr id="0" name=""/>
        <dsp:cNvSpPr/>
      </dsp:nvSpPr>
      <dsp:spPr>
        <a:xfrm>
          <a:off x="1264611" y="0"/>
          <a:ext cx="4213837" cy="354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Medication Administration Errors</a:t>
          </a:r>
        </a:p>
      </dsp:txBody>
      <dsp:txXfrm>
        <a:off x="1264611" y="0"/>
        <a:ext cx="4213837" cy="354878"/>
      </dsp:txXfrm>
    </dsp:sp>
    <dsp:sp modelId="{1482FB3D-52A4-4BF4-BC38-94EE3ABFD23B}">
      <dsp:nvSpPr>
        <dsp:cNvPr id="0" name=""/>
        <dsp:cNvSpPr/>
      </dsp:nvSpPr>
      <dsp:spPr>
        <a:xfrm>
          <a:off x="1264611" y="354878"/>
          <a:ext cx="4213837" cy="729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Manual verification in medication administration leads to common errors and poses risks to patient safety.</a:t>
          </a:r>
        </a:p>
      </dsp:txBody>
      <dsp:txXfrm>
        <a:off x="1264611" y="354878"/>
        <a:ext cx="4213837" cy="729732"/>
      </dsp:txXfrm>
    </dsp:sp>
    <dsp:sp modelId="{32575971-9111-440F-8B6B-4D0207A68AFF}">
      <dsp:nvSpPr>
        <dsp:cNvPr id="0" name=""/>
        <dsp:cNvSpPr/>
      </dsp:nvSpPr>
      <dsp:spPr>
        <a:xfrm>
          <a:off x="0" y="1171380"/>
          <a:ext cx="1084611" cy="108461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4303" r="8946" b="-2"/>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7A3356B-69CC-4E97-ABB1-EA5F67587335}">
      <dsp:nvSpPr>
        <dsp:cNvPr id="0" name=""/>
        <dsp:cNvSpPr/>
      </dsp:nvSpPr>
      <dsp:spPr>
        <a:xfrm>
          <a:off x="1264611" y="1171380"/>
          <a:ext cx="4213837" cy="354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Barcode System Limitations</a:t>
          </a:r>
        </a:p>
      </dsp:txBody>
      <dsp:txXfrm>
        <a:off x="1264611" y="1171380"/>
        <a:ext cx="4213837" cy="354878"/>
      </dsp:txXfrm>
    </dsp:sp>
    <dsp:sp modelId="{61EC09CF-6878-4C4F-B0F4-0A44287201BC}">
      <dsp:nvSpPr>
        <dsp:cNvPr id="0" name=""/>
        <dsp:cNvSpPr/>
      </dsp:nvSpPr>
      <dsp:spPr>
        <a:xfrm>
          <a:off x="1264611" y="1526259"/>
          <a:ext cx="4213837" cy="729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Existing barcode systems often face incompatibility with commercial packaging and lack seamless integration with health records.</a:t>
          </a:r>
        </a:p>
      </dsp:txBody>
      <dsp:txXfrm>
        <a:off x="1264611" y="1526259"/>
        <a:ext cx="4213837" cy="729732"/>
      </dsp:txXfrm>
    </dsp:sp>
    <dsp:sp modelId="{3D6AE806-DE3B-4094-913C-AC1E85ADA69C}">
      <dsp:nvSpPr>
        <dsp:cNvPr id="0" name=""/>
        <dsp:cNvSpPr/>
      </dsp:nvSpPr>
      <dsp:spPr>
        <a:xfrm>
          <a:off x="0" y="2342760"/>
          <a:ext cx="1084611" cy="108461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7937" r="25312" b="-2"/>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0D4F835-29B4-4BAE-8349-D9AC01158B1C}">
      <dsp:nvSpPr>
        <dsp:cNvPr id="0" name=""/>
        <dsp:cNvSpPr/>
      </dsp:nvSpPr>
      <dsp:spPr>
        <a:xfrm>
          <a:off x="1264611" y="2342760"/>
          <a:ext cx="4213837" cy="354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Need for Robust Solutions</a:t>
          </a:r>
        </a:p>
      </dsp:txBody>
      <dsp:txXfrm>
        <a:off x="1264611" y="2342760"/>
        <a:ext cx="4213837" cy="354878"/>
      </dsp:txXfrm>
    </dsp:sp>
    <dsp:sp modelId="{32F3A929-503E-4974-80B7-21DC543C465F}">
      <dsp:nvSpPr>
        <dsp:cNvPr id="0" name=""/>
        <dsp:cNvSpPr/>
      </dsp:nvSpPr>
      <dsp:spPr>
        <a:xfrm>
          <a:off x="1264611" y="2697639"/>
          <a:ext cx="4213837" cy="729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There is a critical need for reliable solutions to improve patient safety and streamline medication workflows.</a:t>
          </a:r>
        </a:p>
      </dsp:txBody>
      <dsp:txXfrm>
        <a:off x="1264611" y="2697639"/>
        <a:ext cx="4213837" cy="729732"/>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A8EC3-353E-2848-A987-0CE58713B173}"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44833-9B38-0548-BC87-4FAE234E20E1}" type="slidenum">
              <a:rPr lang="en-US" smtClean="0"/>
              <a:t>‹#›</a:t>
            </a:fld>
            <a:endParaRPr lang="en-US"/>
          </a:p>
        </p:txBody>
      </p:sp>
    </p:spTree>
    <p:extLst>
      <p:ext uri="{BB962C8B-B14F-4D97-AF65-F5344CB8AC3E}">
        <p14:creationId xmlns:p14="http://schemas.microsoft.com/office/powerpoint/2010/main" val="1394106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D9F7BD0F-1FB5-754E-8E08-5FC75AA27369}"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C1DE221-1C3F-414B-B5FB-F9355AD50196}" type="slidenum">
              <a:rPr lang="en-US" smtClean="0"/>
              <a:t>‹#›</a:t>
            </a:fld>
            <a:endParaRPr lang="en-US"/>
          </a:p>
        </p:txBody>
      </p:sp>
    </p:spTree>
    <p:extLst>
      <p:ext uri="{BB962C8B-B14F-4D97-AF65-F5344CB8AC3E}">
        <p14:creationId xmlns:p14="http://schemas.microsoft.com/office/powerpoint/2010/main" val="382195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A3E8DC88-5318-6544-918A-61E8C4DD6490}"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C1DE221-1C3F-414B-B5FB-F9355AD50196}" type="slidenum">
              <a:rPr lang="en-US" smtClean="0"/>
              <a:t>‹#›</a:t>
            </a:fld>
            <a:endParaRPr lang="en-US"/>
          </a:p>
        </p:txBody>
      </p:sp>
    </p:spTree>
    <p:extLst>
      <p:ext uri="{BB962C8B-B14F-4D97-AF65-F5344CB8AC3E}">
        <p14:creationId xmlns:p14="http://schemas.microsoft.com/office/powerpoint/2010/main" val="30956690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A50E64A-CAD5-3A4F-ADFA-069A2F4CCA22}"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770667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309CAE-43F7-E442-B008-6280DF51AE33}"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1601031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502B5B8-7C12-4248-BEA0-C300F082DA1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6418149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BA88637-8550-C94E-822C-2F3419B24BE1}"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213891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3D6C0FD-5BAE-8C4F-9866-C8294E918371}"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6999386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AF12B790-C5EC-EE42-A6ED-1FAE7A5794F0}"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8559325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396647AC-F77C-D84A-A765-B68A25843238}"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5952197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068550D4-7856-834F-8026-2E87BB02714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0520018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47A8B4DE-FE67-E14E-8742-4369EEAD8E1F}"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905161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D0E09-D155-D84B-9AF6-297483C7125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810054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B43C092-4DD9-9042-B79F-6508AB5F7E24}"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C1DE221-1C3F-414B-B5FB-F9355AD50196}" type="slidenum">
              <a:rPr lang="en-US" smtClean="0"/>
              <a:t>‹#›</a:t>
            </a:fld>
            <a:endParaRPr lang="en-US"/>
          </a:p>
        </p:txBody>
      </p:sp>
    </p:spTree>
    <p:extLst>
      <p:ext uri="{BB962C8B-B14F-4D97-AF65-F5344CB8AC3E}">
        <p14:creationId xmlns:p14="http://schemas.microsoft.com/office/powerpoint/2010/main" val="41072645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E9D261E-DD6C-F243-AFA5-8A6B0C2D8E9F}"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6502382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A50E64A-CAD5-3A4F-ADFA-069A2F4CCA22}"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0910314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309CAE-43F7-E442-B008-6280DF51AE33}"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1748482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502B5B8-7C12-4248-BEA0-C300F082DA1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7194958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BA88637-8550-C94E-822C-2F3419B24BE1}"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8816246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3D6C0FD-5BAE-8C4F-9866-C8294E918371}"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108431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AF12B790-C5EC-EE42-A6ED-1FAE7A5794F0}"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1969305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396647AC-F77C-D84A-A765-B68A25843238}"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9597089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068550D4-7856-834F-8026-2E87BB02714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6819400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47A8B4DE-FE67-E14E-8742-4369EEAD8E1F}"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686173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70B50200-E0EE-ED43-89A6-1B9FCA6FD4F8}"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547E212D-D1DE-F940-A0B0-E6920AA786E3}" type="slidenum">
              <a:rPr lang="en-US" smtClean="0"/>
              <a:t>‹#›</a:t>
            </a:fld>
            <a:endParaRPr lang="en-US"/>
          </a:p>
        </p:txBody>
      </p:sp>
    </p:spTree>
    <p:extLst>
      <p:ext uri="{BB962C8B-B14F-4D97-AF65-F5344CB8AC3E}">
        <p14:creationId xmlns:p14="http://schemas.microsoft.com/office/powerpoint/2010/main" val="19534072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D0E09-D155-D84B-9AF6-297483C7125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6216397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E9D261E-DD6C-F243-AFA5-8A6B0C2D8E9F}"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0765944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A50E64A-CAD5-3A4F-ADFA-069A2F4CCA22}"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7429488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309CAE-43F7-E442-B008-6280DF51AE33}"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9421949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502B5B8-7C12-4248-BEA0-C300F082DA1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6272565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BA88637-8550-C94E-822C-2F3419B24BE1}"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869822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3D6C0FD-5BAE-8C4F-9866-C8294E918371}"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1384193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AF12B790-C5EC-EE42-A6ED-1FAE7A5794F0}"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8188941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396647AC-F77C-D84A-A765-B68A25843238}"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1694319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068550D4-7856-834F-8026-2E87BB02714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288530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747550D-C792-7243-9A23-DBB28FD02728}"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547E212D-D1DE-F940-A0B0-E6920AA786E3}" type="slidenum">
              <a:rPr lang="en-US" smtClean="0"/>
              <a:t>‹#›</a:t>
            </a:fld>
            <a:endParaRPr lang="en-US"/>
          </a:p>
        </p:txBody>
      </p:sp>
    </p:spTree>
    <p:extLst>
      <p:ext uri="{BB962C8B-B14F-4D97-AF65-F5344CB8AC3E}">
        <p14:creationId xmlns:p14="http://schemas.microsoft.com/office/powerpoint/2010/main" val="20217094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47A8B4DE-FE67-E14E-8742-4369EEAD8E1F}"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9427357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D0E09-D155-D84B-9AF6-297483C7125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0788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E9D261E-DD6C-F243-AFA5-8A6B0C2D8E9F}"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858566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A50E64A-CAD5-3A4F-ADFA-069A2F4CCA22}"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5692032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309CAE-43F7-E442-B008-6280DF51AE33}"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7416652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502B5B8-7C12-4248-BEA0-C300F082DA1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0558742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BA88637-8550-C94E-822C-2F3419B24BE1}"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6545959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3D6C0FD-5BAE-8C4F-9866-C8294E918371}"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0265601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AF12B790-C5EC-EE42-A6ED-1FAE7A5794F0}"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7697551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396647AC-F77C-D84A-A765-B68A25843238}"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196645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8AE0D168-D2BD-8D45-8B6B-A4A090EDC756}"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547E212D-D1DE-F940-A0B0-E6920AA786E3}" type="slidenum">
              <a:rPr lang="en-US" smtClean="0"/>
              <a:t>‹#›</a:t>
            </a:fld>
            <a:endParaRPr lang="en-US"/>
          </a:p>
        </p:txBody>
      </p:sp>
    </p:spTree>
    <p:extLst>
      <p:ext uri="{BB962C8B-B14F-4D97-AF65-F5344CB8AC3E}">
        <p14:creationId xmlns:p14="http://schemas.microsoft.com/office/powerpoint/2010/main" val="13077503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068550D4-7856-834F-8026-2E87BB02714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0269565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47A8B4DE-FE67-E14E-8742-4369EEAD8E1F}"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2080769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D0E09-D155-D84B-9AF6-297483C7125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900329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E9D261E-DD6C-F243-AFA5-8A6B0C2D8E9F}"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7196791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A50E64A-CAD5-3A4F-ADFA-069A2F4CCA22}"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1734975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309CAE-43F7-E442-B008-6280DF51AE33}"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9581022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502B5B8-7C12-4248-BEA0-C300F082DA1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040313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BA88637-8550-C94E-822C-2F3419B24BE1}"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829075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3D6C0FD-5BAE-8C4F-9866-C8294E918371}"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7281262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AF12B790-C5EC-EE42-A6ED-1FAE7A5794F0}"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460834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9E45DB7-8D07-7641-97B0-F8420C7B519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547E212D-D1DE-F940-A0B0-E6920AA786E3}" type="slidenum">
              <a:rPr lang="en-US" smtClean="0"/>
              <a:t>‹#›</a:t>
            </a:fld>
            <a:endParaRPr lang="en-US"/>
          </a:p>
        </p:txBody>
      </p:sp>
    </p:spTree>
    <p:extLst>
      <p:ext uri="{BB962C8B-B14F-4D97-AF65-F5344CB8AC3E}">
        <p14:creationId xmlns:p14="http://schemas.microsoft.com/office/powerpoint/2010/main" val="10221046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396647AC-F77C-D84A-A765-B68A25843238}"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2919614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068550D4-7856-834F-8026-2E87BB02714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3766055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47A8B4DE-FE67-E14E-8742-4369EEAD8E1F}"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0886855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D0E09-D155-D84B-9AF6-297483C7125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7367527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E9D261E-DD6C-F243-AFA5-8A6B0C2D8E9F}"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051490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C9E1B1FD-567B-714D-A1BE-2706B1EF6EDC}"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547E212D-D1DE-F940-A0B0-E6920AA786E3}" type="slidenum">
              <a:rPr lang="en-US" smtClean="0"/>
              <a:t>‹#›</a:t>
            </a:fld>
            <a:endParaRPr lang="en-US"/>
          </a:p>
        </p:txBody>
      </p:sp>
    </p:spTree>
    <p:extLst>
      <p:ext uri="{BB962C8B-B14F-4D97-AF65-F5344CB8AC3E}">
        <p14:creationId xmlns:p14="http://schemas.microsoft.com/office/powerpoint/2010/main" val="3404289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27D98367-E9F3-FD40-838B-94F633F56089}"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547E212D-D1DE-F940-A0B0-E6920AA786E3}" type="slidenum">
              <a:rPr lang="en-US" smtClean="0"/>
              <a:t>‹#›</a:t>
            </a:fld>
            <a:endParaRPr lang="en-US"/>
          </a:p>
        </p:txBody>
      </p:sp>
    </p:spTree>
    <p:extLst>
      <p:ext uri="{BB962C8B-B14F-4D97-AF65-F5344CB8AC3E}">
        <p14:creationId xmlns:p14="http://schemas.microsoft.com/office/powerpoint/2010/main" val="2959832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CDEFA9B8-EB33-1541-B877-3561157290C9}"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547E212D-D1DE-F940-A0B0-E6920AA786E3}" type="slidenum">
              <a:rPr lang="en-US" smtClean="0"/>
              <a:t>‹#›</a:t>
            </a:fld>
            <a:endParaRPr lang="en-US"/>
          </a:p>
        </p:txBody>
      </p:sp>
    </p:spTree>
    <p:extLst>
      <p:ext uri="{BB962C8B-B14F-4D97-AF65-F5344CB8AC3E}">
        <p14:creationId xmlns:p14="http://schemas.microsoft.com/office/powerpoint/2010/main" val="2347667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B10BABFA-51AD-4849-B19B-BE05008F63AA}"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547E212D-D1DE-F940-A0B0-E6920AA786E3}" type="slidenum">
              <a:rPr lang="en-US" smtClean="0"/>
              <a:t>‹#›</a:t>
            </a:fld>
            <a:endParaRPr lang="en-US"/>
          </a:p>
        </p:txBody>
      </p:sp>
    </p:spTree>
    <p:extLst>
      <p:ext uri="{BB962C8B-B14F-4D97-AF65-F5344CB8AC3E}">
        <p14:creationId xmlns:p14="http://schemas.microsoft.com/office/powerpoint/2010/main" val="2983648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6390FDC-D0B9-4A47-ADC1-4CC298CD0058}"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C1DE221-1C3F-414B-B5FB-F9355AD50196}" type="slidenum">
              <a:rPr lang="en-US" smtClean="0"/>
              <a:t>‹#›</a:t>
            </a:fld>
            <a:endParaRPr lang="en-US"/>
          </a:p>
        </p:txBody>
      </p:sp>
    </p:spTree>
    <p:extLst>
      <p:ext uri="{BB962C8B-B14F-4D97-AF65-F5344CB8AC3E}">
        <p14:creationId xmlns:p14="http://schemas.microsoft.com/office/powerpoint/2010/main" val="1178439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F4C13BD8-3BB7-F443-A83D-0B3DCC7D5C9B}"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547E212D-D1DE-F940-A0B0-E6920AA786E3}" type="slidenum">
              <a:rPr lang="en-US" smtClean="0"/>
              <a:t>‹#›</a:t>
            </a:fld>
            <a:endParaRPr lang="en-US"/>
          </a:p>
        </p:txBody>
      </p:sp>
    </p:spTree>
    <p:extLst>
      <p:ext uri="{BB962C8B-B14F-4D97-AF65-F5344CB8AC3E}">
        <p14:creationId xmlns:p14="http://schemas.microsoft.com/office/powerpoint/2010/main" val="3978547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5DE29AC-87E6-9D46-8F53-CDB7690F1194}"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547E212D-D1DE-F940-A0B0-E6920AA786E3}" type="slidenum">
              <a:rPr lang="en-US" smtClean="0"/>
              <a:t>‹#›</a:t>
            </a:fld>
            <a:endParaRPr lang="en-US"/>
          </a:p>
        </p:txBody>
      </p:sp>
    </p:spTree>
    <p:extLst>
      <p:ext uri="{BB962C8B-B14F-4D97-AF65-F5344CB8AC3E}">
        <p14:creationId xmlns:p14="http://schemas.microsoft.com/office/powerpoint/2010/main" val="1568525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0FE36DB7-6A98-D341-8F03-3C8A0D01CEB8}"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547E212D-D1DE-F940-A0B0-E6920AA786E3}" type="slidenum">
              <a:rPr lang="en-US" smtClean="0"/>
              <a:t>‹#›</a:t>
            </a:fld>
            <a:endParaRPr lang="en-US"/>
          </a:p>
        </p:txBody>
      </p:sp>
    </p:spTree>
    <p:extLst>
      <p:ext uri="{BB962C8B-B14F-4D97-AF65-F5344CB8AC3E}">
        <p14:creationId xmlns:p14="http://schemas.microsoft.com/office/powerpoint/2010/main" val="942067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811D9009-E80C-F04F-AB93-211F3A4709D6}"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451504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841DC8E-6576-5A41-98AF-8895C191366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283867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0C51EE3-8500-0F4E-8A06-0E9EC2A17D7F}"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370241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FD3D076B-598A-3141-9A57-7D9E9BEA1F11}"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406402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F4ED67E2-DC7F-5A4A-8B30-29A38C298F12}"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221512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1C8A6D26-3B72-A14D-9581-B15822026CA6}"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808701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F9CD5E4B-3F0C-AE4C-ADFF-4CD89B694DE2}"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194185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D8F7DC0-AEFA-8F4E-81FC-1F8BBF3E2EAD}"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4C1DE221-1C3F-414B-B5FB-F9355AD50196}" type="slidenum">
              <a:rPr lang="en-US" smtClean="0"/>
              <a:t>‹#›</a:t>
            </a:fld>
            <a:endParaRPr lang="en-US"/>
          </a:p>
        </p:txBody>
      </p:sp>
    </p:spTree>
    <p:extLst>
      <p:ext uri="{BB962C8B-B14F-4D97-AF65-F5344CB8AC3E}">
        <p14:creationId xmlns:p14="http://schemas.microsoft.com/office/powerpoint/2010/main" val="508501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6A5F9A5-3F89-E148-BF78-FE0F1F14E270}"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219712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0D490F4-6D69-D94E-B66C-81CCD80FB9B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571087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816CE89C-93CB-234F-B1A9-4894FD061423}"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021591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1C04A61-3A5E-A74E-ADBD-9670602798BA}"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005795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811D9009-E80C-F04F-AB93-211F3A4709D6}"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820902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841DC8E-6576-5A41-98AF-8895C191366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434721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0C51EE3-8500-0F4E-8A06-0E9EC2A17D7F}"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334175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FD3D076B-598A-3141-9A57-7D9E9BEA1F11}"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33430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F4ED67E2-DC7F-5A4A-8B30-29A38C298F12}"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384871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1C8A6D26-3B72-A14D-9581-B15822026CA6}"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75719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D2A7386F-E41C-D740-9E0E-E51C78C0A81A}"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4C1DE221-1C3F-414B-B5FB-F9355AD50196}" type="slidenum">
              <a:rPr lang="en-US" smtClean="0"/>
              <a:t>‹#›</a:t>
            </a:fld>
            <a:endParaRPr lang="en-US"/>
          </a:p>
        </p:txBody>
      </p:sp>
    </p:spTree>
    <p:extLst>
      <p:ext uri="{BB962C8B-B14F-4D97-AF65-F5344CB8AC3E}">
        <p14:creationId xmlns:p14="http://schemas.microsoft.com/office/powerpoint/2010/main" val="17803899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F9CD5E4B-3F0C-AE4C-ADFF-4CD89B694DE2}"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1216197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6A5F9A5-3F89-E148-BF78-FE0F1F14E270}"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016406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0D490F4-6D69-D94E-B66C-81CCD80FB9B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085747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816CE89C-93CB-234F-B1A9-4894FD061423}"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624253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1C04A61-3A5E-A74E-ADBD-9670602798BA}"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843930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A50E64A-CAD5-3A4F-ADFA-069A2F4CCA22}"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848339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309CAE-43F7-E442-B008-6280DF51AE33}"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034072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502B5B8-7C12-4248-BEA0-C300F082DA1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8142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BA88637-8550-C94E-822C-2F3419B24BE1}"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587987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3D6C0FD-5BAE-8C4F-9866-C8294E918371}"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658210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0DAB54A0-C8C3-AA46-BA1A-1BA21760BBA7}"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4C1DE221-1C3F-414B-B5FB-F9355AD50196}" type="slidenum">
              <a:rPr lang="en-US" smtClean="0"/>
              <a:t>‹#›</a:t>
            </a:fld>
            <a:endParaRPr lang="en-US"/>
          </a:p>
        </p:txBody>
      </p:sp>
    </p:spTree>
    <p:extLst>
      <p:ext uri="{BB962C8B-B14F-4D97-AF65-F5344CB8AC3E}">
        <p14:creationId xmlns:p14="http://schemas.microsoft.com/office/powerpoint/2010/main" val="28874938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AF12B790-C5EC-EE42-A6ED-1FAE7A5794F0}"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869547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396647AC-F77C-D84A-A765-B68A25843238}"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7353556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068550D4-7856-834F-8026-2E87BB02714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7131877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47A8B4DE-FE67-E14E-8742-4369EEAD8E1F}"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4655216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D0E09-D155-D84B-9AF6-297483C7125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704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E9D261E-DD6C-F243-AFA5-8A6B0C2D8E9F}"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243714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A50E64A-CAD5-3A4F-ADFA-069A2F4CCA22}"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6342906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309CAE-43F7-E442-B008-6280DF51AE33}"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939517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502B5B8-7C12-4248-BEA0-C300F082DA1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7744624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BA88637-8550-C94E-822C-2F3419B24BE1}"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413581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5919AE6F-DADE-DB44-87C4-270C043565A4}"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4C1DE221-1C3F-414B-B5FB-F9355AD50196}" type="slidenum">
              <a:rPr lang="en-US" smtClean="0"/>
              <a:t>‹#›</a:t>
            </a:fld>
            <a:endParaRPr lang="en-US"/>
          </a:p>
        </p:txBody>
      </p:sp>
    </p:spTree>
    <p:extLst>
      <p:ext uri="{BB962C8B-B14F-4D97-AF65-F5344CB8AC3E}">
        <p14:creationId xmlns:p14="http://schemas.microsoft.com/office/powerpoint/2010/main" val="19406412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3D6C0FD-5BAE-8C4F-9866-C8294E918371}"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692354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AF12B790-C5EC-EE42-A6ED-1FAE7A5794F0}"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9710112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396647AC-F77C-D84A-A765-B68A25843238}"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6250947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068550D4-7856-834F-8026-2E87BB02714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951027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47A8B4DE-FE67-E14E-8742-4369EEAD8E1F}"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144754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D0E09-D155-D84B-9AF6-297483C7125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1867173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E9D261E-DD6C-F243-AFA5-8A6B0C2D8E9F}"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2484483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A50E64A-CAD5-3A4F-ADFA-069A2F4CCA22}"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7666266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309CAE-43F7-E442-B008-6280DF51AE33}"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1062590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502B5B8-7C12-4248-BEA0-C300F082DA1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65691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F911D18E-AE33-2C4A-AE81-CF98A3DB15C9}"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4C1DE221-1C3F-414B-B5FB-F9355AD50196}" type="slidenum">
              <a:rPr lang="en-US" smtClean="0"/>
              <a:t>‹#›</a:t>
            </a:fld>
            <a:endParaRPr lang="en-US"/>
          </a:p>
        </p:txBody>
      </p:sp>
    </p:spTree>
    <p:extLst>
      <p:ext uri="{BB962C8B-B14F-4D97-AF65-F5344CB8AC3E}">
        <p14:creationId xmlns:p14="http://schemas.microsoft.com/office/powerpoint/2010/main" val="42942461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BA88637-8550-C94E-822C-2F3419B24BE1}"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3354243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3D6C0FD-5BAE-8C4F-9866-C8294E918371}"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7042533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AF12B790-C5EC-EE42-A6ED-1FAE7A5794F0}"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564459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396647AC-F77C-D84A-A765-B68A25843238}"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9696941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068550D4-7856-834F-8026-2E87BB02714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0095663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47A8B4DE-FE67-E14E-8742-4369EEAD8E1F}"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5390071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D0E09-D155-D84B-9AF6-297483C7125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529556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E9D261E-DD6C-F243-AFA5-8A6B0C2D8E9F}"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204777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A50E64A-CAD5-3A4F-ADFA-069A2F4CCA22}"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1987515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309CAE-43F7-E442-B008-6280DF51AE33}"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620465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8D099987-02D6-4248-BB77-200EEB21D3A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4C1DE221-1C3F-414B-B5FB-F9355AD50196}" type="slidenum">
              <a:rPr lang="en-US" smtClean="0"/>
              <a:t>‹#›</a:t>
            </a:fld>
            <a:endParaRPr lang="en-US"/>
          </a:p>
        </p:txBody>
      </p:sp>
    </p:spTree>
    <p:extLst>
      <p:ext uri="{BB962C8B-B14F-4D97-AF65-F5344CB8AC3E}">
        <p14:creationId xmlns:p14="http://schemas.microsoft.com/office/powerpoint/2010/main" val="523514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502B5B8-7C12-4248-BEA0-C300F082DA1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7876558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BA88637-8550-C94E-822C-2F3419B24BE1}"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287386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3D6C0FD-5BAE-8C4F-9866-C8294E918371}"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2467468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AF12B790-C5EC-EE42-A6ED-1FAE7A5794F0}"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2677413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396647AC-F77C-D84A-A765-B68A25843238}"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41087691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068550D4-7856-834F-8026-2E87BB02714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366182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47A8B4DE-FE67-E14E-8742-4369EEAD8E1F}"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4251509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D0E09-D155-D84B-9AF6-297483C7125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7700652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E9D261E-DD6C-F243-AFA5-8A6B0C2D8E9F}"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2973734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A50E64A-CAD5-3A4F-ADFA-069A2F4CCA22}"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114794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2F44FF2-B4B3-7240-8526-E8105898F481}"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4C1DE221-1C3F-414B-B5FB-F9355AD50196}" type="slidenum">
              <a:rPr lang="en-US" smtClean="0"/>
              <a:t>‹#›</a:t>
            </a:fld>
            <a:endParaRPr lang="en-US"/>
          </a:p>
        </p:txBody>
      </p:sp>
    </p:spTree>
    <p:extLst>
      <p:ext uri="{BB962C8B-B14F-4D97-AF65-F5344CB8AC3E}">
        <p14:creationId xmlns:p14="http://schemas.microsoft.com/office/powerpoint/2010/main" val="1082781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309CAE-43F7-E442-B008-6280DF51AE33}"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3984267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502B5B8-7C12-4248-BEA0-C300F082DA1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571134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BA88637-8550-C94E-822C-2F3419B24BE1}"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172028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3D6C0FD-5BAE-8C4F-9866-C8294E918371}" type="datetime1">
              <a:rPr lang="en-GB" smtClean="0"/>
              <a:t>08/09/2025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0812492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AF12B790-C5EC-EE42-A6ED-1FAE7A5794F0}" type="datetime1">
              <a:rPr lang="en-GB" smtClean="0"/>
              <a:t>08/09/2025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11287672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396647AC-F77C-D84A-A765-B68A25843238}" type="datetime1">
              <a:rPr lang="en-GB" smtClean="0"/>
              <a:t>08/09/2025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3082385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068550D4-7856-834F-8026-2E87BB027148}"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6470653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47A8B4DE-FE67-E14E-8742-4369EEAD8E1F}" type="datetime1">
              <a:rPr lang="en-GB" smtClean="0"/>
              <a:t>08/09/2025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39910271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64D0E09-D155-D84B-9AF6-297483C71257}"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26441942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E9D261E-DD6C-F243-AFA5-8A6B0C2D8E9F}" type="datetime1">
              <a:rPr lang="en-GB" smtClean="0"/>
              <a:t>08/09/2025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64B1E115-3DF0-544A-B6C5-03E470CAAC56}" type="slidenum">
              <a:rPr lang="en-US" smtClean="0"/>
              <a:t>‹#›</a:t>
            </a:fld>
            <a:endParaRPr lang="en-US"/>
          </a:p>
        </p:txBody>
      </p:sp>
    </p:spTree>
    <p:extLst>
      <p:ext uri="{BB962C8B-B14F-4D97-AF65-F5344CB8AC3E}">
        <p14:creationId xmlns:p14="http://schemas.microsoft.com/office/powerpoint/2010/main" val="777062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0.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2.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3.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4.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8.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9.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rainbow over a field&#10;&#10;Description automatically generated">
            <a:extLst>
              <a:ext uri="{FF2B5EF4-FFF2-40B4-BE49-F238E27FC236}">
                <a16:creationId xmlns:a16="http://schemas.microsoft.com/office/drawing/2014/main" id="{32E7993A-D81D-5165-40A7-1686FC04E08F}"/>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2557590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3BC4000A-61C4-816B-0B3A-D84D7FA6A61B}"/>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33138772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artoon of a watering can&#10;&#10;Description automatically generated">
            <a:extLst>
              <a:ext uri="{FF2B5EF4-FFF2-40B4-BE49-F238E27FC236}">
                <a16:creationId xmlns:a16="http://schemas.microsoft.com/office/drawing/2014/main" id="{331CCCD3-F5D2-6EDE-1B87-ABE4F187F073}"/>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12185714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9AE03FD-2D8D-93B6-F5C4-DEB04C0A5C1C}"/>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310906999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cartoon of a wheelbarrow with a sunflower&#10;&#10;Description automatically generated">
            <a:extLst>
              <a:ext uri="{FF2B5EF4-FFF2-40B4-BE49-F238E27FC236}">
                <a16:creationId xmlns:a16="http://schemas.microsoft.com/office/drawing/2014/main" id="{E258E88C-9CC6-C62F-51F7-586BDF2F05F1}"/>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95232968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119EFE6F-6835-014F-8C78-14A4841E8D81}"/>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54945504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sunflower with a rainbow and a blue background&#10;&#10;Description automatically generated">
            <a:extLst>
              <a:ext uri="{FF2B5EF4-FFF2-40B4-BE49-F238E27FC236}">
                <a16:creationId xmlns:a16="http://schemas.microsoft.com/office/drawing/2014/main" id="{FA22135C-EA53-B1A7-E5C5-4152C8B304FF}"/>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3121596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51C352C-0BAF-8CA6-5EC1-773FD447132A}"/>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1511557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8EAA1D9E-2BFE-9823-5057-9A6BB721E2FE}"/>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108234198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artoon character on a green field&#10;&#10;Description automatically generated">
            <a:extLst>
              <a:ext uri="{FF2B5EF4-FFF2-40B4-BE49-F238E27FC236}">
                <a16:creationId xmlns:a16="http://schemas.microsoft.com/office/drawing/2014/main" id="{5217F5A2-D7DF-224D-B461-5124016F84A0}"/>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38492373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1FBA34F9-3A8F-7DB9-C0DD-E34C790969D5}"/>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134528680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screenshot of a cartoon&#10;&#10;Description automatically generated">
            <a:extLst>
              <a:ext uri="{FF2B5EF4-FFF2-40B4-BE49-F238E27FC236}">
                <a16:creationId xmlns:a16="http://schemas.microsoft.com/office/drawing/2014/main" id="{613B68FC-953B-D060-42A4-4095D3AAA10C}"/>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162235264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C519C7B2-507B-9B9A-D856-45B6E61B48F5}"/>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304967647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cartoon of a purple rectangular object with a flower and text&#10;&#10;Description automatically generated">
            <a:extLst>
              <a:ext uri="{FF2B5EF4-FFF2-40B4-BE49-F238E27FC236}">
                <a16:creationId xmlns:a16="http://schemas.microsoft.com/office/drawing/2014/main" id="{DB6FD23B-6AF2-C355-E051-C7532872176D}"/>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360680787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app.powerbi.com/groups/237ec0f2-63d6-402d-8002-b90a7802564d/reports/235020fb-115f-4676-ac2f-9617a45ff6b1/ReportSectiond15453a78d63a52695a5?experience=power-bi" TargetMode="External"/><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8.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8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73153"/>
            <a:ext cx="7772400" cy="2760934"/>
          </a:xfrm>
        </p:spPr>
        <p:txBody>
          <a:bodyPr/>
          <a:lstStyle/>
          <a:p>
            <a:r>
              <a:rPr lang="en-US" sz="2800" b="1" dirty="0">
                <a:latin typeface="Helvetica"/>
                <a:cs typeface="Helvetica"/>
              </a:rPr>
              <a:t>BMV - ENHANCING </a:t>
            </a:r>
            <a:br>
              <a:rPr lang="en-US" sz="2800" b="1" dirty="0">
                <a:latin typeface="Helvetica"/>
                <a:cs typeface="Helvetica"/>
              </a:rPr>
            </a:br>
            <a:r>
              <a:rPr lang="en-US" sz="2800" b="1" dirty="0">
                <a:latin typeface="Helvetica"/>
                <a:cs typeface="Helvetica"/>
              </a:rPr>
              <a:t>SAFETY AND EFFICIENCY IN </a:t>
            </a:r>
            <a:br>
              <a:rPr lang="en-US" sz="2800" b="1" dirty="0">
                <a:latin typeface="Helvetica"/>
                <a:cs typeface="Helvetica"/>
              </a:rPr>
            </a:br>
            <a:r>
              <a:rPr lang="en-US" sz="2800" b="1" dirty="0">
                <a:latin typeface="Helvetica"/>
                <a:cs typeface="Helvetica"/>
              </a:rPr>
              <a:t>MEDICATION ADMINISTRATION</a:t>
            </a:r>
            <a:br>
              <a:rPr lang="en-US" sz="3600" b="1" dirty="0">
                <a:latin typeface="Helvetica"/>
                <a:cs typeface="Helvetica"/>
              </a:rPr>
            </a:br>
            <a:endParaRPr lang="en-US" sz="3600" b="1" dirty="0">
              <a:latin typeface="Helvetica"/>
              <a:cs typeface="Helvetica"/>
            </a:endParaRPr>
          </a:p>
        </p:txBody>
      </p:sp>
      <p:sp>
        <p:nvSpPr>
          <p:cNvPr id="2" name="TextBox 1">
            <a:extLst>
              <a:ext uri="{FF2B5EF4-FFF2-40B4-BE49-F238E27FC236}">
                <a16:creationId xmlns:a16="http://schemas.microsoft.com/office/drawing/2014/main" id="{46DBFBDB-88BA-0C2E-1412-5EE61E082AEF}"/>
              </a:ext>
            </a:extLst>
          </p:cNvPr>
          <p:cNvSpPr txBox="1"/>
          <p:nvPr/>
        </p:nvSpPr>
        <p:spPr>
          <a:xfrm>
            <a:off x="2944535" y="3153620"/>
            <a:ext cx="3254929" cy="584775"/>
          </a:xfrm>
          <a:prstGeom prst="rect">
            <a:avLst/>
          </a:prstGeom>
          <a:noFill/>
        </p:spPr>
        <p:txBody>
          <a:bodyPr wrap="none" rtlCol="0">
            <a:spAutoFit/>
          </a:bodyPr>
          <a:lstStyle/>
          <a:p>
            <a:pPr algn="ctr"/>
            <a:r>
              <a:rPr lang="en-GB" sz="1600" dirty="0"/>
              <a:t>Improving patient care</a:t>
            </a:r>
            <a:br>
              <a:rPr lang="en-GB" sz="1600" dirty="0"/>
            </a:br>
            <a:r>
              <a:rPr lang="en-GB" sz="1600" dirty="0"/>
              <a:t>through precise medication practises</a:t>
            </a:r>
          </a:p>
        </p:txBody>
      </p:sp>
    </p:spTree>
    <p:extLst>
      <p:ext uri="{BB962C8B-B14F-4D97-AF65-F5344CB8AC3E}">
        <p14:creationId xmlns:p14="http://schemas.microsoft.com/office/powerpoint/2010/main" val="2588857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F4CC-C9B2-20A5-7745-BFBEEAC8FB42}"/>
              </a:ext>
            </a:extLst>
          </p:cNvPr>
          <p:cNvSpPr txBox="1">
            <a:spLocks/>
          </p:cNvSpPr>
          <p:nvPr/>
        </p:nvSpPr>
        <p:spPr>
          <a:xfrm>
            <a:off x="2701924" y="1721290"/>
            <a:ext cx="5493385" cy="6397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tx2"/>
                </a:solidFill>
                <a:latin typeface="Helvetica"/>
                <a:cs typeface="Helvetica"/>
              </a:rPr>
              <a:t>BARCODE Library</a:t>
            </a:r>
          </a:p>
          <a:p>
            <a:pPr algn="l"/>
            <a:r>
              <a:rPr lang="en-US" sz="1800" b="1" dirty="0">
                <a:solidFill>
                  <a:schemeClr val="tx2"/>
                </a:solidFill>
                <a:latin typeface="Helvetica"/>
                <a:cs typeface="Helvetica"/>
              </a:rPr>
              <a:t>			-Sources</a:t>
            </a:r>
          </a:p>
          <a:p>
            <a:pPr algn="l"/>
            <a:r>
              <a:rPr lang="en-US" sz="1800" b="1" dirty="0">
                <a:solidFill>
                  <a:schemeClr val="tx2"/>
                </a:solidFill>
                <a:latin typeface="Helvetica"/>
                <a:cs typeface="Helvetica"/>
              </a:rPr>
              <a:t>			-Methodology</a:t>
            </a:r>
            <a:br>
              <a:rPr lang="en-US" sz="1800" b="1" dirty="0">
                <a:solidFill>
                  <a:schemeClr val="tx2"/>
                </a:solidFill>
                <a:latin typeface="Helvetica"/>
                <a:cs typeface="Helvetica"/>
              </a:rPr>
            </a:br>
            <a:r>
              <a:rPr lang="en-US" sz="1800" b="1" dirty="0">
                <a:solidFill>
                  <a:schemeClr val="tx2"/>
                </a:solidFill>
                <a:latin typeface="Helvetica"/>
                <a:cs typeface="Helvetica"/>
              </a:rPr>
              <a:t>			-Examples</a:t>
            </a:r>
          </a:p>
        </p:txBody>
      </p:sp>
    </p:spTree>
    <p:extLst>
      <p:ext uri="{BB962C8B-B14F-4D97-AF65-F5344CB8AC3E}">
        <p14:creationId xmlns:p14="http://schemas.microsoft.com/office/powerpoint/2010/main" val="637689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1392794" y="377825"/>
            <a:ext cx="5933836" cy="638175"/>
          </a:xfrm>
          <a:prstGeom prst="rect">
            <a:avLst/>
          </a:prstGeom>
        </p:spPr>
        <p:txBody>
          <a:bodyPr/>
          <a:lstStyle/>
          <a:p>
            <a:pPr algn="l"/>
            <a:r>
              <a:rPr lang="en-US" sz="3200" b="1" dirty="0">
                <a:latin typeface="Helvetica"/>
                <a:cs typeface="Helvetica"/>
              </a:rPr>
              <a:t>SOURCES for BARCODES</a:t>
            </a:r>
          </a:p>
        </p:txBody>
      </p:sp>
      <p:sp>
        <p:nvSpPr>
          <p:cNvPr id="8" name="Title 1"/>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b="1" dirty="0">
                <a:latin typeface="Helvetica"/>
                <a:cs typeface="Helvetica"/>
              </a:rPr>
              <a:t>-FDB</a:t>
            </a:r>
          </a:p>
          <a:p>
            <a:pPr algn="l"/>
            <a:endParaRPr lang="en-US" sz="1600" b="1" dirty="0">
              <a:latin typeface="Helvetica"/>
              <a:cs typeface="Helvetica"/>
            </a:endParaRPr>
          </a:p>
          <a:p>
            <a:pPr algn="l"/>
            <a:r>
              <a:rPr lang="en-US" sz="1600" b="1" dirty="0">
                <a:latin typeface="Helvetica"/>
                <a:cs typeface="Helvetica"/>
              </a:rPr>
              <a:t>-Dispensing system (CMM)</a:t>
            </a:r>
          </a:p>
          <a:p>
            <a:pPr algn="l"/>
            <a:endParaRPr lang="en-US" sz="1600" b="1" dirty="0">
              <a:latin typeface="Helvetica"/>
              <a:cs typeface="Helvetica"/>
            </a:endParaRPr>
          </a:p>
          <a:p>
            <a:pPr algn="l"/>
            <a:r>
              <a:rPr lang="en-US" sz="1600" b="1" dirty="0">
                <a:latin typeface="Helvetica"/>
                <a:cs typeface="Helvetica"/>
              </a:rPr>
              <a:t>-DM+D</a:t>
            </a:r>
          </a:p>
          <a:p>
            <a:pPr algn="l"/>
            <a:endParaRPr lang="en-US" sz="1600" b="1" dirty="0">
              <a:latin typeface="Helvetica"/>
              <a:cs typeface="Helvetica"/>
            </a:endParaRPr>
          </a:p>
          <a:p>
            <a:pPr algn="l"/>
            <a:r>
              <a:rPr lang="en-US" sz="1600" b="1" dirty="0">
                <a:latin typeface="Helvetica"/>
                <a:cs typeface="Helvetica"/>
              </a:rPr>
              <a:t>-Unscannable form</a:t>
            </a:r>
          </a:p>
        </p:txBody>
      </p:sp>
    </p:spTree>
    <p:extLst>
      <p:ext uri="{BB962C8B-B14F-4D97-AF65-F5344CB8AC3E}">
        <p14:creationId xmlns:p14="http://schemas.microsoft.com/office/powerpoint/2010/main" val="47215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3C45A-71E9-E87B-A754-A5FB7C447B9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F82EB48-1AAB-3060-3990-9A496A8C91CD}"/>
              </a:ext>
            </a:extLst>
          </p:cNvPr>
          <p:cNvSpPr>
            <a:spLocks noGrp="1"/>
          </p:cNvSpPr>
          <p:nvPr>
            <p:ph type="ctrTitle" idx="4294967295"/>
          </p:nvPr>
        </p:nvSpPr>
        <p:spPr>
          <a:xfrm>
            <a:off x="1392794" y="377825"/>
            <a:ext cx="5933836" cy="638175"/>
          </a:xfrm>
          <a:prstGeom prst="rect">
            <a:avLst/>
          </a:prstGeom>
        </p:spPr>
        <p:txBody>
          <a:bodyPr/>
          <a:lstStyle/>
          <a:p>
            <a:pPr algn="l"/>
            <a:r>
              <a:rPr lang="en-US" sz="3200" b="1" dirty="0">
                <a:latin typeface="Helvetica"/>
                <a:cs typeface="Helvetica"/>
              </a:rPr>
              <a:t>METHODOLOGY</a:t>
            </a:r>
          </a:p>
        </p:txBody>
      </p:sp>
      <p:sp>
        <p:nvSpPr>
          <p:cNvPr id="8" name="Title 1">
            <a:extLst>
              <a:ext uri="{FF2B5EF4-FFF2-40B4-BE49-F238E27FC236}">
                <a16:creationId xmlns:a16="http://schemas.microsoft.com/office/drawing/2014/main" id="{12FDFEFB-2AFD-E845-9AEB-EB608626A35D}"/>
              </a:ext>
            </a:extLst>
          </p:cNvPr>
          <p:cNvSpPr txBox="1">
            <a:spLocks/>
          </p:cNvSpPr>
          <p:nvPr/>
        </p:nvSpPr>
        <p:spPr>
          <a:xfrm>
            <a:off x="1392794" y="1323759"/>
            <a:ext cx="756832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b="1" dirty="0">
                <a:latin typeface="Helvetica"/>
                <a:cs typeface="Helvetica"/>
              </a:rPr>
              <a:t>-2 tables in Meditech.</a:t>
            </a:r>
            <a:br>
              <a:rPr lang="en-US" sz="1600" b="1" dirty="0">
                <a:latin typeface="Helvetica"/>
                <a:cs typeface="Helvetica"/>
              </a:rPr>
            </a:br>
            <a:r>
              <a:rPr lang="en-US" sz="1600" b="1" dirty="0">
                <a:latin typeface="Helvetica"/>
                <a:cs typeface="Helvetica"/>
              </a:rPr>
              <a:t>	</a:t>
            </a:r>
            <a:r>
              <a:rPr lang="en-US" sz="1600" b="1" dirty="0" err="1">
                <a:latin typeface="Helvetica"/>
                <a:cs typeface="Helvetica"/>
              </a:rPr>
              <a:t>PhaDrugData</a:t>
            </a:r>
            <a:endParaRPr lang="en-US" sz="1600" b="1" dirty="0">
              <a:latin typeface="Helvetica"/>
              <a:cs typeface="Helvetica"/>
            </a:endParaRPr>
          </a:p>
          <a:p>
            <a:pPr algn="l"/>
            <a:r>
              <a:rPr lang="en-US" sz="1600" b="1" dirty="0">
                <a:latin typeface="Helvetica"/>
                <a:cs typeface="Helvetica"/>
              </a:rPr>
              <a:t>	</a:t>
            </a:r>
            <a:r>
              <a:rPr lang="en-US" sz="1600" b="1" dirty="0" err="1">
                <a:latin typeface="Helvetica"/>
                <a:cs typeface="Helvetica"/>
              </a:rPr>
              <a:t>PhaDrugDataGTIN</a:t>
            </a:r>
            <a:endParaRPr lang="en-US" sz="1600" b="1" dirty="0">
              <a:latin typeface="Helvetica"/>
              <a:cs typeface="Helvetica"/>
            </a:endParaRPr>
          </a:p>
          <a:p>
            <a:pPr algn="l"/>
            <a:endParaRPr lang="en-US" sz="1600" b="1" dirty="0">
              <a:latin typeface="Helvetica"/>
              <a:cs typeface="Helvetica"/>
            </a:endParaRPr>
          </a:p>
          <a:p>
            <a:pPr algn="l"/>
            <a:r>
              <a:rPr lang="en-US" sz="1600" b="1" dirty="0">
                <a:latin typeface="Helvetica"/>
                <a:cs typeface="Helvetica"/>
              </a:rPr>
              <a:t>We map GTIN at upper level VMP/AMP</a:t>
            </a:r>
          </a:p>
          <a:p>
            <a:pPr algn="l"/>
            <a:endParaRPr lang="en-US" sz="1600" b="1" dirty="0">
              <a:latin typeface="Helvetica"/>
              <a:cs typeface="Helvetica"/>
            </a:endParaRPr>
          </a:p>
          <a:p>
            <a:pPr algn="l"/>
            <a:r>
              <a:rPr lang="en-US" sz="1600" b="1" dirty="0">
                <a:latin typeface="Helvetica"/>
                <a:cs typeface="Helvetica"/>
              </a:rPr>
              <a:t>SQL queries,</a:t>
            </a:r>
          </a:p>
          <a:p>
            <a:pPr algn="l"/>
            <a:r>
              <a:rPr lang="en-US" sz="1600" b="1" dirty="0">
                <a:latin typeface="Helvetica"/>
                <a:cs typeface="Helvetica"/>
              </a:rPr>
              <a:t>	-Load TRUD data</a:t>
            </a:r>
            <a:br>
              <a:rPr lang="en-US" sz="1600" b="1" dirty="0">
                <a:latin typeface="Helvetica"/>
                <a:cs typeface="Helvetica"/>
              </a:rPr>
            </a:br>
            <a:r>
              <a:rPr lang="en-US" sz="1600" b="1" dirty="0">
                <a:latin typeface="Helvetica"/>
                <a:cs typeface="Helvetica"/>
              </a:rPr>
              <a:t>	-Unmatched barcode table</a:t>
            </a:r>
            <a:br>
              <a:rPr lang="en-US" sz="1600" b="1" dirty="0">
                <a:latin typeface="Helvetica"/>
                <a:cs typeface="Helvetica"/>
              </a:rPr>
            </a:br>
            <a:r>
              <a:rPr lang="en-US" sz="1600" b="1" dirty="0">
                <a:latin typeface="Helvetica"/>
                <a:cs typeface="Helvetica"/>
              </a:rPr>
              <a:t>	-Upload unmatched codes</a:t>
            </a:r>
          </a:p>
          <a:p>
            <a:pPr algn="l"/>
            <a:r>
              <a:rPr lang="en-US" sz="1600" b="1" dirty="0">
                <a:latin typeface="Helvetica"/>
                <a:cs typeface="Helvetica"/>
              </a:rPr>
              <a:t>	-Security checks, duplicated, expired or under the wrong products</a:t>
            </a:r>
          </a:p>
          <a:p>
            <a:pPr algn="l"/>
            <a:r>
              <a:rPr lang="en-US" sz="1600" b="1" dirty="0">
                <a:latin typeface="Helvetica"/>
                <a:cs typeface="Helvetica"/>
              </a:rPr>
              <a:t>	-Some exceptions, sugar-free vs no sugar-free for some products</a:t>
            </a:r>
          </a:p>
          <a:p>
            <a:pPr algn="l"/>
            <a:r>
              <a:rPr lang="en-US" sz="1600" b="1" dirty="0">
                <a:latin typeface="Helvetica"/>
                <a:cs typeface="Helvetica"/>
              </a:rPr>
              <a:t>	-Expired barcodes</a:t>
            </a:r>
          </a:p>
        </p:txBody>
      </p:sp>
    </p:spTree>
    <p:extLst>
      <p:ext uri="{BB962C8B-B14F-4D97-AF65-F5344CB8AC3E}">
        <p14:creationId xmlns:p14="http://schemas.microsoft.com/office/powerpoint/2010/main" val="3635279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4D6DD-D4E1-30B7-1720-2A1E3CF2826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3F4869A-6C74-47BF-63FD-9D299FB82D6B}"/>
              </a:ext>
            </a:extLst>
          </p:cNvPr>
          <p:cNvSpPr>
            <a:spLocks noGrp="1"/>
          </p:cNvSpPr>
          <p:nvPr>
            <p:ph type="ctrTitle" idx="4294967295"/>
          </p:nvPr>
        </p:nvSpPr>
        <p:spPr>
          <a:xfrm>
            <a:off x="1392794" y="377825"/>
            <a:ext cx="5933836" cy="638175"/>
          </a:xfrm>
          <a:prstGeom prst="rect">
            <a:avLst/>
          </a:prstGeom>
        </p:spPr>
        <p:txBody>
          <a:bodyPr/>
          <a:lstStyle/>
          <a:p>
            <a:pPr algn="l"/>
            <a:r>
              <a:rPr lang="en-US" sz="3200" b="1" dirty="0">
                <a:latin typeface="Helvetica"/>
                <a:cs typeface="Helvetica"/>
              </a:rPr>
              <a:t>EXAMPLES</a:t>
            </a:r>
          </a:p>
        </p:txBody>
      </p:sp>
      <p:sp>
        <p:nvSpPr>
          <p:cNvPr id="8" name="Title 1">
            <a:extLst>
              <a:ext uri="{FF2B5EF4-FFF2-40B4-BE49-F238E27FC236}">
                <a16:creationId xmlns:a16="http://schemas.microsoft.com/office/drawing/2014/main" id="{D23991B3-8197-A74E-80A0-1E8257E3705A}"/>
              </a:ext>
            </a:extLst>
          </p:cNvPr>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600" b="1" dirty="0">
              <a:latin typeface="Helvetica"/>
              <a:cs typeface="Helvetica"/>
            </a:endParaRPr>
          </a:p>
        </p:txBody>
      </p:sp>
      <p:pic>
        <p:nvPicPr>
          <p:cNvPr id="2" name="Picture 2" descr="C:\Users\jdominguez\Desktop\IMG_20190116_093747.jpg">
            <a:extLst>
              <a:ext uri="{FF2B5EF4-FFF2-40B4-BE49-F238E27FC236}">
                <a16:creationId xmlns:a16="http://schemas.microsoft.com/office/drawing/2014/main" id="{4FC5A778-943A-E617-4FD9-26765478763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031" t="16576" r="18110" b="9515"/>
          <a:stretch/>
        </p:blipFill>
        <p:spPr bwMode="auto">
          <a:xfrm>
            <a:off x="4933750" y="650445"/>
            <a:ext cx="2569433" cy="39650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03CF417-F4EC-FA4C-5AA9-2C7852885E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88"/>
          <a:stretch/>
        </p:blipFill>
        <p:spPr bwMode="auto">
          <a:xfrm>
            <a:off x="1939412" y="1484180"/>
            <a:ext cx="2632588" cy="319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BA322968-FE2E-F827-3ACD-4351E30C2E71}"/>
              </a:ext>
            </a:extLst>
          </p:cNvPr>
          <p:cNvSpPr txBox="1"/>
          <p:nvPr/>
        </p:nvSpPr>
        <p:spPr>
          <a:xfrm>
            <a:off x="457200" y="965454"/>
            <a:ext cx="4572000" cy="369332"/>
          </a:xfrm>
          <a:prstGeom prst="rect">
            <a:avLst/>
          </a:prstGeom>
          <a:noFill/>
        </p:spPr>
        <p:txBody>
          <a:bodyPr wrap="square">
            <a:spAutoFit/>
          </a:bodyPr>
          <a:lstStyle/>
          <a:p>
            <a:r>
              <a:rPr lang="en-GB" dirty="0"/>
              <a:t>Challenges in outer packages</a:t>
            </a:r>
          </a:p>
        </p:txBody>
      </p:sp>
    </p:spTree>
    <p:extLst>
      <p:ext uri="{BB962C8B-B14F-4D97-AF65-F5344CB8AC3E}">
        <p14:creationId xmlns:p14="http://schemas.microsoft.com/office/powerpoint/2010/main" val="303675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106DB-36DC-FC1C-D462-E146EC0E0A3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0AF147D-EF3D-9CF1-1DFD-50DD236675DA}"/>
              </a:ext>
            </a:extLst>
          </p:cNvPr>
          <p:cNvSpPr>
            <a:spLocks noGrp="1"/>
          </p:cNvSpPr>
          <p:nvPr>
            <p:ph type="ctrTitle" idx="4294967295"/>
          </p:nvPr>
        </p:nvSpPr>
        <p:spPr>
          <a:xfrm>
            <a:off x="1392794" y="377825"/>
            <a:ext cx="5933836" cy="638175"/>
          </a:xfrm>
          <a:prstGeom prst="rect">
            <a:avLst/>
          </a:prstGeom>
        </p:spPr>
        <p:txBody>
          <a:bodyPr/>
          <a:lstStyle/>
          <a:p>
            <a:pPr algn="l"/>
            <a:r>
              <a:rPr lang="en-US" sz="3200" b="1" dirty="0">
                <a:latin typeface="Helvetica"/>
                <a:cs typeface="Helvetica"/>
              </a:rPr>
              <a:t>EXAMPLES</a:t>
            </a:r>
          </a:p>
        </p:txBody>
      </p:sp>
      <p:sp>
        <p:nvSpPr>
          <p:cNvPr id="8" name="Title 1">
            <a:extLst>
              <a:ext uri="{FF2B5EF4-FFF2-40B4-BE49-F238E27FC236}">
                <a16:creationId xmlns:a16="http://schemas.microsoft.com/office/drawing/2014/main" id="{CA455E16-C09B-66CE-F93F-7E3FB8848131}"/>
              </a:ext>
            </a:extLst>
          </p:cNvPr>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600" b="1" dirty="0">
              <a:latin typeface="Helvetica"/>
              <a:cs typeface="Helvetica"/>
            </a:endParaRPr>
          </a:p>
        </p:txBody>
      </p:sp>
      <p:pic>
        <p:nvPicPr>
          <p:cNvPr id="3" name="Picture 2">
            <a:extLst>
              <a:ext uri="{FF2B5EF4-FFF2-40B4-BE49-F238E27FC236}">
                <a16:creationId xmlns:a16="http://schemas.microsoft.com/office/drawing/2014/main" id="{BDFEEB94-FCB9-810D-B4BB-61305DEA2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8" t="53073" r="45185" b="30459"/>
          <a:stretch/>
        </p:blipFill>
        <p:spPr bwMode="auto">
          <a:xfrm>
            <a:off x="915271" y="1201283"/>
            <a:ext cx="5706552" cy="1286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080AF54-073F-462E-521D-5A3386D5A38D}"/>
              </a:ext>
            </a:extLst>
          </p:cNvPr>
          <p:cNvSpPr txBox="1"/>
          <p:nvPr/>
        </p:nvSpPr>
        <p:spPr>
          <a:xfrm>
            <a:off x="2550694" y="2684109"/>
            <a:ext cx="6858000" cy="1754326"/>
          </a:xfrm>
          <a:prstGeom prst="rect">
            <a:avLst/>
          </a:prstGeom>
          <a:noFill/>
        </p:spPr>
        <p:txBody>
          <a:bodyPr wrap="square">
            <a:spAutoFit/>
          </a:bodyPr>
          <a:lstStyle/>
          <a:p>
            <a:r>
              <a:rPr lang="en-GB" dirty="0"/>
              <a:t>Meditech is a product based </a:t>
            </a:r>
            <a:r>
              <a:rPr lang="en-GB" dirty="0" err="1"/>
              <a:t>ePMA</a:t>
            </a:r>
            <a:r>
              <a:rPr lang="en-GB" dirty="0"/>
              <a:t> system,</a:t>
            </a:r>
          </a:p>
          <a:p>
            <a:r>
              <a:rPr lang="en-GB" dirty="0"/>
              <a:t>A patient was on ceftriaxone 2g vial to administer 1.8g</a:t>
            </a:r>
          </a:p>
          <a:p>
            <a:endParaRPr lang="en-GB" dirty="0"/>
          </a:p>
          <a:p>
            <a:r>
              <a:rPr lang="en-GB" dirty="0"/>
              <a:t>There were not 2g vials in stock in the ward and nurses used</a:t>
            </a:r>
          </a:p>
          <a:p>
            <a:r>
              <a:rPr lang="en-GB" dirty="0"/>
              <a:t>2 x 1g vials, these did not scan correctly as it is a different product</a:t>
            </a:r>
          </a:p>
          <a:p>
            <a:r>
              <a:rPr lang="en-GB" dirty="0"/>
              <a:t>from the one stocked, this needed to be re-prescribed.  </a:t>
            </a:r>
          </a:p>
        </p:txBody>
      </p:sp>
    </p:spTree>
    <p:extLst>
      <p:ext uri="{BB962C8B-B14F-4D97-AF65-F5344CB8AC3E}">
        <p14:creationId xmlns:p14="http://schemas.microsoft.com/office/powerpoint/2010/main" val="810542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C3B53-4107-29D3-C7A6-4F7B1C0013F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8B55868-9AC1-7F02-452F-DD43DF4E5044}"/>
              </a:ext>
            </a:extLst>
          </p:cNvPr>
          <p:cNvSpPr>
            <a:spLocks noGrp="1"/>
          </p:cNvSpPr>
          <p:nvPr>
            <p:ph type="ctrTitle" idx="4294967295"/>
          </p:nvPr>
        </p:nvSpPr>
        <p:spPr>
          <a:xfrm>
            <a:off x="1392794" y="377825"/>
            <a:ext cx="5933836" cy="638175"/>
          </a:xfrm>
          <a:prstGeom prst="rect">
            <a:avLst/>
          </a:prstGeom>
        </p:spPr>
        <p:txBody>
          <a:bodyPr/>
          <a:lstStyle/>
          <a:p>
            <a:pPr algn="l"/>
            <a:r>
              <a:rPr lang="en-US" sz="3200" b="1" dirty="0">
                <a:latin typeface="Helvetica"/>
                <a:cs typeface="Helvetica"/>
              </a:rPr>
              <a:t>EXAMPLES</a:t>
            </a:r>
          </a:p>
        </p:txBody>
      </p:sp>
      <p:sp>
        <p:nvSpPr>
          <p:cNvPr id="8" name="Title 1">
            <a:extLst>
              <a:ext uri="{FF2B5EF4-FFF2-40B4-BE49-F238E27FC236}">
                <a16:creationId xmlns:a16="http://schemas.microsoft.com/office/drawing/2014/main" id="{CCF46449-4048-931D-701C-053B4391CFFB}"/>
              </a:ext>
            </a:extLst>
          </p:cNvPr>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b="1" dirty="0">
                <a:latin typeface="Helvetica"/>
                <a:cs typeface="Helvetica"/>
              </a:rPr>
              <a:t>FMD barcodes to “0” vs not to “0”</a:t>
            </a:r>
          </a:p>
        </p:txBody>
      </p:sp>
      <p:pic>
        <p:nvPicPr>
          <p:cNvPr id="1026" name="Picture 1">
            <a:extLst>
              <a:ext uri="{FF2B5EF4-FFF2-40B4-BE49-F238E27FC236}">
                <a16:creationId xmlns:a16="http://schemas.microsoft.com/office/drawing/2014/main" id="{4B03AD75-8810-F410-36B0-D2D9908CD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861" y="1860951"/>
            <a:ext cx="5054305" cy="267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705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C69FE-B034-A940-8375-E178B9F4495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E5F94C4-B5D8-3222-7063-94672503E897}"/>
              </a:ext>
            </a:extLst>
          </p:cNvPr>
          <p:cNvSpPr>
            <a:spLocks noGrp="1"/>
          </p:cNvSpPr>
          <p:nvPr>
            <p:ph type="ctrTitle" idx="4294967295"/>
          </p:nvPr>
        </p:nvSpPr>
        <p:spPr>
          <a:xfrm>
            <a:off x="1392794" y="377825"/>
            <a:ext cx="5933836" cy="638175"/>
          </a:xfrm>
          <a:prstGeom prst="rect">
            <a:avLst/>
          </a:prstGeom>
        </p:spPr>
        <p:txBody>
          <a:bodyPr/>
          <a:lstStyle/>
          <a:p>
            <a:pPr algn="l"/>
            <a:r>
              <a:rPr lang="en-US" sz="3200" b="1" dirty="0">
                <a:latin typeface="Helvetica"/>
                <a:cs typeface="Helvetica"/>
              </a:rPr>
              <a:t>EXAMPLES</a:t>
            </a:r>
          </a:p>
        </p:txBody>
      </p:sp>
      <p:sp>
        <p:nvSpPr>
          <p:cNvPr id="8" name="Title 1">
            <a:extLst>
              <a:ext uri="{FF2B5EF4-FFF2-40B4-BE49-F238E27FC236}">
                <a16:creationId xmlns:a16="http://schemas.microsoft.com/office/drawing/2014/main" id="{519C6306-E61D-F2CE-85AF-18B0F5725678}"/>
              </a:ext>
            </a:extLst>
          </p:cNvPr>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b="1" dirty="0">
                <a:latin typeface="Helvetica"/>
                <a:cs typeface="Helvetica"/>
              </a:rPr>
              <a:t>Don’t over label barcodes</a:t>
            </a:r>
          </a:p>
        </p:txBody>
      </p:sp>
      <p:pic>
        <p:nvPicPr>
          <p:cNvPr id="3" name="Picture 2">
            <a:extLst>
              <a:ext uri="{FF2B5EF4-FFF2-40B4-BE49-F238E27FC236}">
                <a16:creationId xmlns:a16="http://schemas.microsoft.com/office/drawing/2014/main" id="{F7EFA94F-C549-DA24-DBD3-A8169CCBD286}"/>
              </a:ext>
            </a:extLst>
          </p:cNvPr>
          <p:cNvPicPr>
            <a:picLocks noChangeAspect="1"/>
          </p:cNvPicPr>
          <p:nvPr/>
        </p:nvPicPr>
        <p:blipFill>
          <a:blip r:embed="rId2"/>
          <a:stretch>
            <a:fillRect/>
          </a:stretch>
        </p:blipFill>
        <p:spPr>
          <a:xfrm>
            <a:off x="5011276" y="945934"/>
            <a:ext cx="3154697" cy="3819741"/>
          </a:xfrm>
          <a:prstGeom prst="rect">
            <a:avLst/>
          </a:prstGeom>
        </p:spPr>
      </p:pic>
      <p:pic>
        <p:nvPicPr>
          <p:cNvPr id="5" name="Picture 4">
            <a:extLst>
              <a:ext uri="{FF2B5EF4-FFF2-40B4-BE49-F238E27FC236}">
                <a16:creationId xmlns:a16="http://schemas.microsoft.com/office/drawing/2014/main" id="{9BF44EFF-7F01-CBAB-0F39-B69F32C7EEC2}"/>
              </a:ext>
            </a:extLst>
          </p:cNvPr>
          <p:cNvPicPr>
            <a:picLocks noChangeAspect="1"/>
          </p:cNvPicPr>
          <p:nvPr/>
        </p:nvPicPr>
        <p:blipFill>
          <a:blip r:embed="rId3"/>
          <a:stretch>
            <a:fillRect/>
          </a:stretch>
        </p:blipFill>
        <p:spPr>
          <a:xfrm>
            <a:off x="1392794" y="1792454"/>
            <a:ext cx="3018422" cy="2843272"/>
          </a:xfrm>
          <a:prstGeom prst="rect">
            <a:avLst/>
          </a:prstGeom>
        </p:spPr>
      </p:pic>
    </p:spTree>
    <p:extLst>
      <p:ext uri="{BB962C8B-B14F-4D97-AF65-F5344CB8AC3E}">
        <p14:creationId xmlns:p14="http://schemas.microsoft.com/office/powerpoint/2010/main" val="458778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06DBC-6DE7-0C8B-27F8-36B9B117582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7AABFAC-3F59-46CF-99CD-50D9D7E3A008}"/>
              </a:ext>
            </a:extLst>
          </p:cNvPr>
          <p:cNvSpPr>
            <a:spLocks noGrp="1"/>
          </p:cNvSpPr>
          <p:nvPr>
            <p:ph type="ctrTitle" idx="4294967295"/>
          </p:nvPr>
        </p:nvSpPr>
        <p:spPr>
          <a:xfrm>
            <a:off x="1392794" y="377825"/>
            <a:ext cx="5933836" cy="638175"/>
          </a:xfrm>
          <a:prstGeom prst="rect">
            <a:avLst/>
          </a:prstGeom>
        </p:spPr>
        <p:txBody>
          <a:bodyPr/>
          <a:lstStyle/>
          <a:p>
            <a:pPr algn="l"/>
            <a:r>
              <a:rPr lang="en-US" sz="3200" b="1" dirty="0">
                <a:latin typeface="Helvetica"/>
                <a:cs typeface="Helvetica"/>
              </a:rPr>
              <a:t>EXAMPLES</a:t>
            </a:r>
          </a:p>
        </p:txBody>
      </p:sp>
      <p:sp>
        <p:nvSpPr>
          <p:cNvPr id="8" name="Title 1">
            <a:extLst>
              <a:ext uri="{FF2B5EF4-FFF2-40B4-BE49-F238E27FC236}">
                <a16:creationId xmlns:a16="http://schemas.microsoft.com/office/drawing/2014/main" id="{78616F10-2A59-F8A1-3525-FB4A8815EC02}"/>
              </a:ext>
            </a:extLst>
          </p:cNvPr>
          <p:cNvSpPr txBox="1">
            <a:spLocks/>
          </p:cNvSpPr>
          <p:nvPr/>
        </p:nvSpPr>
        <p:spPr>
          <a:xfrm>
            <a:off x="308588" y="1723424"/>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b="1" dirty="0">
                <a:latin typeface="Helvetica"/>
                <a:cs typeface="Helvetica"/>
              </a:rPr>
              <a:t>French barcodes starting (01) 03 extract wrong as if it was an EAN 128.</a:t>
            </a:r>
          </a:p>
          <a:p>
            <a:pPr algn="l"/>
            <a:r>
              <a:rPr lang="en-US" sz="1600" b="1" dirty="0">
                <a:latin typeface="Helvetica"/>
                <a:cs typeface="Helvetica"/>
              </a:rPr>
              <a:t>Ignore Meditech recommendations of GTIN + EAN and set everything to ANY</a:t>
            </a:r>
          </a:p>
          <a:p>
            <a:pPr algn="l"/>
            <a:endParaRPr lang="en-US" sz="1600" b="1" dirty="0">
              <a:latin typeface="Helvetica"/>
              <a:cs typeface="Helvetica"/>
            </a:endParaRPr>
          </a:p>
        </p:txBody>
      </p:sp>
      <p:pic>
        <p:nvPicPr>
          <p:cNvPr id="3" name="Picture 2">
            <a:extLst>
              <a:ext uri="{FF2B5EF4-FFF2-40B4-BE49-F238E27FC236}">
                <a16:creationId xmlns:a16="http://schemas.microsoft.com/office/drawing/2014/main" id="{6D92F57D-8E5B-C2C9-DDBB-1784F8B1097F}"/>
              </a:ext>
            </a:extLst>
          </p:cNvPr>
          <p:cNvPicPr>
            <a:picLocks noChangeAspect="1"/>
          </p:cNvPicPr>
          <p:nvPr/>
        </p:nvPicPr>
        <p:blipFill>
          <a:blip r:embed="rId2"/>
          <a:stretch>
            <a:fillRect/>
          </a:stretch>
        </p:blipFill>
        <p:spPr>
          <a:xfrm>
            <a:off x="4572000" y="1493134"/>
            <a:ext cx="4386897" cy="3079039"/>
          </a:xfrm>
          <a:prstGeom prst="rect">
            <a:avLst/>
          </a:prstGeom>
        </p:spPr>
      </p:pic>
      <p:pic>
        <p:nvPicPr>
          <p:cNvPr id="1027" name="Picture 3">
            <a:extLst>
              <a:ext uri="{FF2B5EF4-FFF2-40B4-BE49-F238E27FC236}">
                <a16:creationId xmlns:a16="http://schemas.microsoft.com/office/drawing/2014/main" id="{BB74B8A4-C256-5489-AA9E-6C04511B6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1268" y="3189357"/>
            <a:ext cx="23336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137E60C-FD1D-282F-4914-E0E75429904E}"/>
              </a:ext>
            </a:extLst>
          </p:cNvPr>
          <p:cNvPicPr>
            <a:picLocks noChangeAspect="1"/>
          </p:cNvPicPr>
          <p:nvPr/>
        </p:nvPicPr>
        <p:blipFill>
          <a:blip r:embed="rId4"/>
          <a:stretch>
            <a:fillRect/>
          </a:stretch>
        </p:blipFill>
        <p:spPr>
          <a:xfrm>
            <a:off x="6765448" y="827996"/>
            <a:ext cx="1375529" cy="1790855"/>
          </a:xfrm>
          <a:prstGeom prst="rect">
            <a:avLst/>
          </a:prstGeom>
        </p:spPr>
      </p:pic>
    </p:spTree>
    <p:extLst>
      <p:ext uri="{BB962C8B-B14F-4D97-AF65-F5344CB8AC3E}">
        <p14:creationId xmlns:p14="http://schemas.microsoft.com/office/powerpoint/2010/main" val="4076738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B69BD-3B06-E896-04DF-8DAD0A99167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49C701C-E5D0-BBF5-3EC9-5AC6C002C8CE}"/>
              </a:ext>
            </a:extLst>
          </p:cNvPr>
          <p:cNvSpPr>
            <a:spLocks noGrp="1"/>
          </p:cNvSpPr>
          <p:nvPr>
            <p:ph type="ctrTitle" idx="4294967295"/>
          </p:nvPr>
        </p:nvSpPr>
        <p:spPr>
          <a:xfrm>
            <a:off x="1392794" y="377825"/>
            <a:ext cx="5933836" cy="638175"/>
          </a:xfrm>
          <a:prstGeom prst="rect">
            <a:avLst/>
          </a:prstGeom>
        </p:spPr>
        <p:txBody>
          <a:bodyPr/>
          <a:lstStyle/>
          <a:p>
            <a:pPr algn="l"/>
            <a:r>
              <a:rPr lang="en-US" sz="3200" b="1" dirty="0">
                <a:latin typeface="Helvetica"/>
                <a:cs typeface="Helvetica"/>
              </a:rPr>
              <a:t>EXAMPLES</a:t>
            </a:r>
          </a:p>
        </p:txBody>
      </p:sp>
      <p:sp>
        <p:nvSpPr>
          <p:cNvPr id="8" name="Title 1">
            <a:extLst>
              <a:ext uri="{FF2B5EF4-FFF2-40B4-BE49-F238E27FC236}">
                <a16:creationId xmlns:a16="http://schemas.microsoft.com/office/drawing/2014/main" id="{D49D8DEF-8DE9-2EDB-FE02-7110E84A8930}"/>
              </a:ext>
            </a:extLst>
          </p:cNvPr>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600" b="1" dirty="0">
              <a:latin typeface="Helvetica"/>
              <a:cs typeface="Helvetica"/>
            </a:endParaRPr>
          </a:p>
        </p:txBody>
      </p:sp>
      <p:pic>
        <p:nvPicPr>
          <p:cNvPr id="3074" name="id-372256D9-C871-4847-9FE8-91D26CA72547" descr="Image.jpeg">
            <a:extLst>
              <a:ext uri="{FF2B5EF4-FFF2-40B4-BE49-F238E27FC236}">
                <a16:creationId xmlns:a16="http://schemas.microsoft.com/office/drawing/2014/main" id="{0C3F1054-9DF9-69CA-9759-55D667134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858" y="1201283"/>
            <a:ext cx="2701937" cy="360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C1DC68D-F517-BAC7-D07C-300B389F1122}"/>
              </a:ext>
            </a:extLst>
          </p:cNvPr>
          <p:cNvPicPr>
            <a:picLocks noChangeAspect="1"/>
          </p:cNvPicPr>
          <p:nvPr/>
        </p:nvPicPr>
        <p:blipFill>
          <a:blip r:embed="rId3"/>
          <a:stretch>
            <a:fillRect/>
          </a:stretch>
        </p:blipFill>
        <p:spPr>
          <a:xfrm>
            <a:off x="4019395" y="1323759"/>
            <a:ext cx="3543607" cy="937341"/>
          </a:xfrm>
          <a:prstGeom prst="rect">
            <a:avLst/>
          </a:prstGeom>
        </p:spPr>
      </p:pic>
      <p:sp>
        <p:nvSpPr>
          <p:cNvPr id="4" name="Title 1">
            <a:extLst>
              <a:ext uri="{FF2B5EF4-FFF2-40B4-BE49-F238E27FC236}">
                <a16:creationId xmlns:a16="http://schemas.microsoft.com/office/drawing/2014/main" id="{7709FA30-94F4-CFDC-DA34-4F528B290ED2}"/>
              </a:ext>
            </a:extLst>
          </p:cNvPr>
          <p:cNvSpPr txBox="1">
            <a:spLocks/>
          </p:cNvSpPr>
          <p:nvPr/>
        </p:nvSpPr>
        <p:spPr>
          <a:xfrm>
            <a:off x="308588" y="1723424"/>
            <a:ext cx="3614014"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b="1" dirty="0">
                <a:latin typeface="Helvetica"/>
                <a:cs typeface="Helvetica"/>
              </a:rPr>
              <a:t>Some German barcodes have got letters in addition to numbers</a:t>
            </a:r>
          </a:p>
          <a:p>
            <a:pPr algn="l"/>
            <a:endParaRPr lang="en-US" sz="1600" b="1" dirty="0">
              <a:latin typeface="Helvetica"/>
              <a:cs typeface="Helvetica"/>
            </a:endParaRPr>
          </a:p>
        </p:txBody>
      </p:sp>
      <p:pic>
        <p:nvPicPr>
          <p:cNvPr id="9" name="Picture 8">
            <a:extLst>
              <a:ext uri="{FF2B5EF4-FFF2-40B4-BE49-F238E27FC236}">
                <a16:creationId xmlns:a16="http://schemas.microsoft.com/office/drawing/2014/main" id="{A29279FF-2900-8D70-D7A3-8E0A8503F484}"/>
              </a:ext>
            </a:extLst>
          </p:cNvPr>
          <p:cNvPicPr>
            <a:picLocks noChangeAspect="1"/>
          </p:cNvPicPr>
          <p:nvPr/>
        </p:nvPicPr>
        <p:blipFill>
          <a:blip r:embed="rId4"/>
          <a:stretch>
            <a:fillRect/>
          </a:stretch>
        </p:blipFill>
        <p:spPr>
          <a:xfrm>
            <a:off x="2774555" y="2452341"/>
            <a:ext cx="1196444" cy="1760373"/>
          </a:xfrm>
          <a:prstGeom prst="rect">
            <a:avLst/>
          </a:prstGeom>
        </p:spPr>
      </p:pic>
    </p:spTree>
    <p:extLst>
      <p:ext uri="{BB962C8B-B14F-4D97-AF65-F5344CB8AC3E}">
        <p14:creationId xmlns:p14="http://schemas.microsoft.com/office/powerpoint/2010/main" val="2117344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5DBDE-D40D-F185-5EBB-1FE5ADE394B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13D850C-2C93-FA91-9557-6A0A584EAC39}"/>
              </a:ext>
            </a:extLst>
          </p:cNvPr>
          <p:cNvSpPr>
            <a:spLocks noGrp="1"/>
          </p:cNvSpPr>
          <p:nvPr>
            <p:ph type="ctrTitle" idx="4294967295"/>
          </p:nvPr>
        </p:nvSpPr>
        <p:spPr>
          <a:xfrm>
            <a:off x="1392794" y="377825"/>
            <a:ext cx="5933836" cy="638175"/>
          </a:xfrm>
          <a:prstGeom prst="rect">
            <a:avLst/>
          </a:prstGeom>
        </p:spPr>
        <p:txBody>
          <a:bodyPr/>
          <a:lstStyle/>
          <a:p>
            <a:pPr algn="l"/>
            <a:r>
              <a:rPr lang="en-US" sz="3200" b="1" dirty="0">
                <a:latin typeface="Helvetica"/>
                <a:cs typeface="Helvetica"/>
              </a:rPr>
              <a:t>EXAMPLES</a:t>
            </a:r>
          </a:p>
        </p:txBody>
      </p:sp>
      <p:sp>
        <p:nvSpPr>
          <p:cNvPr id="8" name="Title 1">
            <a:extLst>
              <a:ext uri="{FF2B5EF4-FFF2-40B4-BE49-F238E27FC236}">
                <a16:creationId xmlns:a16="http://schemas.microsoft.com/office/drawing/2014/main" id="{07A07056-4B11-8183-B84A-7650688E3AA3}"/>
              </a:ext>
            </a:extLst>
          </p:cNvPr>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600" b="1" dirty="0">
              <a:latin typeface="Helvetica"/>
              <a:cs typeface="Helvetica"/>
            </a:endParaRPr>
          </a:p>
        </p:txBody>
      </p:sp>
      <p:pic>
        <p:nvPicPr>
          <p:cNvPr id="3" name="Picture 2">
            <a:extLst>
              <a:ext uri="{FF2B5EF4-FFF2-40B4-BE49-F238E27FC236}">
                <a16:creationId xmlns:a16="http://schemas.microsoft.com/office/drawing/2014/main" id="{24441AA6-2912-C07A-90AA-1DB652E04C68}"/>
              </a:ext>
            </a:extLst>
          </p:cNvPr>
          <p:cNvPicPr>
            <a:picLocks noChangeAspect="1"/>
          </p:cNvPicPr>
          <p:nvPr/>
        </p:nvPicPr>
        <p:blipFill>
          <a:blip r:embed="rId2"/>
          <a:stretch>
            <a:fillRect/>
          </a:stretch>
        </p:blipFill>
        <p:spPr>
          <a:xfrm>
            <a:off x="5338580" y="1323759"/>
            <a:ext cx="2263336" cy="3208298"/>
          </a:xfrm>
          <a:prstGeom prst="rect">
            <a:avLst/>
          </a:prstGeom>
        </p:spPr>
      </p:pic>
      <p:sp>
        <p:nvSpPr>
          <p:cNvPr id="4" name="TextBox 3">
            <a:extLst>
              <a:ext uri="{FF2B5EF4-FFF2-40B4-BE49-F238E27FC236}">
                <a16:creationId xmlns:a16="http://schemas.microsoft.com/office/drawing/2014/main" id="{D530F3B5-3CB8-C4EA-82B3-08AF808C175E}"/>
              </a:ext>
            </a:extLst>
          </p:cNvPr>
          <p:cNvSpPr txBox="1"/>
          <p:nvPr/>
        </p:nvSpPr>
        <p:spPr>
          <a:xfrm>
            <a:off x="886986" y="1431809"/>
            <a:ext cx="3530262" cy="923330"/>
          </a:xfrm>
          <a:prstGeom prst="rect">
            <a:avLst/>
          </a:prstGeom>
          <a:noFill/>
        </p:spPr>
        <p:txBody>
          <a:bodyPr wrap="none" rtlCol="0">
            <a:spAutoFit/>
          </a:bodyPr>
          <a:lstStyle/>
          <a:p>
            <a:r>
              <a:rPr lang="en-GB" dirty="0"/>
              <a:t>GTIN 8-</a:t>
            </a:r>
            <a:br>
              <a:rPr lang="en-GB" dirty="0"/>
            </a:br>
            <a:r>
              <a:rPr lang="en-GB" dirty="0"/>
              <a:t>Some little packs with limited space</a:t>
            </a:r>
            <a:br>
              <a:rPr lang="en-GB" dirty="0"/>
            </a:br>
            <a:r>
              <a:rPr lang="en-GB" dirty="0"/>
              <a:t>introduce small GTINs e.g. </a:t>
            </a:r>
            <a:r>
              <a:rPr lang="en-GB" dirty="0" err="1"/>
              <a:t>Ametop</a:t>
            </a:r>
            <a:endParaRPr lang="en-GB" dirty="0"/>
          </a:p>
        </p:txBody>
      </p:sp>
    </p:spTree>
    <p:extLst>
      <p:ext uri="{BB962C8B-B14F-4D97-AF65-F5344CB8AC3E}">
        <p14:creationId xmlns:p14="http://schemas.microsoft.com/office/powerpoint/2010/main" val="3334022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218243" y="180692"/>
            <a:ext cx="4502474" cy="639762"/>
          </a:xfrm>
          <a:prstGeom prst="rect">
            <a:avLst/>
          </a:prstGeom>
        </p:spPr>
        <p:txBody>
          <a:bodyPr/>
          <a:lstStyle/>
          <a:p>
            <a:r>
              <a:rPr lang="en-US" sz="3600" b="1" dirty="0">
                <a:latin typeface="Helvetica"/>
                <a:cs typeface="Helvetica"/>
              </a:rPr>
              <a:t>THE CHALLENGE</a:t>
            </a:r>
          </a:p>
        </p:txBody>
      </p:sp>
      <p:graphicFrame>
        <p:nvGraphicFramePr>
          <p:cNvPr id="3" name="Content Placeholder 6">
            <a:extLst>
              <a:ext uri="{FF2B5EF4-FFF2-40B4-BE49-F238E27FC236}">
                <a16:creationId xmlns:a16="http://schemas.microsoft.com/office/drawing/2014/main" id="{7BAF2096-6416-428C-94F9-90BC293FC053}"/>
              </a:ext>
            </a:extLst>
          </p:cNvPr>
          <p:cNvGraphicFramePr>
            <a:graphicFrameLocks noGrp="1"/>
          </p:cNvGraphicFramePr>
          <p:nvPr>
            <p:extLst>
              <p:ext uri="{D42A27DB-BD31-4B8C-83A1-F6EECF244321}">
                <p14:modId xmlns:p14="http://schemas.microsoft.com/office/powerpoint/2010/main" val="386587093"/>
              </p:ext>
            </p:extLst>
          </p:nvPr>
        </p:nvGraphicFramePr>
        <p:xfrm>
          <a:off x="3474720" y="1288110"/>
          <a:ext cx="5478449" cy="3427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1252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149A3-3DF1-D1B6-EBF8-FEF696813C3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EBCF231-5DC7-8099-04B9-813C4AB59CA3}"/>
              </a:ext>
            </a:extLst>
          </p:cNvPr>
          <p:cNvSpPr>
            <a:spLocks noGrp="1"/>
          </p:cNvSpPr>
          <p:nvPr>
            <p:ph type="ctrTitle" idx="4294967295"/>
          </p:nvPr>
        </p:nvSpPr>
        <p:spPr>
          <a:xfrm>
            <a:off x="1392794" y="377825"/>
            <a:ext cx="5933836" cy="638175"/>
          </a:xfrm>
          <a:prstGeom prst="rect">
            <a:avLst/>
          </a:prstGeom>
        </p:spPr>
        <p:txBody>
          <a:bodyPr/>
          <a:lstStyle/>
          <a:p>
            <a:pPr algn="l"/>
            <a:r>
              <a:rPr lang="en-US" sz="3200" b="1" dirty="0">
                <a:latin typeface="Helvetica"/>
                <a:cs typeface="Helvetica"/>
              </a:rPr>
              <a:t>EXAMPLES</a:t>
            </a:r>
          </a:p>
        </p:txBody>
      </p:sp>
      <p:sp>
        <p:nvSpPr>
          <p:cNvPr id="8" name="Title 1">
            <a:extLst>
              <a:ext uri="{FF2B5EF4-FFF2-40B4-BE49-F238E27FC236}">
                <a16:creationId xmlns:a16="http://schemas.microsoft.com/office/drawing/2014/main" id="{BFFC6424-6AE9-3836-88B7-20508F821B02}"/>
              </a:ext>
            </a:extLst>
          </p:cNvPr>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600" b="1" dirty="0">
              <a:latin typeface="Helvetica"/>
              <a:cs typeface="Helvetica"/>
            </a:endParaRPr>
          </a:p>
        </p:txBody>
      </p:sp>
      <p:pic>
        <p:nvPicPr>
          <p:cNvPr id="3" name="Picture 2">
            <a:extLst>
              <a:ext uri="{FF2B5EF4-FFF2-40B4-BE49-F238E27FC236}">
                <a16:creationId xmlns:a16="http://schemas.microsoft.com/office/drawing/2014/main" id="{64758BFC-B122-B584-C876-5071C7D2DC01}"/>
              </a:ext>
            </a:extLst>
          </p:cNvPr>
          <p:cNvPicPr>
            <a:picLocks noChangeAspect="1"/>
          </p:cNvPicPr>
          <p:nvPr/>
        </p:nvPicPr>
        <p:blipFill>
          <a:blip r:embed="rId2"/>
          <a:stretch>
            <a:fillRect/>
          </a:stretch>
        </p:blipFill>
        <p:spPr>
          <a:xfrm>
            <a:off x="5933190" y="1083283"/>
            <a:ext cx="3109229" cy="2568163"/>
          </a:xfrm>
          <a:prstGeom prst="rect">
            <a:avLst/>
          </a:prstGeom>
        </p:spPr>
      </p:pic>
      <p:sp>
        <p:nvSpPr>
          <p:cNvPr id="4" name="TextBox 3">
            <a:extLst>
              <a:ext uri="{FF2B5EF4-FFF2-40B4-BE49-F238E27FC236}">
                <a16:creationId xmlns:a16="http://schemas.microsoft.com/office/drawing/2014/main" id="{7FC3F56D-38D4-3BE5-EE62-081597B507EE}"/>
              </a:ext>
            </a:extLst>
          </p:cNvPr>
          <p:cNvSpPr txBox="1"/>
          <p:nvPr/>
        </p:nvSpPr>
        <p:spPr>
          <a:xfrm>
            <a:off x="961292" y="1078818"/>
            <a:ext cx="2532681" cy="369332"/>
          </a:xfrm>
          <a:prstGeom prst="rect">
            <a:avLst/>
          </a:prstGeom>
          <a:noFill/>
        </p:spPr>
        <p:txBody>
          <a:bodyPr wrap="none" rtlCol="0">
            <a:spAutoFit/>
          </a:bodyPr>
          <a:lstStyle/>
          <a:p>
            <a:r>
              <a:rPr lang="en-GB" dirty="0"/>
              <a:t>These are not BARCODES</a:t>
            </a:r>
          </a:p>
        </p:txBody>
      </p:sp>
      <p:pic>
        <p:nvPicPr>
          <p:cNvPr id="6" name="Picture 5">
            <a:extLst>
              <a:ext uri="{FF2B5EF4-FFF2-40B4-BE49-F238E27FC236}">
                <a16:creationId xmlns:a16="http://schemas.microsoft.com/office/drawing/2014/main" id="{50337991-93D9-F439-9EFA-A9AAED6AFE94}"/>
              </a:ext>
            </a:extLst>
          </p:cNvPr>
          <p:cNvPicPr>
            <a:picLocks noChangeAspect="1"/>
          </p:cNvPicPr>
          <p:nvPr/>
        </p:nvPicPr>
        <p:blipFill>
          <a:blip r:embed="rId3"/>
          <a:stretch>
            <a:fillRect/>
          </a:stretch>
        </p:blipFill>
        <p:spPr>
          <a:xfrm>
            <a:off x="4045477" y="2110154"/>
            <a:ext cx="2107735" cy="2568163"/>
          </a:xfrm>
          <a:prstGeom prst="rect">
            <a:avLst/>
          </a:prstGeom>
        </p:spPr>
      </p:pic>
      <p:pic>
        <p:nvPicPr>
          <p:cNvPr id="10" name="Picture 9">
            <a:extLst>
              <a:ext uri="{FF2B5EF4-FFF2-40B4-BE49-F238E27FC236}">
                <a16:creationId xmlns:a16="http://schemas.microsoft.com/office/drawing/2014/main" id="{F9D65215-B6C3-D22F-E465-923A1EC071B4}"/>
              </a:ext>
            </a:extLst>
          </p:cNvPr>
          <p:cNvPicPr>
            <a:picLocks noChangeAspect="1"/>
          </p:cNvPicPr>
          <p:nvPr/>
        </p:nvPicPr>
        <p:blipFill>
          <a:blip r:embed="rId4"/>
          <a:stretch>
            <a:fillRect/>
          </a:stretch>
        </p:blipFill>
        <p:spPr>
          <a:xfrm>
            <a:off x="1233156" y="1880299"/>
            <a:ext cx="2324096" cy="3027872"/>
          </a:xfrm>
          <a:prstGeom prst="rect">
            <a:avLst/>
          </a:prstGeom>
        </p:spPr>
      </p:pic>
    </p:spTree>
    <p:extLst>
      <p:ext uri="{BB962C8B-B14F-4D97-AF65-F5344CB8AC3E}">
        <p14:creationId xmlns:p14="http://schemas.microsoft.com/office/powerpoint/2010/main" val="287764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FA791-37CC-D88D-FCB6-4A7C489C946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0E4B3A7-C09D-8333-CD75-29B15041F5A0}"/>
              </a:ext>
            </a:extLst>
          </p:cNvPr>
          <p:cNvSpPr>
            <a:spLocks noGrp="1"/>
          </p:cNvSpPr>
          <p:nvPr>
            <p:ph type="ctrTitle" idx="4294967295"/>
          </p:nvPr>
        </p:nvSpPr>
        <p:spPr>
          <a:xfrm>
            <a:off x="1392794" y="377825"/>
            <a:ext cx="5933836" cy="638175"/>
          </a:xfrm>
          <a:prstGeom prst="rect">
            <a:avLst/>
          </a:prstGeom>
        </p:spPr>
        <p:txBody>
          <a:bodyPr/>
          <a:lstStyle/>
          <a:p>
            <a:pPr algn="l"/>
            <a:r>
              <a:rPr lang="en-US" sz="3200" b="1" dirty="0">
                <a:latin typeface="Helvetica"/>
                <a:cs typeface="Helvetica"/>
              </a:rPr>
              <a:t>EXAMPLES</a:t>
            </a:r>
          </a:p>
        </p:txBody>
      </p:sp>
      <p:sp>
        <p:nvSpPr>
          <p:cNvPr id="8" name="Title 1">
            <a:extLst>
              <a:ext uri="{FF2B5EF4-FFF2-40B4-BE49-F238E27FC236}">
                <a16:creationId xmlns:a16="http://schemas.microsoft.com/office/drawing/2014/main" id="{12C88CBD-CE67-E583-A48F-CBD041F64D5B}"/>
              </a:ext>
            </a:extLst>
          </p:cNvPr>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600" b="1" dirty="0">
              <a:latin typeface="Helvetica"/>
              <a:cs typeface="Helvetica"/>
            </a:endParaRPr>
          </a:p>
        </p:txBody>
      </p:sp>
      <p:pic>
        <p:nvPicPr>
          <p:cNvPr id="2050" name="Picture 4">
            <a:extLst>
              <a:ext uri="{FF2B5EF4-FFF2-40B4-BE49-F238E27FC236}">
                <a16:creationId xmlns:a16="http://schemas.microsoft.com/office/drawing/2014/main" id="{B4E60B9E-5356-042A-3DF5-B8B300FD6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2187131"/>
            <a:ext cx="88201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82F160F-07A0-2B62-3853-F79CA94177CD}"/>
              </a:ext>
            </a:extLst>
          </p:cNvPr>
          <p:cNvSpPr txBox="1"/>
          <p:nvPr/>
        </p:nvSpPr>
        <p:spPr>
          <a:xfrm>
            <a:off x="961292" y="1078818"/>
            <a:ext cx="3433312" cy="369332"/>
          </a:xfrm>
          <a:prstGeom prst="rect">
            <a:avLst/>
          </a:prstGeom>
          <a:noFill/>
        </p:spPr>
        <p:txBody>
          <a:bodyPr wrap="none" rtlCol="0">
            <a:spAutoFit/>
          </a:bodyPr>
          <a:lstStyle/>
          <a:p>
            <a:r>
              <a:rPr lang="en-GB" dirty="0"/>
              <a:t>Non-formulary items WON’T SCAN</a:t>
            </a:r>
          </a:p>
        </p:txBody>
      </p:sp>
    </p:spTree>
    <p:extLst>
      <p:ext uri="{BB962C8B-B14F-4D97-AF65-F5344CB8AC3E}">
        <p14:creationId xmlns:p14="http://schemas.microsoft.com/office/powerpoint/2010/main" val="3237878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F1480-C88C-6FD5-FA65-A4945839638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A3C54DD-22C4-A118-28EF-99CE94CEBC7B}"/>
              </a:ext>
            </a:extLst>
          </p:cNvPr>
          <p:cNvSpPr>
            <a:spLocks noGrp="1"/>
          </p:cNvSpPr>
          <p:nvPr>
            <p:ph type="ctrTitle" idx="4294967295"/>
          </p:nvPr>
        </p:nvSpPr>
        <p:spPr>
          <a:xfrm>
            <a:off x="1392794" y="377825"/>
            <a:ext cx="5933836" cy="638175"/>
          </a:xfrm>
          <a:prstGeom prst="rect">
            <a:avLst/>
          </a:prstGeom>
        </p:spPr>
        <p:txBody>
          <a:bodyPr/>
          <a:lstStyle/>
          <a:p>
            <a:pPr algn="l"/>
            <a:r>
              <a:rPr lang="en-US" sz="3200" b="1" dirty="0">
                <a:latin typeface="Helvetica"/>
                <a:cs typeface="Helvetica"/>
              </a:rPr>
              <a:t>EXAMPLES</a:t>
            </a:r>
          </a:p>
        </p:txBody>
      </p:sp>
      <p:sp>
        <p:nvSpPr>
          <p:cNvPr id="8" name="Title 1">
            <a:extLst>
              <a:ext uri="{FF2B5EF4-FFF2-40B4-BE49-F238E27FC236}">
                <a16:creationId xmlns:a16="http://schemas.microsoft.com/office/drawing/2014/main" id="{65D84214-B41A-72F5-0C56-D57FC4011692}"/>
              </a:ext>
            </a:extLst>
          </p:cNvPr>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600" b="1" dirty="0">
              <a:latin typeface="Helvetica"/>
              <a:cs typeface="Helvetica"/>
            </a:endParaRPr>
          </a:p>
        </p:txBody>
      </p:sp>
      <p:sp>
        <p:nvSpPr>
          <p:cNvPr id="2" name="TextBox 1">
            <a:extLst>
              <a:ext uri="{FF2B5EF4-FFF2-40B4-BE49-F238E27FC236}">
                <a16:creationId xmlns:a16="http://schemas.microsoft.com/office/drawing/2014/main" id="{0FF593C5-A4D0-2823-3278-7EE5EF6FA4DC}"/>
              </a:ext>
            </a:extLst>
          </p:cNvPr>
          <p:cNvSpPr txBox="1"/>
          <p:nvPr/>
        </p:nvSpPr>
        <p:spPr>
          <a:xfrm>
            <a:off x="961292" y="1078818"/>
            <a:ext cx="7078413" cy="369332"/>
          </a:xfrm>
          <a:prstGeom prst="rect">
            <a:avLst/>
          </a:prstGeom>
          <a:noFill/>
        </p:spPr>
        <p:txBody>
          <a:bodyPr wrap="none" rtlCol="0">
            <a:spAutoFit/>
          </a:bodyPr>
          <a:lstStyle/>
          <a:p>
            <a:r>
              <a:rPr lang="en-GB" dirty="0"/>
              <a:t>Sometimes DM+D is informed of one code and a slightly variant is printed</a:t>
            </a:r>
          </a:p>
        </p:txBody>
      </p:sp>
      <p:pic>
        <p:nvPicPr>
          <p:cNvPr id="4" name="Picture 3">
            <a:extLst>
              <a:ext uri="{FF2B5EF4-FFF2-40B4-BE49-F238E27FC236}">
                <a16:creationId xmlns:a16="http://schemas.microsoft.com/office/drawing/2014/main" id="{13731CD1-81AF-D285-55AD-D32BADDDAFBA}"/>
              </a:ext>
            </a:extLst>
          </p:cNvPr>
          <p:cNvPicPr>
            <a:picLocks noChangeAspect="1"/>
          </p:cNvPicPr>
          <p:nvPr/>
        </p:nvPicPr>
        <p:blipFill>
          <a:blip r:embed="rId2"/>
          <a:stretch>
            <a:fillRect/>
          </a:stretch>
        </p:blipFill>
        <p:spPr>
          <a:xfrm>
            <a:off x="5407563" y="1582037"/>
            <a:ext cx="2632142" cy="3183638"/>
          </a:xfrm>
          <a:prstGeom prst="rect">
            <a:avLst/>
          </a:prstGeom>
        </p:spPr>
      </p:pic>
      <p:pic>
        <p:nvPicPr>
          <p:cNvPr id="6" name="Picture 5">
            <a:extLst>
              <a:ext uri="{FF2B5EF4-FFF2-40B4-BE49-F238E27FC236}">
                <a16:creationId xmlns:a16="http://schemas.microsoft.com/office/drawing/2014/main" id="{5DAD0D67-6354-76DD-63BC-FFE24438A83E}"/>
              </a:ext>
            </a:extLst>
          </p:cNvPr>
          <p:cNvPicPr>
            <a:picLocks noChangeAspect="1"/>
          </p:cNvPicPr>
          <p:nvPr/>
        </p:nvPicPr>
        <p:blipFill>
          <a:blip r:embed="rId3"/>
          <a:stretch>
            <a:fillRect/>
          </a:stretch>
        </p:blipFill>
        <p:spPr>
          <a:xfrm>
            <a:off x="335372" y="1523873"/>
            <a:ext cx="4856440" cy="2095754"/>
          </a:xfrm>
          <a:prstGeom prst="rect">
            <a:avLst/>
          </a:prstGeom>
        </p:spPr>
      </p:pic>
    </p:spTree>
    <p:extLst>
      <p:ext uri="{BB962C8B-B14F-4D97-AF65-F5344CB8AC3E}">
        <p14:creationId xmlns:p14="http://schemas.microsoft.com/office/powerpoint/2010/main" val="2900935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F0A2C-F1A7-DA7C-1B09-FFA192465E3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0360480-BF93-0B52-BBA7-82245371A1B8}"/>
              </a:ext>
            </a:extLst>
          </p:cNvPr>
          <p:cNvSpPr>
            <a:spLocks noGrp="1"/>
          </p:cNvSpPr>
          <p:nvPr>
            <p:ph type="ctrTitle" idx="4294967295"/>
          </p:nvPr>
        </p:nvSpPr>
        <p:spPr>
          <a:xfrm>
            <a:off x="1392794" y="377825"/>
            <a:ext cx="5933836" cy="638175"/>
          </a:xfrm>
          <a:prstGeom prst="rect">
            <a:avLst/>
          </a:prstGeom>
        </p:spPr>
        <p:txBody>
          <a:bodyPr/>
          <a:lstStyle/>
          <a:p>
            <a:pPr algn="l"/>
            <a:r>
              <a:rPr lang="en-US" sz="3200" b="1" dirty="0">
                <a:latin typeface="Helvetica"/>
                <a:cs typeface="Helvetica"/>
              </a:rPr>
              <a:t>EXAMPLES</a:t>
            </a:r>
          </a:p>
        </p:txBody>
      </p:sp>
      <p:sp>
        <p:nvSpPr>
          <p:cNvPr id="8" name="Title 1">
            <a:extLst>
              <a:ext uri="{FF2B5EF4-FFF2-40B4-BE49-F238E27FC236}">
                <a16:creationId xmlns:a16="http://schemas.microsoft.com/office/drawing/2014/main" id="{C8F60BAB-445E-6872-B702-42F8C49DEA92}"/>
              </a:ext>
            </a:extLst>
          </p:cNvPr>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600" b="1" dirty="0">
              <a:latin typeface="Helvetica"/>
              <a:cs typeface="Helvetica"/>
            </a:endParaRPr>
          </a:p>
        </p:txBody>
      </p:sp>
      <p:sp>
        <p:nvSpPr>
          <p:cNvPr id="2" name="TextBox 1">
            <a:extLst>
              <a:ext uri="{FF2B5EF4-FFF2-40B4-BE49-F238E27FC236}">
                <a16:creationId xmlns:a16="http://schemas.microsoft.com/office/drawing/2014/main" id="{27B48A90-1D49-4DE9-97FC-B07852FCAAD3}"/>
              </a:ext>
            </a:extLst>
          </p:cNvPr>
          <p:cNvSpPr txBox="1"/>
          <p:nvPr/>
        </p:nvSpPr>
        <p:spPr>
          <a:xfrm>
            <a:off x="961292" y="1078818"/>
            <a:ext cx="5004703" cy="369332"/>
          </a:xfrm>
          <a:prstGeom prst="rect">
            <a:avLst/>
          </a:prstGeom>
          <a:noFill/>
        </p:spPr>
        <p:txBody>
          <a:bodyPr wrap="none" rtlCol="0">
            <a:spAutoFit/>
          </a:bodyPr>
          <a:lstStyle/>
          <a:p>
            <a:r>
              <a:rPr lang="en-GB" dirty="0"/>
              <a:t>MHRA is clear, recycling of barcodes is NOT allowed</a:t>
            </a:r>
          </a:p>
        </p:txBody>
      </p:sp>
      <p:pic>
        <p:nvPicPr>
          <p:cNvPr id="4" name="Picture 3">
            <a:extLst>
              <a:ext uri="{FF2B5EF4-FFF2-40B4-BE49-F238E27FC236}">
                <a16:creationId xmlns:a16="http://schemas.microsoft.com/office/drawing/2014/main" id="{BFCAB660-0DBD-3A98-9483-B69C49C0F787}"/>
              </a:ext>
            </a:extLst>
          </p:cNvPr>
          <p:cNvPicPr>
            <a:picLocks noChangeAspect="1"/>
          </p:cNvPicPr>
          <p:nvPr/>
        </p:nvPicPr>
        <p:blipFill>
          <a:blip r:embed="rId2"/>
          <a:stretch>
            <a:fillRect/>
          </a:stretch>
        </p:blipFill>
        <p:spPr>
          <a:xfrm>
            <a:off x="643311" y="1558202"/>
            <a:ext cx="6683319" cy="1013548"/>
          </a:xfrm>
          <a:prstGeom prst="rect">
            <a:avLst/>
          </a:prstGeom>
        </p:spPr>
      </p:pic>
      <p:pic>
        <p:nvPicPr>
          <p:cNvPr id="6" name="Picture 5">
            <a:extLst>
              <a:ext uri="{FF2B5EF4-FFF2-40B4-BE49-F238E27FC236}">
                <a16:creationId xmlns:a16="http://schemas.microsoft.com/office/drawing/2014/main" id="{40CC01C7-AC83-AEB5-C2BF-8BF8FEB10CB5}"/>
              </a:ext>
            </a:extLst>
          </p:cNvPr>
          <p:cNvPicPr>
            <a:picLocks noChangeAspect="1"/>
          </p:cNvPicPr>
          <p:nvPr/>
        </p:nvPicPr>
        <p:blipFill>
          <a:blip r:embed="rId3"/>
          <a:stretch>
            <a:fillRect/>
          </a:stretch>
        </p:blipFill>
        <p:spPr>
          <a:xfrm>
            <a:off x="6902936" y="1637431"/>
            <a:ext cx="2090803" cy="2791445"/>
          </a:xfrm>
          <a:prstGeom prst="rect">
            <a:avLst/>
          </a:prstGeom>
        </p:spPr>
      </p:pic>
      <p:sp>
        <p:nvSpPr>
          <p:cNvPr id="10" name="TextBox 9">
            <a:extLst>
              <a:ext uri="{FF2B5EF4-FFF2-40B4-BE49-F238E27FC236}">
                <a16:creationId xmlns:a16="http://schemas.microsoft.com/office/drawing/2014/main" id="{7851B19B-2A6C-406C-D138-9CC6A6810474}"/>
              </a:ext>
            </a:extLst>
          </p:cNvPr>
          <p:cNvSpPr txBox="1"/>
          <p:nvPr/>
        </p:nvSpPr>
        <p:spPr>
          <a:xfrm>
            <a:off x="1816873" y="3315647"/>
            <a:ext cx="4572000" cy="369332"/>
          </a:xfrm>
          <a:prstGeom prst="rect">
            <a:avLst/>
          </a:prstGeom>
          <a:noFill/>
        </p:spPr>
        <p:txBody>
          <a:bodyPr wrap="square">
            <a:spAutoFit/>
          </a:bodyPr>
          <a:lstStyle/>
          <a:p>
            <a:r>
              <a:rPr lang="en-GB" sz="1800" dirty="0">
                <a:solidFill>
                  <a:srgbClr val="1F497D"/>
                </a:solidFill>
                <a:effectLst/>
                <a:latin typeface="Calibri" panose="020F0502020204030204" pitchFamily="34" charset="0"/>
                <a:ea typeface="Aptos" panose="020B0004020202020204" pitchFamily="34" charset="0"/>
              </a:rPr>
              <a:t>allopurinol 100mg tablets 28 tablets (RX </a:t>
            </a:r>
            <a:r>
              <a:rPr lang="en-GB" sz="1800" dirty="0" err="1">
                <a:solidFill>
                  <a:srgbClr val="1F497D"/>
                </a:solidFill>
                <a:effectLst/>
                <a:latin typeface="Calibri" panose="020F0502020204030204" pitchFamily="34" charset="0"/>
                <a:ea typeface="Aptos" panose="020B0004020202020204" pitchFamily="34" charset="0"/>
              </a:rPr>
              <a:t>farma</a:t>
            </a:r>
            <a:r>
              <a:rPr lang="en-GB" sz="1800" dirty="0">
                <a:solidFill>
                  <a:srgbClr val="1F497D"/>
                </a:solidFill>
                <a:effectLst/>
                <a:latin typeface="Calibri" panose="020F0502020204030204" pitchFamily="34" charset="0"/>
                <a:ea typeface="Aptos" panose="020B0004020202020204" pitchFamily="34" charset="0"/>
              </a:rPr>
              <a:t>)</a:t>
            </a:r>
            <a:endParaRPr lang="en-GB" dirty="0"/>
          </a:p>
        </p:txBody>
      </p:sp>
    </p:spTree>
    <p:extLst>
      <p:ext uri="{BB962C8B-B14F-4D97-AF65-F5344CB8AC3E}">
        <p14:creationId xmlns:p14="http://schemas.microsoft.com/office/powerpoint/2010/main" val="1873361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F4CC-C9B2-20A5-7745-BFBEEAC8FB42}"/>
              </a:ext>
            </a:extLst>
          </p:cNvPr>
          <p:cNvSpPr txBox="1">
            <a:spLocks/>
          </p:cNvSpPr>
          <p:nvPr/>
        </p:nvSpPr>
        <p:spPr>
          <a:xfrm>
            <a:off x="2701925" y="1721290"/>
            <a:ext cx="5078496" cy="6397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accent4">
                    <a:lumMod val="75000"/>
                  </a:schemeClr>
                </a:solidFill>
                <a:latin typeface="Helvetica"/>
                <a:cs typeface="Helvetica"/>
              </a:rPr>
              <a:t>Nurse engagement</a:t>
            </a:r>
            <a:br>
              <a:rPr lang="en-US" sz="3600" b="1" dirty="0">
                <a:latin typeface="Helvetica"/>
                <a:cs typeface="Helvetica"/>
              </a:rPr>
            </a:br>
            <a:endParaRPr lang="en-US" sz="3600" b="1" dirty="0">
              <a:latin typeface="Helvetica"/>
              <a:cs typeface="Helvetica"/>
            </a:endParaRPr>
          </a:p>
        </p:txBody>
      </p:sp>
      <p:sp>
        <p:nvSpPr>
          <p:cNvPr id="3" name="TextBox 2">
            <a:extLst>
              <a:ext uri="{FF2B5EF4-FFF2-40B4-BE49-F238E27FC236}">
                <a16:creationId xmlns:a16="http://schemas.microsoft.com/office/drawing/2014/main" id="{FD6333C2-0C07-AB98-6017-456EEA92E655}"/>
              </a:ext>
            </a:extLst>
          </p:cNvPr>
          <p:cNvSpPr txBox="1"/>
          <p:nvPr/>
        </p:nvSpPr>
        <p:spPr>
          <a:xfrm>
            <a:off x="3826042" y="2571750"/>
            <a:ext cx="3841564" cy="1323439"/>
          </a:xfrm>
          <a:prstGeom prst="rect">
            <a:avLst/>
          </a:prstGeom>
          <a:noFill/>
        </p:spPr>
        <p:txBody>
          <a:bodyPr wrap="none" rtlCol="0">
            <a:spAutoFit/>
          </a:bodyPr>
          <a:lstStyle/>
          <a:p>
            <a:r>
              <a:rPr lang="en-GB" sz="2000" b="1" dirty="0">
                <a:solidFill>
                  <a:schemeClr val="accent4">
                    <a:lumMod val="75000"/>
                  </a:schemeClr>
                </a:solidFill>
              </a:rPr>
              <a:t>-BMV steering group</a:t>
            </a:r>
            <a:br>
              <a:rPr lang="en-GB" sz="2000" b="1" dirty="0">
                <a:solidFill>
                  <a:schemeClr val="accent4">
                    <a:lumMod val="75000"/>
                  </a:schemeClr>
                </a:solidFill>
              </a:rPr>
            </a:br>
            <a:r>
              <a:rPr lang="en-GB" sz="2000" b="1" dirty="0">
                <a:solidFill>
                  <a:schemeClr val="accent4">
                    <a:lumMod val="75000"/>
                  </a:schemeClr>
                </a:solidFill>
              </a:rPr>
              <a:t>-Healthy competition – Dashboard</a:t>
            </a:r>
            <a:br>
              <a:rPr lang="en-GB" sz="2000" b="1" dirty="0">
                <a:solidFill>
                  <a:schemeClr val="accent4">
                    <a:lumMod val="75000"/>
                  </a:schemeClr>
                </a:solidFill>
              </a:rPr>
            </a:br>
            <a:r>
              <a:rPr lang="en-GB" sz="2000" b="1" dirty="0">
                <a:solidFill>
                  <a:schemeClr val="accent4">
                    <a:lumMod val="75000"/>
                  </a:schemeClr>
                </a:solidFill>
              </a:rPr>
              <a:t>-Quick wins – Breast milk</a:t>
            </a:r>
          </a:p>
          <a:p>
            <a:r>
              <a:rPr lang="en-GB" sz="2000" b="1" dirty="0">
                <a:solidFill>
                  <a:schemeClr val="accent4">
                    <a:lumMod val="75000"/>
                  </a:schemeClr>
                </a:solidFill>
              </a:rPr>
              <a:t>-Nurse feedback</a:t>
            </a:r>
          </a:p>
        </p:txBody>
      </p:sp>
    </p:spTree>
    <p:extLst>
      <p:ext uri="{BB962C8B-B14F-4D97-AF65-F5344CB8AC3E}">
        <p14:creationId xmlns:p14="http://schemas.microsoft.com/office/powerpoint/2010/main" val="2746054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1392794" y="377825"/>
            <a:ext cx="4328916" cy="638175"/>
          </a:xfrm>
          <a:prstGeom prst="rect">
            <a:avLst/>
          </a:prstGeom>
        </p:spPr>
        <p:txBody>
          <a:bodyPr/>
          <a:lstStyle/>
          <a:p>
            <a:pPr algn="l"/>
            <a:r>
              <a:rPr lang="en-US" sz="3200" b="1" dirty="0">
                <a:latin typeface="Helvetica"/>
                <a:cs typeface="Helvetica"/>
              </a:rPr>
              <a:t>BMV steering group</a:t>
            </a:r>
          </a:p>
        </p:txBody>
      </p:sp>
      <p:sp>
        <p:nvSpPr>
          <p:cNvPr id="8" name="Title 1"/>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latin typeface="Helvetica"/>
                <a:cs typeface="Helvetica"/>
              </a:rPr>
              <a:t>Monthly meeting with nurse stakeholders and nurse leads to discuss problems and strategies in how to improve BMV processes for bloods, medication and breast milk.</a:t>
            </a:r>
          </a:p>
          <a:p>
            <a:pPr algn="l"/>
            <a:endParaRPr lang="en-US" sz="1400" dirty="0">
              <a:latin typeface="Helvetica"/>
              <a:cs typeface="Helvetica"/>
            </a:endParaRPr>
          </a:p>
          <a:p>
            <a:pPr algn="l"/>
            <a:r>
              <a:rPr lang="en-US" sz="1400" dirty="0">
                <a:latin typeface="Helvetica"/>
                <a:cs typeface="Helvetica"/>
              </a:rPr>
              <a:t>First Thursday of the month </a:t>
            </a:r>
          </a:p>
          <a:p>
            <a:pPr algn="l"/>
            <a:endParaRPr lang="en-US" sz="1400" dirty="0">
              <a:latin typeface="Helvetica"/>
              <a:cs typeface="Helvetica"/>
            </a:endParaRPr>
          </a:p>
          <a:p>
            <a:pPr algn="l"/>
            <a:endParaRPr lang="en-US" sz="1400" dirty="0">
              <a:latin typeface="Helvetica"/>
              <a:cs typeface="Helvetica"/>
            </a:endParaRPr>
          </a:p>
        </p:txBody>
      </p:sp>
    </p:spTree>
    <p:extLst>
      <p:ext uri="{BB962C8B-B14F-4D97-AF65-F5344CB8AC3E}">
        <p14:creationId xmlns:p14="http://schemas.microsoft.com/office/powerpoint/2010/main" val="2321516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683-C382-D145-7127-95B20736DB2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3D52DB0-D983-0937-D9C7-345846DB5AAB}"/>
              </a:ext>
            </a:extLst>
          </p:cNvPr>
          <p:cNvSpPr>
            <a:spLocks noGrp="1"/>
          </p:cNvSpPr>
          <p:nvPr>
            <p:ph type="ctrTitle" idx="4294967295"/>
          </p:nvPr>
        </p:nvSpPr>
        <p:spPr>
          <a:xfrm>
            <a:off x="1392794" y="377825"/>
            <a:ext cx="6644301" cy="638175"/>
          </a:xfrm>
          <a:prstGeom prst="rect">
            <a:avLst/>
          </a:prstGeom>
        </p:spPr>
        <p:txBody>
          <a:bodyPr/>
          <a:lstStyle/>
          <a:p>
            <a:pPr algn="l"/>
            <a:r>
              <a:rPr lang="en-US" sz="3200" b="1" dirty="0">
                <a:latin typeface="Helvetica"/>
                <a:cs typeface="Helvetica"/>
              </a:rPr>
              <a:t>Dashboard and competition between wards</a:t>
            </a:r>
          </a:p>
        </p:txBody>
      </p:sp>
      <p:sp>
        <p:nvSpPr>
          <p:cNvPr id="8" name="Title 1">
            <a:extLst>
              <a:ext uri="{FF2B5EF4-FFF2-40B4-BE49-F238E27FC236}">
                <a16:creationId xmlns:a16="http://schemas.microsoft.com/office/drawing/2014/main" id="{3BAFB3C5-A7AF-39FB-BA12-101D05808A03}"/>
              </a:ext>
            </a:extLst>
          </p:cNvPr>
          <p:cNvSpPr txBox="1">
            <a:spLocks/>
          </p:cNvSpPr>
          <p:nvPr/>
        </p:nvSpPr>
        <p:spPr>
          <a:xfrm>
            <a:off x="1328626" y="1532306"/>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latin typeface="Helvetica"/>
                <a:cs typeface="Helvetica"/>
              </a:rPr>
              <a:t>Our experience tells us that a bit of healthy competition between ward improves compliance.</a:t>
            </a:r>
          </a:p>
          <a:p>
            <a:pPr algn="l"/>
            <a:endParaRPr lang="en-US" sz="1400" dirty="0">
              <a:latin typeface="Helvetica"/>
              <a:cs typeface="Helvetica"/>
            </a:endParaRPr>
          </a:p>
          <a:p>
            <a:pPr algn="l"/>
            <a:r>
              <a:rPr lang="en-US" sz="1400" dirty="0">
                <a:latin typeface="Helvetica"/>
                <a:cs typeface="Helvetica"/>
              </a:rPr>
              <a:t>With the data available we have, there is indication that administration errors are higher in wards where BMV compliance is LOW.</a:t>
            </a:r>
          </a:p>
          <a:p>
            <a:pPr algn="l"/>
            <a:endParaRPr lang="en-US" sz="1400" dirty="0">
              <a:latin typeface="Helvetica"/>
              <a:cs typeface="Helvetica"/>
            </a:endParaRPr>
          </a:p>
          <a:p>
            <a:pPr algn="l"/>
            <a:endParaRPr lang="en-US" sz="1400" dirty="0">
              <a:latin typeface="Helvetica"/>
              <a:cs typeface="Helvetica"/>
            </a:endParaRPr>
          </a:p>
          <a:p>
            <a:pPr algn="l"/>
            <a:r>
              <a:rPr lang="en-US" sz="2400" b="1" dirty="0">
                <a:latin typeface="Helvetica"/>
                <a:cs typeface="Helvetica"/>
                <a:hlinkClick r:id="rId2"/>
              </a:rPr>
              <a:t>DASHBOARD</a:t>
            </a:r>
            <a:endParaRPr lang="en-US" sz="2400" b="1" dirty="0">
              <a:latin typeface="Helvetica"/>
              <a:cs typeface="Helvetica"/>
            </a:endParaRPr>
          </a:p>
          <a:p>
            <a:pPr algn="l"/>
            <a:endParaRPr lang="en-US" sz="1400" dirty="0">
              <a:latin typeface="Helvetica"/>
              <a:cs typeface="Helvetica"/>
            </a:endParaRPr>
          </a:p>
        </p:txBody>
      </p:sp>
      <p:pic>
        <p:nvPicPr>
          <p:cNvPr id="3" name="Picture 2">
            <a:extLst>
              <a:ext uri="{FF2B5EF4-FFF2-40B4-BE49-F238E27FC236}">
                <a16:creationId xmlns:a16="http://schemas.microsoft.com/office/drawing/2014/main" id="{868AC88D-C1E4-2C0E-D6E2-55748085616F}"/>
              </a:ext>
            </a:extLst>
          </p:cNvPr>
          <p:cNvPicPr>
            <a:picLocks noChangeAspect="1"/>
          </p:cNvPicPr>
          <p:nvPr/>
        </p:nvPicPr>
        <p:blipFill>
          <a:blip r:embed="rId3"/>
          <a:stretch>
            <a:fillRect/>
          </a:stretch>
        </p:blipFill>
        <p:spPr>
          <a:xfrm>
            <a:off x="4572000" y="2756967"/>
            <a:ext cx="4328917" cy="2197532"/>
          </a:xfrm>
          <a:prstGeom prst="rect">
            <a:avLst/>
          </a:prstGeom>
        </p:spPr>
      </p:pic>
    </p:spTree>
    <p:extLst>
      <p:ext uri="{BB962C8B-B14F-4D97-AF65-F5344CB8AC3E}">
        <p14:creationId xmlns:p14="http://schemas.microsoft.com/office/powerpoint/2010/main" val="3611832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B2DC8-F7FC-466C-B36C-75A03BEA5A9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2A6A0BD-D605-D77B-E14E-6376626FACB6}"/>
              </a:ext>
            </a:extLst>
          </p:cNvPr>
          <p:cNvSpPr>
            <a:spLocks noGrp="1"/>
          </p:cNvSpPr>
          <p:nvPr>
            <p:ph type="ctrTitle" idx="4294967295"/>
          </p:nvPr>
        </p:nvSpPr>
        <p:spPr>
          <a:xfrm>
            <a:off x="1392794" y="377825"/>
            <a:ext cx="2697943" cy="638175"/>
          </a:xfrm>
          <a:prstGeom prst="rect">
            <a:avLst/>
          </a:prstGeom>
        </p:spPr>
        <p:txBody>
          <a:bodyPr/>
          <a:lstStyle/>
          <a:p>
            <a:pPr algn="l"/>
            <a:r>
              <a:rPr lang="en-US" sz="3200" b="1" dirty="0">
                <a:latin typeface="Helvetica"/>
                <a:cs typeface="Helvetica"/>
              </a:rPr>
              <a:t>Breast milk</a:t>
            </a:r>
          </a:p>
        </p:txBody>
      </p:sp>
      <p:sp>
        <p:nvSpPr>
          <p:cNvPr id="8" name="Title 1">
            <a:extLst>
              <a:ext uri="{FF2B5EF4-FFF2-40B4-BE49-F238E27FC236}">
                <a16:creationId xmlns:a16="http://schemas.microsoft.com/office/drawing/2014/main" id="{68E247CA-14F3-AA75-708E-AF504789E6C1}"/>
              </a:ext>
            </a:extLst>
          </p:cNvPr>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latin typeface="Helvetica"/>
                <a:cs typeface="Helvetica"/>
              </a:rPr>
              <a:t>Breast milk is a dummy drug that flows to the MAR and allows nurses then to print a requisition form with labels to give to the mum for EBM.</a:t>
            </a:r>
          </a:p>
          <a:p>
            <a:pPr algn="l"/>
            <a:endParaRPr lang="en-US" sz="1400" dirty="0">
              <a:latin typeface="Helvetica"/>
              <a:cs typeface="Helvetica"/>
            </a:endParaRPr>
          </a:p>
          <a:p>
            <a:pPr algn="l"/>
            <a:r>
              <a:rPr lang="en-US" sz="1400" dirty="0">
                <a:latin typeface="Helvetica"/>
                <a:cs typeface="Helvetica"/>
              </a:rPr>
              <a:t>The milk is scanned on administration in the MAR</a:t>
            </a:r>
          </a:p>
          <a:p>
            <a:pPr algn="l"/>
            <a:endParaRPr lang="en-US" sz="1400" dirty="0">
              <a:latin typeface="Helvetica"/>
              <a:cs typeface="Helvetica"/>
            </a:endParaRPr>
          </a:p>
          <a:p>
            <a:pPr algn="l"/>
            <a:endParaRPr lang="en-US" sz="1400" dirty="0">
              <a:latin typeface="Helvetica"/>
              <a:cs typeface="Helvetica"/>
            </a:endParaRPr>
          </a:p>
        </p:txBody>
      </p:sp>
      <p:pic>
        <p:nvPicPr>
          <p:cNvPr id="3" name="Picture 2">
            <a:extLst>
              <a:ext uri="{FF2B5EF4-FFF2-40B4-BE49-F238E27FC236}">
                <a16:creationId xmlns:a16="http://schemas.microsoft.com/office/drawing/2014/main" id="{2CB9E3C9-B100-E0AE-2B24-26B187899C09}"/>
              </a:ext>
            </a:extLst>
          </p:cNvPr>
          <p:cNvPicPr>
            <a:picLocks noChangeAspect="1"/>
          </p:cNvPicPr>
          <p:nvPr/>
        </p:nvPicPr>
        <p:blipFill>
          <a:blip r:embed="rId2"/>
          <a:stretch>
            <a:fillRect/>
          </a:stretch>
        </p:blipFill>
        <p:spPr>
          <a:xfrm>
            <a:off x="1740568" y="2912930"/>
            <a:ext cx="5264556" cy="1398077"/>
          </a:xfrm>
          <a:prstGeom prst="rect">
            <a:avLst/>
          </a:prstGeom>
        </p:spPr>
      </p:pic>
      <p:pic>
        <p:nvPicPr>
          <p:cNvPr id="5" name="Picture 4">
            <a:extLst>
              <a:ext uri="{FF2B5EF4-FFF2-40B4-BE49-F238E27FC236}">
                <a16:creationId xmlns:a16="http://schemas.microsoft.com/office/drawing/2014/main" id="{6C138590-82EA-BEEC-0027-059DFAA348A4}"/>
              </a:ext>
            </a:extLst>
          </p:cNvPr>
          <p:cNvPicPr>
            <a:picLocks noChangeAspect="1"/>
          </p:cNvPicPr>
          <p:nvPr/>
        </p:nvPicPr>
        <p:blipFill>
          <a:blip r:embed="rId3"/>
          <a:stretch>
            <a:fillRect/>
          </a:stretch>
        </p:blipFill>
        <p:spPr>
          <a:xfrm>
            <a:off x="6521160" y="1281373"/>
            <a:ext cx="1896646" cy="2246028"/>
          </a:xfrm>
          <a:prstGeom prst="rect">
            <a:avLst/>
          </a:prstGeom>
        </p:spPr>
      </p:pic>
      <p:pic>
        <p:nvPicPr>
          <p:cNvPr id="9" name="Picture 8">
            <a:extLst>
              <a:ext uri="{FF2B5EF4-FFF2-40B4-BE49-F238E27FC236}">
                <a16:creationId xmlns:a16="http://schemas.microsoft.com/office/drawing/2014/main" id="{6F20FF6F-0A76-74FB-5EA4-89E7FE9D3C15}"/>
              </a:ext>
            </a:extLst>
          </p:cNvPr>
          <p:cNvPicPr>
            <a:picLocks noChangeAspect="1"/>
          </p:cNvPicPr>
          <p:nvPr/>
        </p:nvPicPr>
        <p:blipFill>
          <a:blip r:embed="rId4"/>
          <a:stretch>
            <a:fillRect/>
          </a:stretch>
        </p:blipFill>
        <p:spPr>
          <a:xfrm>
            <a:off x="7403432" y="3611968"/>
            <a:ext cx="1167123" cy="1490514"/>
          </a:xfrm>
          <a:prstGeom prst="rect">
            <a:avLst/>
          </a:prstGeom>
        </p:spPr>
      </p:pic>
    </p:spTree>
    <p:extLst>
      <p:ext uri="{BB962C8B-B14F-4D97-AF65-F5344CB8AC3E}">
        <p14:creationId xmlns:p14="http://schemas.microsoft.com/office/powerpoint/2010/main" val="1271256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F16E8-519D-544D-ACA2-2365A840A9A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E73041C-9B2F-96FA-C306-E7712F825DFF}"/>
              </a:ext>
            </a:extLst>
          </p:cNvPr>
          <p:cNvSpPr>
            <a:spLocks noGrp="1"/>
          </p:cNvSpPr>
          <p:nvPr>
            <p:ph type="ctrTitle" idx="4294967295"/>
          </p:nvPr>
        </p:nvSpPr>
        <p:spPr>
          <a:xfrm>
            <a:off x="1392794" y="377825"/>
            <a:ext cx="5376974" cy="638175"/>
          </a:xfrm>
          <a:prstGeom prst="rect">
            <a:avLst/>
          </a:prstGeom>
        </p:spPr>
        <p:txBody>
          <a:bodyPr/>
          <a:lstStyle/>
          <a:p>
            <a:pPr algn="l"/>
            <a:r>
              <a:rPr lang="en-US" sz="3200" b="1" dirty="0">
                <a:latin typeface="Helvetica"/>
                <a:cs typeface="Helvetica"/>
              </a:rPr>
              <a:t>Feedback from nurses</a:t>
            </a:r>
          </a:p>
        </p:txBody>
      </p:sp>
      <p:sp>
        <p:nvSpPr>
          <p:cNvPr id="8" name="Title 1">
            <a:extLst>
              <a:ext uri="{FF2B5EF4-FFF2-40B4-BE49-F238E27FC236}">
                <a16:creationId xmlns:a16="http://schemas.microsoft.com/office/drawing/2014/main" id="{AC567D6E-EC37-B657-29C6-81A825B7669B}"/>
              </a:ext>
            </a:extLst>
          </p:cNvPr>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latin typeface="Helvetica"/>
                <a:cs typeface="Helvetica"/>
              </a:rPr>
              <a:t>Creation of a </a:t>
            </a:r>
            <a:r>
              <a:rPr lang="en-US" sz="1400" dirty="0" err="1">
                <a:latin typeface="Helvetica"/>
                <a:cs typeface="Helvetica"/>
              </a:rPr>
              <a:t>sharepoint</a:t>
            </a:r>
            <a:r>
              <a:rPr lang="en-US" sz="1400" dirty="0">
                <a:latin typeface="Helvetica"/>
                <a:cs typeface="Helvetica"/>
              </a:rPr>
              <a:t> formulary for nurses to upload the prescription and a picture of the box that is not scanning.</a:t>
            </a:r>
          </a:p>
          <a:p>
            <a:pPr algn="l"/>
            <a:endParaRPr lang="en-US" sz="1400" dirty="0">
              <a:latin typeface="Helvetica"/>
              <a:cs typeface="Helvetica"/>
            </a:endParaRPr>
          </a:p>
          <a:p>
            <a:pPr algn="l"/>
            <a:r>
              <a:rPr lang="en-US" sz="1400" dirty="0">
                <a:latin typeface="Helvetica"/>
                <a:cs typeface="Helvetica"/>
              </a:rPr>
              <a:t>Although we try our best, there are always some barcodes that escape the net</a:t>
            </a:r>
          </a:p>
          <a:p>
            <a:pPr algn="l"/>
            <a:endParaRPr lang="en-US" sz="1400" dirty="0">
              <a:latin typeface="Helvetica"/>
              <a:cs typeface="Helvetica"/>
            </a:endParaRPr>
          </a:p>
          <a:p>
            <a:pPr algn="l"/>
            <a:endParaRPr lang="en-US" sz="1400" dirty="0">
              <a:latin typeface="Helvetica"/>
              <a:cs typeface="Helvetica"/>
            </a:endParaRPr>
          </a:p>
        </p:txBody>
      </p:sp>
      <p:pic>
        <p:nvPicPr>
          <p:cNvPr id="3" name="Picture 2">
            <a:extLst>
              <a:ext uri="{FF2B5EF4-FFF2-40B4-BE49-F238E27FC236}">
                <a16:creationId xmlns:a16="http://schemas.microsoft.com/office/drawing/2014/main" id="{CDEB4126-F1D4-AEC9-72E2-CD6F81E0CBE5}"/>
              </a:ext>
            </a:extLst>
          </p:cNvPr>
          <p:cNvPicPr>
            <a:picLocks noChangeAspect="1"/>
          </p:cNvPicPr>
          <p:nvPr/>
        </p:nvPicPr>
        <p:blipFill>
          <a:blip r:embed="rId2"/>
          <a:stretch>
            <a:fillRect/>
          </a:stretch>
        </p:blipFill>
        <p:spPr>
          <a:xfrm>
            <a:off x="6433192" y="1657658"/>
            <a:ext cx="2149026" cy="2149026"/>
          </a:xfrm>
          <a:prstGeom prst="rect">
            <a:avLst/>
          </a:prstGeom>
        </p:spPr>
      </p:pic>
    </p:spTree>
    <p:extLst>
      <p:ext uri="{BB962C8B-B14F-4D97-AF65-F5344CB8AC3E}">
        <p14:creationId xmlns:p14="http://schemas.microsoft.com/office/powerpoint/2010/main" val="2356966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1392794" y="377309"/>
            <a:ext cx="3513161" cy="638175"/>
          </a:xfrm>
          <a:prstGeom prst="rect">
            <a:avLst/>
          </a:prstGeom>
        </p:spPr>
        <p:txBody>
          <a:bodyPr/>
          <a:lstStyle/>
          <a:p>
            <a:pPr algn="l"/>
            <a:r>
              <a:rPr lang="en-US" sz="3200" b="1" dirty="0">
                <a:latin typeface="Helvetica"/>
                <a:cs typeface="Helvetica"/>
              </a:rPr>
              <a:t>BRIEF HISTORY</a:t>
            </a:r>
          </a:p>
        </p:txBody>
      </p:sp>
      <p:sp>
        <p:nvSpPr>
          <p:cNvPr id="8" name="Title 1"/>
          <p:cNvSpPr txBox="1">
            <a:spLocks/>
          </p:cNvSpPr>
          <p:nvPr/>
        </p:nvSpPr>
        <p:spPr>
          <a:xfrm>
            <a:off x="812348" y="1093171"/>
            <a:ext cx="7099199"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latin typeface="Helvetica"/>
                <a:cs typeface="Helvetica"/>
              </a:rPr>
              <a:t>Alder Hey migrated to Expanse in September 2023.</a:t>
            </a:r>
          </a:p>
          <a:p>
            <a:pPr algn="l"/>
            <a:endParaRPr lang="en-US" sz="1400" dirty="0">
              <a:latin typeface="Helvetica"/>
              <a:cs typeface="Helvetica"/>
            </a:endParaRPr>
          </a:p>
          <a:p>
            <a:pPr algn="l"/>
            <a:r>
              <a:rPr lang="en-US" sz="1400" dirty="0">
                <a:latin typeface="Helvetica"/>
                <a:cs typeface="Helvetica"/>
              </a:rPr>
              <a:t>BMV was introduced long before this in previous version 6.08</a:t>
            </a:r>
          </a:p>
          <a:p>
            <a:pPr algn="l"/>
            <a:endParaRPr lang="en-US" sz="1400" dirty="0">
              <a:latin typeface="Helvetica"/>
              <a:cs typeface="Helvetica"/>
            </a:endParaRPr>
          </a:p>
          <a:p>
            <a:pPr algn="l"/>
            <a:r>
              <a:rPr lang="en-US" sz="1400" dirty="0">
                <a:latin typeface="Helvetica"/>
                <a:cs typeface="Helvetica"/>
              </a:rPr>
              <a:t>First pilot of BMV in January 2019 in ward 3C for a week, lots of issues</a:t>
            </a:r>
          </a:p>
          <a:p>
            <a:pPr algn="l"/>
            <a:endParaRPr lang="en-US" sz="1400" dirty="0">
              <a:latin typeface="Helvetica"/>
              <a:cs typeface="Helvetica"/>
            </a:endParaRPr>
          </a:p>
          <a:p>
            <a:pPr algn="l"/>
            <a:r>
              <a:rPr lang="en-US" sz="1400" dirty="0">
                <a:latin typeface="Helvetica"/>
                <a:cs typeface="Helvetica"/>
              </a:rPr>
              <a:t>Took us a few months to fix and discuss workflows, a couple of pilots in September/October 2019 in the same ward.</a:t>
            </a:r>
          </a:p>
          <a:p>
            <a:pPr algn="l"/>
            <a:r>
              <a:rPr lang="en-US" sz="1400" dirty="0">
                <a:latin typeface="Helvetica"/>
                <a:cs typeface="Helvetica"/>
              </a:rPr>
              <a:t> </a:t>
            </a:r>
          </a:p>
          <a:p>
            <a:pPr algn="l"/>
            <a:r>
              <a:rPr lang="en-US" sz="1400" dirty="0">
                <a:latin typeface="Helvetica"/>
                <a:cs typeface="Helvetica"/>
              </a:rPr>
              <a:t>More locations piloted Dec 2019</a:t>
            </a:r>
          </a:p>
          <a:p>
            <a:pPr algn="l"/>
            <a:endParaRPr lang="en-US" sz="1400" dirty="0">
              <a:latin typeface="Helvetica"/>
              <a:cs typeface="Helvetica"/>
            </a:endParaRPr>
          </a:p>
          <a:p>
            <a:pPr algn="l"/>
            <a:r>
              <a:rPr lang="en-US" sz="1400" dirty="0">
                <a:latin typeface="Helvetica"/>
                <a:cs typeface="Helvetica"/>
              </a:rPr>
              <a:t>Functionality launched across the Trust 2020</a:t>
            </a:r>
          </a:p>
          <a:p>
            <a:pPr algn="l"/>
            <a:endParaRPr lang="en-US" sz="1400" dirty="0">
              <a:latin typeface="Helvetica"/>
              <a:cs typeface="Helvetica"/>
            </a:endParaRPr>
          </a:p>
          <a:p>
            <a:pPr algn="l"/>
            <a:r>
              <a:rPr lang="en-US" sz="1400" dirty="0">
                <a:latin typeface="Helvetica"/>
                <a:cs typeface="Helvetica"/>
              </a:rPr>
              <a:t>Some locations recently added like Sunflower house (CAMHS inpatient unit)</a:t>
            </a:r>
          </a:p>
          <a:p>
            <a:pPr algn="l"/>
            <a:r>
              <a:rPr lang="en-US" sz="1400" dirty="0">
                <a:latin typeface="Helvetica"/>
                <a:cs typeface="Helvetica"/>
              </a:rPr>
              <a:t> </a:t>
            </a:r>
          </a:p>
          <a:p>
            <a:pPr algn="l"/>
            <a:endParaRPr lang="en-US" sz="1400" dirty="0">
              <a:latin typeface="Helvetica"/>
              <a:cs typeface="Helvetica"/>
            </a:endParaRPr>
          </a:p>
          <a:p>
            <a:pPr algn="l"/>
            <a:endParaRPr lang="en-US" sz="1400" dirty="0">
              <a:latin typeface="Helvetica"/>
              <a:cs typeface="Helvetica"/>
            </a:endParaRPr>
          </a:p>
        </p:txBody>
      </p:sp>
    </p:spTree>
    <p:extLst>
      <p:ext uri="{BB962C8B-B14F-4D97-AF65-F5344CB8AC3E}">
        <p14:creationId xmlns:p14="http://schemas.microsoft.com/office/powerpoint/2010/main" val="2937153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09000-390D-1CD5-A00A-64B72E4928B9}"/>
              </a:ext>
            </a:extLst>
          </p:cNvPr>
          <p:cNvSpPr txBox="1">
            <a:spLocks/>
          </p:cNvSpPr>
          <p:nvPr/>
        </p:nvSpPr>
        <p:spPr>
          <a:xfrm>
            <a:off x="3378624" y="1082666"/>
            <a:ext cx="3740150" cy="6397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accent6">
                    <a:lumMod val="75000"/>
                  </a:schemeClr>
                </a:solidFill>
                <a:latin typeface="Helvetica"/>
                <a:cs typeface="Helvetica"/>
              </a:rPr>
              <a:t>GETTING THE BASICS RIGHT</a:t>
            </a:r>
            <a:br>
              <a:rPr lang="en-US" sz="3600" b="1" dirty="0">
                <a:solidFill>
                  <a:schemeClr val="accent6">
                    <a:lumMod val="75000"/>
                  </a:schemeClr>
                </a:solidFill>
                <a:latin typeface="Helvetica"/>
                <a:cs typeface="Helvetica"/>
              </a:rPr>
            </a:br>
            <a:br>
              <a:rPr lang="en-US" sz="1600" b="1" dirty="0">
                <a:solidFill>
                  <a:schemeClr val="accent6">
                    <a:lumMod val="75000"/>
                  </a:schemeClr>
                </a:solidFill>
                <a:latin typeface="Helvetica"/>
                <a:cs typeface="Helvetica"/>
              </a:rPr>
            </a:br>
            <a:r>
              <a:rPr lang="en-US" sz="1600" b="1" dirty="0">
                <a:solidFill>
                  <a:schemeClr val="accent6">
                    <a:lumMod val="75000"/>
                  </a:schemeClr>
                </a:solidFill>
                <a:latin typeface="Helvetica"/>
                <a:cs typeface="Helvetica"/>
              </a:rPr>
              <a:t>  		-Wi-Fi</a:t>
            </a:r>
            <a:br>
              <a:rPr lang="en-US" sz="1600" b="1" dirty="0">
                <a:solidFill>
                  <a:schemeClr val="accent6">
                    <a:lumMod val="75000"/>
                  </a:schemeClr>
                </a:solidFill>
                <a:latin typeface="Helvetica"/>
                <a:cs typeface="Helvetica"/>
              </a:rPr>
            </a:br>
            <a:r>
              <a:rPr lang="en-US" sz="1600" b="1" dirty="0">
                <a:solidFill>
                  <a:schemeClr val="accent6">
                    <a:lumMod val="75000"/>
                  </a:schemeClr>
                </a:solidFill>
                <a:latin typeface="Helvetica"/>
                <a:cs typeface="Helvetica"/>
              </a:rPr>
              <a:t>		-Device Strategy</a:t>
            </a:r>
          </a:p>
          <a:p>
            <a:pPr algn="l"/>
            <a:r>
              <a:rPr lang="en-US" sz="1600" b="1" dirty="0">
                <a:solidFill>
                  <a:schemeClr val="accent6">
                    <a:lumMod val="75000"/>
                  </a:schemeClr>
                </a:solidFill>
                <a:latin typeface="Helvetica"/>
                <a:cs typeface="Helvetica"/>
              </a:rPr>
              <a:t>		-Barcodes to scan</a:t>
            </a:r>
            <a:br>
              <a:rPr lang="en-US" sz="1600" b="1" dirty="0">
                <a:solidFill>
                  <a:schemeClr val="accent6">
                    <a:lumMod val="75000"/>
                  </a:schemeClr>
                </a:solidFill>
                <a:latin typeface="Helvetica"/>
                <a:cs typeface="Helvetica"/>
              </a:rPr>
            </a:br>
            <a:r>
              <a:rPr lang="en-US" sz="1600" b="1" dirty="0">
                <a:solidFill>
                  <a:schemeClr val="accent6">
                    <a:lumMod val="75000"/>
                  </a:schemeClr>
                </a:solidFill>
                <a:latin typeface="Helvetica"/>
                <a:cs typeface="Helvetica"/>
              </a:rPr>
              <a:t>		-Wristbands</a:t>
            </a:r>
            <a:br>
              <a:rPr lang="en-US" sz="1600" b="1" dirty="0">
                <a:solidFill>
                  <a:schemeClr val="accent6">
                    <a:lumMod val="75000"/>
                  </a:schemeClr>
                </a:solidFill>
                <a:latin typeface="Helvetica"/>
                <a:cs typeface="Helvetica"/>
              </a:rPr>
            </a:br>
            <a:r>
              <a:rPr lang="en-US" sz="1600" b="1" dirty="0">
                <a:solidFill>
                  <a:schemeClr val="accent6">
                    <a:lumMod val="75000"/>
                  </a:schemeClr>
                </a:solidFill>
                <a:latin typeface="Helvetica"/>
                <a:cs typeface="Helvetica"/>
              </a:rPr>
              <a:t>		-Meditech parameters</a:t>
            </a:r>
          </a:p>
        </p:txBody>
      </p:sp>
    </p:spTree>
    <p:extLst>
      <p:ext uri="{BB962C8B-B14F-4D97-AF65-F5344CB8AC3E}">
        <p14:creationId xmlns:p14="http://schemas.microsoft.com/office/powerpoint/2010/main" val="418519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5633E-6FC2-E844-6FE4-166C8D386BF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FA08571-2A54-0837-749A-3697BB95C247}"/>
              </a:ext>
            </a:extLst>
          </p:cNvPr>
          <p:cNvSpPr>
            <a:spLocks noGrp="1"/>
          </p:cNvSpPr>
          <p:nvPr>
            <p:ph type="ctrTitle" idx="4294967295"/>
          </p:nvPr>
        </p:nvSpPr>
        <p:spPr>
          <a:xfrm>
            <a:off x="1392794" y="377825"/>
            <a:ext cx="1749425" cy="638175"/>
          </a:xfrm>
          <a:prstGeom prst="rect">
            <a:avLst/>
          </a:prstGeom>
        </p:spPr>
        <p:txBody>
          <a:bodyPr/>
          <a:lstStyle/>
          <a:p>
            <a:pPr algn="l"/>
            <a:r>
              <a:rPr lang="en-US" sz="3200" b="1" dirty="0" err="1">
                <a:latin typeface="Helvetica"/>
                <a:cs typeface="Helvetica"/>
              </a:rPr>
              <a:t>WiFi</a:t>
            </a:r>
            <a:endParaRPr lang="en-US" sz="3200" b="1" dirty="0">
              <a:latin typeface="Helvetica"/>
              <a:cs typeface="Helvetica"/>
            </a:endParaRPr>
          </a:p>
        </p:txBody>
      </p:sp>
      <p:sp>
        <p:nvSpPr>
          <p:cNvPr id="8" name="Title 1">
            <a:extLst>
              <a:ext uri="{FF2B5EF4-FFF2-40B4-BE49-F238E27FC236}">
                <a16:creationId xmlns:a16="http://schemas.microsoft.com/office/drawing/2014/main" id="{B852E66B-4562-4258-E2B6-2EB88F4569BF}"/>
              </a:ext>
            </a:extLst>
          </p:cNvPr>
          <p:cNvSpPr txBox="1">
            <a:spLocks/>
          </p:cNvSpPr>
          <p:nvPr/>
        </p:nvSpPr>
        <p:spPr>
          <a:xfrm>
            <a:off x="1392794" y="1323759"/>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latin typeface="Helvetica"/>
                <a:cs typeface="Helvetica"/>
              </a:rPr>
              <a:t>-Black spots</a:t>
            </a:r>
          </a:p>
          <a:p>
            <a:pPr algn="l"/>
            <a:endParaRPr lang="en-US" sz="1400" dirty="0">
              <a:latin typeface="Helvetica"/>
              <a:cs typeface="Helvetica"/>
            </a:endParaRPr>
          </a:p>
          <a:p>
            <a:pPr algn="l"/>
            <a:r>
              <a:rPr lang="en-US" sz="1400" dirty="0">
                <a:latin typeface="Helvetica"/>
                <a:cs typeface="Helvetica"/>
              </a:rPr>
              <a:t>-Ping Pong between access points</a:t>
            </a:r>
          </a:p>
          <a:p>
            <a:pPr algn="l"/>
            <a:endParaRPr lang="en-US" sz="1400" dirty="0">
              <a:latin typeface="Helvetica"/>
              <a:cs typeface="Helvetica"/>
            </a:endParaRPr>
          </a:p>
          <a:p>
            <a:pPr algn="l"/>
            <a:r>
              <a:rPr lang="en-US" sz="1400" dirty="0">
                <a:latin typeface="Helvetica"/>
                <a:cs typeface="Helvetica"/>
              </a:rPr>
              <a:t>-Alder Hey is relatively a new hospital, </a:t>
            </a:r>
            <a:br>
              <a:rPr lang="en-US" sz="1400" dirty="0">
                <a:latin typeface="Helvetica"/>
                <a:cs typeface="Helvetica"/>
              </a:rPr>
            </a:br>
            <a:r>
              <a:rPr lang="en-US" sz="1400" dirty="0">
                <a:latin typeface="Helvetica"/>
                <a:cs typeface="Helvetica"/>
              </a:rPr>
              <a:t>no major problems</a:t>
            </a:r>
          </a:p>
          <a:p>
            <a:pPr algn="l"/>
            <a:endParaRPr lang="en-US" sz="1400" dirty="0">
              <a:latin typeface="Helvetica"/>
              <a:cs typeface="Helvetica"/>
            </a:endParaRPr>
          </a:p>
          <a:p>
            <a:pPr algn="l"/>
            <a:r>
              <a:rPr lang="en-US" sz="1400" dirty="0">
                <a:latin typeface="Helvetica"/>
                <a:cs typeface="Helvetica"/>
              </a:rPr>
              <a:t>-</a:t>
            </a:r>
            <a:r>
              <a:rPr lang="en-US" sz="1400" dirty="0" err="1">
                <a:latin typeface="Helvetica"/>
                <a:cs typeface="Helvetica"/>
              </a:rPr>
              <a:t>WiFi</a:t>
            </a:r>
            <a:r>
              <a:rPr lang="en-US" sz="1400" dirty="0">
                <a:latin typeface="Helvetica"/>
                <a:cs typeface="Helvetica"/>
              </a:rPr>
              <a:t> audit recommended</a:t>
            </a:r>
          </a:p>
          <a:p>
            <a:pPr algn="l"/>
            <a:endParaRPr lang="en-US" sz="1400" dirty="0">
              <a:latin typeface="Helvetica"/>
              <a:cs typeface="Helvetica"/>
            </a:endParaRPr>
          </a:p>
          <a:p>
            <a:pPr algn="l"/>
            <a:endParaRPr lang="en-US" sz="1400" dirty="0">
              <a:latin typeface="Helvetica"/>
              <a:cs typeface="Helvetica"/>
            </a:endParaRPr>
          </a:p>
        </p:txBody>
      </p:sp>
      <p:pic>
        <p:nvPicPr>
          <p:cNvPr id="3" name="Picture 2">
            <a:extLst>
              <a:ext uri="{FF2B5EF4-FFF2-40B4-BE49-F238E27FC236}">
                <a16:creationId xmlns:a16="http://schemas.microsoft.com/office/drawing/2014/main" id="{C72D779C-1E23-A1E4-3A38-E3002F51780A}"/>
              </a:ext>
            </a:extLst>
          </p:cNvPr>
          <p:cNvPicPr>
            <a:picLocks noChangeAspect="1"/>
          </p:cNvPicPr>
          <p:nvPr/>
        </p:nvPicPr>
        <p:blipFill>
          <a:blip r:embed="rId2"/>
          <a:stretch>
            <a:fillRect/>
          </a:stretch>
        </p:blipFill>
        <p:spPr>
          <a:xfrm>
            <a:off x="5174931" y="1201283"/>
            <a:ext cx="3123249" cy="2082166"/>
          </a:xfrm>
          <a:prstGeom prst="rect">
            <a:avLst/>
          </a:prstGeom>
        </p:spPr>
      </p:pic>
    </p:spTree>
    <p:extLst>
      <p:ext uri="{BB962C8B-B14F-4D97-AF65-F5344CB8AC3E}">
        <p14:creationId xmlns:p14="http://schemas.microsoft.com/office/powerpoint/2010/main" val="3122258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1392794" y="377825"/>
            <a:ext cx="3807359" cy="638175"/>
          </a:xfrm>
          <a:prstGeom prst="rect">
            <a:avLst/>
          </a:prstGeom>
        </p:spPr>
        <p:txBody>
          <a:bodyPr/>
          <a:lstStyle/>
          <a:p>
            <a:pPr algn="l"/>
            <a:r>
              <a:rPr lang="en-US" sz="3200" b="1" dirty="0">
                <a:latin typeface="Helvetica"/>
                <a:cs typeface="Helvetica"/>
              </a:rPr>
              <a:t>Device strategy</a:t>
            </a:r>
          </a:p>
        </p:txBody>
      </p:sp>
      <p:sp>
        <p:nvSpPr>
          <p:cNvPr id="8" name="Title 1"/>
          <p:cNvSpPr txBox="1">
            <a:spLocks/>
          </p:cNvSpPr>
          <p:nvPr/>
        </p:nvSpPr>
        <p:spPr>
          <a:xfrm>
            <a:off x="1180920" y="1205631"/>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latin typeface="Helvetica"/>
                <a:cs typeface="Helvetica"/>
              </a:rPr>
              <a:t>-GO SIMPLE</a:t>
            </a:r>
          </a:p>
          <a:p>
            <a:pPr algn="l"/>
            <a:endParaRPr lang="en-US" sz="1400" dirty="0">
              <a:latin typeface="Helvetica"/>
              <a:cs typeface="Helvetica"/>
            </a:endParaRPr>
          </a:p>
          <a:p>
            <a:pPr algn="l"/>
            <a:r>
              <a:rPr lang="en-US" sz="1400" dirty="0">
                <a:latin typeface="Helvetica"/>
                <a:cs typeface="Helvetica"/>
              </a:rPr>
              <a:t>-COWs vs Laptops vs mobile devices</a:t>
            </a:r>
          </a:p>
          <a:p>
            <a:pPr algn="l"/>
            <a:endParaRPr lang="en-US" sz="1400" dirty="0">
              <a:latin typeface="Helvetica"/>
              <a:cs typeface="Helvetica"/>
            </a:endParaRPr>
          </a:p>
          <a:p>
            <a:pPr algn="l"/>
            <a:r>
              <a:rPr lang="en-US" sz="1400" dirty="0">
                <a:latin typeface="Helvetica"/>
                <a:cs typeface="Helvetica"/>
              </a:rPr>
              <a:t>-Wired vs wireless scanners</a:t>
            </a:r>
          </a:p>
          <a:p>
            <a:pPr algn="l"/>
            <a:endParaRPr lang="en-US" sz="1400" dirty="0">
              <a:latin typeface="Helvetica"/>
              <a:cs typeface="Helvetica"/>
            </a:endParaRPr>
          </a:p>
          <a:p>
            <a:pPr algn="l"/>
            <a:r>
              <a:rPr lang="en-US" sz="1400" dirty="0">
                <a:latin typeface="Helvetica"/>
                <a:cs typeface="Helvetica"/>
              </a:rPr>
              <a:t>-Configure devices properly and make sure that adapt nurse's workflows</a:t>
            </a:r>
          </a:p>
          <a:p>
            <a:pPr algn="l"/>
            <a:endParaRPr lang="en-US" sz="1400" dirty="0">
              <a:latin typeface="Helvetica"/>
              <a:cs typeface="Helvetica"/>
            </a:endParaRPr>
          </a:p>
        </p:txBody>
      </p:sp>
      <p:pic>
        <p:nvPicPr>
          <p:cNvPr id="1028" name="Picture 4" descr="Motion Computing C5 Mobile Clinical Assistant Tablet">
            <a:extLst>
              <a:ext uri="{FF2B5EF4-FFF2-40B4-BE49-F238E27FC236}">
                <a16:creationId xmlns:a16="http://schemas.microsoft.com/office/drawing/2014/main" id="{39876988-E890-86DC-5926-960DEAB42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9836" y="901442"/>
            <a:ext cx="1338263" cy="12620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CB64D83-1F03-9C0E-3219-F05EE6F0A994}"/>
              </a:ext>
            </a:extLst>
          </p:cNvPr>
          <p:cNvPicPr>
            <a:picLocks noChangeAspect="1"/>
          </p:cNvPicPr>
          <p:nvPr/>
        </p:nvPicPr>
        <p:blipFill>
          <a:blip r:embed="rId3"/>
          <a:stretch>
            <a:fillRect/>
          </a:stretch>
        </p:blipFill>
        <p:spPr>
          <a:xfrm>
            <a:off x="7612931" y="846266"/>
            <a:ext cx="1394581" cy="2491956"/>
          </a:xfrm>
          <a:prstGeom prst="rect">
            <a:avLst/>
          </a:prstGeom>
        </p:spPr>
      </p:pic>
      <p:pic>
        <p:nvPicPr>
          <p:cNvPr id="1030" name="Picture 6" descr="Wireless Barcode Scanners">
            <a:extLst>
              <a:ext uri="{FF2B5EF4-FFF2-40B4-BE49-F238E27FC236}">
                <a16:creationId xmlns:a16="http://schemas.microsoft.com/office/drawing/2014/main" id="{4507BC84-CD28-1248-29FF-CE49B4E0A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362" y="3003251"/>
            <a:ext cx="2503168" cy="166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044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788B-1AE7-75DC-C6DB-7658A2DD8F5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0CF51B3-EC7E-5B8A-F427-11BDD52B5F2F}"/>
              </a:ext>
            </a:extLst>
          </p:cNvPr>
          <p:cNvSpPr>
            <a:spLocks noGrp="1"/>
          </p:cNvSpPr>
          <p:nvPr>
            <p:ph type="ctrTitle" idx="4294967295"/>
          </p:nvPr>
        </p:nvSpPr>
        <p:spPr>
          <a:xfrm>
            <a:off x="1392794" y="377825"/>
            <a:ext cx="3807359" cy="638175"/>
          </a:xfrm>
          <a:prstGeom prst="rect">
            <a:avLst/>
          </a:prstGeom>
        </p:spPr>
        <p:txBody>
          <a:bodyPr/>
          <a:lstStyle/>
          <a:p>
            <a:pPr algn="l"/>
            <a:r>
              <a:rPr lang="en-US" sz="3200" b="1" dirty="0">
                <a:latin typeface="Helvetica"/>
                <a:cs typeface="Helvetica"/>
              </a:rPr>
              <a:t>Barcodes to scan</a:t>
            </a:r>
          </a:p>
        </p:txBody>
      </p:sp>
      <p:sp>
        <p:nvSpPr>
          <p:cNvPr id="8" name="Title 1">
            <a:extLst>
              <a:ext uri="{FF2B5EF4-FFF2-40B4-BE49-F238E27FC236}">
                <a16:creationId xmlns:a16="http://schemas.microsoft.com/office/drawing/2014/main" id="{FB71D1A9-6340-A92A-7E1F-A1841B7DDC9F}"/>
              </a:ext>
            </a:extLst>
          </p:cNvPr>
          <p:cNvSpPr txBox="1">
            <a:spLocks/>
          </p:cNvSpPr>
          <p:nvPr/>
        </p:nvSpPr>
        <p:spPr>
          <a:xfrm>
            <a:off x="1180920" y="1205631"/>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latin typeface="Helvetica"/>
                <a:cs typeface="Helvetica"/>
              </a:rPr>
              <a:t>-Over labelling vs Commercial barcode</a:t>
            </a:r>
          </a:p>
          <a:p>
            <a:pPr algn="l"/>
            <a:endParaRPr lang="en-US" sz="1400" dirty="0">
              <a:latin typeface="Helvetica"/>
              <a:cs typeface="Helvetica"/>
            </a:endParaRPr>
          </a:p>
          <a:p>
            <a:pPr algn="l"/>
            <a:r>
              <a:rPr lang="en-US" sz="1400" dirty="0">
                <a:latin typeface="Helvetica"/>
                <a:cs typeface="Helvetica"/>
              </a:rPr>
              <a:t>-QR code, 2D barcode, FMD barcode </a:t>
            </a:r>
          </a:p>
          <a:p>
            <a:pPr algn="l"/>
            <a:endParaRPr lang="en-US" sz="1400" dirty="0">
              <a:latin typeface="Helvetica"/>
              <a:cs typeface="Helvetica"/>
            </a:endParaRPr>
          </a:p>
          <a:p>
            <a:pPr algn="l"/>
            <a:r>
              <a:rPr lang="en-US" sz="1400" dirty="0">
                <a:latin typeface="Helvetica"/>
                <a:cs typeface="Helvetica"/>
              </a:rPr>
              <a:t>-Outer package vs blisters or bottles</a:t>
            </a:r>
          </a:p>
          <a:p>
            <a:pPr algn="l"/>
            <a:endParaRPr lang="en-US" sz="1400" dirty="0">
              <a:latin typeface="Helvetica"/>
              <a:cs typeface="Helvetica"/>
            </a:endParaRPr>
          </a:p>
          <a:p>
            <a:pPr algn="l"/>
            <a:r>
              <a:rPr lang="en-US" sz="1400" dirty="0">
                <a:latin typeface="Helvetica"/>
                <a:cs typeface="Helvetica"/>
              </a:rPr>
              <a:t>-Types of medicines to scan (eye drops, inhalers, tablets, capsules, liquids,…)</a:t>
            </a:r>
          </a:p>
        </p:txBody>
      </p:sp>
      <p:pic>
        <p:nvPicPr>
          <p:cNvPr id="4" name="Picture 3">
            <a:extLst>
              <a:ext uri="{FF2B5EF4-FFF2-40B4-BE49-F238E27FC236}">
                <a16:creationId xmlns:a16="http://schemas.microsoft.com/office/drawing/2014/main" id="{32BECCD0-A159-13A2-D1CE-C98C6FDBC4E3}"/>
              </a:ext>
            </a:extLst>
          </p:cNvPr>
          <p:cNvPicPr>
            <a:picLocks noChangeAspect="1"/>
          </p:cNvPicPr>
          <p:nvPr/>
        </p:nvPicPr>
        <p:blipFill>
          <a:blip r:embed="rId2"/>
          <a:stretch>
            <a:fillRect/>
          </a:stretch>
        </p:blipFill>
        <p:spPr>
          <a:xfrm>
            <a:off x="5955150" y="1205631"/>
            <a:ext cx="2165178" cy="2278506"/>
          </a:xfrm>
          <a:prstGeom prst="rect">
            <a:avLst/>
          </a:prstGeom>
        </p:spPr>
      </p:pic>
    </p:spTree>
    <p:extLst>
      <p:ext uri="{BB962C8B-B14F-4D97-AF65-F5344CB8AC3E}">
        <p14:creationId xmlns:p14="http://schemas.microsoft.com/office/powerpoint/2010/main" val="4129253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70EBF-7F32-E267-C08D-89813FB42B8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9EF721C-61E3-E431-7704-997EDD4327FC}"/>
              </a:ext>
            </a:extLst>
          </p:cNvPr>
          <p:cNvSpPr>
            <a:spLocks noGrp="1"/>
          </p:cNvSpPr>
          <p:nvPr>
            <p:ph type="ctrTitle" idx="4294967295"/>
          </p:nvPr>
        </p:nvSpPr>
        <p:spPr>
          <a:xfrm>
            <a:off x="1392794" y="377825"/>
            <a:ext cx="3807359" cy="638175"/>
          </a:xfrm>
          <a:prstGeom prst="rect">
            <a:avLst/>
          </a:prstGeom>
        </p:spPr>
        <p:txBody>
          <a:bodyPr/>
          <a:lstStyle/>
          <a:p>
            <a:pPr algn="l"/>
            <a:r>
              <a:rPr lang="en-US" sz="3200" b="1" dirty="0">
                <a:latin typeface="Helvetica"/>
                <a:cs typeface="Helvetica"/>
              </a:rPr>
              <a:t>Wristbands</a:t>
            </a:r>
          </a:p>
        </p:txBody>
      </p:sp>
      <p:sp>
        <p:nvSpPr>
          <p:cNvPr id="8" name="Title 1">
            <a:extLst>
              <a:ext uri="{FF2B5EF4-FFF2-40B4-BE49-F238E27FC236}">
                <a16:creationId xmlns:a16="http://schemas.microsoft.com/office/drawing/2014/main" id="{334528B0-83F5-FA36-F049-936ACB640FD2}"/>
              </a:ext>
            </a:extLst>
          </p:cNvPr>
          <p:cNvSpPr txBox="1">
            <a:spLocks/>
          </p:cNvSpPr>
          <p:nvPr/>
        </p:nvSpPr>
        <p:spPr>
          <a:xfrm>
            <a:off x="1180920" y="1205631"/>
            <a:ext cx="4328916"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latin typeface="Helvetica"/>
                <a:cs typeface="Helvetica"/>
              </a:rPr>
              <a:t>-AH number vs V number</a:t>
            </a:r>
          </a:p>
          <a:p>
            <a:pPr algn="l"/>
            <a:endParaRPr lang="en-US" sz="1800" dirty="0">
              <a:latin typeface="Helvetica"/>
              <a:cs typeface="Helvetica"/>
            </a:endParaRPr>
          </a:p>
          <a:p>
            <a:pPr algn="l"/>
            <a:r>
              <a:rPr lang="en-US" sz="1800" dirty="0">
                <a:latin typeface="Helvetica"/>
                <a:cs typeface="Helvetica"/>
              </a:rPr>
              <a:t>-Rollover accounts from ED</a:t>
            </a:r>
          </a:p>
          <a:p>
            <a:pPr algn="l"/>
            <a:endParaRPr lang="en-US" sz="1800" dirty="0">
              <a:latin typeface="Helvetica"/>
              <a:cs typeface="Helvetica"/>
            </a:endParaRPr>
          </a:p>
          <a:p>
            <a:pPr algn="l"/>
            <a:r>
              <a:rPr lang="en-US" sz="1800" dirty="0">
                <a:latin typeface="Helvetica"/>
                <a:cs typeface="Helvetica"/>
              </a:rPr>
              <a:t>-Allergy wristband, neonatal wristband, photo identification</a:t>
            </a:r>
          </a:p>
          <a:p>
            <a:pPr algn="l"/>
            <a:endParaRPr lang="en-US" sz="1800" dirty="0">
              <a:latin typeface="Helvetica"/>
              <a:cs typeface="Helvetica"/>
            </a:endParaRPr>
          </a:p>
          <a:p>
            <a:pPr algn="l"/>
            <a:r>
              <a:rPr lang="en-US" sz="1800" dirty="0">
                <a:latin typeface="Helvetica"/>
                <a:cs typeface="Helvetica"/>
              </a:rPr>
              <a:t>-</a:t>
            </a:r>
            <a:r>
              <a:rPr lang="en-US" sz="1800" dirty="0" err="1">
                <a:latin typeface="Helvetica"/>
                <a:cs typeface="Helvetica"/>
              </a:rPr>
              <a:t>Mepitac</a:t>
            </a:r>
            <a:endParaRPr lang="en-US" sz="1800" dirty="0">
              <a:latin typeface="Helvetica"/>
              <a:cs typeface="Helvetica"/>
            </a:endParaRPr>
          </a:p>
        </p:txBody>
      </p:sp>
      <p:pic>
        <p:nvPicPr>
          <p:cNvPr id="3" name="Picture 2">
            <a:extLst>
              <a:ext uri="{FF2B5EF4-FFF2-40B4-BE49-F238E27FC236}">
                <a16:creationId xmlns:a16="http://schemas.microsoft.com/office/drawing/2014/main" id="{5CBF0C99-5E54-142B-A626-6C18FAF1AED0}"/>
              </a:ext>
            </a:extLst>
          </p:cNvPr>
          <p:cNvPicPr>
            <a:picLocks noChangeAspect="1"/>
          </p:cNvPicPr>
          <p:nvPr/>
        </p:nvPicPr>
        <p:blipFill>
          <a:blip r:embed="rId2"/>
          <a:stretch>
            <a:fillRect/>
          </a:stretch>
        </p:blipFill>
        <p:spPr>
          <a:xfrm>
            <a:off x="5783571" y="1016000"/>
            <a:ext cx="2179509" cy="1196444"/>
          </a:xfrm>
          <a:prstGeom prst="rect">
            <a:avLst/>
          </a:prstGeom>
        </p:spPr>
      </p:pic>
      <p:pic>
        <p:nvPicPr>
          <p:cNvPr id="6" name="Picture 5">
            <a:extLst>
              <a:ext uri="{FF2B5EF4-FFF2-40B4-BE49-F238E27FC236}">
                <a16:creationId xmlns:a16="http://schemas.microsoft.com/office/drawing/2014/main" id="{DFA57089-8959-AA1B-42E7-D42CFC571A5E}"/>
              </a:ext>
            </a:extLst>
          </p:cNvPr>
          <p:cNvPicPr>
            <a:picLocks noChangeAspect="1"/>
          </p:cNvPicPr>
          <p:nvPr/>
        </p:nvPicPr>
        <p:blipFill>
          <a:blip r:embed="rId3"/>
          <a:stretch>
            <a:fillRect/>
          </a:stretch>
        </p:blipFill>
        <p:spPr>
          <a:xfrm>
            <a:off x="5654139" y="2834589"/>
            <a:ext cx="2301439" cy="1165961"/>
          </a:xfrm>
          <a:prstGeom prst="rect">
            <a:avLst/>
          </a:prstGeom>
        </p:spPr>
      </p:pic>
    </p:spTree>
    <p:extLst>
      <p:ext uri="{BB962C8B-B14F-4D97-AF65-F5344CB8AC3E}">
        <p14:creationId xmlns:p14="http://schemas.microsoft.com/office/powerpoint/2010/main" val="3395448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2E0D8-08B0-A01B-F275-00BBE07D1D5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EB83476-2084-A11B-D6F4-080C35779827}"/>
              </a:ext>
            </a:extLst>
          </p:cNvPr>
          <p:cNvSpPr>
            <a:spLocks noGrp="1"/>
          </p:cNvSpPr>
          <p:nvPr>
            <p:ph type="ctrTitle" idx="4294967295"/>
          </p:nvPr>
        </p:nvSpPr>
        <p:spPr>
          <a:xfrm>
            <a:off x="1392794" y="377825"/>
            <a:ext cx="4390777" cy="638175"/>
          </a:xfrm>
          <a:prstGeom prst="rect">
            <a:avLst/>
          </a:prstGeom>
        </p:spPr>
        <p:txBody>
          <a:bodyPr/>
          <a:lstStyle/>
          <a:p>
            <a:pPr algn="l"/>
            <a:r>
              <a:rPr lang="en-US" sz="3200" b="1" dirty="0">
                <a:latin typeface="Helvetica"/>
                <a:cs typeface="Helvetica"/>
              </a:rPr>
              <a:t>Meditech parameters</a:t>
            </a:r>
          </a:p>
        </p:txBody>
      </p:sp>
      <p:sp>
        <p:nvSpPr>
          <p:cNvPr id="8" name="Title 1">
            <a:extLst>
              <a:ext uri="{FF2B5EF4-FFF2-40B4-BE49-F238E27FC236}">
                <a16:creationId xmlns:a16="http://schemas.microsoft.com/office/drawing/2014/main" id="{B83AC685-9A24-FBEA-06C0-64480205C3FA}"/>
              </a:ext>
            </a:extLst>
          </p:cNvPr>
          <p:cNvSpPr txBox="1">
            <a:spLocks/>
          </p:cNvSpPr>
          <p:nvPr/>
        </p:nvSpPr>
        <p:spPr>
          <a:xfrm>
            <a:off x="940890" y="1188251"/>
            <a:ext cx="6671490" cy="2618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latin typeface="Helvetica"/>
                <a:cs typeface="Helvetica"/>
              </a:rPr>
              <a:t>-Against Meditech recommendations we scan drug first and patient last</a:t>
            </a:r>
          </a:p>
          <a:p>
            <a:pPr algn="l"/>
            <a:endParaRPr lang="en-US" sz="1800" dirty="0">
              <a:latin typeface="Helvetica"/>
              <a:cs typeface="Helvetica"/>
            </a:endParaRPr>
          </a:p>
          <a:p>
            <a:pPr algn="l"/>
            <a:r>
              <a:rPr lang="en-US" sz="1800" dirty="0">
                <a:latin typeface="Helvetica"/>
                <a:cs typeface="Helvetica"/>
              </a:rPr>
              <a:t>-Medication barcode optional, wristband barcode mandatory</a:t>
            </a:r>
          </a:p>
          <a:p>
            <a:pPr algn="l"/>
            <a:endParaRPr lang="en-US" sz="1800" dirty="0">
              <a:latin typeface="Helvetica"/>
              <a:cs typeface="Helvetica"/>
            </a:endParaRPr>
          </a:p>
          <a:p>
            <a:pPr algn="l"/>
            <a:r>
              <a:rPr lang="en-US" sz="1800" dirty="0">
                <a:latin typeface="Helvetica"/>
                <a:cs typeface="Helvetica"/>
              </a:rPr>
              <a:t>-Don’t do dose scanning, defaults ordered dose</a:t>
            </a:r>
          </a:p>
          <a:p>
            <a:pPr algn="l"/>
            <a:endParaRPr lang="en-US" sz="1800" dirty="0">
              <a:latin typeface="Helvetica"/>
              <a:cs typeface="Helvetica"/>
            </a:endParaRPr>
          </a:p>
        </p:txBody>
      </p:sp>
      <p:pic>
        <p:nvPicPr>
          <p:cNvPr id="4" name="Picture 3">
            <a:extLst>
              <a:ext uri="{FF2B5EF4-FFF2-40B4-BE49-F238E27FC236}">
                <a16:creationId xmlns:a16="http://schemas.microsoft.com/office/drawing/2014/main" id="{B676ABE3-D3A8-183C-15E0-9C1F9F5E62C0}"/>
              </a:ext>
            </a:extLst>
          </p:cNvPr>
          <p:cNvPicPr>
            <a:picLocks noChangeAspect="1"/>
          </p:cNvPicPr>
          <p:nvPr/>
        </p:nvPicPr>
        <p:blipFill>
          <a:blip r:embed="rId2"/>
          <a:stretch>
            <a:fillRect/>
          </a:stretch>
        </p:blipFill>
        <p:spPr>
          <a:xfrm>
            <a:off x="4572000" y="3100126"/>
            <a:ext cx="4633362" cy="1447925"/>
          </a:xfrm>
          <a:prstGeom prst="rect">
            <a:avLst/>
          </a:prstGeom>
        </p:spPr>
      </p:pic>
    </p:spTree>
    <p:extLst>
      <p:ext uri="{BB962C8B-B14F-4D97-AF65-F5344CB8AC3E}">
        <p14:creationId xmlns:p14="http://schemas.microsoft.com/office/powerpoint/2010/main" val="3516330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31A9D8769AC64D91B9BEEFA083F657" ma:contentTypeVersion="21" ma:contentTypeDescription="Create a new document." ma:contentTypeScope="" ma:versionID="c758c68d90558db9ba10561d165978f0">
  <xsd:schema xmlns:xsd="http://www.w3.org/2001/XMLSchema" xmlns:xs="http://www.w3.org/2001/XMLSchema" xmlns:p="http://schemas.microsoft.com/office/2006/metadata/properties" xmlns:ns2="c7dd6df9-d5eb-4d36-bef9-35a10bd02389" xmlns:ns3="898fff4b-d565-43dd-992c-a8100af1db3d" targetNamespace="http://schemas.microsoft.com/office/2006/metadata/properties" ma:root="true" ma:fieldsID="f974054ebf9a066c39af54be96c5acee" ns2:_="" ns3:_="">
    <xsd:import namespace="c7dd6df9-d5eb-4d36-bef9-35a10bd02389"/>
    <xsd:import namespace="898fff4b-d565-43dd-992c-a8100af1db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ProjectManage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d6df9-d5eb-4d36-bef9-35a10bd023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38ec787-7a9b-4db7-b31a-f65a072b3c72"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Manager" ma:index="24" nillable="true" ma:displayName="Project Manager" ma:format="Dropdown" ma:internalName="ProjectManager">
      <xsd:simpleType>
        <xsd:union memberTypes="dms:Text">
          <xsd:simpleType>
            <xsd:restriction base="dms:Choice">
              <xsd:enumeration value="David Clatworthy"/>
              <xsd:enumeration value="Ritchie Nield"/>
              <xsd:enumeration value="Cerys Butcher"/>
              <xsd:enumeration value="Alister Harding"/>
            </xsd:restriction>
          </xsd:simpleType>
        </xsd:un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8fff4b-d565-43dd-992c-a8100af1db3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d642039-a029-4bba-96d8-66bf512d3595}" ma:internalName="TaxCatchAll" ma:showField="CatchAllData" ma:web="898fff4b-d565-43dd-992c-a8100af1db3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dd6df9-d5eb-4d36-bef9-35a10bd02389">
      <Terms xmlns="http://schemas.microsoft.com/office/infopath/2007/PartnerControls"/>
    </lcf76f155ced4ddcb4097134ff3c332f>
    <TaxCatchAll xmlns="898fff4b-d565-43dd-992c-a8100af1db3d" xsi:nil="true"/>
    <ProjectManager xmlns="c7dd6df9-d5eb-4d36-bef9-35a10bd02389" xsi:nil="true"/>
  </documentManagement>
</p:properties>
</file>

<file path=customXml/itemProps1.xml><?xml version="1.0" encoding="utf-8"?>
<ds:datastoreItem xmlns:ds="http://schemas.openxmlformats.org/officeDocument/2006/customXml" ds:itemID="{5FDA7B0D-92A7-472D-B19C-3209DDB8DED9}"/>
</file>

<file path=customXml/itemProps2.xml><?xml version="1.0" encoding="utf-8"?>
<ds:datastoreItem xmlns:ds="http://schemas.openxmlformats.org/officeDocument/2006/customXml" ds:itemID="{F199B6C4-D066-49F8-9F08-03B4C877B1C4}">
  <ds:schemaRefs>
    <ds:schemaRef ds:uri="http://schemas.microsoft.com/sharepoint/v3/contenttype/forms"/>
  </ds:schemaRefs>
</ds:datastoreItem>
</file>

<file path=customXml/itemProps3.xml><?xml version="1.0" encoding="utf-8"?>
<ds:datastoreItem xmlns:ds="http://schemas.openxmlformats.org/officeDocument/2006/customXml" ds:itemID="{B66EB8BA-4E24-465C-A20C-636C04AADD2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904</TotalTime>
  <Words>832</Words>
  <Application>Microsoft Office PowerPoint</Application>
  <PresentationFormat>On-screen Show (16:9)</PresentationFormat>
  <Paragraphs>137</Paragraphs>
  <Slides>28</Slides>
  <Notes>0</Notes>
  <HiddenSlides>0</HiddenSlides>
  <MMClips>0</MMClips>
  <ScaleCrop>false</ScaleCrop>
  <HeadingPairs>
    <vt:vector size="6" baseType="variant">
      <vt:variant>
        <vt:lpstr>Fonts Used</vt:lpstr>
      </vt:variant>
      <vt:variant>
        <vt:i4>3</vt:i4>
      </vt:variant>
      <vt:variant>
        <vt:lpstr>Theme</vt:lpstr>
      </vt:variant>
      <vt:variant>
        <vt:i4>14</vt:i4>
      </vt:variant>
      <vt:variant>
        <vt:lpstr>Slide Titles</vt:lpstr>
      </vt:variant>
      <vt:variant>
        <vt:i4>28</vt:i4>
      </vt:variant>
    </vt:vector>
  </HeadingPairs>
  <TitlesOfParts>
    <vt:vector size="45" baseType="lpstr">
      <vt:lpstr>Arial</vt:lpstr>
      <vt:lpstr>Calibri</vt:lpstr>
      <vt:lpstr>Helvetica</vt:lpstr>
      <vt:lpstr>Office Theme</vt:lpstr>
      <vt:lpstr>Custom Design</vt:lpstr>
      <vt:lpstr>1_Custom Design</vt:lpstr>
      <vt:lpstr>11_Custom Design</vt:lpstr>
      <vt:lpstr>2_Custom Design</vt:lpstr>
      <vt:lpstr>12_Custom Design</vt:lpstr>
      <vt:lpstr>3_Custom Design</vt:lpstr>
      <vt:lpstr>13_Custom Design</vt:lpstr>
      <vt:lpstr>4_Custom Design</vt:lpstr>
      <vt:lpstr>14_Custom Design</vt:lpstr>
      <vt:lpstr>5_Custom Design</vt:lpstr>
      <vt:lpstr>15_Custom Design</vt:lpstr>
      <vt:lpstr>6_Custom Design</vt:lpstr>
      <vt:lpstr>16_Custom Design</vt:lpstr>
      <vt:lpstr>BMV - ENHANCING  SAFETY AND EFFICIENCY IN  MEDICATION ADMINISTRATION </vt:lpstr>
      <vt:lpstr>THE CHALLENGE</vt:lpstr>
      <vt:lpstr>BRIEF HISTORY</vt:lpstr>
      <vt:lpstr>PowerPoint Presentation</vt:lpstr>
      <vt:lpstr>WiFi</vt:lpstr>
      <vt:lpstr>Device strategy</vt:lpstr>
      <vt:lpstr>Barcodes to scan</vt:lpstr>
      <vt:lpstr>Wristbands</vt:lpstr>
      <vt:lpstr>Meditech parameters</vt:lpstr>
      <vt:lpstr>PowerPoint Presentation</vt:lpstr>
      <vt:lpstr>SOURCES for BARCODES</vt:lpstr>
      <vt:lpstr>METHODOLOGY</vt:lpstr>
      <vt:lpstr>EXAMPLES</vt:lpstr>
      <vt:lpstr>EXAMPLES</vt:lpstr>
      <vt:lpstr>EXAMPLES</vt:lpstr>
      <vt:lpstr>EXAMPLES</vt:lpstr>
      <vt:lpstr>EXAMPLES</vt:lpstr>
      <vt:lpstr>EXAMPLES</vt:lpstr>
      <vt:lpstr>EXAMPLES</vt:lpstr>
      <vt:lpstr>EXAMPLES</vt:lpstr>
      <vt:lpstr>EXAMPLES</vt:lpstr>
      <vt:lpstr>EXAMPLES</vt:lpstr>
      <vt:lpstr>EXAMPLES</vt:lpstr>
      <vt:lpstr>PowerPoint Presentation</vt:lpstr>
      <vt:lpstr>BMV steering group</vt:lpstr>
      <vt:lpstr>Dashboard and competition between wards</vt:lpstr>
      <vt:lpstr>Breast milk</vt:lpstr>
      <vt:lpstr>Feedback from nurses</vt:lpstr>
    </vt:vector>
  </TitlesOfParts>
  <Company>Kaleidoscope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Milena Lampard</dc:creator>
  <cp:lastModifiedBy>Saez Dominguez Jordi</cp:lastModifiedBy>
  <cp:revision>29</cp:revision>
  <cp:lastPrinted>2017-06-16T15:46:10Z</cp:lastPrinted>
  <dcterms:created xsi:type="dcterms:W3CDTF">2017-06-05T15:18:30Z</dcterms:created>
  <dcterms:modified xsi:type="dcterms:W3CDTF">2025-09-08T13:22:35Z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0x0101003931A9D8769AC64D91B9BEEFA083F657</vt:lpwstr>
  </property>
</Properties>
</file>