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278" r:id="rId6"/>
    <p:sldId id="286" r:id="rId7"/>
    <p:sldId id="271" r:id="rId8"/>
    <p:sldId id="277" r:id="rId9"/>
    <p:sldId id="4676" r:id="rId10"/>
    <p:sldId id="280" r:id="rId11"/>
    <p:sldId id="4533" r:id="rId12"/>
    <p:sldId id="281" r:id="rId13"/>
    <p:sldId id="282" r:id="rId14"/>
    <p:sldId id="272" r:id="rId15"/>
    <p:sldId id="260" r:id="rId16"/>
    <p:sldId id="335" r:id="rId17"/>
    <p:sldId id="4664" r:id="rId18"/>
    <p:sldId id="4674" r:id="rId19"/>
    <p:sldId id="4669" r:id="rId20"/>
    <p:sldId id="4668" r:id="rId21"/>
    <p:sldId id="4677" r:id="rId22"/>
    <p:sldId id="308" r:id="rId23"/>
    <p:sldId id="4526" r:id="rId24"/>
    <p:sldId id="4670" r:id="rId25"/>
    <p:sldId id="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E94B9F1-7E90-42B5-9363-5AD8439F2ADC}">
          <p14:sldIdLst>
            <p14:sldId id="256"/>
          </p14:sldIdLst>
        </p14:section>
        <p14:section name="The problem" id="{4A0B5D53-95FE-4D16-A647-7BA47361D267}">
          <p14:sldIdLst>
            <p14:sldId id="278"/>
            <p14:sldId id="286"/>
            <p14:sldId id="271"/>
            <p14:sldId id="277"/>
            <p14:sldId id="4676"/>
            <p14:sldId id="280"/>
            <p14:sldId id="4533"/>
            <p14:sldId id="281"/>
            <p14:sldId id="282"/>
          </p14:sldIdLst>
        </p14:section>
        <p14:section name="Customer Strategies &amp; Examples" id="{AEB6FA9E-0D73-4BB8-9978-AEE27DFE05EF}">
          <p14:sldIdLst>
            <p14:sldId id="272"/>
            <p14:sldId id="260"/>
            <p14:sldId id="335"/>
            <p14:sldId id="4664"/>
            <p14:sldId id="4674"/>
            <p14:sldId id="4669"/>
            <p14:sldId id="4668"/>
          </p14:sldIdLst>
        </p14:section>
        <p14:section name="Key takeaways" id="{BC0BC605-7C75-484E-8EE9-3B33FD6F8DF1}">
          <p14:sldIdLst>
            <p14:sldId id="4677"/>
          </p14:sldIdLst>
        </p14:section>
        <p14:section name="About BridgeHead" id="{B3584C94-0AFC-495F-B6BB-B1B18BE6BC39}">
          <p14:sldIdLst>
            <p14:sldId id="308"/>
            <p14:sldId id="4526"/>
            <p14:sldId id="4670"/>
          </p14:sldIdLst>
        </p14:section>
        <p14:section name="Close" id="{BF87DFB5-E764-441D-A43E-69F83018962C}">
          <p14:sldIdLst>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4" orient="horz" pos="1049" userDrawn="1">
          <p15:clr>
            <a:srgbClr val="A4A3A4"/>
          </p15:clr>
        </p15:guide>
        <p15:guide id="5" pos="408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B43B89-E99E-5B02-6B7C-CAF351015590}" name="John McCann" initials="JM" userId="S::john.mccann@bridgeheadsoftware.com::2c543970-c04c-446d-a4e2-104d17dc1ea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B7B7B"/>
    <a:srgbClr val="EABE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ABF9EE-6135-4FA6-8F16-2077B7F084FF}" v="904" dt="2025-09-26T12:41:11.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5278" autoAdjust="0"/>
  </p:normalViewPr>
  <p:slideViewPr>
    <p:cSldViewPr snapToGrid="0" showGuides="1">
      <p:cViewPr varScale="1">
        <p:scale>
          <a:sx n="102" d="100"/>
          <a:sy n="102" d="100"/>
        </p:scale>
        <p:origin x="804" y="96"/>
      </p:cViewPr>
      <p:guideLst>
        <p:guide orient="horz" pos="2160"/>
        <p:guide pos="3840"/>
        <p:guide orient="horz" pos="1049"/>
        <p:guide pos="4089"/>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effectLst>
              <a:outerShdw blurRad="63500" sx="1000" sy="1000" algn="ctr" rotWithShape="0">
                <a:prstClr val="black">
                  <a:alpha val="40000"/>
                </a:prstClr>
              </a:outerShdw>
            </a:effectLst>
          </c:spPr>
          <c:dPt>
            <c:idx val="0"/>
            <c:bubble3D val="0"/>
            <c:spPr>
              <a:solidFill>
                <a:srgbClr val="005695"/>
              </a:solidFill>
              <a:ln>
                <a:noFill/>
              </a:ln>
              <a:effectLst>
                <a:outerShdw blurRad="63500" sx="1000" sy="1000" algn="ctr" rotWithShape="0">
                  <a:prstClr val="black">
                    <a:alpha val="40000"/>
                  </a:prstClr>
                </a:outerShdw>
              </a:effectLst>
            </c:spPr>
            <c:extLst>
              <c:ext xmlns:c16="http://schemas.microsoft.com/office/drawing/2014/chart" uri="{C3380CC4-5D6E-409C-BE32-E72D297353CC}">
                <c16:uniqueId val="{00000001-E784-418E-B0A4-098EC580CE63}"/>
              </c:ext>
            </c:extLst>
          </c:dPt>
          <c:dPt>
            <c:idx val="1"/>
            <c:bubble3D val="0"/>
            <c:spPr>
              <a:solidFill>
                <a:schemeClr val="accent2"/>
              </a:solidFill>
              <a:ln>
                <a:noFill/>
              </a:ln>
              <a:effectLst>
                <a:outerShdw blurRad="63500" sx="1000" sy="1000" algn="ctr" rotWithShape="0">
                  <a:prstClr val="black">
                    <a:alpha val="40000"/>
                  </a:prstClr>
                </a:outerShdw>
              </a:effectLst>
            </c:spPr>
            <c:extLst>
              <c:ext xmlns:c16="http://schemas.microsoft.com/office/drawing/2014/chart" uri="{C3380CC4-5D6E-409C-BE32-E72D297353CC}">
                <c16:uniqueId val="{00000003-E784-418E-B0A4-098EC580CE63}"/>
              </c:ext>
            </c:extLst>
          </c:dPt>
          <c:dPt>
            <c:idx val="2"/>
            <c:bubble3D val="0"/>
            <c:spPr>
              <a:solidFill>
                <a:srgbClr val="A888BC"/>
              </a:solidFill>
              <a:ln>
                <a:noFill/>
              </a:ln>
              <a:effectLst>
                <a:outerShdw blurRad="63500" sx="1000" sy="1000" algn="ctr" rotWithShape="0">
                  <a:prstClr val="black">
                    <a:alpha val="40000"/>
                  </a:prstClr>
                </a:outerShdw>
              </a:effectLst>
            </c:spPr>
            <c:extLst>
              <c:ext xmlns:c16="http://schemas.microsoft.com/office/drawing/2014/chart" uri="{C3380CC4-5D6E-409C-BE32-E72D297353CC}">
                <c16:uniqueId val="{00000005-E784-418E-B0A4-098EC580CE63}"/>
              </c:ext>
            </c:extLst>
          </c:dPt>
          <c:dPt>
            <c:idx val="3"/>
            <c:bubble3D val="0"/>
            <c:spPr>
              <a:solidFill>
                <a:srgbClr val="B2BB1E"/>
              </a:solidFill>
              <a:ln>
                <a:noFill/>
              </a:ln>
              <a:effectLst>
                <a:outerShdw blurRad="63500" sx="1000" sy="1000" algn="ctr" rotWithShape="0">
                  <a:prstClr val="black">
                    <a:alpha val="40000"/>
                  </a:prstClr>
                </a:outerShdw>
              </a:effectLst>
            </c:spPr>
            <c:extLst>
              <c:ext xmlns:c16="http://schemas.microsoft.com/office/drawing/2014/chart" uri="{C3380CC4-5D6E-409C-BE32-E72D297353CC}">
                <c16:uniqueId val="{00000007-E784-418E-B0A4-098EC580CE63}"/>
              </c:ext>
            </c:extLst>
          </c:dPt>
          <c:dPt>
            <c:idx val="4"/>
            <c:bubble3D val="0"/>
            <c:spPr>
              <a:solidFill>
                <a:srgbClr val="6393CD"/>
              </a:solidFill>
              <a:ln>
                <a:noFill/>
              </a:ln>
              <a:effectLst>
                <a:outerShdw blurRad="63500" sx="1000" sy="1000" algn="ctr" rotWithShape="0">
                  <a:prstClr val="black">
                    <a:alpha val="40000"/>
                  </a:prstClr>
                </a:outerShdw>
              </a:effectLst>
            </c:spPr>
            <c:extLst>
              <c:ext xmlns:c16="http://schemas.microsoft.com/office/drawing/2014/chart" uri="{C3380CC4-5D6E-409C-BE32-E72D297353CC}">
                <c16:uniqueId val="{00000009-E784-418E-B0A4-098EC580CE63}"/>
              </c:ext>
            </c:extLst>
          </c:dPt>
          <c:dLbls>
            <c:delete val="1"/>
          </c:dLbls>
          <c:cat>
            <c:strRef>
              <c:f>Sheet1!$A$2:$A$6</c:f>
              <c:strCache>
                <c:ptCount val="5"/>
                <c:pt idx="0">
                  <c:v>EMR</c:v>
                </c:pt>
                <c:pt idx="1">
                  <c:v>Administration</c:v>
                </c:pt>
                <c:pt idx="2">
                  <c:v>Data Analysis</c:v>
                </c:pt>
                <c:pt idx="3">
                  <c:v>Specialist</c:v>
                </c:pt>
                <c:pt idx="4">
                  <c:v>Diagnostic imaging</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E784-418E-B0A4-098EC580CE6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effectLst>
              <a:outerShdw blurRad="63500" sx="1000" sy="1000" algn="ctr" rotWithShape="0">
                <a:prstClr val="black">
                  <a:alpha val="40000"/>
                </a:prstClr>
              </a:outerShdw>
            </a:effectLst>
          </c:spPr>
          <c:dPt>
            <c:idx val="0"/>
            <c:bubble3D val="0"/>
            <c:spPr>
              <a:solidFill>
                <a:srgbClr val="005695"/>
              </a:solidFill>
              <a:ln>
                <a:noFill/>
              </a:ln>
              <a:effectLst>
                <a:outerShdw blurRad="63500" sx="1000" sy="1000" algn="ctr" rotWithShape="0">
                  <a:prstClr val="black">
                    <a:alpha val="40000"/>
                  </a:prstClr>
                </a:outerShdw>
              </a:effectLst>
            </c:spPr>
            <c:extLst>
              <c:ext xmlns:c16="http://schemas.microsoft.com/office/drawing/2014/chart" uri="{C3380CC4-5D6E-409C-BE32-E72D297353CC}">
                <c16:uniqueId val="{00000001-A49C-4D17-BBE7-4F5FC52798AA}"/>
              </c:ext>
            </c:extLst>
          </c:dPt>
          <c:dPt>
            <c:idx val="1"/>
            <c:bubble3D val="0"/>
            <c:spPr>
              <a:solidFill>
                <a:schemeClr val="accent2"/>
              </a:solidFill>
              <a:ln>
                <a:noFill/>
              </a:ln>
              <a:effectLst>
                <a:outerShdw blurRad="63500" sx="1000" sy="1000" algn="ctr" rotWithShape="0">
                  <a:prstClr val="black">
                    <a:alpha val="40000"/>
                  </a:prstClr>
                </a:outerShdw>
              </a:effectLst>
            </c:spPr>
            <c:extLst>
              <c:ext xmlns:c16="http://schemas.microsoft.com/office/drawing/2014/chart" uri="{C3380CC4-5D6E-409C-BE32-E72D297353CC}">
                <c16:uniqueId val="{00000003-A49C-4D17-BBE7-4F5FC52798AA}"/>
              </c:ext>
            </c:extLst>
          </c:dPt>
          <c:dPt>
            <c:idx val="2"/>
            <c:bubble3D val="0"/>
            <c:spPr>
              <a:solidFill>
                <a:srgbClr val="A888BC"/>
              </a:solidFill>
              <a:ln>
                <a:noFill/>
              </a:ln>
              <a:effectLst>
                <a:outerShdw blurRad="63500" sx="1000" sy="1000" algn="ctr" rotWithShape="0">
                  <a:prstClr val="black">
                    <a:alpha val="40000"/>
                  </a:prstClr>
                </a:outerShdw>
              </a:effectLst>
            </c:spPr>
            <c:extLst>
              <c:ext xmlns:c16="http://schemas.microsoft.com/office/drawing/2014/chart" uri="{C3380CC4-5D6E-409C-BE32-E72D297353CC}">
                <c16:uniqueId val="{00000005-A49C-4D17-BBE7-4F5FC52798AA}"/>
              </c:ext>
            </c:extLst>
          </c:dPt>
          <c:dPt>
            <c:idx val="3"/>
            <c:bubble3D val="0"/>
            <c:spPr>
              <a:solidFill>
                <a:srgbClr val="B2BB1E"/>
              </a:solidFill>
              <a:ln>
                <a:noFill/>
              </a:ln>
              <a:effectLst>
                <a:outerShdw blurRad="63500" sx="1000" sy="1000" algn="ctr" rotWithShape="0">
                  <a:prstClr val="black">
                    <a:alpha val="40000"/>
                  </a:prstClr>
                </a:outerShdw>
              </a:effectLst>
            </c:spPr>
            <c:extLst>
              <c:ext xmlns:c16="http://schemas.microsoft.com/office/drawing/2014/chart" uri="{C3380CC4-5D6E-409C-BE32-E72D297353CC}">
                <c16:uniqueId val="{00000007-A49C-4D17-BBE7-4F5FC52798AA}"/>
              </c:ext>
            </c:extLst>
          </c:dPt>
          <c:dPt>
            <c:idx val="4"/>
            <c:bubble3D val="0"/>
            <c:spPr>
              <a:solidFill>
                <a:srgbClr val="6393CD"/>
              </a:solidFill>
              <a:ln>
                <a:noFill/>
              </a:ln>
              <a:effectLst>
                <a:outerShdw blurRad="63500" sx="1000" sy="1000" algn="ctr" rotWithShape="0">
                  <a:prstClr val="black">
                    <a:alpha val="40000"/>
                  </a:prstClr>
                </a:outerShdw>
              </a:effectLst>
            </c:spPr>
            <c:extLst>
              <c:ext xmlns:c16="http://schemas.microsoft.com/office/drawing/2014/chart" uri="{C3380CC4-5D6E-409C-BE32-E72D297353CC}">
                <c16:uniqueId val="{00000009-A49C-4D17-BBE7-4F5FC52798AA}"/>
              </c:ext>
            </c:extLst>
          </c:dPt>
          <c:dLbls>
            <c:delete val="1"/>
          </c:dLbls>
          <c:cat>
            <c:strRef>
              <c:f>Sheet1!$A$2:$A$6</c:f>
              <c:strCache>
                <c:ptCount val="5"/>
                <c:pt idx="0">
                  <c:v>EMR</c:v>
                </c:pt>
                <c:pt idx="1">
                  <c:v>Administration</c:v>
                </c:pt>
                <c:pt idx="2">
                  <c:v>Data Analysis</c:v>
                </c:pt>
                <c:pt idx="3">
                  <c:v>Specialist</c:v>
                </c:pt>
                <c:pt idx="4">
                  <c:v>Diagnostic imaging</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A49C-4D17-BBE7-4F5FC52798AA}"/>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93C53A-0B0A-4BAC-AC58-74C3048C299A}" type="doc">
      <dgm:prSet loTypeId="urn:microsoft.com/office/officeart/2005/8/layout/hProcess9" loCatId="process" qsTypeId="urn:microsoft.com/office/officeart/2005/8/quickstyle/simple1" qsCatId="simple" csTypeId="urn:microsoft.com/office/officeart/2005/8/colors/colorful1" csCatId="colorful" phldr="1"/>
      <dgm:spPr/>
    </dgm:pt>
    <dgm:pt modelId="{60B50766-8C44-4B3D-A39E-CF5314BB19D9}">
      <dgm:prSet phldrT="[Text]"/>
      <dgm:spPr/>
      <dgm:t>
        <a:bodyPr/>
        <a:lstStyle/>
        <a:p>
          <a:r>
            <a:rPr lang="en-US" dirty="0"/>
            <a:t>On-premise</a:t>
          </a:r>
          <a:endParaRPr lang="en-GB" dirty="0"/>
        </a:p>
      </dgm:t>
    </dgm:pt>
    <dgm:pt modelId="{E32FB43F-7E5C-4146-8419-83FAC3DE56F4}" type="parTrans" cxnId="{9090C7BD-9E5C-4125-AAF2-C16D3AA294F9}">
      <dgm:prSet/>
      <dgm:spPr/>
      <dgm:t>
        <a:bodyPr/>
        <a:lstStyle/>
        <a:p>
          <a:endParaRPr lang="en-GB"/>
        </a:p>
      </dgm:t>
    </dgm:pt>
    <dgm:pt modelId="{F4D57559-B970-4418-B88A-947CF93E4D8E}" type="sibTrans" cxnId="{9090C7BD-9E5C-4125-AAF2-C16D3AA294F9}">
      <dgm:prSet/>
      <dgm:spPr/>
      <dgm:t>
        <a:bodyPr/>
        <a:lstStyle/>
        <a:p>
          <a:endParaRPr lang="en-GB"/>
        </a:p>
      </dgm:t>
    </dgm:pt>
    <dgm:pt modelId="{04FC3A46-3599-470A-92BC-AD8AFDB032F3}">
      <dgm:prSet phldrT="[Text]"/>
      <dgm:spPr/>
      <dgm:t>
        <a:bodyPr/>
        <a:lstStyle/>
        <a:p>
          <a:r>
            <a:rPr lang="en-US" dirty="0"/>
            <a:t>Hybrid</a:t>
          </a:r>
          <a:endParaRPr lang="en-GB" dirty="0"/>
        </a:p>
      </dgm:t>
    </dgm:pt>
    <dgm:pt modelId="{50971C43-8100-49D7-A958-E6F70DABA9F3}" type="parTrans" cxnId="{33472F5E-39D9-4A84-929C-4D696B3A7CD6}">
      <dgm:prSet/>
      <dgm:spPr/>
      <dgm:t>
        <a:bodyPr/>
        <a:lstStyle/>
        <a:p>
          <a:endParaRPr lang="en-GB"/>
        </a:p>
      </dgm:t>
    </dgm:pt>
    <dgm:pt modelId="{D9AA1161-A475-4EA0-8E51-BFE15985BD06}" type="sibTrans" cxnId="{33472F5E-39D9-4A84-929C-4D696B3A7CD6}">
      <dgm:prSet/>
      <dgm:spPr/>
      <dgm:t>
        <a:bodyPr/>
        <a:lstStyle/>
        <a:p>
          <a:endParaRPr lang="en-GB"/>
        </a:p>
      </dgm:t>
    </dgm:pt>
    <dgm:pt modelId="{13D5102D-0565-4BBD-9147-FE794849EE94}">
      <dgm:prSet phldrT="[Text]"/>
      <dgm:spPr/>
      <dgm:t>
        <a:bodyPr/>
        <a:lstStyle/>
        <a:p>
          <a:r>
            <a:rPr lang="en-US" dirty="0"/>
            <a:t>Cloud</a:t>
          </a:r>
          <a:endParaRPr lang="en-GB" dirty="0"/>
        </a:p>
      </dgm:t>
    </dgm:pt>
    <dgm:pt modelId="{4B41E083-BC5B-4EBE-8E7D-6DF3290BB80E}" type="parTrans" cxnId="{59DE6180-C62C-455D-8457-66DB9BFB6E64}">
      <dgm:prSet/>
      <dgm:spPr/>
      <dgm:t>
        <a:bodyPr/>
        <a:lstStyle/>
        <a:p>
          <a:endParaRPr lang="en-GB"/>
        </a:p>
      </dgm:t>
    </dgm:pt>
    <dgm:pt modelId="{B1F1BA7F-4C4E-42D4-9A47-39118A901782}" type="sibTrans" cxnId="{59DE6180-C62C-455D-8457-66DB9BFB6E64}">
      <dgm:prSet/>
      <dgm:spPr/>
      <dgm:t>
        <a:bodyPr/>
        <a:lstStyle/>
        <a:p>
          <a:endParaRPr lang="en-GB"/>
        </a:p>
      </dgm:t>
    </dgm:pt>
    <dgm:pt modelId="{11BB675A-DBB7-4715-9F11-2F61B32A5DFB}" type="pres">
      <dgm:prSet presAssocID="{E193C53A-0B0A-4BAC-AC58-74C3048C299A}" presName="CompostProcess" presStyleCnt="0">
        <dgm:presLayoutVars>
          <dgm:dir/>
          <dgm:resizeHandles val="exact"/>
        </dgm:presLayoutVars>
      </dgm:prSet>
      <dgm:spPr/>
    </dgm:pt>
    <dgm:pt modelId="{74A9084E-8378-437A-A01F-0D4CFCDD5AC1}" type="pres">
      <dgm:prSet presAssocID="{E193C53A-0B0A-4BAC-AC58-74C3048C299A}" presName="arrow" presStyleLbl="bgShp" presStyleIdx="0" presStyleCnt="1"/>
      <dgm:spPr>
        <a:solidFill>
          <a:schemeClr val="bg1">
            <a:lumMod val="85000"/>
          </a:schemeClr>
        </a:solidFill>
      </dgm:spPr>
    </dgm:pt>
    <dgm:pt modelId="{4FDA1E4D-B963-4DD4-B917-5B01359A244C}" type="pres">
      <dgm:prSet presAssocID="{E193C53A-0B0A-4BAC-AC58-74C3048C299A}" presName="linearProcess" presStyleCnt="0"/>
      <dgm:spPr/>
    </dgm:pt>
    <dgm:pt modelId="{11D3D637-4C3A-4E1A-89AC-130B5F6B7FC4}" type="pres">
      <dgm:prSet presAssocID="{60B50766-8C44-4B3D-A39E-CF5314BB19D9}" presName="textNode" presStyleLbl="node1" presStyleIdx="0" presStyleCnt="3">
        <dgm:presLayoutVars>
          <dgm:bulletEnabled val="1"/>
        </dgm:presLayoutVars>
      </dgm:prSet>
      <dgm:spPr/>
    </dgm:pt>
    <dgm:pt modelId="{4B051122-EA1D-4AC1-9A52-FC30E558F7FD}" type="pres">
      <dgm:prSet presAssocID="{F4D57559-B970-4418-B88A-947CF93E4D8E}" presName="sibTrans" presStyleCnt="0"/>
      <dgm:spPr/>
    </dgm:pt>
    <dgm:pt modelId="{549A00E6-6B55-46FC-A6FC-7B43276D4E60}" type="pres">
      <dgm:prSet presAssocID="{04FC3A46-3599-470A-92BC-AD8AFDB032F3}" presName="textNode" presStyleLbl="node1" presStyleIdx="1" presStyleCnt="3">
        <dgm:presLayoutVars>
          <dgm:bulletEnabled val="1"/>
        </dgm:presLayoutVars>
      </dgm:prSet>
      <dgm:spPr/>
    </dgm:pt>
    <dgm:pt modelId="{A0F803A5-7BFF-44F5-A74C-736F40DC32C8}" type="pres">
      <dgm:prSet presAssocID="{D9AA1161-A475-4EA0-8E51-BFE15985BD06}" presName="sibTrans" presStyleCnt="0"/>
      <dgm:spPr/>
    </dgm:pt>
    <dgm:pt modelId="{D51C6291-DBD3-4310-87EB-D2E1F04FC547}" type="pres">
      <dgm:prSet presAssocID="{13D5102D-0565-4BBD-9147-FE794849EE94}" presName="textNode" presStyleLbl="node1" presStyleIdx="2" presStyleCnt="3">
        <dgm:presLayoutVars>
          <dgm:bulletEnabled val="1"/>
        </dgm:presLayoutVars>
      </dgm:prSet>
      <dgm:spPr/>
    </dgm:pt>
  </dgm:ptLst>
  <dgm:cxnLst>
    <dgm:cxn modelId="{8E405F12-941A-4D34-BE35-4DE5CC6FC456}" type="presOf" srcId="{60B50766-8C44-4B3D-A39E-CF5314BB19D9}" destId="{11D3D637-4C3A-4E1A-89AC-130B5F6B7FC4}" srcOrd="0" destOrd="0" presId="urn:microsoft.com/office/officeart/2005/8/layout/hProcess9"/>
    <dgm:cxn modelId="{4575D826-25F8-4468-9C44-87D6D33B67A4}" type="presOf" srcId="{04FC3A46-3599-470A-92BC-AD8AFDB032F3}" destId="{549A00E6-6B55-46FC-A6FC-7B43276D4E60}" srcOrd="0" destOrd="0" presId="urn:microsoft.com/office/officeart/2005/8/layout/hProcess9"/>
    <dgm:cxn modelId="{33472F5E-39D9-4A84-929C-4D696B3A7CD6}" srcId="{E193C53A-0B0A-4BAC-AC58-74C3048C299A}" destId="{04FC3A46-3599-470A-92BC-AD8AFDB032F3}" srcOrd="1" destOrd="0" parTransId="{50971C43-8100-49D7-A958-E6F70DABA9F3}" sibTransId="{D9AA1161-A475-4EA0-8E51-BFE15985BD06}"/>
    <dgm:cxn modelId="{59DE6180-C62C-455D-8457-66DB9BFB6E64}" srcId="{E193C53A-0B0A-4BAC-AC58-74C3048C299A}" destId="{13D5102D-0565-4BBD-9147-FE794849EE94}" srcOrd="2" destOrd="0" parTransId="{4B41E083-BC5B-4EBE-8E7D-6DF3290BB80E}" sibTransId="{B1F1BA7F-4C4E-42D4-9A47-39118A901782}"/>
    <dgm:cxn modelId="{411A5492-A7DD-458A-8B7C-F908A593BBB0}" type="presOf" srcId="{13D5102D-0565-4BBD-9147-FE794849EE94}" destId="{D51C6291-DBD3-4310-87EB-D2E1F04FC547}" srcOrd="0" destOrd="0" presId="urn:microsoft.com/office/officeart/2005/8/layout/hProcess9"/>
    <dgm:cxn modelId="{2FABF0A8-4524-487F-986D-EE5C90687425}" type="presOf" srcId="{E193C53A-0B0A-4BAC-AC58-74C3048C299A}" destId="{11BB675A-DBB7-4715-9F11-2F61B32A5DFB}" srcOrd="0" destOrd="0" presId="urn:microsoft.com/office/officeart/2005/8/layout/hProcess9"/>
    <dgm:cxn modelId="{9090C7BD-9E5C-4125-AAF2-C16D3AA294F9}" srcId="{E193C53A-0B0A-4BAC-AC58-74C3048C299A}" destId="{60B50766-8C44-4B3D-A39E-CF5314BB19D9}" srcOrd="0" destOrd="0" parTransId="{E32FB43F-7E5C-4146-8419-83FAC3DE56F4}" sibTransId="{F4D57559-B970-4418-B88A-947CF93E4D8E}"/>
    <dgm:cxn modelId="{8E47EDF9-656B-4812-A547-FA2CBF416D87}" type="presParOf" srcId="{11BB675A-DBB7-4715-9F11-2F61B32A5DFB}" destId="{74A9084E-8378-437A-A01F-0D4CFCDD5AC1}" srcOrd="0" destOrd="0" presId="urn:microsoft.com/office/officeart/2005/8/layout/hProcess9"/>
    <dgm:cxn modelId="{DE0B29B0-6F15-4C0A-BD01-71CD5EEB3296}" type="presParOf" srcId="{11BB675A-DBB7-4715-9F11-2F61B32A5DFB}" destId="{4FDA1E4D-B963-4DD4-B917-5B01359A244C}" srcOrd="1" destOrd="0" presId="urn:microsoft.com/office/officeart/2005/8/layout/hProcess9"/>
    <dgm:cxn modelId="{15920BA8-1D87-4F3C-BA7D-38254746347A}" type="presParOf" srcId="{4FDA1E4D-B963-4DD4-B917-5B01359A244C}" destId="{11D3D637-4C3A-4E1A-89AC-130B5F6B7FC4}" srcOrd="0" destOrd="0" presId="urn:microsoft.com/office/officeart/2005/8/layout/hProcess9"/>
    <dgm:cxn modelId="{4F9E4268-5995-46FB-AE29-3BA2C2B62489}" type="presParOf" srcId="{4FDA1E4D-B963-4DD4-B917-5B01359A244C}" destId="{4B051122-EA1D-4AC1-9A52-FC30E558F7FD}" srcOrd="1" destOrd="0" presId="urn:microsoft.com/office/officeart/2005/8/layout/hProcess9"/>
    <dgm:cxn modelId="{AB719EAB-DFF4-47C6-9BEC-02A3B58C159E}" type="presParOf" srcId="{4FDA1E4D-B963-4DD4-B917-5B01359A244C}" destId="{549A00E6-6B55-46FC-A6FC-7B43276D4E60}" srcOrd="2" destOrd="0" presId="urn:microsoft.com/office/officeart/2005/8/layout/hProcess9"/>
    <dgm:cxn modelId="{1013EA09-C851-40F2-AB14-A1479A90B32E}" type="presParOf" srcId="{4FDA1E4D-B963-4DD4-B917-5B01359A244C}" destId="{A0F803A5-7BFF-44F5-A74C-736F40DC32C8}" srcOrd="3" destOrd="0" presId="urn:microsoft.com/office/officeart/2005/8/layout/hProcess9"/>
    <dgm:cxn modelId="{A8A24927-1D44-432E-A303-458B750B452A}" type="presParOf" srcId="{4FDA1E4D-B963-4DD4-B917-5B01359A244C}" destId="{D51C6291-DBD3-4310-87EB-D2E1F04FC547}" srcOrd="4" destOrd="0" presId="urn:microsoft.com/office/officeart/2005/8/layout/hProcess9"/>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F99166-7F9D-4A1F-BD72-33ECDC1F630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552BE14E-8C9F-4DCC-B792-79FEC0653964}">
      <dgm:prSet phldrT="[Text]"/>
      <dgm:spPr/>
      <dgm:t>
        <a:bodyPr/>
        <a:lstStyle/>
        <a:p>
          <a:r>
            <a:rPr lang="en-GB" dirty="0"/>
            <a:t>Derisk &amp; accelerate your MEDITECH Expanse rollout</a:t>
          </a:r>
        </a:p>
      </dgm:t>
    </dgm:pt>
    <dgm:pt modelId="{93145328-EF3A-4F39-9CA8-6A521E8A1423}" type="parTrans" cxnId="{B225A457-DEE6-4274-A025-E838835B6CE4}">
      <dgm:prSet/>
      <dgm:spPr/>
      <dgm:t>
        <a:bodyPr/>
        <a:lstStyle/>
        <a:p>
          <a:endParaRPr lang="en-GB"/>
        </a:p>
      </dgm:t>
    </dgm:pt>
    <dgm:pt modelId="{DC7B69E5-9447-40E6-BE99-AE04FC37265E}" type="sibTrans" cxnId="{B225A457-DEE6-4274-A025-E838835B6CE4}">
      <dgm:prSet/>
      <dgm:spPr/>
      <dgm:t>
        <a:bodyPr/>
        <a:lstStyle/>
        <a:p>
          <a:endParaRPr lang="en-GB"/>
        </a:p>
      </dgm:t>
    </dgm:pt>
    <dgm:pt modelId="{AC35DEF0-EDB4-43CD-8973-BCB3D13A4A5A}">
      <dgm:prSet phldrT="[Text]"/>
      <dgm:spPr/>
      <dgm:t>
        <a:bodyPr/>
        <a:lstStyle/>
        <a:p>
          <a:r>
            <a:rPr lang="en-GB" dirty="0"/>
            <a:t>Create a future-proof strategy for data residing outside of the EPR</a:t>
          </a:r>
        </a:p>
      </dgm:t>
    </dgm:pt>
    <dgm:pt modelId="{F73F5DD7-8EC7-4929-B03A-29030301212B}" type="parTrans" cxnId="{41B6A7C3-5991-4E82-9BDC-19C05D09831D}">
      <dgm:prSet/>
      <dgm:spPr/>
      <dgm:t>
        <a:bodyPr/>
        <a:lstStyle/>
        <a:p>
          <a:endParaRPr lang="en-GB"/>
        </a:p>
      </dgm:t>
    </dgm:pt>
    <dgm:pt modelId="{1580B2BA-2107-4A1F-BB46-F4AC8E613897}" type="sibTrans" cxnId="{41B6A7C3-5991-4E82-9BDC-19C05D09831D}">
      <dgm:prSet/>
      <dgm:spPr/>
      <dgm:t>
        <a:bodyPr/>
        <a:lstStyle/>
        <a:p>
          <a:endParaRPr lang="en-GB"/>
        </a:p>
      </dgm:t>
    </dgm:pt>
    <dgm:pt modelId="{1413E0AF-1FE5-488D-8E91-EAE14A42BC08}">
      <dgm:prSet phldrT="[Text]"/>
      <dgm:spPr/>
      <dgm:t>
        <a:bodyPr/>
        <a:lstStyle/>
        <a:p>
          <a:r>
            <a:rPr lang="en-GB" dirty="0"/>
            <a:t>Retire legacy applications – saving money &amp; improving efficiency</a:t>
          </a:r>
        </a:p>
      </dgm:t>
    </dgm:pt>
    <dgm:pt modelId="{BD188D1D-5254-481C-9CF5-3699246061B4}" type="sibTrans" cxnId="{9560DC3F-497F-4583-84F4-2E5471A49154}">
      <dgm:prSet/>
      <dgm:spPr/>
      <dgm:t>
        <a:bodyPr/>
        <a:lstStyle/>
        <a:p>
          <a:endParaRPr lang="en-GB"/>
        </a:p>
      </dgm:t>
    </dgm:pt>
    <dgm:pt modelId="{2B15B04A-3F6F-43F2-B1B5-86A6FF1FDB79}" type="parTrans" cxnId="{9560DC3F-497F-4583-84F4-2E5471A49154}">
      <dgm:prSet/>
      <dgm:spPr/>
      <dgm:t>
        <a:bodyPr/>
        <a:lstStyle/>
        <a:p>
          <a:endParaRPr lang="en-GB"/>
        </a:p>
      </dgm:t>
    </dgm:pt>
    <dgm:pt modelId="{CDD4EAF2-A3BA-47E5-845E-E9B1B68D14B2}" type="pres">
      <dgm:prSet presAssocID="{16F99166-7F9D-4A1F-BD72-33ECDC1F6307}" presName="Name0" presStyleCnt="0">
        <dgm:presLayoutVars>
          <dgm:chMax val="7"/>
          <dgm:chPref val="7"/>
          <dgm:dir/>
        </dgm:presLayoutVars>
      </dgm:prSet>
      <dgm:spPr/>
    </dgm:pt>
    <dgm:pt modelId="{28FD94BA-5E90-488E-ACB9-793D1C793014}" type="pres">
      <dgm:prSet presAssocID="{16F99166-7F9D-4A1F-BD72-33ECDC1F6307}" presName="Name1" presStyleCnt="0"/>
      <dgm:spPr/>
    </dgm:pt>
    <dgm:pt modelId="{A4F84424-A5D4-438F-9259-9FC5BEB9A002}" type="pres">
      <dgm:prSet presAssocID="{16F99166-7F9D-4A1F-BD72-33ECDC1F6307}" presName="cycle" presStyleCnt="0"/>
      <dgm:spPr/>
    </dgm:pt>
    <dgm:pt modelId="{93F87E68-752E-4A21-BA4D-ECE9362BB234}" type="pres">
      <dgm:prSet presAssocID="{16F99166-7F9D-4A1F-BD72-33ECDC1F6307}" presName="srcNode" presStyleLbl="node1" presStyleIdx="0" presStyleCnt="3"/>
      <dgm:spPr/>
    </dgm:pt>
    <dgm:pt modelId="{BBD00543-06C0-4FCA-B906-1C1C0B3E79E3}" type="pres">
      <dgm:prSet presAssocID="{16F99166-7F9D-4A1F-BD72-33ECDC1F6307}" presName="conn" presStyleLbl="parChTrans1D2" presStyleIdx="0" presStyleCnt="1"/>
      <dgm:spPr/>
    </dgm:pt>
    <dgm:pt modelId="{0FC56419-E550-47FD-9955-8ED8434A92E8}" type="pres">
      <dgm:prSet presAssocID="{16F99166-7F9D-4A1F-BD72-33ECDC1F6307}" presName="extraNode" presStyleLbl="node1" presStyleIdx="0" presStyleCnt="3"/>
      <dgm:spPr/>
    </dgm:pt>
    <dgm:pt modelId="{BC8AD61F-A4DB-4A77-AA33-8A2A34F8F933}" type="pres">
      <dgm:prSet presAssocID="{16F99166-7F9D-4A1F-BD72-33ECDC1F6307}" presName="dstNode" presStyleLbl="node1" presStyleIdx="0" presStyleCnt="3"/>
      <dgm:spPr/>
    </dgm:pt>
    <dgm:pt modelId="{78FBE5CE-65BB-4BBA-8985-92F0E6BA133A}" type="pres">
      <dgm:prSet presAssocID="{552BE14E-8C9F-4DCC-B792-79FEC0653964}" presName="text_1" presStyleLbl="node1" presStyleIdx="0" presStyleCnt="3">
        <dgm:presLayoutVars>
          <dgm:bulletEnabled val="1"/>
        </dgm:presLayoutVars>
      </dgm:prSet>
      <dgm:spPr/>
    </dgm:pt>
    <dgm:pt modelId="{67EC3F02-AE3C-49A4-A8B8-6C01E2FA0E39}" type="pres">
      <dgm:prSet presAssocID="{552BE14E-8C9F-4DCC-B792-79FEC0653964}" presName="accent_1" presStyleCnt="0"/>
      <dgm:spPr/>
    </dgm:pt>
    <dgm:pt modelId="{925CD22F-46C2-4F21-ADEE-CCBC4627B40D}" type="pres">
      <dgm:prSet presAssocID="{552BE14E-8C9F-4DCC-B792-79FEC0653964}" presName="accentRepeatNode" presStyleLbl="solidFgAcc1" presStyleIdx="0" presStyleCnt="3"/>
      <dgm:spPr/>
    </dgm:pt>
    <dgm:pt modelId="{27DD4DFC-C847-44D7-88C2-8755066B44B5}" type="pres">
      <dgm:prSet presAssocID="{1413E0AF-1FE5-488D-8E91-EAE14A42BC08}" presName="text_2" presStyleLbl="node1" presStyleIdx="1" presStyleCnt="3">
        <dgm:presLayoutVars>
          <dgm:bulletEnabled val="1"/>
        </dgm:presLayoutVars>
      </dgm:prSet>
      <dgm:spPr/>
    </dgm:pt>
    <dgm:pt modelId="{EC973E3B-45E1-4C23-AE16-D5B3AB1B1DCB}" type="pres">
      <dgm:prSet presAssocID="{1413E0AF-1FE5-488D-8E91-EAE14A42BC08}" presName="accent_2" presStyleCnt="0"/>
      <dgm:spPr/>
    </dgm:pt>
    <dgm:pt modelId="{C5894B3E-B15A-46B3-87F9-5412D2A0A275}" type="pres">
      <dgm:prSet presAssocID="{1413E0AF-1FE5-488D-8E91-EAE14A42BC08}" presName="accentRepeatNode" presStyleLbl="solidFgAcc1" presStyleIdx="1" presStyleCnt="3"/>
      <dgm:spPr/>
    </dgm:pt>
    <dgm:pt modelId="{1EEFE9C1-3ED4-4917-A247-D9E561247BC1}" type="pres">
      <dgm:prSet presAssocID="{AC35DEF0-EDB4-43CD-8973-BCB3D13A4A5A}" presName="text_3" presStyleLbl="node1" presStyleIdx="2" presStyleCnt="3">
        <dgm:presLayoutVars>
          <dgm:bulletEnabled val="1"/>
        </dgm:presLayoutVars>
      </dgm:prSet>
      <dgm:spPr/>
    </dgm:pt>
    <dgm:pt modelId="{3D91F1E7-0FB8-4D62-B7C6-B155755E502A}" type="pres">
      <dgm:prSet presAssocID="{AC35DEF0-EDB4-43CD-8973-BCB3D13A4A5A}" presName="accent_3" presStyleCnt="0"/>
      <dgm:spPr/>
    </dgm:pt>
    <dgm:pt modelId="{DE913CB4-C549-43CD-911B-DA69614EE1CF}" type="pres">
      <dgm:prSet presAssocID="{AC35DEF0-EDB4-43CD-8973-BCB3D13A4A5A}" presName="accentRepeatNode" presStyleLbl="solidFgAcc1" presStyleIdx="2" presStyleCnt="3"/>
      <dgm:spPr/>
    </dgm:pt>
  </dgm:ptLst>
  <dgm:cxnLst>
    <dgm:cxn modelId="{0AFD1C17-5FEF-40F3-B1B1-49EBFB76C1EA}" type="presOf" srcId="{1413E0AF-1FE5-488D-8E91-EAE14A42BC08}" destId="{27DD4DFC-C847-44D7-88C2-8755066B44B5}" srcOrd="0" destOrd="0" presId="urn:microsoft.com/office/officeart/2008/layout/VerticalCurvedList"/>
    <dgm:cxn modelId="{FCC2FF24-2FC7-4378-89E8-79B9FC4D24C9}" type="presOf" srcId="{DC7B69E5-9447-40E6-BE99-AE04FC37265E}" destId="{BBD00543-06C0-4FCA-B906-1C1C0B3E79E3}" srcOrd="0" destOrd="0" presId="urn:microsoft.com/office/officeart/2008/layout/VerticalCurvedList"/>
    <dgm:cxn modelId="{9560DC3F-497F-4583-84F4-2E5471A49154}" srcId="{16F99166-7F9D-4A1F-BD72-33ECDC1F6307}" destId="{1413E0AF-1FE5-488D-8E91-EAE14A42BC08}" srcOrd="1" destOrd="0" parTransId="{2B15B04A-3F6F-43F2-B1B5-86A6FF1FDB79}" sibTransId="{BD188D1D-5254-481C-9CF5-3699246061B4}"/>
    <dgm:cxn modelId="{150F485C-20D1-4904-A19C-6AF83BB8C08E}" type="presOf" srcId="{AC35DEF0-EDB4-43CD-8973-BCB3D13A4A5A}" destId="{1EEFE9C1-3ED4-4917-A247-D9E561247BC1}" srcOrd="0" destOrd="0" presId="urn:microsoft.com/office/officeart/2008/layout/VerticalCurvedList"/>
    <dgm:cxn modelId="{B225A457-DEE6-4274-A025-E838835B6CE4}" srcId="{16F99166-7F9D-4A1F-BD72-33ECDC1F6307}" destId="{552BE14E-8C9F-4DCC-B792-79FEC0653964}" srcOrd="0" destOrd="0" parTransId="{93145328-EF3A-4F39-9CA8-6A521E8A1423}" sibTransId="{DC7B69E5-9447-40E6-BE99-AE04FC37265E}"/>
    <dgm:cxn modelId="{FD1BC7B1-6424-4B06-9ACB-3075A48C92FF}" type="presOf" srcId="{552BE14E-8C9F-4DCC-B792-79FEC0653964}" destId="{78FBE5CE-65BB-4BBA-8985-92F0E6BA133A}" srcOrd="0" destOrd="0" presId="urn:microsoft.com/office/officeart/2008/layout/VerticalCurvedList"/>
    <dgm:cxn modelId="{41B6A7C3-5991-4E82-9BDC-19C05D09831D}" srcId="{16F99166-7F9D-4A1F-BD72-33ECDC1F6307}" destId="{AC35DEF0-EDB4-43CD-8973-BCB3D13A4A5A}" srcOrd="2" destOrd="0" parTransId="{F73F5DD7-8EC7-4929-B03A-29030301212B}" sibTransId="{1580B2BA-2107-4A1F-BB46-F4AC8E613897}"/>
    <dgm:cxn modelId="{5F320EF6-3573-41B6-8A69-6AFCD082E101}" type="presOf" srcId="{16F99166-7F9D-4A1F-BD72-33ECDC1F6307}" destId="{CDD4EAF2-A3BA-47E5-845E-E9B1B68D14B2}" srcOrd="0" destOrd="0" presId="urn:microsoft.com/office/officeart/2008/layout/VerticalCurvedList"/>
    <dgm:cxn modelId="{C2BF0BF1-A44B-438C-A8DD-5A11EC1FC137}" type="presParOf" srcId="{CDD4EAF2-A3BA-47E5-845E-E9B1B68D14B2}" destId="{28FD94BA-5E90-488E-ACB9-793D1C793014}" srcOrd="0" destOrd="0" presId="urn:microsoft.com/office/officeart/2008/layout/VerticalCurvedList"/>
    <dgm:cxn modelId="{88EB7E38-694B-4297-8527-DCC9E44A60AC}" type="presParOf" srcId="{28FD94BA-5E90-488E-ACB9-793D1C793014}" destId="{A4F84424-A5D4-438F-9259-9FC5BEB9A002}" srcOrd="0" destOrd="0" presId="urn:microsoft.com/office/officeart/2008/layout/VerticalCurvedList"/>
    <dgm:cxn modelId="{CEBBB713-1211-4857-A209-6D05A29EC994}" type="presParOf" srcId="{A4F84424-A5D4-438F-9259-9FC5BEB9A002}" destId="{93F87E68-752E-4A21-BA4D-ECE9362BB234}" srcOrd="0" destOrd="0" presId="urn:microsoft.com/office/officeart/2008/layout/VerticalCurvedList"/>
    <dgm:cxn modelId="{CC72A475-349F-4679-9D03-07C6017E2556}" type="presParOf" srcId="{A4F84424-A5D4-438F-9259-9FC5BEB9A002}" destId="{BBD00543-06C0-4FCA-B906-1C1C0B3E79E3}" srcOrd="1" destOrd="0" presId="urn:microsoft.com/office/officeart/2008/layout/VerticalCurvedList"/>
    <dgm:cxn modelId="{59F2E49E-FDC7-4A7F-BB7E-4E0ED0B5B0D3}" type="presParOf" srcId="{A4F84424-A5D4-438F-9259-9FC5BEB9A002}" destId="{0FC56419-E550-47FD-9955-8ED8434A92E8}" srcOrd="2" destOrd="0" presId="urn:microsoft.com/office/officeart/2008/layout/VerticalCurvedList"/>
    <dgm:cxn modelId="{27904882-D54F-4D60-8FC7-796E5A67D747}" type="presParOf" srcId="{A4F84424-A5D4-438F-9259-9FC5BEB9A002}" destId="{BC8AD61F-A4DB-4A77-AA33-8A2A34F8F933}" srcOrd="3" destOrd="0" presId="urn:microsoft.com/office/officeart/2008/layout/VerticalCurvedList"/>
    <dgm:cxn modelId="{31DB3BEE-D8E7-45A9-AAAB-A0FB6886182B}" type="presParOf" srcId="{28FD94BA-5E90-488E-ACB9-793D1C793014}" destId="{78FBE5CE-65BB-4BBA-8985-92F0E6BA133A}" srcOrd="1" destOrd="0" presId="urn:microsoft.com/office/officeart/2008/layout/VerticalCurvedList"/>
    <dgm:cxn modelId="{59F2659B-539B-432E-8B86-6BC9103FD55F}" type="presParOf" srcId="{28FD94BA-5E90-488E-ACB9-793D1C793014}" destId="{67EC3F02-AE3C-49A4-A8B8-6C01E2FA0E39}" srcOrd="2" destOrd="0" presId="urn:microsoft.com/office/officeart/2008/layout/VerticalCurvedList"/>
    <dgm:cxn modelId="{3D4B8366-E92F-4EA6-AB4D-7A20C62E8567}" type="presParOf" srcId="{67EC3F02-AE3C-49A4-A8B8-6C01E2FA0E39}" destId="{925CD22F-46C2-4F21-ADEE-CCBC4627B40D}" srcOrd="0" destOrd="0" presId="urn:microsoft.com/office/officeart/2008/layout/VerticalCurvedList"/>
    <dgm:cxn modelId="{75EBBD00-C83E-4FA2-A68F-7AD91ACC4E2E}" type="presParOf" srcId="{28FD94BA-5E90-488E-ACB9-793D1C793014}" destId="{27DD4DFC-C847-44D7-88C2-8755066B44B5}" srcOrd="3" destOrd="0" presId="urn:microsoft.com/office/officeart/2008/layout/VerticalCurvedList"/>
    <dgm:cxn modelId="{F48BAF17-10F4-400D-AE1A-3D98C3FBE14A}" type="presParOf" srcId="{28FD94BA-5E90-488E-ACB9-793D1C793014}" destId="{EC973E3B-45E1-4C23-AE16-D5B3AB1B1DCB}" srcOrd="4" destOrd="0" presId="urn:microsoft.com/office/officeart/2008/layout/VerticalCurvedList"/>
    <dgm:cxn modelId="{6E2D0E22-CA86-4AD5-B80B-8DA6D25B6A8C}" type="presParOf" srcId="{EC973E3B-45E1-4C23-AE16-D5B3AB1B1DCB}" destId="{C5894B3E-B15A-46B3-87F9-5412D2A0A275}" srcOrd="0" destOrd="0" presId="urn:microsoft.com/office/officeart/2008/layout/VerticalCurvedList"/>
    <dgm:cxn modelId="{6265C19D-EB16-423D-AF45-3C5952F77029}" type="presParOf" srcId="{28FD94BA-5E90-488E-ACB9-793D1C793014}" destId="{1EEFE9C1-3ED4-4917-A247-D9E561247BC1}" srcOrd="5" destOrd="0" presId="urn:microsoft.com/office/officeart/2008/layout/VerticalCurvedList"/>
    <dgm:cxn modelId="{798F234F-C9F4-4360-A713-005B8096BCEF}" type="presParOf" srcId="{28FD94BA-5E90-488E-ACB9-793D1C793014}" destId="{3D91F1E7-0FB8-4D62-B7C6-B155755E502A}" srcOrd="6" destOrd="0" presId="urn:microsoft.com/office/officeart/2008/layout/VerticalCurvedList"/>
    <dgm:cxn modelId="{342D53B9-537E-4502-9493-0A8A28EAAF8E}" type="presParOf" srcId="{3D91F1E7-0FB8-4D62-B7C6-B155755E502A}" destId="{DE913CB4-C549-43CD-911B-DA69614EE1C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9084E-8378-437A-A01F-0D4CFCDD5AC1}">
      <dsp:nvSpPr>
        <dsp:cNvPr id="0" name=""/>
        <dsp:cNvSpPr/>
      </dsp:nvSpPr>
      <dsp:spPr>
        <a:xfrm>
          <a:off x="251264" y="0"/>
          <a:ext cx="2847664" cy="1043403"/>
        </a:xfrm>
        <a:prstGeom prst="rightArrow">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11D3D637-4C3A-4E1A-89AC-130B5F6B7FC4}">
      <dsp:nvSpPr>
        <dsp:cNvPr id="0" name=""/>
        <dsp:cNvSpPr/>
      </dsp:nvSpPr>
      <dsp:spPr>
        <a:xfrm>
          <a:off x="3598" y="313020"/>
          <a:ext cx="1078343" cy="41736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On-premise</a:t>
          </a:r>
          <a:endParaRPr lang="en-GB" sz="1500" kern="1200" dirty="0"/>
        </a:p>
      </dsp:txBody>
      <dsp:txXfrm>
        <a:off x="23972" y="333394"/>
        <a:ext cx="1037595" cy="376613"/>
      </dsp:txXfrm>
    </dsp:sp>
    <dsp:sp modelId="{549A00E6-6B55-46FC-A6FC-7B43276D4E60}">
      <dsp:nvSpPr>
        <dsp:cNvPr id="0" name=""/>
        <dsp:cNvSpPr/>
      </dsp:nvSpPr>
      <dsp:spPr>
        <a:xfrm>
          <a:off x="1135924" y="313020"/>
          <a:ext cx="1078343" cy="41736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Hybrid</a:t>
          </a:r>
          <a:endParaRPr lang="en-GB" sz="1500" kern="1200" dirty="0"/>
        </a:p>
      </dsp:txBody>
      <dsp:txXfrm>
        <a:off x="1156298" y="333394"/>
        <a:ext cx="1037595" cy="376613"/>
      </dsp:txXfrm>
    </dsp:sp>
    <dsp:sp modelId="{D51C6291-DBD3-4310-87EB-D2E1F04FC547}">
      <dsp:nvSpPr>
        <dsp:cNvPr id="0" name=""/>
        <dsp:cNvSpPr/>
      </dsp:nvSpPr>
      <dsp:spPr>
        <a:xfrm>
          <a:off x="2268250" y="313020"/>
          <a:ext cx="1078343" cy="41736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Cloud</a:t>
          </a:r>
          <a:endParaRPr lang="en-GB" sz="1500" kern="1200" dirty="0"/>
        </a:p>
      </dsp:txBody>
      <dsp:txXfrm>
        <a:off x="2288624" y="333394"/>
        <a:ext cx="1037595" cy="3766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00543-06C0-4FCA-B906-1C1C0B3E79E3}">
      <dsp:nvSpPr>
        <dsp:cNvPr id="0" name=""/>
        <dsp:cNvSpPr/>
      </dsp:nvSpPr>
      <dsp:spPr>
        <a:xfrm>
          <a:off x="-5276535" y="-808167"/>
          <a:ext cx="6283584" cy="6283584"/>
        </a:xfrm>
        <a:prstGeom prst="blockArc">
          <a:avLst>
            <a:gd name="adj1" fmla="val 18900000"/>
            <a:gd name="adj2" fmla="val 2700000"/>
            <a:gd name="adj3" fmla="val 34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FBE5CE-65BB-4BBA-8985-92F0E6BA133A}">
      <dsp:nvSpPr>
        <dsp:cNvPr id="0" name=""/>
        <dsp:cNvSpPr/>
      </dsp:nvSpPr>
      <dsp:spPr>
        <a:xfrm>
          <a:off x="647814" y="466725"/>
          <a:ext cx="10641577" cy="9334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0926"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Derisk &amp; accelerate your MEDITECH Expanse rollout</a:t>
          </a:r>
        </a:p>
      </dsp:txBody>
      <dsp:txXfrm>
        <a:off x="647814" y="466725"/>
        <a:ext cx="10641577" cy="933450"/>
      </dsp:txXfrm>
    </dsp:sp>
    <dsp:sp modelId="{925CD22F-46C2-4F21-ADEE-CCBC4627B40D}">
      <dsp:nvSpPr>
        <dsp:cNvPr id="0" name=""/>
        <dsp:cNvSpPr/>
      </dsp:nvSpPr>
      <dsp:spPr>
        <a:xfrm>
          <a:off x="64408" y="350043"/>
          <a:ext cx="1166812" cy="11668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DD4DFC-C847-44D7-88C2-8755066B44B5}">
      <dsp:nvSpPr>
        <dsp:cNvPr id="0" name=""/>
        <dsp:cNvSpPr/>
      </dsp:nvSpPr>
      <dsp:spPr>
        <a:xfrm>
          <a:off x="987123" y="1866900"/>
          <a:ext cx="10302268" cy="9334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0926"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Retire legacy applications – saving money &amp; improving efficiency</a:t>
          </a:r>
        </a:p>
      </dsp:txBody>
      <dsp:txXfrm>
        <a:off x="987123" y="1866900"/>
        <a:ext cx="10302268" cy="933450"/>
      </dsp:txXfrm>
    </dsp:sp>
    <dsp:sp modelId="{C5894B3E-B15A-46B3-87F9-5412D2A0A275}">
      <dsp:nvSpPr>
        <dsp:cNvPr id="0" name=""/>
        <dsp:cNvSpPr/>
      </dsp:nvSpPr>
      <dsp:spPr>
        <a:xfrm>
          <a:off x="403717" y="1750218"/>
          <a:ext cx="1166812" cy="11668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EFE9C1-3ED4-4917-A247-D9E561247BC1}">
      <dsp:nvSpPr>
        <dsp:cNvPr id="0" name=""/>
        <dsp:cNvSpPr/>
      </dsp:nvSpPr>
      <dsp:spPr>
        <a:xfrm>
          <a:off x="647814" y="3267075"/>
          <a:ext cx="10641577" cy="9334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0926"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Create a future-proof strategy for data residing outside of the EPR</a:t>
          </a:r>
        </a:p>
      </dsp:txBody>
      <dsp:txXfrm>
        <a:off x="647814" y="3267075"/>
        <a:ext cx="10641577" cy="933450"/>
      </dsp:txXfrm>
    </dsp:sp>
    <dsp:sp modelId="{DE913CB4-C549-43CD-911B-DA69614EE1CF}">
      <dsp:nvSpPr>
        <dsp:cNvPr id="0" name=""/>
        <dsp:cNvSpPr/>
      </dsp:nvSpPr>
      <dsp:spPr>
        <a:xfrm>
          <a:off x="64408" y="3150393"/>
          <a:ext cx="1166812" cy="11668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22772-C474-40BE-8A15-01F72807A30A}" type="datetimeFigureOut">
              <a:rPr lang="en-GB" smtClean="0"/>
              <a:t>26/09/2025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214E3-2ADE-4E2F-B599-2832A69B9987}" type="slidenum">
              <a:rPr lang="en-GB" smtClean="0"/>
              <a:t>‹#›</a:t>
            </a:fld>
            <a:endParaRPr lang="en-GB" dirty="0"/>
          </a:p>
        </p:txBody>
      </p:sp>
    </p:spTree>
    <p:extLst>
      <p:ext uri="{BB962C8B-B14F-4D97-AF65-F5344CB8AC3E}">
        <p14:creationId xmlns:p14="http://schemas.microsoft.com/office/powerpoint/2010/main" val="220337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Intro</a:t>
            </a:r>
          </a:p>
          <a:p>
            <a:pPr marL="171450" indent="-171450">
              <a:buFontTx/>
              <a:buChar char="-"/>
            </a:pPr>
            <a:r>
              <a:rPr lang="en-GB" dirty="0"/>
              <a:t>This is not a product pitch — it’s about sharing customer perspectives on some of the strategies they have adopted to make the transition to MEDITECH Expanse (and other systems) for more smoothly, quickly, whilst tackling some of their issues</a:t>
            </a:r>
          </a:p>
          <a:p>
            <a:endParaRPr lang="en-GB" dirty="0"/>
          </a:p>
        </p:txBody>
      </p:sp>
      <p:sp>
        <p:nvSpPr>
          <p:cNvPr id="4" name="Slide Number Placeholder 3"/>
          <p:cNvSpPr>
            <a:spLocks noGrp="1"/>
          </p:cNvSpPr>
          <p:nvPr>
            <p:ph type="sldNum" sz="quarter" idx="5"/>
          </p:nvPr>
        </p:nvSpPr>
        <p:spPr/>
        <p:txBody>
          <a:bodyPr/>
          <a:lstStyle/>
          <a:p>
            <a:fld id="{36F214E3-2ADE-4E2F-B599-2832A69B9987}" type="slidenum">
              <a:rPr lang="en-GB" smtClean="0"/>
              <a:t>1</a:t>
            </a:fld>
            <a:endParaRPr lang="en-GB" dirty="0"/>
          </a:p>
        </p:txBody>
      </p:sp>
    </p:spTree>
    <p:extLst>
      <p:ext uri="{BB962C8B-B14F-4D97-AF65-F5344CB8AC3E}">
        <p14:creationId xmlns:p14="http://schemas.microsoft.com/office/powerpoint/2010/main" val="1840870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systems already in scope for future retirement include vital signs </a:t>
            </a:r>
            <a:br>
              <a:rPr lang="en-GB" dirty="0"/>
            </a:br>
            <a:r>
              <a:rPr lang="en-GB" dirty="0"/>
              <a:t>and nursing form applications</a:t>
            </a:r>
          </a:p>
        </p:txBody>
      </p:sp>
      <p:sp>
        <p:nvSpPr>
          <p:cNvPr id="4" name="Slide Number Placeholder 3"/>
          <p:cNvSpPr>
            <a:spLocks noGrp="1"/>
          </p:cNvSpPr>
          <p:nvPr>
            <p:ph type="sldNum" sz="quarter" idx="5"/>
          </p:nvPr>
        </p:nvSpPr>
        <p:spPr/>
        <p:txBody>
          <a:bodyPr/>
          <a:lstStyle/>
          <a:p>
            <a:fld id="{36F214E3-2ADE-4E2F-B599-2832A69B9987}" type="slidenum">
              <a:rPr lang="en-GB" smtClean="0"/>
              <a:t>15</a:t>
            </a:fld>
            <a:endParaRPr lang="en-GB" dirty="0"/>
          </a:p>
        </p:txBody>
      </p:sp>
    </p:spTree>
    <p:extLst>
      <p:ext uri="{BB962C8B-B14F-4D97-AF65-F5344CB8AC3E}">
        <p14:creationId xmlns:p14="http://schemas.microsoft.com/office/powerpoint/2010/main" val="222048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reduced the cost and complexity of migrating data into the EPR – allowing its chosen migration partner to focus on that singular task</a:t>
            </a:r>
          </a:p>
          <a:p>
            <a:endParaRPr lang="en-GB" dirty="0"/>
          </a:p>
        </p:txBody>
      </p:sp>
      <p:sp>
        <p:nvSpPr>
          <p:cNvPr id="4" name="Slide Number Placeholder 3"/>
          <p:cNvSpPr>
            <a:spLocks noGrp="1"/>
          </p:cNvSpPr>
          <p:nvPr>
            <p:ph type="sldNum" sz="quarter" idx="5"/>
          </p:nvPr>
        </p:nvSpPr>
        <p:spPr/>
        <p:txBody>
          <a:bodyPr/>
          <a:lstStyle/>
          <a:p>
            <a:fld id="{36F214E3-2ADE-4E2F-B599-2832A69B9987}" type="slidenum">
              <a:rPr lang="en-GB" smtClean="0"/>
              <a:t>16</a:t>
            </a:fld>
            <a:endParaRPr lang="en-GB" dirty="0"/>
          </a:p>
        </p:txBody>
      </p:sp>
    </p:spTree>
    <p:extLst>
      <p:ext uri="{BB962C8B-B14F-4D97-AF65-F5344CB8AC3E}">
        <p14:creationId xmlns:p14="http://schemas.microsoft.com/office/powerpoint/2010/main" val="375005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D3A69-6470-1D7F-B9F1-521BC7F2FC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9182F-80F3-01C6-4052-63B5B98C6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0F2433-10D8-AB04-01A6-3E06034870DA}"/>
              </a:ext>
            </a:extLst>
          </p:cNvPr>
          <p:cNvSpPr>
            <a:spLocks noGrp="1"/>
          </p:cNvSpPr>
          <p:nvPr>
            <p:ph type="body" idx="1"/>
          </p:nvPr>
        </p:nvSpPr>
        <p:spPr/>
        <p:txBody>
          <a:bodyPr/>
          <a:lstStyle/>
          <a:p>
            <a:pPr>
              <a:buSzPct val="115000"/>
              <a:buBlip>
                <a:blip r:embed="rId3"/>
              </a:buBlip>
            </a:pPr>
            <a:r>
              <a:rPr lang="en-GB" sz="1200" dirty="0"/>
              <a:t>100% Healthcare Focused</a:t>
            </a:r>
          </a:p>
          <a:p>
            <a:pPr>
              <a:buSzPct val="115000"/>
              <a:buBlip>
                <a:blip r:embed="rId3"/>
              </a:buBlip>
            </a:pPr>
            <a:r>
              <a:rPr lang="en-GB" sz="1200" dirty="0"/>
              <a:t>100% Software Company</a:t>
            </a:r>
          </a:p>
          <a:p>
            <a:pPr>
              <a:buSzPct val="115000"/>
              <a:buBlip>
                <a:blip r:embed="rId3"/>
              </a:buBlip>
            </a:pPr>
            <a:r>
              <a:rPr lang="en-GB" sz="1200" dirty="0"/>
              <a:t>100% Data Management</a:t>
            </a:r>
          </a:p>
          <a:p>
            <a:pPr>
              <a:buSzPct val="115000"/>
              <a:buBlip>
                <a:blip r:embed="rId3"/>
              </a:buBlip>
            </a:pPr>
            <a:r>
              <a:rPr lang="en-GB" sz="1200" dirty="0"/>
              <a:t>UK HQ – </a:t>
            </a:r>
            <a:r>
              <a:rPr lang="en-GB" sz="1200" dirty="0">
                <a:solidFill>
                  <a:srgbClr val="C00000"/>
                </a:solidFill>
              </a:rPr>
              <a:t>Support &amp; R+D</a:t>
            </a:r>
          </a:p>
          <a:p>
            <a:pPr>
              <a:buSzPct val="115000"/>
              <a:buBlip>
                <a:blip r:embed="rId3"/>
              </a:buBlip>
            </a:pPr>
            <a:r>
              <a:rPr lang="en-GB" sz="1200" dirty="0"/>
              <a:t>Strong Management Team</a:t>
            </a:r>
          </a:p>
          <a:p>
            <a:pPr>
              <a:buSzPct val="115000"/>
              <a:buBlip>
                <a:blip r:embed="rId3"/>
              </a:buBlip>
            </a:pPr>
            <a:r>
              <a:rPr lang="en-GB" sz="1200" dirty="0"/>
              <a:t>Innovative, Independent &amp; Growing</a:t>
            </a:r>
          </a:p>
          <a:p>
            <a:pPr>
              <a:buSzPct val="115000"/>
              <a:buBlip>
                <a:blip r:embed="rId3"/>
              </a:buBlip>
            </a:pPr>
            <a:r>
              <a:rPr lang="en-GB" sz="1200" dirty="0"/>
              <a:t>1,200+ Hospitals Worldwide</a:t>
            </a:r>
          </a:p>
          <a:p>
            <a:pPr>
              <a:lnSpc>
                <a:spcPct val="120000"/>
              </a:lnSpc>
              <a:buSzPct val="115000"/>
              <a:buBlip>
                <a:blip r:embed="rId3"/>
              </a:buBlip>
            </a:pPr>
            <a:r>
              <a:rPr lang="en-GB" sz="1200" dirty="0"/>
              <a:t>20+ Years Experience in Data Management</a:t>
            </a:r>
          </a:p>
          <a:p>
            <a:pPr>
              <a:lnSpc>
                <a:spcPct val="120000"/>
              </a:lnSpc>
              <a:buSzPct val="115000"/>
              <a:buBlip>
                <a:blip r:embed="rId3"/>
              </a:buBlip>
            </a:pPr>
            <a:r>
              <a:rPr lang="en-GB" sz="1200" dirty="0"/>
              <a:t>Work With Hospitals’ Clinical Data</a:t>
            </a:r>
          </a:p>
          <a:p>
            <a:pPr>
              <a:lnSpc>
                <a:spcPct val="120000"/>
              </a:lnSpc>
              <a:buSzPct val="115000"/>
              <a:buBlip>
                <a:blip r:embed="rId3"/>
              </a:buBlip>
            </a:pPr>
            <a:r>
              <a:rPr lang="en-GB" sz="1200" dirty="0"/>
              <a:t>Hardware, Storage &amp; Application Agnostic</a:t>
            </a:r>
          </a:p>
          <a:p>
            <a:pPr>
              <a:lnSpc>
                <a:spcPct val="120000"/>
              </a:lnSpc>
              <a:buSzPct val="115000"/>
              <a:buBlip>
                <a:blip r:embed="rId3"/>
              </a:buBlip>
            </a:pPr>
            <a:r>
              <a:rPr lang="en-GB" sz="1200" dirty="0"/>
              <a:t>Broad Range of Partners</a:t>
            </a:r>
          </a:p>
          <a:p>
            <a:pPr>
              <a:buSzPct val="115000"/>
              <a:buBlip>
                <a:blip r:embed="rId3"/>
              </a:buBlip>
            </a:pPr>
            <a:endParaRPr lang="en-GB" sz="1200" dirty="0"/>
          </a:p>
          <a:p>
            <a:endParaRPr lang="en-GB" dirty="0"/>
          </a:p>
        </p:txBody>
      </p:sp>
      <p:sp>
        <p:nvSpPr>
          <p:cNvPr id="4" name="Slide Number Placeholder 3">
            <a:extLst>
              <a:ext uri="{FF2B5EF4-FFF2-40B4-BE49-F238E27FC236}">
                <a16:creationId xmlns:a16="http://schemas.microsoft.com/office/drawing/2014/main" id="{EC2D7EBB-B7AE-4F2C-8437-63384CA8394B}"/>
              </a:ext>
            </a:extLst>
          </p:cNvPr>
          <p:cNvSpPr>
            <a:spLocks noGrp="1"/>
          </p:cNvSpPr>
          <p:nvPr>
            <p:ph type="sldNum" sz="quarter" idx="5"/>
          </p:nvPr>
        </p:nvSpPr>
        <p:spPr/>
        <p:txBody>
          <a:bodyPr/>
          <a:lstStyle/>
          <a:p>
            <a:fld id="{36F214E3-2ADE-4E2F-B599-2832A69B9987}" type="slidenum">
              <a:rPr lang="en-GB" smtClean="0"/>
              <a:t>19</a:t>
            </a:fld>
            <a:endParaRPr lang="en-GB" dirty="0"/>
          </a:p>
        </p:txBody>
      </p:sp>
    </p:spTree>
    <p:extLst>
      <p:ext uri="{BB962C8B-B14F-4D97-AF65-F5344CB8AC3E}">
        <p14:creationId xmlns:p14="http://schemas.microsoft.com/office/powerpoint/2010/main" val="2895004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Combination of HealthStore and RAPid customers worldwide</a:t>
            </a:r>
          </a:p>
        </p:txBody>
      </p:sp>
      <p:sp>
        <p:nvSpPr>
          <p:cNvPr id="4" name="Slide Number Placeholder 3"/>
          <p:cNvSpPr>
            <a:spLocks noGrp="1"/>
          </p:cNvSpPr>
          <p:nvPr>
            <p:ph type="sldNum" sz="quarter" idx="5"/>
          </p:nvPr>
        </p:nvSpPr>
        <p:spPr/>
        <p:txBody>
          <a:bodyPr/>
          <a:lstStyle/>
          <a:p>
            <a:fld id="{36F214E3-2ADE-4E2F-B599-2832A69B9987}" type="slidenum">
              <a:rPr lang="en-GB" smtClean="0"/>
              <a:t>20</a:t>
            </a:fld>
            <a:endParaRPr lang="en-GB" dirty="0"/>
          </a:p>
        </p:txBody>
      </p:sp>
    </p:spTree>
    <p:extLst>
      <p:ext uri="{BB962C8B-B14F-4D97-AF65-F5344CB8AC3E}">
        <p14:creationId xmlns:p14="http://schemas.microsoft.com/office/powerpoint/2010/main" val="1157653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Learn more on how NHS Trusts are using HealthStore® to support their legacy retirement strategies</a:t>
            </a:r>
            <a:br>
              <a:rPr lang="en-GB" dirty="0"/>
            </a:br>
            <a:r>
              <a:rPr lang="en-GB" dirty="0"/>
              <a:t>Improving clinical efficiency, reducing risk, freeing up money and resource, and bringing them closer to a more resilient, digitally mature future</a:t>
            </a:r>
          </a:p>
        </p:txBody>
      </p:sp>
      <p:sp>
        <p:nvSpPr>
          <p:cNvPr id="4" name="Slide Number Placeholder 3"/>
          <p:cNvSpPr>
            <a:spLocks noGrp="1"/>
          </p:cNvSpPr>
          <p:nvPr>
            <p:ph type="sldNum" sz="quarter" idx="5"/>
          </p:nvPr>
        </p:nvSpPr>
        <p:spPr/>
        <p:txBody>
          <a:bodyPr/>
          <a:lstStyle/>
          <a:p>
            <a:fld id="{36F214E3-2ADE-4E2F-B599-2832A69B9987}" type="slidenum">
              <a:rPr lang="en-GB" smtClean="0"/>
              <a:t>21</a:t>
            </a:fld>
            <a:endParaRPr lang="en-GB" dirty="0"/>
          </a:p>
        </p:txBody>
      </p:sp>
    </p:spTree>
    <p:extLst>
      <p:ext uri="{BB962C8B-B14F-4D97-AF65-F5344CB8AC3E}">
        <p14:creationId xmlns:p14="http://schemas.microsoft.com/office/powerpoint/2010/main" val="1285701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F214E3-2ADE-4E2F-B599-2832A69B9987}" type="slidenum">
              <a:rPr lang="en-GB" smtClean="0"/>
              <a:t>22</a:t>
            </a:fld>
            <a:endParaRPr lang="en-GB" dirty="0"/>
          </a:p>
        </p:txBody>
      </p:sp>
    </p:spTree>
    <p:extLst>
      <p:ext uri="{BB962C8B-B14F-4D97-AF65-F5344CB8AC3E}">
        <p14:creationId xmlns:p14="http://schemas.microsoft.com/office/powerpoint/2010/main" val="1607184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EC9ED-6EB7-F15C-2939-E530CAA5D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94CC1-51B2-0C56-4C41-CEFD72968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4E77B-2E5B-809F-2AC5-A3C0283A12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Applies to MEDITECH Expanse but also other EPRs &amp; key systems</a:t>
            </a:r>
          </a:p>
        </p:txBody>
      </p:sp>
      <p:sp>
        <p:nvSpPr>
          <p:cNvPr id="4" name="Slide Number Placeholder 3">
            <a:extLst>
              <a:ext uri="{FF2B5EF4-FFF2-40B4-BE49-F238E27FC236}">
                <a16:creationId xmlns:a16="http://schemas.microsoft.com/office/drawing/2014/main" id="{989A6C73-4B88-CDBD-341B-1DAB67CC92C8}"/>
              </a:ext>
            </a:extLst>
          </p:cNvPr>
          <p:cNvSpPr>
            <a:spLocks noGrp="1"/>
          </p:cNvSpPr>
          <p:nvPr>
            <p:ph type="sldNum" sz="quarter" idx="5"/>
          </p:nvPr>
        </p:nvSpPr>
        <p:spPr/>
        <p:txBody>
          <a:bodyPr/>
          <a:lstStyle/>
          <a:p>
            <a:fld id="{36F214E3-2ADE-4E2F-B599-2832A69B9987}" type="slidenum">
              <a:rPr lang="en-GB" smtClean="0"/>
              <a:t>3</a:t>
            </a:fld>
            <a:endParaRPr lang="en-GB" dirty="0"/>
          </a:p>
        </p:txBody>
      </p:sp>
    </p:spTree>
    <p:extLst>
      <p:ext uri="{BB962C8B-B14F-4D97-AF65-F5344CB8AC3E}">
        <p14:creationId xmlns:p14="http://schemas.microsoft.com/office/powerpoint/2010/main" val="106126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Powerpoint stock image</a:t>
            </a:r>
          </a:p>
        </p:txBody>
      </p:sp>
      <p:sp>
        <p:nvSpPr>
          <p:cNvPr id="4" name="Slide Number Placeholder 3"/>
          <p:cNvSpPr>
            <a:spLocks noGrp="1"/>
          </p:cNvSpPr>
          <p:nvPr>
            <p:ph type="sldNum" sz="quarter" idx="5"/>
          </p:nvPr>
        </p:nvSpPr>
        <p:spPr/>
        <p:txBody>
          <a:bodyPr/>
          <a:lstStyle/>
          <a:p>
            <a:fld id="{36F214E3-2ADE-4E2F-B599-2832A69B9987}" type="slidenum">
              <a:rPr lang="en-GB" smtClean="0"/>
              <a:t>4</a:t>
            </a:fld>
            <a:endParaRPr lang="en-GB" dirty="0"/>
          </a:p>
        </p:txBody>
      </p:sp>
    </p:spTree>
    <p:extLst>
      <p:ext uri="{BB962C8B-B14F-4D97-AF65-F5344CB8AC3E}">
        <p14:creationId xmlns:p14="http://schemas.microsoft.com/office/powerpoint/2010/main" val="1915185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dirty="0" err="1"/>
              <a:t>Powerpoint</a:t>
            </a:r>
            <a:r>
              <a:rPr lang="en-GB" dirty="0"/>
              <a:t> stock image</a:t>
            </a:r>
          </a:p>
        </p:txBody>
      </p:sp>
      <p:sp>
        <p:nvSpPr>
          <p:cNvPr id="4" name="Slide Number Placeholder 3"/>
          <p:cNvSpPr>
            <a:spLocks noGrp="1"/>
          </p:cNvSpPr>
          <p:nvPr>
            <p:ph type="sldNum" sz="quarter" idx="5"/>
          </p:nvPr>
        </p:nvSpPr>
        <p:spPr/>
        <p:txBody>
          <a:bodyPr/>
          <a:lstStyle/>
          <a:p>
            <a:fld id="{36F214E3-2ADE-4E2F-B599-2832A69B9987}" type="slidenum">
              <a:rPr lang="en-GB" smtClean="0"/>
              <a:t>5</a:t>
            </a:fld>
            <a:endParaRPr lang="en-GB" dirty="0"/>
          </a:p>
        </p:txBody>
      </p:sp>
    </p:spTree>
    <p:extLst>
      <p:ext uri="{BB962C8B-B14F-4D97-AF65-F5344CB8AC3E}">
        <p14:creationId xmlns:p14="http://schemas.microsoft.com/office/powerpoint/2010/main" val="2810539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Shutterstock licensed image</a:t>
            </a:r>
          </a:p>
        </p:txBody>
      </p:sp>
      <p:sp>
        <p:nvSpPr>
          <p:cNvPr id="4" name="Slide Number Placeholder 3"/>
          <p:cNvSpPr>
            <a:spLocks noGrp="1"/>
          </p:cNvSpPr>
          <p:nvPr>
            <p:ph type="sldNum" sz="quarter" idx="5"/>
          </p:nvPr>
        </p:nvSpPr>
        <p:spPr/>
        <p:txBody>
          <a:bodyPr/>
          <a:lstStyle/>
          <a:p>
            <a:fld id="{36F214E3-2ADE-4E2F-B599-2832A69B9987}" type="slidenum">
              <a:rPr lang="en-GB" smtClean="0"/>
              <a:t>6</a:t>
            </a:fld>
            <a:endParaRPr lang="en-GB" dirty="0"/>
          </a:p>
        </p:txBody>
      </p:sp>
    </p:spTree>
    <p:extLst>
      <p:ext uri="{BB962C8B-B14F-4D97-AF65-F5344CB8AC3E}">
        <p14:creationId xmlns:p14="http://schemas.microsoft.com/office/powerpoint/2010/main" val="81934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dirty="0" err="1"/>
              <a:t>Powerpoint</a:t>
            </a:r>
            <a:r>
              <a:rPr lang="en-GB" dirty="0"/>
              <a:t> stock image</a:t>
            </a:r>
          </a:p>
        </p:txBody>
      </p:sp>
      <p:sp>
        <p:nvSpPr>
          <p:cNvPr id="4" name="Slide Number Placeholder 3"/>
          <p:cNvSpPr>
            <a:spLocks noGrp="1"/>
          </p:cNvSpPr>
          <p:nvPr>
            <p:ph type="sldNum" sz="quarter" idx="5"/>
          </p:nvPr>
        </p:nvSpPr>
        <p:spPr/>
        <p:txBody>
          <a:bodyPr/>
          <a:lstStyle/>
          <a:p>
            <a:fld id="{36F214E3-2ADE-4E2F-B599-2832A69B9987}" type="slidenum">
              <a:rPr lang="en-GB" smtClean="0"/>
              <a:t>8</a:t>
            </a:fld>
            <a:endParaRPr lang="en-GB" dirty="0"/>
          </a:p>
        </p:txBody>
      </p:sp>
    </p:spTree>
    <p:extLst>
      <p:ext uri="{BB962C8B-B14F-4D97-AF65-F5344CB8AC3E}">
        <p14:creationId xmlns:p14="http://schemas.microsoft.com/office/powerpoint/2010/main" val="47891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Shutterstock licensed image</a:t>
            </a:r>
          </a:p>
        </p:txBody>
      </p:sp>
      <p:sp>
        <p:nvSpPr>
          <p:cNvPr id="4" name="Slide Number Placeholder 3"/>
          <p:cNvSpPr>
            <a:spLocks noGrp="1"/>
          </p:cNvSpPr>
          <p:nvPr>
            <p:ph type="sldNum" sz="quarter" idx="5"/>
          </p:nvPr>
        </p:nvSpPr>
        <p:spPr/>
        <p:txBody>
          <a:bodyPr/>
          <a:lstStyle/>
          <a:p>
            <a:fld id="{36F214E3-2ADE-4E2F-B599-2832A69B9987}" type="slidenum">
              <a:rPr lang="en-GB" smtClean="0"/>
              <a:t>9</a:t>
            </a:fld>
            <a:endParaRPr lang="en-GB" dirty="0"/>
          </a:p>
        </p:txBody>
      </p:sp>
    </p:spTree>
    <p:extLst>
      <p:ext uri="{BB962C8B-B14F-4D97-AF65-F5344CB8AC3E}">
        <p14:creationId xmlns:p14="http://schemas.microsoft.com/office/powerpoint/2010/main" val="2255425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Shutterstock licensed image</a:t>
            </a:r>
          </a:p>
        </p:txBody>
      </p:sp>
      <p:sp>
        <p:nvSpPr>
          <p:cNvPr id="4" name="Slide Number Placeholder 3"/>
          <p:cNvSpPr>
            <a:spLocks noGrp="1"/>
          </p:cNvSpPr>
          <p:nvPr>
            <p:ph type="sldNum" sz="quarter" idx="5"/>
          </p:nvPr>
        </p:nvSpPr>
        <p:spPr/>
        <p:txBody>
          <a:bodyPr/>
          <a:lstStyle/>
          <a:p>
            <a:fld id="{36F214E3-2ADE-4E2F-B599-2832A69B9987}" type="slidenum">
              <a:rPr lang="en-GB" smtClean="0"/>
              <a:t>10</a:t>
            </a:fld>
            <a:endParaRPr lang="en-GB" dirty="0"/>
          </a:p>
        </p:txBody>
      </p:sp>
    </p:spTree>
    <p:extLst>
      <p:ext uri="{BB962C8B-B14F-4D97-AF65-F5344CB8AC3E}">
        <p14:creationId xmlns:p14="http://schemas.microsoft.com/office/powerpoint/2010/main" val="3690389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68F03-67BA-FFA4-2299-BC5FABB13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EF396-432B-8DD0-97CD-07A1AE3DF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752E6-75EC-7FD3-C6C3-867CADFD8C2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4CFC121-95C0-735F-01CC-C5D84DF3ADA8}"/>
              </a:ext>
            </a:extLst>
          </p:cNvPr>
          <p:cNvSpPr>
            <a:spLocks noGrp="1"/>
          </p:cNvSpPr>
          <p:nvPr>
            <p:ph type="sldNum" sz="quarter" idx="5"/>
          </p:nvPr>
        </p:nvSpPr>
        <p:spPr/>
        <p:txBody>
          <a:bodyPr/>
          <a:lstStyle/>
          <a:p>
            <a:fld id="{02B78D70-95ED-49D7-8520-94397B2EE848}" type="slidenum">
              <a:rPr lang="en-GB" smtClean="0"/>
              <a:pPr/>
              <a:t>14</a:t>
            </a:fld>
            <a:endParaRPr lang="en-GB" dirty="0"/>
          </a:p>
        </p:txBody>
      </p:sp>
    </p:spTree>
    <p:extLst>
      <p:ext uri="{BB962C8B-B14F-4D97-AF65-F5344CB8AC3E}">
        <p14:creationId xmlns:p14="http://schemas.microsoft.com/office/powerpoint/2010/main" val="22993798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1.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9.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1.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resent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791200"/>
            <a:ext cx="12192000" cy="1066800"/>
          </a:xfrm>
          <a:prstGeom prst="rect">
            <a:avLst/>
          </a:prstGeom>
        </p:spPr>
      </p:pic>
      <p:sp>
        <p:nvSpPr>
          <p:cNvPr id="9" name="Text Placeholder 30">
            <a:extLst>
              <a:ext uri="{FF2B5EF4-FFF2-40B4-BE49-F238E27FC236}">
                <a16:creationId xmlns:a16="http://schemas.microsoft.com/office/drawing/2014/main" id="{DFEA7E69-5743-4CA7-876C-D3D095406CD5}"/>
              </a:ext>
            </a:extLst>
          </p:cNvPr>
          <p:cNvSpPr>
            <a:spLocks noGrp="1"/>
          </p:cNvSpPr>
          <p:nvPr>
            <p:ph type="body" sz="quarter" idx="15" hasCustomPrompt="1"/>
          </p:nvPr>
        </p:nvSpPr>
        <p:spPr>
          <a:xfrm>
            <a:off x="443921" y="5048630"/>
            <a:ext cx="7197203" cy="356129"/>
          </a:xfrm>
          <a:prstGeom prst="rect">
            <a:avLst/>
          </a:prstGeom>
        </p:spPr>
        <p:txBody>
          <a:bodyPr anchor="ctr"/>
          <a:lstStyle>
            <a:lvl1pPr marL="0" indent="0">
              <a:buNone/>
              <a:defRPr sz="2000" baseline="0">
                <a:solidFill>
                  <a:schemeClr val="bg1"/>
                </a:solidFill>
                <a:latin typeface="Calibri Light" panose="020F0302020204030204" pitchFamily="34" charset="0"/>
              </a:defRPr>
            </a:lvl1pPr>
          </a:lstStyle>
          <a:p>
            <a:pPr lvl="0"/>
            <a:r>
              <a:rPr lang="en-GB"/>
              <a:t>Your Job Title</a:t>
            </a:r>
          </a:p>
        </p:txBody>
      </p:sp>
      <p:sp>
        <p:nvSpPr>
          <p:cNvPr id="10" name="Text Placeholder 30">
            <a:extLst>
              <a:ext uri="{FF2B5EF4-FFF2-40B4-BE49-F238E27FC236}">
                <a16:creationId xmlns:a16="http://schemas.microsoft.com/office/drawing/2014/main" id="{D893EC2E-1AA4-4EEE-B3FB-D74FFEFF71A7}"/>
              </a:ext>
            </a:extLst>
          </p:cNvPr>
          <p:cNvSpPr>
            <a:spLocks noGrp="1"/>
          </p:cNvSpPr>
          <p:nvPr>
            <p:ph type="body" sz="quarter" idx="16" hasCustomPrompt="1"/>
          </p:nvPr>
        </p:nvSpPr>
        <p:spPr>
          <a:xfrm>
            <a:off x="443921" y="4647449"/>
            <a:ext cx="7197203" cy="356129"/>
          </a:xfrm>
          <a:prstGeom prst="rect">
            <a:avLst/>
          </a:prstGeom>
        </p:spPr>
        <p:txBody>
          <a:bodyPr anchor="ctr"/>
          <a:lstStyle>
            <a:lvl1pPr marL="0" indent="0">
              <a:buNone/>
              <a:defRPr sz="2000" baseline="0">
                <a:solidFill>
                  <a:schemeClr val="bg1"/>
                </a:solidFill>
                <a:latin typeface="Calibri Light" panose="020F0302020204030204" pitchFamily="34" charset="0"/>
              </a:defRPr>
            </a:lvl1pPr>
          </a:lstStyle>
          <a:p>
            <a:pPr lvl="0"/>
            <a:r>
              <a:rPr lang="en-US"/>
              <a:t>Your Name</a:t>
            </a:r>
            <a:endParaRPr lang="en-GB"/>
          </a:p>
        </p:txBody>
      </p:sp>
      <p:sp>
        <p:nvSpPr>
          <p:cNvPr id="11" name="Text Placeholder 32">
            <a:extLst>
              <a:ext uri="{FF2B5EF4-FFF2-40B4-BE49-F238E27FC236}">
                <a16:creationId xmlns:a16="http://schemas.microsoft.com/office/drawing/2014/main" id="{920146EE-0B4F-46F2-BC62-DED977536F00}"/>
              </a:ext>
            </a:extLst>
          </p:cNvPr>
          <p:cNvSpPr>
            <a:spLocks noGrp="1"/>
          </p:cNvSpPr>
          <p:nvPr>
            <p:ph type="body" sz="quarter" idx="17" hasCustomPrompt="1"/>
          </p:nvPr>
        </p:nvSpPr>
        <p:spPr>
          <a:xfrm>
            <a:off x="443921" y="2553077"/>
            <a:ext cx="6554407" cy="1707931"/>
          </a:xfrm>
          <a:prstGeom prst="rect">
            <a:avLst/>
          </a:prstGeom>
        </p:spPr>
        <p:txBody>
          <a:bodyPr/>
          <a:lstStyle>
            <a:lvl1pPr marL="0" indent="0">
              <a:lnSpc>
                <a:spcPct val="100000"/>
              </a:lnSpc>
              <a:spcBef>
                <a:spcPts val="0"/>
              </a:spcBef>
              <a:buNone/>
              <a:defRPr sz="3500" b="1" baseline="0">
                <a:solidFill>
                  <a:schemeClr val="bg1"/>
                </a:solidFill>
                <a:effectLst>
                  <a:outerShdw blurRad="38100" dist="38100" dir="2700000" algn="tl">
                    <a:srgbClr val="000000">
                      <a:alpha val="43137"/>
                    </a:srgbClr>
                  </a:outerShdw>
                </a:effectLst>
                <a:latin typeface="Calibri" panose="020F0502020204030204" pitchFamily="34" charset="0"/>
              </a:defRPr>
            </a:lvl1pPr>
            <a:lvl2pPr>
              <a:defRPr sz="3500">
                <a:solidFill>
                  <a:schemeClr val="bg1"/>
                </a:solidFill>
                <a:effectLst>
                  <a:outerShdw blurRad="38100" dist="38100" dir="2700000" algn="tl">
                    <a:srgbClr val="000000">
                      <a:alpha val="43137"/>
                    </a:srgbClr>
                  </a:outerShdw>
                </a:effectLst>
                <a:latin typeface="Calibri" panose="020F0502020204030204" pitchFamily="34" charset="0"/>
              </a:defRPr>
            </a:lvl2pPr>
            <a:lvl3pPr>
              <a:defRPr sz="3500">
                <a:solidFill>
                  <a:schemeClr val="bg1"/>
                </a:solidFill>
                <a:effectLst>
                  <a:outerShdw blurRad="38100" dist="38100" dir="2700000" algn="tl">
                    <a:srgbClr val="000000">
                      <a:alpha val="43137"/>
                    </a:srgbClr>
                  </a:outerShdw>
                </a:effectLst>
                <a:latin typeface="Calibri" panose="020F0502020204030204" pitchFamily="34" charset="0"/>
              </a:defRPr>
            </a:lvl3pPr>
            <a:lvl4pPr>
              <a:defRPr sz="3500">
                <a:solidFill>
                  <a:schemeClr val="bg1"/>
                </a:solidFill>
                <a:effectLst>
                  <a:outerShdw blurRad="38100" dist="38100" dir="2700000" algn="tl">
                    <a:srgbClr val="000000">
                      <a:alpha val="43137"/>
                    </a:srgbClr>
                  </a:outerShdw>
                </a:effectLst>
                <a:latin typeface="Calibri" panose="020F0502020204030204" pitchFamily="34" charset="0"/>
              </a:defRPr>
            </a:lvl4pPr>
            <a:lvl5pPr>
              <a:defRPr sz="3500">
                <a:solidFill>
                  <a:schemeClr val="bg1"/>
                </a:solidFill>
                <a:effectLst>
                  <a:outerShdw blurRad="38100" dist="38100" dir="2700000" algn="tl">
                    <a:srgbClr val="000000">
                      <a:alpha val="43137"/>
                    </a:srgbClr>
                  </a:outerShdw>
                </a:effectLst>
                <a:latin typeface="Calibri" panose="020F0502020204030204" pitchFamily="34" charset="0"/>
              </a:defRPr>
            </a:lvl5pPr>
          </a:lstStyle>
          <a:p>
            <a:pPr lvl="0"/>
            <a:r>
              <a:rPr lang="en-GB"/>
              <a:t>Click to Edit Presentation Title</a:t>
            </a:r>
            <a:br>
              <a:rPr lang="en-GB"/>
            </a:br>
            <a:r>
              <a:rPr lang="en-GB"/>
              <a:t>(up to 3 lines)</a:t>
            </a:r>
          </a:p>
        </p:txBody>
      </p:sp>
    </p:spTree>
    <p:extLst>
      <p:ext uri="{BB962C8B-B14F-4D97-AF65-F5344CB8AC3E}">
        <p14:creationId xmlns:p14="http://schemas.microsoft.com/office/powerpoint/2010/main" val="647253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no sub &amp; text footer - blu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4" name="Rectangle: Rounded Corners 3">
            <a:extLst>
              <a:ext uri="{FF2B5EF4-FFF2-40B4-BE49-F238E27FC236}">
                <a16:creationId xmlns:a16="http://schemas.microsoft.com/office/drawing/2014/main" id="{8F27DB58-033B-AC80-A377-65213EB57D8E}"/>
              </a:ext>
            </a:extLst>
          </p:cNvPr>
          <p:cNvSpPr/>
          <p:nvPr userDrawn="1"/>
        </p:nvSpPr>
        <p:spPr>
          <a:xfrm>
            <a:off x="0" y="6228497"/>
            <a:ext cx="12192000" cy="629503"/>
          </a:xfrm>
          <a:prstGeom prst="roundRect">
            <a:avLst>
              <a:gd name="adj" fmla="val 0"/>
            </a:avLst>
          </a:prstGeom>
          <a:gradFill flip="none" rotWithShape="1">
            <a:gsLst>
              <a:gs pos="0">
                <a:schemeClr val="accent1"/>
              </a:gs>
              <a:gs pos="46000">
                <a:schemeClr val="tx2"/>
              </a:gs>
              <a:gs pos="100000">
                <a:schemeClr val="tx2"/>
              </a:gs>
            </a:gsLst>
            <a:lin ang="660000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bg1"/>
              </a:solidFill>
              <a:effectLst>
                <a:outerShdw blurRad="38100" dist="38100" dir="2700000" algn="tl">
                  <a:srgbClr val="000000">
                    <a:alpha val="43137"/>
                  </a:srgbClr>
                </a:outerShdw>
              </a:effectLst>
            </a:endParaRPr>
          </a:p>
        </p:txBody>
      </p:sp>
      <p:sp>
        <p:nvSpPr>
          <p:cNvPr id="6" name="Text Placeholder 20">
            <a:extLst>
              <a:ext uri="{FF2B5EF4-FFF2-40B4-BE49-F238E27FC236}">
                <a16:creationId xmlns:a16="http://schemas.microsoft.com/office/drawing/2014/main" id="{D9E98ADE-4B50-2D4D-5A3B-9FB9601A946D}"/>
              </a:ext>
            </a:extLst>
          </p:cNvPr>
          <p:cNvSpPr>
            <a:spLocks noGrp="1"/>
          </p:cNvSpPr>
          <p:nvPr>
            <p:ph type="body" sz="quarter" idx="12" hasCustomPrompt="1"/>
          </p:nvPr>
        </p:nvSpPr>
        <p:spPr>
          <a:xfrm>
            <a:off x="419100" y="6386285"/>
            <a:ext cx="11010900" cy="331387"/>
          </a:xfrm>
          <a:prstGeom prst="rect">
            <a:avLst/>
          </a:prstGeom>
        </p:spPr>
        <p:txBody>
          <a:bodyPr/>
          <a:lstStyle>
            <a:lvl1pPr marL="0" indent="0" algn="ctr">
              <a:buNone/>
              <a:defRPr sz="2000">
                <a:solidFill>
                  <a:schemeClr val="bg1"/>
                </a:solidFill>
                <a:effectLst>
                  <a:outerShdw blurRad="38100" dist="38100" dir="2700000" algn="tl">
                    <a:srgbClr val="000000">
                      <a:alpha val="43137"/>
                    </a:srgbClr>
                  </a:outerShdw>
                </a:effectLst>
              </a:defRPr>
            </a:lvl1pPr>
          </a:lstStyle>
          <a:p>
            <a:pPr algn="ctr"/>
            <a:r>
              <a:rPr lang="en-US" sz="2000" b="0"/>
              <a:t>Click to Edit Footer Message</a:t>
            </a:r>
            <a:endParaRPr lang="en-US" sz="2000" b="0">
              <a:solidFill>
                <a:schemeClr val="bg1"/>
              </a:solidFill>
              <a:effectLst>
                <a:outerShdw blurRad="38100" dist="38100" dir="2700000" algn="tl">
                  <a:srgbClr val="000000">
                    <a:alpha val="43137"/>
                  </a:srgbClr>
                </a:outerShdw>
              </a:effectLst>
            </a:endParaRPr>
          </a:p>
        </p:txBody>
      </p:sp>
      <p:sp>
        <p:nvSpPr>
          <p:cNvPr id="7" name="Content Placeholder 8">
            <a:extLst>
              <a:ext uri="{FF2B5EF4-FFF2-40B4-BE49-F238E27FC236}">
                <a16:creationId xmlns:a16="http://schemas.microsoft.com/office/drawing/2014/main" id="{CD3A7384-F088-EF00-50A5-E2D79EC14B55}"/>
              </a:ext>
            </a:extLst>
          </p:cNvPr>
          <p:cNvSpPr>
            <a:spLocks noGrp="1"/>
          </p:cNvSpPr>
          <p:nvPr>
            <p:ph sz="quarter" idx="10" hasCustomPrompt="1"/>
          </p:nvPr>
        </p:nvSpPr>
        <p:spPr>
          <a:xfrm>
            <a:off x="419101" y="1456267"/>
            <a:ext cx="11332297" cy="4407410"/>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787A17F5-01A6-6B33-00AE-60DC95D89AAC}"/>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2132117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no footer - blue/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456266"/>
            <a:ext cx="11332297" cy="4998855"/>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A332326-1E1C-DF92-7901-313DAB1DE50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3896863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BH logo in footer - blue/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456266"/>
            <a:ext cx="11332297" cy="4998855"/>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A332326-1E1C-DF92-7901-313DAB1DE50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pic>
        <p:nvPicPr>
          <p:cNvPr id="6" name="Picture 5" descr="A white text on a black background&#10;&#10;AI-generated content may be incorrect.">
            <a:extLst>
              <a:ext uri="{FF2B5EF4-FFF2-40B4-BE49-F238E27FC236}">
                <a16:creationId xmlns:a16="http://schemas.microsoft.com/office/drawing/2014/main" id="{349BAEA1-9AD6-BA59-CF4C-BE282D1CA5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75652" y="6335281"/>
            <a:ext cx="1403076" cy="293094"/>
          </a:xfrm>
          <a:prstGeom prst="rect">
            <a:avLst/>
          </a:prstGeom>
        </p:spPr>
      </p:pic>
    </p:spTree>
    <p:extLst>
      <p:ext uri="{BB962C8B-B14F-4D97-AF65-F5344CB8AC3E}">
        <p14:creationId xmlns:p14="http://schemas.microsoft.com/office/powerpoint/2010/main" val="3702972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with footer - blue/dark blue">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7FFA18-477A-05B9-B57F-030227AEE76E}"/>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456267"/>
            <a:ext cx="11332297" cy="4447384"/>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A332326-1E1C-DF92-7901-313DAB1DE50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4" name="Group 3">
            <a:extLst>
              <a:ext uri="{FF2B5EF4-FFF2-40B4-BE49-F238E27FC236}">
                <a16:creationId xmlns:a16="http://schemas.microsoft.com/office/drawing/2014/main" id="{6014C487-6BAA-7453-D2A4-BADB1F1127BA}"/>
              </a:ext>
            </a:extLst>
          </p:cNvPr>
          <p:cNvGrpSpPr/>
          <p:nvPr userDrawn="1"/>
        </p:nvGrpSpPr>
        <p:grpSpPr>
          <a:xfrm>
            <a:off x="1938335" y="6350491"/>
            <a:ext cx="8029529" cy="274147"/>
            <a:chOff x="1938336" y="6350491"/>
            <a:chExt cx="5008710" cy="274147"/>
          </a:xfrm>
          <a:solidFill>
            <a:srgbClr val="329ABD"/>
          </a:solidFill>
        </p:grpSpPr>
        <p:sp>
          <p:nvSpPr>
            <p:cNvPr id="6" name="Pentagon 18">
              <a:extLst>
                <a:ext uri="{FF2B5EF4-FFF2-40B4-BE49-F238E27FC236}">
                  <a16:creationId xmlns:a16="http://schemas.microsoft.com/office/drawing/2014/main" id="{2398E9B0-CC56-6640-3FAA-9FD8D16BAEC9}"/>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entagon 19">
              <a:extLst>
                <a:ext uri="{FF2B5EF4-FFF2-40B4-BE49-F238E27FC236}">
                  <a16:creationId xmlns:a16="http://schemas.microsoft.com/office/drawing/2014/main" id="{B78CFFA3-0C46-99D0-66B3-FA16F77F7D69}"/>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7">
            <a:extLst>
              <a:ext uri="{FF2B5EF4-FFF2-40B4-BE49-F238E27FC236}">
                <a16:creationId xmlns:a16="http://schemas.microsoft.com/office/drawing/2014/main" id="{BDD66FFC-5C80-23A8-4930-E3BCE509E1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pic>
        <p:nvPicPr>
          <p:cNvPr id="9" name="Picture 8">
            <a:extLst>
              <a:ext uri="{FF2B5EF4-FFF2-40B4-BE49-F238E27FC236}">
                <a16:creationId xmlns:a16="http://schemas.microsoft.com/office/drawing/2014/main" id="{CE84527E-A8A0-854E-6691-8D70CE18C0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038784" y="6287986"/>
            <a:ext cx="2153216" cy="566911"/>
          </a:xfrm>
          <a:prstGeom prst="rect">
            <a:avLst/>
          </a:prstGeom>
        </p:spPr>
      </p:pic>
    </p:spTree>
    <p:extLst>
      <p:ext uri="{BB962C8B-B14F-4D97-AF65-F5344CB8AC3E}">
        <p14:creationId xmlns:p14="http://schemas.microsoft.com/office/powerpoint/2010/main" val="1514545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with footer ADD LOGO - blue/dark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B3AC76-461B-069A-5101-0FC964DF6ADC}"/>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456267"/>
            <a:ext cx="11332297" cy="4447384"/>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A332326-1E1C-DF92-7901-313DAB1DE50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4" name="Group 3">
            <a:extLst>
              <a:ext uri="{FF2B5EF4-FFF2-40B4-BE49-F238E27FC236}">
                <a16:creationId xmlns:a16="http://schemas.microsoft.com/office/drawing/2014/main" id="{6014C487-6BAA-7453-D2A4-BADB1F1127BA}"/>
              </a:ext>
            </a:extLst>
          </p:cNvPr>
          <p:cNvGrpSpPr/>
          <p:nvPr userDrawn="1"/>
        </p:nvGrpSpPr>
        <p:grpSpPr>
          <a:xfrm>
            <a:off x="1938335" y="6350491"/>
            <a:ext cx="8029529" cy="274147"/>
            <a:chOff x="1938336" y="6350491"/>
            <a:chExt cx="5008710" cy="274147"/>
          </a:xfrm>
          <a:solidFill>
            <a:srgbClr val="329ABD"/>
          </a:solidFill>
        </p:grpSpPr>
        <p:sp>
          <p:nvSpPr>
            <p:cNvPr id="6" name="Pentagon 18">
              <a:extLst>
                <a:ext uri="{FF2B5EF4-FFF2-40B4-BE49-F238E27FC236}">
                  <a16:creationId xmlns:a16="http://schemas.microsoft.com/office/drawing/2014/main" id="{2398E9B0-CC56-6640-3FAA-9FD8D16BAEC9}"/>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entagon 19">
              <a:extLst>
                <a:ext uri="{FF2B5EF4-FFF2-40B4-BE49-F238E27FC236}">
                  <a16:creationId xmlns:a16="http://schemas.microsoft.com/office/drawing/2014/main" id="{B78CFFA3-0C46-99D0-66B3-FA16F77F7D69}"/>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7">
            <a:extLst>
              <a:ext uri="{FF2B5EF4-FFF2-40B4-BE49-F238E27FC236}">
                <a16:creationId xmlns:a16="http://schemas.microsoft.com/office/drawing/2014/main" id="{BDD66FFC-5C80-23A8-4930-E3BCE509E1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12" name="Picture Placeholder 6">
            <a:extLst>
              <a:ext uri="{FF2B5EF4-FFF2-40B4-BE49-F238E27FC236}">
                <a16:creationId xmlns:a16="http://schemas.microsoft.com/office/drawing/2014/main" id="{51DCC399-5683-4143-DA41-0F4694D6ED6C}"/>
              </a:ext>
            </a:extLst>
          </p:cNvPr>
          <p:cNvSpPr>
            <a:spLocks noGrp="1"/>
          </p:cNvSpPr>
          <p:nvPr>
            <p:ph type="pic" sz="quarter" idx="18" hasCustomPrompt="1"/>
          </p:nvPr>
        </p:nvSpPr>
        <p:spPr>
          <a:xfrm>
            <a:off x="10058400" y="6189488"/>
            <a:ext cx="2020186" cy="566911"/>
          </a:xfrm>
          <a:prstGeom prst="rect">
            <a:avLst/>
          </a:prstGeom>
        </p:spPr>
        <p:txBody>
          <a:bodyPr anchor="ctr"/>
          <a:lstStyle>
            <a:lvl1pPr marL="0" indent="0" algn="ctr">
              <a:buNone/>
              <a:defRPr sz="18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2274474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blank footer - blue/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456267"/>
            <a:ext cx="11332297" cy="4447384"/>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A332326-1E1C-DF92-7901-313DAB1DE50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4" name="Rectangle 3">
            <a:extLst>
              <a:ext uri="{FF2B5EF4-FFF2-40B4-BE49-F238E27FC236}">
                <a16:creationId xmlns:a16="http://schemas.microsoft.com/office/drawing/2014/main" id="{E553CCEC-C436-0A21-6F16-41821326E894}"/>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1017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with sub no footer - blue/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926454"/>
            <a:ext cx="11353798" cy="4667817"/>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Rectangle: Rounded Corners 1">
            <a:extLst>
              <a:ext uri="{FF2B5EF4-FFF2-40B4-BE49-F238E27FC236}">
                <a16:creationId xmlns:a16="http://schemas.microsoft.com/office/drawing/2014/main" id="{A26EF6F4-442A-AFE5-389B-50B94DD9030A}"/>
              </a:ext>
            </a:extLst>
          </p:cNvPr>
          <p:cNvSpPr/>
          <p:nvPr userDrawn="1"/>
        </p:nvSpPr>
        <p:spPr>
          <a:xfrm>
            <a:off x="-1700" y="1098550"/>
            <a:ext cx="12193699"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3" name="Text Placeholder 13">
            <a:extLst>
              <a:ext uri="{FF2B5EF4-FFF2-40B4-BE49-F238E27FC236}">
                <a16:creationId xmlns:a16="http://schemas.microsoft.com/office/drawing/2014/main" id="{05CC4F0E-3575-FFA1-7AD8-044D18B34179}"/>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4" name="Title Placeholder 1">
            <a:extLst>
              <a:ext uri="{FF2B5EF4-FFF2-40B4-BE49-F238E27FC236}">
                <a16:creationId xmlns:a16="http://schemas.microsoft.com/office/drawing/2014/main" id="{37B9A1BF-8F28-EEBC-7FEF-8935A449F35D}"/>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107896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with sub BH logo in footer - blue/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926454"/>
            <a:ext cx="11353798" cy="4667817"/>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Rectangle: Rounded Corners 1">
            <a:extLst>
              <a:ext uri="{FF2B5EF4-FFF2-40B4-BE49-F238E27FC236}">
                <a16:creationId xmlns:a16="http://schemas.microsoft.com/office/drawing/2014/main" id="{A26EF6F4-442A-AFE5-389B-50B94DD9030A}"/>
              </a:ext>
            </a:extLst>
          </p:cNvPr>
          <p:cNvSpPr/>
          <p:nvPr userDrawn="1"/>
        </p:nvSpPr>
        <p:spPr>
          <a:xfrm>
            <a:off x="-1700" y="1098550"/>
            <a:ext cx="12193699"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3" name="Text Placeholder 13">
            <a:extLst>
              <a:ext uri="{FF2B5EF4-FFF2-40B4-BE49-F238E27FC236}">
                <a16:creationId xmlns:a16="http://schemas.microsoft.com/office/drawing/2014/main" id="{05CC4F0E-3575-FFA1-7AD8-044D18B34179}"/>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4" name="Title Placeholder 1">
            <a:extLst>
              <a:ext uri="{FF2B5EF4-FFF2-40B4-BE49-F238E27FC236}">
                <a16:creationId xmlns:a16="http://schemas.microsoft.com/office/drawing/2014/main" id="{37B9A1BF-8F28-EEBC-7FEF-8935A449F35D}"/>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pic>
        <p:nvPicPr>
          <p:cNvPr id="7" name="Picture 6" descr="A white text on a black background&#10;&#10;AI-generated content may be incorrect.">
            <a:extLst>
              <a:ext uri="{FF2B5EF4-FFF2-40B4-BE49-F238E27FC236}">
                <a16:creationId xmlns:a16="http://schemas.microsoft.com/office/drawing/2014/main" id="{48A0AE5A-3E89-33D8-C4AB-67C0487BDB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75652" y="6335281"/>
            <a:ext cx="1403076" cy="293094"/>
          </a:xfrm>
          <a:prstGeom prst="rect">
            <a:avLst/>
          </a:prstGeom>
        </p:spPr>
      </p:pic>
    </p:spTree>
    <p:extLst>
      <p:ext uri="{BB962C8B-B14F-4D97-AF65-F5344CB8AC3E}">
        <p14:creationId xmlns:p14="http://schemas.microsoft.com/office/powerpoint/2010/main" val="1823249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with sub &amp; footer - blue/dark blue">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54CCC-EA00-DE07-CC01-452973D7E88F}"/>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2" name="Rectangle: Rounded Corners 1">
            <a:extLst>
              <a:ext uri="{FF2B5EF4-FFF2-40B4-BE49-F238E27FC236}">
                <a16:creationId xmlns:a16="http://schemas.microsoft.com/office/drawing/2014/main" id="{A26EF6F4-442A-AFE5-389B-50B94DD9030A}"/>
              </a:ext>
            </a:extLst>
          </p:cNvPr>
          <p:cNvSpPr/>
          <p:nvPr userDrawn="1"/>
        </p:nvSpPr>
        <p:spPr>
          <a:xfrm>
            <a:off x="-1700" y="1098550"/>
            <a:ext cx="12193699"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3" name="Text Placeholder 13">
            <a:extLst>
              <a:ext uri="{FF2B5EF4-FFF2-40B4-BE49-F238E27FC236}">
                <a16:creationId xmlns:a16="http://schemas.microsoft.com/office/drawing/2014/main" id="{05CC4F0E-3575-FFA1-7AD8-044D18B34179}"/>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4" name="Title Placeholder 1">
            <a:extLst>
              <a:ext uri="{FF2B5EF4-FFF2-40B4-BE49-F238E27FC236}">
                <a16:creationId xmlns:a16="http://schemas.microsoft.com/office/drawing/2014/main" id="{37B9A1BF-8F28-EEBC-7FEF-8935A449F35D}"/>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17" name="Group 16">
            <a:extLst>
              <a:ext uri="{FF2B5EF4-FFF2-40B4-BE49-F238E27FC236}">
                <a16:creationId xmlns:a16="http://schemas.microsoft.com/office/drawing/2014/main" id="{21A44805-0037-6EF3-B732-90F9FB559209}"/>
              </a:ext>
            </a:extLst>
          </p:cNvPr>
          <p:cNvGrpSpPr/>
          <p:nvPr userDrawn="1"/>
        </p:nvGrpSpPr>
        <p:grpSpPr>
          <a:xfrm>
            <a:off x="1938335" y="6350491"/>
            <a:ext cx="8029529" cy="274147"/>
            <a:chOff x="1938336" y="6350491"/>
            <a:chExt cx="5008710" cy="274147"/>
          </a:xfrm>
          <a:solidFill>
            <a:srgbClr val="329ABD"/>
          </a:solidFill>
        </p:grpSpPr>
        <p:sp>
          <p:nvSpPr>
            <p:cNvPr id="18" name="Pentagon 18">
              <a:extLst>
                <a:ext uri="{FF2B5EF4-FFF2-40B4-BE49-F238E27FC236}">
                  <a16:creationId xmlns:a16="http://schemas.microsoft.com/office/drawing/2014/main" id="{ABF38EAE-8D2E-E236-E0AC-2264B9E7D455}"/>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Pentagon 19">
              <a:extLst>
                <a:ext uri="{FF2B5EF4-FFF2-40B4-BE49-F238E27FC236}">
                  <a16:creationId xmlns:a16="http://schemas.microsoft.com/office/drawing/2014/main" id="{601D6006-9EDC-9B94-B6E9-9B1FA176B13E}"/>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0" name="Picture 19">
            <a:extLst>
              <a:ext uri="{FF2B5EF4-FFF2-40B4-BE49-F238E27FC236}">
                <a16:creationId xmlns:a16="http://schemas.microsoft.com/office/drawing/2014/main" id="{AC3351B2-F7FF-D30E-3959-6689E7F338A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pic>
        <p:nvPicPr>
          <p:cNvPr id="21" name="Picture 20">
            <a:extLst>
              <a:ext uri="{FF2B5EF4-FFF2-40B4-BE49-F238E27FC236}">
                <a16:creationId xmlns:a16="http://schemas.microsoft.com/office/drawing/2014/main" id="{22BD9F22-510F-EE82-59E4-96D64D2F15A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038784" y="6287986"/>
            <a:ext cx="2153216" cy="566911"/>
          </a:xfrm>
          <a:prstGeom prst="rect">
            <a:avLst/>
          </a:prstGeom>
        </p:spPr>
      </p:pic>
      <p:sp>
        <p:nvSpPr>
          <p:cNvPr id="22" name="Content Placeholder 8">
            <a:extLst>
              <a:ext uri="{FF2B5EF4-FFF2-40B4-BE49-F238E27FC236}">
                <a16:creationId xmlns:a16="http://schemas.microsoft.com/office/drawing/2014/main" id="{BC180AAB-9BFA-4E8F-82F3-45758982D537}"/>
              </a:ext>
            </a:extLst>
          </p:cNvPr>
          <p:cNvSpPr>
            <a:spLocks noGrp="1"/>
          </p:cNvSpPr>
          <p:nvPr>
            <p:ph sz="quarter" idx="10" hasCustomPrompt="1"/>
          </p:nvPr>
        </p:nvSpPr>
        <p:spPr>
          <a:xfrm>
            <a:off x="419101" y="1926454"/>
            <a:ext cx="11353798" cy="3992025"/>
          </a:xfrm>
          <a:prstGeom prst="rect">
            <a:avLst/>
          </a:prstGeom>
        </p:spPr>
        <p:txBody>
          <a:bodyPr/>
          <a:lstStyle>
            <a:lvl1pPr marL="355600" indent="-355600">
              <a:lnSpc>
                <a:spcPct val="100000"/>
              </a:lnSpc>
              <a:spcBef>
                <a:spcPts val="1800"/>
              </a:spcBef>
              <a:buFontTx/>
              <a:buBlip>
                <a:blip r:embed="rId5">
                  <a:extLst>
                    <a:ext uri="{96DAC541-7B7A-43D3-8B79-37D633B846F1}">
                      <asvg:svgBlip xmlns:asvg="http://schemas.microsoft.com/office/drawing/2016/SVG/main" r:embed="rId6"/>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Tree>
    <p:extLst>
      <p:ext uri="{BB962C8B-B14F-4D97-AF65-F5344CB8AC3E}">
        <p14:creationId xmlns:p14="http://schemas.microsoft.com/office/powerpoint/2010/main" val="1268770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with sub &amp; footer ADD LOGO - blue/dark blu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04C952-1E04-B061-F783-4FB33C19AD0F}"/>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2" name="Rectangle: Rounded Corners 1">
            <a:extLst>
              <a:ext uri="{FF2B5EF4-FFF2-40B4-BE49-F238E27FC236}">
                <a16:creationId xmlns:a16="http://schemas.microsoft.com/office/drawing/2014/main" id="{A26EF6F4-442A-AFE5-389B-50B94DD9030A}"/>
              </a:ext>
            </a:extLst>
          </p:cNvPr>
          <p:cNvSpPr/>
          <p:nvPr userDrawn="1"/>
        </p:nvSpPr>
        <p:spPr>
          <a:xfrm>
            <a:off x="-1700" y="1098550"/>
            <a:ext cx="12193699"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3" name="Text Placeholder 13">
            <a:extLst>
              <a:ext uri="{FF2B5EF4-FFF2-40B4-BE49-F238E27FC236}">
                <a16:creationId xmlns:a16="http://schemas.microsoft.com/office/drawing/2014/main" id="{05CC4F0E-3575-FFA1-7AD8-044D18B34179}"/>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4" name="Title Placeholder 1">
            <a:extLst>
              <a:ext uri="{FF2B5EF4-FFF2-40B4-BE49-F238E27FC236}">
                <a16:creationId xmlns:a16="http://schemas.microsoft.com/office/drawing/2014/main" id="{37B9A1BF-8F28-EEBC-7FEF-8935A449F35D}"/>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17" name="Group 16">
            <a:extLst>
              <a:ext uri="{FF2B5EF4-FFF2-40B4-BE49-F238E27FC236}">
                <a16:creationId xmlns:a16="http://schemas.microsoft.com/office/drawing/2014/main" id="{21A44805-0037-6EF3-B732-90F9FB559209}"/>
              </a:ext>
            </a:extLst>
          </p:cNvPr>
          <p:cNvGrpSpPr/>
          <p:nvPr userDrawn="1"/>
        </p:nvGrpSpPr>
        <p:grpSpPr>
          <a:xfrm>
            <a:off x="1938335" y="6350491"/>
            <a:ext cx="8029529" cy="274147"/>
            <a:chOff x="1938336" y="6350491"/>
            <a:chExt cx="5008710" cy="274147"/>
          </a:xfrm>
          <a:solidFill>
            <a:srgbClr val="329ABD"/>
          </a:solidFill>
        </p:grpSpPr>
        <p:sp>
          <p:nvSpPr>
            <p:cNvPr id="18" name="Pentagon 18">
              <a:extLst>
                <a:ext uri="{FF2B5EF4-FFF2-40B4-BE49-F238E27FC236}">
                  <a16:creationId xmlns:a16="http://schemas.microsoft.com/office/drawing/2014/main" id="{ABF38EAE-8D2E-E236-E0AC-2264B9E7D455}"/>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Pentagon 19">
              <a:extLst>
                <a:ext uri="{FF2B5EF4-FFF2-40B4-BE49-F238E27FC236}">
                  <a16:creationId xmlns:a16="http://schemas.microsoft.com/office/drawing/2014/main" id="{601D6006-9EDC-9B94-B6E9-9B1FA176B13E}"/>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0" name="Picture 19">
            <a:extLst>
              <a:ext uri="{FF2B5EF4-FFF2-40B4-BE49-F238E27FC236}">
                <a16:creationId xmlns:a16="http://schemas.microsoft.com/office/drawing/2014/main" id="{AC3351B2-F7FF-D30E-3959-6689E7F338A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22" name="Content Placeholder 8">
            <a:extLst>
              <a:ext uri="{FF2B5EF4-FFF2-40B4-BE49-F238E27FC236}">
                <a16:creationId xmlns:a16="http://schemas.microsoft.com/office/drawing/2014/main" id="{BC180AAB-9BFA-4E8F-82F3-45758982D537}"/>
              </a:ext>
            </a:extLst>
          </p:cNvPr>
          <p:cNvSpPr>
            <a:spLocks noGrp="1"/>
          </p:cNvSpPr>
          <p:nvPr>
            <p:ph sz="quarter" idx="10" hasCustomPrompt="1"/>
          </p:nvPr>
        </p:nvSpPr>
        <p:spPr>
          <a:xfrm>
            <a:off x="419101" y="1926454"/>
            <a:ext cx="11353798" cy="3992025"/>
          </a:xfrm>
          <a:prstGeom prst="rect">
            <a:avLst/>
          </a:prstGeom>
        </p:spPr>
        <p:txBody>
          <a:bodyPr/>
          <a:lstStyle>
            <a:lvl1pPr marL="355600" indent="-355600">
              <a:lnSpc>
                <a:spcPct val="100000"/>
              </a:lnSpc>
              <a:spcBef>
                <a:spcPts val="1800"/>
              </a:spcBef>
              <a:buFontTx/>
              <a:buBlip>
                <a:blip r:embed="rId4">
                  <a:extLst>
                    <a:ext uri="{96DAC541-7B7A-43D3-8B79-37D633B846F1}">
                      <asvg:svgBlip xmlns:asvg="http://schemas.microsoft.com/office/drawing/2016/SVG/main" r:embed="rId5"/>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6" name="Picture Placeholder 6">
            <a:extLst>
              <a:ext uri="{FF2B5EF4-FFF2-40B4-BE49-F238E27FC236}">
                <a16:creationId xmlns:a16="http://schemas.microsoft.com/office/drawing/2014/main" id="{B0FBED5A-45E2-451F-A934-5CF80D76F83C}"/>
              </a:ext>
            </a:extLst>
          </p:cNvPr>
          <p:cNvSpPr>
            <a:spLocks noGrp="1"/>
          </p:cNvSpPr>
          <p:nvPr>
            <p:ph type="pic" sz="quarter" idx="18" hasCustomPrompt="1"/>
          </p:nvPr>
        </p:nvSpPr>
        <p:spPr>
          <a:xfrm>
            <a:off x="10058400" y="6189488"/>
            <a:ext cx="2020186" cy="566911"/>
          </a:xfrm>
          <a:prstGeom prst="rect">
            <a:avLst/>
          </a:prstGeom>
        </p:spPr>
        <p:txBody>
          <a:bodyPr anchor="ctr"/>
          <a:lstStyle>
            <a:lvl1pPr marL="0" indent="0" algn="ctr">
              <a:buNone/>
              <a:defRPr sz="18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796972611"/>
      </p:ext>
    </p:extLst>
  </p:cSld>
  <p:clrMapOvr>
    <a:masterClrMapping/>
  </p:clrMapOvr>
  <p:extLst>
    <p:ext uri="{DCECCB84-F9BA-43D5-87BE-67443E8EF086}">
      <p15:sldGuideLst xmlns:p15="http://schemas.microsoft.com/office/powerpoint/2012/main">
        <p15:guide id="1" orient="horz" pos="3838" userDrawn="1">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resenter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791200"/>
            <a:ext cx="12192000" cy="1066800"/>
          </a:xfrm>
          <a:prstGeom prst="rect">
            <a:avLst/>
          </a:prstGeom>
        </p:spPr>
      </p:pic>
      <p:sp>
        <p:nvSpPr>
          <p:cNvPr id="7" name="Text Placeholder 30">
            <a:extLst>
              <a:ext uri="{FF2B5EF4-FFF2-40B4-BE49-F238E27FC236}">
                <a16:creationId xmlns:a16="http://schemas.microsoft.com/office/drawing/2014/main" id="{7A023A05-0C70-45D5-B11C-6648130863D3}"/>
              </a:ext>
            </a:extLst>
          </p:cNvPr>
          <p:cNvSpPr>
            <a:spLocks noGrp="1"/>
          </p:cNvSpPr>
          <p:nvPr>
            <p:ph type="body" sz="quarter" idx="11" hasCustomPrompt="1"/>
          </p:nvPr>
        </p:nvSpPr>
        <p:spPr>
          <a:xfrm>
            <a:off x="443921" y="5048630"/>
            <a:ext cx="7278685" cy="356129"/>
          </a:xfrm>
          <a:prstGeom prst="rect">
            <a:avLst/>
          </a:prstGeom>
        </p:spPr>
        <p:txBody>
          <a:bodyPr anchor="ctr"/>
          <a:lstStyle>
            <a:lvl1pPr marL="0" indent="0">
              <a:buNone/>
              <a:defRPr sz="2000" baseline="0">
                <a:solidFill>
                  <a:schemeClr val="bg1"/>
                </a:solidFill>
                <a:latin typeface="Calibri Light" panose="020F0302020204030204" pitchFamily="34" charset="0"/>
              </a:defRPr>
            </a:lvl1pPr>
          </a:lstStyle>
          <a:p>
            <a:pPr lvl="0"/>
            <a:r>
              <a:rPr lang="en-US"/>
              <a:t>Presenter 2 Name, Presenter 2 Job Title</a:t>
            </a:r>
            <a:endParaRPr lang="en-GB"/>
          </a:p>
        </p:txBody>
      </p:sp>
      <p:sp>
        <p:nvSpPr>
          <p:cNvPr id="8" name="Text Placeholder 30">
            <a:extLst>
              <a:ext uri="{FF2B5EF4-FFF2-40B4-BE49-F238E27FC236}">
                <a16:creationId xmlns:a16="http://schemas.microsoft.com/office/drawing/2014/main" id="{31789F6E-4A6E-4E80-A151-3BF4944C5FD7}"/>
              </a:ext>
            </a:extLst>
          </p:cNvPr>
          <p:cNvSpPr>
            <a:spLocks noGrp="1"/>
          </p:cNvSpPr>
          <p:nvPr>
            <p:ph type="body" sz="quarter" idx="13" hasCustomPrompt="1"/>
          </p:nvPr>
        </p:nvSpPr>
        <p:spPr>
          <a:xfrm>
            <a:off x="443921" y="4647449"/>
            <a:ext cx="7278685" cy="356129"/>
          </a:xfrm>
          <a:prstGeom prst="rect">
            <a:avLst/>
          </a:prstGeom>
        </p:spPr>
        <p:txBody>
          <a:bodyPr anchor="ctr"/>
          <a:lstStyle>
            <a:lvl1pPr marL="0" indent="0">
              <a:buNone/>
              <a:defRPr sz="2000" baseline="0">
                <a:solidFill>
                  <a:schemeClr val="bg1"/>
                </a:solidFill>
                <a:latin typeface="Calibri Light" panose="020F0302020204030204" pitchFamily="34" charset="0"/>
              </a:defRPr>
            </a:lvl1pPr>
          </a:lstStyle>
          <a:p>
            <a:pPr lvl="0"/>
            <a:r>
              <a:rPr lang="en-US"/>
              <a:t>Presenter 1 Name, Presenter 1 Job Title</a:t>
            </a:r>
            <a:endParaRPr lang="en-GB"/>
          </a:p>
        </p:txBody>
      </p:sp>
      <p:sp>
        <p:nvSpPr>
          <p:cNvPr id="13" name="Text Placeholder 32">
            <a:extLst>
              <a:ext uri="{FF2B5EF4-FFF2-40B4-BE49-F238E27FC236}">
                <a16:creationId xmlns:a16="http://schemas.microsoft.com/office/drawing/2014/main" id="{6F819620-28A2-4B58-9E17-D85720FC8009}"/>
              </a:ext>
            </a:extLst>
          </p:cNvPr>
          <p:cNvSpPr>
            <a:spLocks noGrp="1"/>
          </p:cNvSpPr>
          <p:nvPr>
            <p:ph type="body" sz="quarter" idx="17" hasCustomPrompt="1"/>
          </p:nvPr>
        </p:nvSpPr>
        <p:spPr>
          <a:xfrm>
            <a:off x="443921" y="2553077"/>
            <a:ext cx="6554407" cy="1707931"/>
          </a:xfrm>
          <a:prstGeom prst="rect">
            <a:avLst/>
          </a:prstGeom>
        </p:spPr>
        <p:txBody>
          <a:bodyPr/>
          <a:lstStyle>
            <a:lvl1pPr marL="0" indent="0">
              <a:lnSpc>
                <a:spcPct val="100000"/>
              </a:lnSpc>
              <a:spcBef>
                <a:spcPts val="0"/>
              </a:spcBef>
              <a:buNone/>
              <a:defRPr sz="3500" b="1" baseline="0">
                <a:solidFill>
                  <a:schemeClr val="bg1"/>
                </a:solidFill>
                <a:effectLst>
                  <a:outerShdw blurRad="38100" dist="38100" dir="2700000" algn="tl">
                    <a:srgbClr val="000000">
                      <a:alpha val="43137"/>
                    </a:srgbClr>
                  </a:outerShdw>
                </a:effectLst>
                <a:latin typeface="Calibri" panose="020F0502020204030204" pitchFamily="34" charset="0"/>
              </a:defRPr>
            </a:lvl1pPr>
            <a:lvl2pPr>
              <a:defRPr sz="3500">
                <a:solidFill>
                  <a:schemeClr val="bg1"/>
                </a:solidFill>
                <a:effectLst>
                  <a:outerShdw blurRad="38100" dist="38100" dir="2700000" algn="tl">
                    <a:srgbClr val="000000">
                      <a:alpha val="43137"/>
                    </a:srgbClr>
                  </a:outerShdw>
                </a:effectLst>
                <a:latin typeface="Calibri" panose="020F0502020204030204" pitchFamily="34" charset="0"/>
              </a:defRPr>
            </a:lvl2pPr>
            <a:lvl3pPr>
              <a:defRPr sz="3500">
                <a:solidFill>
                  <a:schemeClr val="bg1"/>
                </a:solidFill>
                <a:effectLst>
                  <a:outerShdw blurRad="38100" dist="38100" dir="2700000" algn="tl">
                    <a:srgbClr val="000000">
                      <a:alpha val="43137"/>
                    </a:srgbClr>
                  </a:outerShdw>
                </a:effectLst>
                <a:latin typeface="Calibri" panose="020F0502020204030204" pitchFamily="34" charset="0"/>
              </a:defRPr>
            </a:lvl3pPr>
            <a:lvl4pPr>
              <a:defRPr sz="3500">
                <a:solidFill>
                  <a:schemeClr val="bg1"/>
                </a:solidFill>
                <a:effectLst>
                  <a:outerShdw blurRad="38100" dist="38100" dir="2700000" algn="tl">
                    <a:srgbClr val="000000">
                      <a:alpha val="43137"/>
                    </a:srgbClr>
                  </a:outerShdw>
                </a:effectLst>
                <a:latin typeface="Calibri" panose="020F0502020204030204" pitchFamily="34" charset="0"/>
              </a:defRPr>
            </a:lvl4pPr>
            <a:lvl5pPr>
              <a:defRPr sz="3500">
                <a:solidFill>
                  <a:schemeClr val="bg1"/>
                </a:solidFill>
                <a:effectLst>
                  <a:outerShdw blurRad="38100" dist="38100" dir="2700000" algn="tl">
                    <a:srgbClr val="000000">
                      <a:alpha val="43137"/>
                    </a:srgbClr>
                  </a:outerShdw>
                </a:effectLst>
                <a:latin typeface="Calibri" panose="020F0502020204030204" pitchFamily="34" charset="0"/>
              </a:defRPr>
            </a:lvl5pPr>
          </a:lstStyle>
          <a:p>
            <a:pPr lvl="0"/>
            <a:r>
              <a:rPr lang="en-GB" dirty="0"/>
              <a:t>Click to Edit Presentation Title</a:t>
            </a:r>
            <a:br>
              <a:rPr lang="en-GB" dirty="0"/>
            </a:br>
            <a:r>
              <a:rPr lang="en-GB" dirty="0"/>
              <a:t>(up to 3 lines)</a:t>
            </a:r>
          </a:p>
        </p:txBody>
      </p:sp>
    </p:spTree>
    <p:extLst>
      <p:ext uri="{BB962C8B-B14F-4D97-AF65-F5344CB8AC3E}">
        <p14:creationId xmlns:p14="http://schemas.microsoft.com/office/powerpoint/2010/main" val="33328933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with footer - green/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CCD174C8-9234-5A93-F73F-73969566352F}"/>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4" name="Content Placeholder 8">
            <a:extLst>
              <a:ext uri="{FF2B5EF4-FFF2-40B4-BE49-F238E27FC236}">
                <a16:creationId xmlns:a16="http://schemas.microsoft.com/office/drawing/2014/main" id="{F73C1F32-2D31-EDFD-A897-81ABFD0672F0}"/>
              </a:ext>
            </a:extLst>
          </p:cNvPr>
          <p:cNvSpPr>
            <a:spLocks noGrp="1"/>
          </p:cNvSpPr>
          <p:nvPr>
            <p:ph sz="quarter" idx="10" hasCustomPrompt="1"/>
          </p:nvPr>
        </p:nvSpPr>
        <p:spPr>
          <a:xfrm>
            <a:off x="419101" y="1456266"/>
            <a:ext cx="11332297" cy="4521201"/>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grpSp>
        <p:nvGrpSpPr>
          <p:cNvPr id="6" name="Group 5">
            <a:extLst>
              <a:ext uri="{FF2B5EF4-FFF2-40B4-BE49-F238E27FC236}">
                <a16:creationId xmlns:a16="http://schemas.microsoft.com/office/drawing/2014/main" id="{2104C5DA-FF54-BAE1-0FD1-3F54E747AE55}"/>
              </a:ext>
            </a:extLst>
          </p:cNvPr>
          <p:cNvGrpSpPr/>
          <p:nvPr userDrawn="1"/>
        </p:nvGrpSpPr>
        <p:grpSpPr>
          <a:xfrm>
            <a:off x="1938335" y="6350491"/>
            <a:ext cx="8029529" cy="274147"/>
            <a:chOff x="1938336" y="6350491"/>
            <a:chExt cx="5008710" cy="274147"/>
          </a:xfrm>
          <a:solidFill>
            <a:schemeClr val="accent2"/>
          </a:solidFill>
        </p:grpSpPr>
        <p:sp>
          <p:nvSpPr>
            <p:cNvPr id="7" name="Pentagon 18">
              <a:extLst>
                <a:ext uri="{FF2B5EF4-FFF2-40B4-BE49-F238E27FC236}">
                  <a16:creationId xmlns:a16="http://schemas.microsoft.com/office/drawing/2014/main" id="{6053B799-5F64-EFD9-7007-36B6517613E3}"/>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entagon 19">
              <a:extLst>
                <a:ext uri="{FF2B5EF4-FFF2-40B4-BE49-F238E27FC236}">
                  <a16:creationId xmlns:a16="http://schemas.microsoft.com/office/drawing/2014/main" id="{3E509CBB-3972-16D4-6A7E-E80A8E44D902}"/>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9" name="Picture 8">
            <a:extLst>
              <a:ext uri="{FF2B5EF4-FFF2-40B4-BE49-F238E27FC236}">
                <a16:creationId xmlns:a16="http://schemas.microsoft.com/office/drawing/2014/main" id="{51C9E3E3-8615-D57D-191E-406ED9DAE00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pic>
        <p:nvPicPr>
          <p:cNvPr id="10" name="Picture 9">
            <a:extLst>
              <a:ext uri="{FF2B5EF4-FFF2-40B4-BE49-F238E27FC236}">
                <a16:creationId xmlns:a16="http://schemas.microsoft.com/office/drawing/2014/main" id="{8E0F1480-97D9-186B-80E2-A3D9D558589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038784" y="6287986"/>
            <a:ext cx="2153216" cy="566911"/>
          </a:xfrm>
          <a:prstGeom prst="rect">
            <a:avLst/>
          </a:prstGeom>
        </p:spPr>
      </p:pic>
    </p:spTree>
    <p:extLst>
      <p:ext uri="{BB962C8B-B14F-4D97-AF65-F5344CB8AC3E}">
        <p14:creationId xmlns:p14="http://schemas.microsoft.com/office/powerpoint/2010/main" val="3671398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 with footer ADD LOGO - green/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CCD174C8-9234-5A93-F73F-73969566352F}"/>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4" name="Content Placeholder 8">
            <a:extLst>
              <a:ext uri="{FF2B5EF4-FFF2-40B4-BE49-F238E27FC236}">
                <a16:creationId xmlns:a16="http://schemas.microsoft.com/office/drawing/2014/main" id="{F73C1F32-2D31-EDFD-A897-81ABFD0672F0}"/>
              </a:ext>
            </a:extLst>
          </p:cNvPr>
          <p:cNvSpPr>
            <a:spLocks noGrp="1"/>
          </p:cNvSpPr>
          <p:nvPr>
            <p:ph sz="quarter" idx="10" hasCustomPrompt="1"/>
          </p:nvPr>
        </p:nvSpPr>
        <p:spPr>
          <a:xfrm>
            <a:off x="419101" y="1456266"/>
            <a:ext cx="11332297" cy="4521201"/>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grpSp>
        <p:nvGrpSpPr>
          <p:cNvPr id="6" name="Group 5">
            <a:extLst>
              <a:ext uri="{FF2B5EF4-FFF2-40B4-BE49-F238E27FC236}">
                <a16:creationId xmlns:a16="http://schemas.microsoft.com/office/drawing/2014/main" id="{2104C5DA-FF54-BAE1-0FD1-3F54E747AE55}"/>
              </a:ext>
            </a:extLst>
          </p:cNvPr>
          <p:cNvGrpSpPr/>
          <p:nvPr userDrawn="1"/>
        </p:nvGrpSpPr>
        <p:grpSpPr>
          <a:xfrm>
            <a:off x="1938335" y="6350491"/>
            <a:ext cx="8029529" cy="274147"/>
            <a:chOff x="1938336" y="6350491"/>
            <a:chExt cx="5008710" cy="274147"/>
          </a:xfrm>
          <a:solidFill>
            <a:schemeClr val="accent2"/>
          </a:solidFill>
        </p:grpSpPr>
        <p:sp>
          <p:nvSpPr>
            <p:cNvPr id="7" name="Pentagon 18">
              <a:extLst>
                <a:ext uri="{FF2B5EF4-FFF2-40B4-BE49-F238E27FC236}">
                  <a16:creationId xmlns:a16="http://schemas.microsoft.com/office/drawing/2014/main" id="{6053B799-5F64-EFD9-7007-36B6517613E3}"/>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entagon 19">
              <a:extLst>
                <a:ext uri="{FF2B5EF4-FFF2-40B4-BE49-F238E27FC236}">
                  <a16:creationId xmlns:a16="http://schemas.microsoft.com/office/drawing/2014/main" id="{3E509CBB-3972-16D4-6A7E-E80A8E44D902}"/>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9" name="Picture 8">
            <a:extLst>
              <a:ext uri="{FF2B5EF4-FFF2-40B4-BE49-F238E27FC236}">
                <a16:creationId xmlns:a16="http://schemas.microsoft.com/office/drawing/2014/main" id="{51C9E3E3-8615-D57D-191E-406ED9DAE00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3" name="Picture Placeholder 6">
            <a:extLst>
              <a:ext uri="{FF2B5EF4-FFF2-40B4-BE49-F238E27FC236}">
                <a16:creationId xmlns:a16="http://schemas.microsoft.com/office/drawing/2014/main" id="{20125BE9-3EE9-6FC9-1522-AD6832F70820}"/>
              </a:ext>
            </a:extLst>
          </p:cNvPr>
          <p:cNvSpPr>
            <a:spLocks noGrp="1"/>
          </p:cNvSpPr>
          <p:nvPr>
            <p:ph type="pic" sz="quarter" idx="18" hasCustomPrompt="1"/>
          </p:nvPr>
        </p:nvSpPr>
        <p:spPr>
          <a:xfrm>
            <a:off x="10058400" y="6081822"/>
            <a:ext cx="2020186" cy="674577"/>
          </a:xfrm>
          <a:prstGeom prst="rect">
            <a:avLst/>
          </a:prstGeom>
        </p:spPr>
        <p:txBody>
          <a:bodyPr anchor="ctr"/>
          <a:lstStyle>
            <a:lvl1pPr marL="0" indent="0" algn="ctr">
              <a:buNone/>
              <a:defRPr sz="18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488158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 no footer - green/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3" name="Content Placeholder 8">
            <a:extLst>
              <a:ext uri="{FF2B5EF4-FFF2-40B4-BE49-F238E27FC236}">
                <a16:creationId xmlns:a16="http://schemas.microsoft.com/office/drawing/2014/main" id="{2B9139BB-A1D0-498A-A131-57B76BA3AD2A}"/>
              </a:ext>
            </a:extLst>
          </p:cNvPr>
          <p:cNvSpPr>
            <a:spLocks noGrp="1"/>
          </p:cNvSpPr>
          <p:nvPr>
            <p:ph sz="quarter" idx="10" hasCustomPrompt="1"/>
          </p:nvPr>
        </p:nvSpPr>
        <p:spPr>
          <a:xfrm>
            <a:off x="419101" y="1455576"/>
            <a:ext cx="11332297" cy="4999545"/>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CCD174C8-9234-5A93-F73F-73969566352F}"/>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2739149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 with sub &amp; text footer - green/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Rectangle: Rounded Corners 1">
            <a:extLst>
              <a:ext uri="{FF2B5EF4-FFF2-40B4-BE49-F238E27FC236}">
                <a16:creationId xmlns:a16="http://schemas.microsoft.com/office/drawing/2014/main" id="{D0B33C9D-7B5C-E90A-2CFF-B4F24A83A972}"/>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7" name="Rectangle: Rounded Corners 6">
            <a:extLst>
              <a:ext uri="{FF2B5EF4-FFF2-40B4-BE49-F238E27FC236}">
                <a16:creationId xmlns:a16="http://schemas.microsoft.com/office/drawing/2014/main" id="{5149C3CF-2B23-95E6-FE54-F81A7AD47B28}"/>
              </a:ext>
            </a:extLst>
          </p:cNvPr>
          <p:cNvSpPr/>
          <p:nvPr userDrawn="1"/>
        </p:nvSpPr>
        <p:spPr>
          <a:xfrm>
            <a:off x="0" y="6228497"/>
            <a:ext cx="12192000" cy="630000"/>
          </a:xfrm>
          <a:prstGeom prst="roundRect">
            <a:avLst>
              <a:gd name="adj" fmla="val 0"/>
            </a:avLst>
          </a:prstGeom>
          <a:gradFill flip="none" rotWithShape="1">
            <a:gsLst>
              <a:gs pos="46000">
                <a:srgbClr val="3767A2"/>
              </a:gs>
              <a:gs pos="0">
                <a:schemeClr val="bg2"/>
              </a:gs>
              <a:gs pos="8000">
                <a:srgbClr val="94A63E"/>
              </a:gs>
              <a:gs pos="67000">
                <a:schemeClr val="tx2"/>
              </a:gs>
              <a:gs pos="100000">
                <a:schemeClr val="tx2"/>
              </a:gs>
            </a:gsLst>
            <a:lin ang="660000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effectLst>
                  <a:outerShdw blurRad="38100" dist="38100" dir="2700000" algn="tl">
                    <a:srgbClr val="000000">
                      <a:alpha val="43137"/>
                    </a:srgbClr>
                  </a:outerShdw>
                </a:effectLst>
              </a:rPr>
              <a:t> </a:t>
            </a:r>
          </a:p>
        </p:txBody>
      </p:sp>
      <p:sp>
        <p:nvSpPr>
          <p:cNvPr id="8" name="Text Placeholder 20">
            <a:extLst>
              <a:ext uri="{FF2B5EF4-FFF2-40B4-BE49-F238E27FC236}">
                <a16:creationId xmlns:a16="http://schemas.microsoft.com/office/drawing/2014/main" id="{90B5C190-F8B6-CEAE-F664-B080CF9B6FF1}"/>
              </a:ext>
            </a:extLst>
          </p:cNvPr>
          <p:cNvSpPr>
            <a:spLocks noGrp="1"/>
          </p:cNvSpPr>
          <p:nvPr>
            <p:ph type="body" sz="quarter" idx="12" hasCustomPrompt="1"/>
          </p:nvPr>
        </p:nvSpPr>
        <p:spPr>
          <a:xfrm>
            <a:off x="419099" y="6386285"/>
            <a:ext cx="11332297" cy="331387"/>
          </a:xfrm>
          <a:prstGeom prst="rect">
            <a:avLst/>
          </a:prstGeom>
        </p:spPr>
        <p:txBody>
          <a:bodyPr/>
          <a:lstStyle>
            <a:lvl1pPr marL="0" indent="0" algn="ctr">
              <a:buNone/>
              <a:defRPr sz="2000">
                <a:solidFill>
                  <a:schemeClr val="bg1"/>
                </a:solidFill>
                <a:effectLst>
                  <a:outerShdw blurRad="38100" dist="38100" dir="2700000" algn="tl">
                    <a:srgbClr val="000000">
                      <a:alpha val="43137"/>
                    </a:srgbClr>
                  </a:outerShdw>
                </a:effectLst>
              </a:defRPr>
            </a:lvl1pPr>
          </a:lstStyle>
          <a:p>
            <a:pPr algn="ctr"/>
            <a:r>
              <a:rPr lang="en-US" sz="2000" b="0" dirty="0"/>
              <a:t>Click to Edit Footer Message</a:t>
            </a:r>
            <a:endParaRPr lang="en-US" sz="2000" b="0" dirty="0">
              <a:solidFill>
                <a:schemeClr val="bg1"/>
              </a:solidFill>
              <a:effectLst>
                <a:outerShdw blurRad="38100" dist="38100" dir="2700000" algn="tl">
                  <a:srgbClr val="000000">
                    <a:alpha val="43137"/>
                  </a:srgbClr>
                </a:outerShdw>
              </a:effectLst>
            </a:endParaRPr>
          </a:p>
        </p:txBody>
      </p:sp>
      <p:sp>
        <p:nvSpPr>
          <p:cNvPr id="9" name="Content Placeholder 8">
            <a:extLst>
              <a:ext uri="{FF2B5EF4-FFF2-40B4-BE49-F238E27FC236}">
                <a16:creationId xmlns:a16="http://schemas.microsoft.com/office/drawing/2014/main" id="{6901DE90-2F2D-EBA0-CDC5-788246B9225C}"/>
              </a:ext>
            </a:extLst>
          </p:cNvPr>
          <p:cNvSpPr>
            <a:spLocks noGrp="1"/>
          </p:cNvSpPr>
          <p:nvPr>
            <p:ph sz="quarter" idx="10" hasCustomPrompt="1"/>
          </p:nvPr>
        </p:nvSpPr>
        <p:spPr>
          <a:xfrm>
            <a:off x="419101" y="1926454"/>
            <a:ext cx="11332297" cy="4030463"/>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10" name="Text Placeholder 13">
            <a:extLst>
              <a:ext uri="{FF2B5EF4-FFF2-40B4-BE49-F238E27FC236}">
                <a16:creationId xmlns:a16="http://schemas.microsoft.com/office/drawing/2014/main" id="{4F8FC617-E8CA-88BF-632C-573FCFC015D7}"/>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3" name="Title Placeholder 1">
            <a:extLst>
              <a:ext uri="{FF2B5EF4-FFF2-40B4-BE49-F238E27FC236}">
                <a16:creationId xmlns:a16="http://schemas.microsoft.com/office/drawing/2014/main" id="{97F43274-1871-EC3C-48FD-BC56BB74EB36}"/>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3710641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DY with sub no footer - green/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Rectangle: Rounded Corners 1">
            <a:extLst>
              <a:ext uri="{FF2B5EF4-FFF2-40B4-BE49-F238E27FC236}">
                <a16:creationId xmlns:a16="http://schemas.microsoft.com/office/drawing/2014/main" id="{D0B33C9D-7B5C-E90A-2CFF-B4F24A83A972}"/>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10" name="Text Placeholder 13">
            <a:extLst>
              <a:ext uri="{FF2B5EF4-FFF2-40B4-BE49-F238E27FC236}">
                <a16:creationId xmlns:a16="http://schemas.microsoft.com/office/drawing/2014/main" id="{4F8FC617-E8CA-88BF-632C-573FCFC015D7}"/>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3" name="Content Placeholder 8">
            <a:extLst>
              <a:ext uri="{FF2B5EF4-FFF2-40B4-BE49-F238E27FC236}">
                <a16:creationId xmlns:a16="http://schemas.microsoft.com/office/drawing/2014/main" id="{F4B1CB18-5527-CD1A-34E3-97089250A153}"/>
              </a:ext>
            </a:extLst>
          </p:cNvPr>
          <p:cNvSpPr>
            <a:spLocks noGrp="1"/>
          </p:cNvSpPr>
          <p:nvPr>
            <p:ph sz="quarter" idx="10" hasCustomPrompt="1"/>
          </p:nvPr>
        </p:nvSpPr>
        <p:spPr>
          <a:xfrm>
            <a:off x="419101" y="1926454"/>
            <a:ext cx="11353798" cy="4667817"/>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6" name="Title Placeholder 1">
            <a:extLst>
              <a:ext uri="{FF2B5EF4-FFF2-40B4-BE49-F238E27FC236}">
                <a16:creationId xmlns:a16="http://schemas.microsoft.com/office/drawing/2014/main" id="{DD576903-B9EB-C61F-B9A3-B6FD1E192A8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878787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DY no sub &amp; text footer - green/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7" name="Rectangle: Rounded Corners 6">
            <a:extLst>
              <a:ext uri="{FF2B5EF4-FFF2-40B4-BE49-F238E27FC236}">
                <a16:creationId xmlns:a16="http://schemas.microsoft.com/office/drawing/2014/main" id="{5149C3CF-2B23-95E6-FE54-F81A7AD47B28}"/>
              </a:ext>
            </a:extLst>
          </p:cNvPr>
          <p:cNvSpPr/>
          <p:nvPr userDrawn="1"/>
        </p:nvSpPr>
        <p:spPr>
          <a:xfrm>
            <a:off x="0" y="6228497"/>
            <a:ext cx="12192000" cy="630000"/>
          </a:xfrm>
          <a:prstGeom prst="roundRect">
            <a:avLst>
              <a:gd name="adj" fmla="val 0"/>
            </a:avLst>
          </a:prstGeom>
          <a:gradFill flip="none" rotWithShape="1">
            <a:gsLst>
              <a:gs pos="46000">
                <a:srgbClr val="3767A2"/>
              </a:gs>
              <a:gs pos="0">
                <a:schemeClr val="bg2"/>
              </a:gs>
              <a:gs pos="8000">
                <a:srgbClr val="94A63E"/>
              </a:gs>
              <a:gs pos="67000">
                <a:schemeClr val="tx2"/>
              </a:gs>
              <a:gs pos="100000">
                <a:schemeClr val="tx2"/>
              </a:gs>
            </a:gsLst>
            <a:lin ang="660000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effectLst>
                  <a:outerShdw blurRad="38100" dist="38100" dir="2700000" algn="tl">
                    <a:srgbClr val="000000">
                      <a:alpha val="43137"/>
                    </a:srgbClr>
                  </a:outerShdw>
                </a:effectLst>
              </a:rPr>
              <a:t> </a:t>
            </a:r>
          </a:p>
        </p:txBody>
      </p:sp>
      <p:sp>
        <p:nvSpPr>
          <p:cNvPr id="8" name="Text Placeholder 20">
            <a:extLst>
              <a:ext uri="{FF2B5EF4-FFF2-40B4-BE49-F238E27FC236}">
                <a16:creationId xmlns:a16="http://schemas.microsoft.com/office/drawing/2014/main" id="{90B5C190-F8B6-CEAE-F664-B080CF9B6FF1}"/>
              </a:ext>
            </a:extLst>
          </p:cNvPr>
          <p:cNvSpPr>
            <a:spLocks noGrp="1"/>
          </p:cNvSpPr>
          <p:nvPr>
            <p:ph type="body" sz="quarter" idx="12" hasCustomPrompt="1"/>
          </p:nvPr>
        </p:nvSpPr>
        <p:spPr>
          <a:xfrm>
            <a:off x="419099" y="6386285"/>
            <a:ext cx="11332297" cy="331387"/>
          </a:xfrm>
          <a:prstGeom prst="rect">
            <a:avLst/>
          </a:prstGeom>
        </p:spPr>
        <p:txBody>
          <a:bodyPr/>
          <a:lstStyle>
            <a:lvl1pPr marL="0" indent="0" algn="ctr">
              <a:buNone/>
              <a:defRPr sz="2000">
                <a:solidFill>
                  <a:schemeClr val="bg1"/>
                </a:solidFill>
                <a:effectLst>
                  <a:outerShdw blurRad="38100" dist="38100" dir="2700000" algn="tl">
                    <a:srgbClr val="000000">
                      <a:alpha val="43137"/>
                    </a:srgbClr>
                  </a:outerShdw>
                </a:effectLst>
              </a:defRPr>
            </a:lvl1pPr>
          </a:lstStyle>
          <a:p>
            <a:pPr algn="ctr"/>
            <a:r>
              <a:rPr lang="en-US" sz="2000" b="0" dirty="0"/>
              <a:t>Click to Edit Footer Message</a:t>
            </a:r>
            <a:endParaRPr lang="en-US" sz="2000" b="0" dirty="0">
              <a:solidFill>
                <a:schemeClr val="bg1"/>
              </a:solidFill>
              <a:effectLst>
                <a:outerShdw blurRad="38100" dist="38100" dir="2700000" algn="tl">
                  <a:srgbClr val="000000">
                    <a:alpha val="43137"/>
                  </a:srgbClr>
                </a:outerShdw>
              </a:effectLst>
            </a:endParaRPr>
          </a:p>
        </p:txBody>
      </p:sp>
      <p:sp>
        <p:nvSpPr>
          <p:cNvPr id="3" name="Content Placeholder 8">
            <a:extLst>
              <a:ext uri="{FF2B5EF4-FFF2-40B4-BE49-F238E27FC236}">
                <a16:creationId xmlns:a16="http://schemas.microsoft.com/office/drawing/2014/main" id="{3D68E6C9-E4BC-18AD-2F92-4947BF130B12}"/>
              </a:ext>
            </a:extLst>
          </p:cNvPr>
          <p:cNvSpPr>
            <a:spLocks noGrp="1"/>
          </p:cNvSpPr>
          <p:nvPr>
            <p:ph sz="quarter" idx="10" hasCustomPrompt="1"/>
          </p:nvPr>
        </p:nvSpPr>
        <p:spPr>
          <a:xfrm>
            <a:off x="419101" y="1456267"/>
            <a:ext cx="11332297" cy="4407410"/>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2F434725-06AC-3574-0A24-6A94EB52665D}"/>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291400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 no footer - green/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3" name="Content Placeholder 8">
            <a:extLst>
              <a:ext uri="{FF2B5EF4-FFF2-40B4-BE49-F238E27FC236}">
                <a16:creationId xmlns:a16="http://schemas.microsoft.com/office/drawing/2014/main" id="{2B9139BB-A1D0-498A-A131-57B76BA3AD2A}"/>
              </a:ext>
            </a:extLst>
          </p:cNvPr>
          <p:cNvSpPr>
            <a:spLocks noGrp="1"/>
          </p:cNvSpPr>
          <p:nvPr>
            <p:ph sz="quarter" idx="10" hasCustomPrompt="1"/>
          </p:nvPr>
        </p:nvSpPr>
        <p:spPr>
          <a:xfrm>
            <a:off x="419101" y="1455576"/>
            <a:ext cx="11332297" cy="4999545"/>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CCD174C8-9234-5A93-F73F-73969566352F}"/>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43048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 BH logo in footer - green/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3" name="Content Placeholder 8">
            <a:extLst>
              <a:ext uri="{FF2B5EF4-FFF2-40B4-BE49-F238E27FC236}">
                <a16:creationId xmlns:a16="http://schemas.microsoft.com/office/drawing/2014/main" id="{2B9139BB-A1D0-498A-A131-57B76BA3AD2A}"/>
              </a:ext>
            </a:extLst>
          </p:cNvPr>
          <p:cNvSpPr>
            <a:spLocks noGrp="1"/>
          </p:cNvSpPr>
          <p:nvPr>
            <p:ph sz="quarter" idx="10" hasCustomPrompt="1"/>
          </p:nvPr>
        </p:nvSpPr>
        <p:spPr>
          <a:xfrm>
            <a:off x="419101" y="1455576"/>
            <a:ext cx="11332297" cy="4999545"/>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CCD174C8-9234-5A93-F73F-73969566352F}"/>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pic>
        <p:nvPicPr>
          <p:cNvPr id="6" name="Picture 5" descr="A white text on a black background&#10;&#10;AI-generated content may be incorrect.">
            <a:extLst>
              <a:ext uri="{FF2B5EF4-FFF2-40B4-BE49-F238E27FC236}">
                <a16:creationId xmlns:a16="http://schemas.microsoft.com/office/drawing/2014/main" id="{BF77AF25-B6BC-C8EB-A4BB-FE2C71C1C3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75652" y="6335281"/>
            <a:ext cx="1403076" cy="293094"/>
          </a:xfrm>
          <a:prstGeom prst="rect">
            <a:avLst/>
          </a:prstGeom>
        </p:spPr>
      </p:pic>
    </p:spTree>
    <p:extLst>
      <p:ext uri="{BB962C8B-B14F-4D97-AF65-F5344CB8AC3E}">
        <p14:creationId xmlns:p14="http://schemas.microsoft.com/office/powerpoint/2010/main" val="994073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 with footer - green/dark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646366-A827-4BAA-75E7-2BEE3D6AC4AB}"/>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CCD174C8-9234-5A93-F73F-73969566352F}"/>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7" name="Group 6">
            <a:extLst>
              <a:ext uri="{FF2B5EF4-FFF2-40B4-BE49-F238E27FC236}">
                <a16:creationId xmlns:a16="http://schemas.microsoft.com/office/drawing/2014/main" id="{40E081B3-2B87-E42A-2D82-FE6AF83B0E95}"/>
              </a:ext>
            </a:extLst>
          </p:cNvPr>
          <p:cNvGrpSpPr/>
          <p:nvPr userDrawn="1"/>
        </p:nvGrpSpPr>
        <p:grpSpPr>
          <a:xfrm>
            <a:off x="1938335" y="6350491"/>
            <a:ext cx="8029529" cy="274147"/>
            <a:chOff x="1938336" y="6350491"/>
            <a:chExt cx="5008710" cy="274147"/>
          </a:xfrm>
          <a:solidFill>
            <a:schemeClr val="accent2"/>
          </a:solidFill>
        </p:grpSpPr>
        <p:sp>
          <p:nvSpPr>
            <p:cNvPr id="8" name="Pentagon 18">
              <a:extLst>
                <a:ext uri="{FF2B5EF4-FFF2-40B4-BE49-F238E27FC236}">
                  <a16:creationId xmlns:a16="http://schemas.microsoft.com/office/drawing/2014/main" id="{7EA590B1-55C9-40DB-1261-6D7691F52AC2}"/>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entagon 19">
              <a:extLst>
                <a:ext uri="{FF2B5EF4-FFF2-40B4-BE49-F238E27FC236}">
                  <a16:creationId xmlns:a16="http://schemas.microsoft.com/office/drawing/2014/main" id="{813ACE09-A60C-C957-9D50-24DBC885DA01}"/>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Picture 9">
            <a:extLst>
              <a:ext uri="{FF2B5EF4-FFF2-40B4-BE49-F238E27FC236}">
                <a16:creationId xmlns:a16="http://schemas.microsoft.com/office/drawing/2014/main" id="{1D2356A0-92D9-1B61-E81E-FB63CD0F69C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pic>
        <p:nvPicPr>
          <p:cNvPr id="11" name="Picture 10">
            <a:extLst>
              <a:ext uri="{FF2B5EF4-FFF2-40B4-BE49-F238E27FC236}">
                <a16:creationId xmlns:a16="http://schemas.microsoft.com/office/drawing/2014/main" id="{B0F5709A-3B6E-AEC7-A88F-366707B1980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038784" y="6287986"/>
            <a:ext cx="2153216" cy="566911"/>
          </a:xfrm>
          <a:prstGeom prst="rect">
            <a:avLst/>
          </a:prstGeom>
        </p:spPr>
      </p:pic>
      <p:sp>
        <p:nvSpPr>
          <p:cNvPr id="13" name="Content Placeholder 8">
            <a:extLst>
              <a:ext uri="{FF2B5EF4-FFF2-40B4-BE49-F238E27FC236}">
                <a16:creationId xmlns:a16="http://schemas.microsoft.com/office/drawing/2014/main" id="{05E2CD91-1555-BD38-AA1B-F4CC9E87831B}"/>
              </a:ext>
            </a:extLst>
          </p:cNvPr>
          <p:cNvSpPr>
            <a:spLocks noGrp="1"/>
          </p:cNvSpPr>
          <p:nvPr>
            <p:ph sz="quarter" idx="10" hasCustomPrompt="1"/>
          </p:nvPr>
        </p:nvSpPr>
        <p:spPr>
          <a:xfrm>
            <a:off x="419101" y="1456267"/>
            <a:ext cx="11332297" cy="4447384"/>
          </a:xfrm>
          <a:prstGeom prst="rect">
            <a:avLst/>
          </a:prstGeom>
        </p:spPr>
        <p:txBody>
          <a:bodyPr/>
          <a:lstStyle>
            <a:lvl1pPr marL="355600" indent="-355600">
              <a:lnSpc>
                <a:spcPct val="100000"/>
              </a:lnSpc>
              <a:spcBef>
                <a:spcPts val="1800"/>
              </a:spcBef>
              <a:buFontTx/>
              <a:buBlip>
                <a:blip r:embed="rId5">
                  <a:extLst>
                    <a:ext uri="{96DAC541-7B7A-43D3-8B79-37D633B846F1}">
                      <asvg:svgBlip xmlns:asvg="http://schemas.microsoft.com/office/drawing/2016/SVG/main" r:embed="rId6"/>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Tree>
    <p:extLst>
      <p:ext uri="{BB962C8B-B14F-4D97-AF65-F5344CB8AC3E}">
        <p14:creationId xmlns:p14="http://schemas.microsoft.com/office/powerpoint/2010/main" val="801421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DY with footer ADD LOGO - green/dark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C83EF6-82B4-A34F-1048-78D427C41B30}"/>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CCD174C8-9234-5A93-F73F-73969566352F}"/>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7" name="Group 6">
            <a:extLst>
              <a:ext uri="{FF2B5EF4-FFF2-40B4-BE49-F238E27FC236}">
                <a16:creationId xmlns:a16="http://schemas.microsoft.com/office/drawing/2014/main" id="{40E081B3-2B87-E42A-2D82-FE6AF83B0E95}"/>
              </a:ext>
            </a:extLst>
          </p:cNvPr>
          <p:cNvGrpSpPr/>
          <p:nvPr userDrawn="1"/>
        </p:nvGrpSpPr>
        <p:grpSpPr>
          <a:xfrm>
            <a:off x="1938335" y="6350491"/>
            <a:ext cx="8029529" cy="274147"/>
            <a:chOff x="1938336" y="6350491"/>
            <a:chExt cx="5008710" cy="274147"/>
          </a:xfrm>
          <a:solidFill>
            <a:schemeClr val="accent2"/>
          </a:solidFill>
        </p:grpSpPr>
        <p:sp>
          <p:nvSpPr>
            <p:cNvPr id="8" name="Pentagon 18">
              <a:extLst>
                <a:ext uri="{FF2B5EF4-FFF2-40B4-BE49-F238E27FC236}">
                  <a16:creationId xmlns:a16="http://schemas.microsoft.com/office/drawing/2014/main" id="{7EA590B1-55C9-40DB-1261-6D7691F52AC2}"/>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entagon 19">
              <a:extLst>
                <a:ext uri="{FF2B5EF4-FFF2-40B4-BE49-F238E27FC236}">
                  <a16:creationId xmlns:a16="http://schemas.microsoft.com/office/drawing/2014/main" id="{813ACE09-A60C-C957-9D50-24DBC885DA01}"/>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Picture 9">
            <a:extLst>
              <a:ext uri="{FF2B5EF4-FFF2-40B4-BE49-F238E27FC236}">
                <a16:creationId xmlns:a16="http://schemas.microsoft.com/office/drawing/2014/main" id="{1D2356A0-92D9-1B61-E81E-FB63CD0F69C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13" name="Content Placeholder 8">
            <a:extLst>
              <a:ext uri="{FF2B5EF4-FFF2-40B4-BE49-F238E27FC236}">
                <a16:creationId xmlns:a16="http://schemas.microsoft.com/office/drawing/2014/main" id="{05E2CD91-1555-BD38-AA1B-F4CC9E87831B}"/>
              </a:ext>
            </a:extLst>
          </p:cNvPr>
          <p:cNvSpPr>
            <a:spLocks noGrp="1"/>
          </p:cNvSpPr>
          <p:nvPr>
            <p:ph sz="quarter" idx="10" hasCustomPrompt="1"/>
          </p:nvPr>
        </p:nvSpPr>
        <p:spPr>
          <a:xfrm>
            <a:off x="419101" y="1456267"/>
            <a:ext cx="11332297" cy="4447384"/>
          </a:xfrm>
          <a:prstGeom prst="rect">
            <a:avLst/>
          </a:prstGeom>
        </p:spPr>
        <p:txBody>
          <a:bodyPr/>
          <a:lstStyle>
            <a:lvl1pPr marL="355600" indent="-355600">
              <a:lnSpc>
                <a:spcPct val="100000"/>
              </a:lnSpc>
              <a:spcBef>
                <a:spcPts val="1800"/>
              </a:spcBef>
              <a:buFontTx/>
              <a:buBlip>
                <a:blip r:embed="rId4">
                  <a:extLst>
                    <a:ext uri="{96DAC541-7B7A-43D3-8B79-37D633B846F1}">
                      <asvg:svgBlip xmlns:asvg="http://schemas.microsoft.com/office/drawing/2016/SVG/main" r:embed="rId5"/>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3" name="Picture Placeholder 6">
            <a:extLst>
              <a:ext uri="{FF2B5EF4-FFF2-40B4-BE49-F238E27FC236}">
                <a16:creationId xmlns:a16="http://schemas.microsoft.com/office/drawing/2014/main" id="{78D064B7-3A1A-6FCB-7608-6093EB038E51}"/>
              </a:ext>
            </a:extLst>
          </p:cNvPr>
          <p:cNvSpPr>
            <a:spLocks noGrp="1"/>
          </p:cNvSpPr>
          <p:nvPr>
            <p:ph type="pic" sz="quarter" idx="18" hasCustomPrompt="1"/>
          </p:nvPr>
        </p:nvSpPr>
        <p:spPr>
          <a:xfrm>
            <a:off x="10058400" y="6189488"/>
            <a:ext cx="2020186" cy="566911"/>
          </a:xfrm>
          <a:prstGeom prst="rect">
            <a:avLst/>
          </a:prstGeom>
        </p:spPr>
        <p:txBody>
          <a:bodyPr anchor="ctr"/>
          <a:lstStyle>
            <a:lvl1pPr marL="0" indent="0" algn="ctr">
              <a:buNone/>
              <a:defRPr sz="18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1039806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resenters) ADD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A00636A-AB70-540E-5138-C822F7691DE8}"/>
              </a:ext>
            </a:extLst>
          </p:cNvPr>
          <p:cNvSpPr/>
          <p:nvPr userDrawn="1"/>
        </p:nvSpPr>
        <p:spPr>
          <a:xfrm>
            <a:off x="0" y="5791200"/>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30">
            <a:extLst>
              <a:ext uri="{FF2B5EF4-FFF2-40B4-BE49-F238E27FC236}">
                <a16:creationId xmlns:a16="http://schemas.microsoft.com/office/drawing/2014/main" id="{7A023A05-0C70-45D5-B11C-6648130863D3}"/>
              </a:ext>
            </a:extLst>
          </p:cNvPr>
          <p:cNvSpPr>
            <a:spLocks noGrp="1"/>
          </p:cNvSpPr>
          <p:nvPr>
            <p:ph type="body" sz="quarter" idx="11" hasCustomPrompt="1"/>
          </p:nvPr>
        </p:nvSpPr>
        <p:spPr>
          <a:xfrm>
            <a:off x="443921" y="5048630"/>
            <a:ext cx="7278685" cy="356129"/>
          </a:xfrm>
          <a:prstGeom prst="rect">
            <a:avLst/>
          </a:prstGeom>
        </p:spPr>
        <p:txBody>
          <a:bodyPr anchor="ctr"/>
          <a:lstStyle>
            <a:lvl1pPr marL="0" indent="0">
              <a:buNone/>
              <a:defRPr sz="2000" baseline="0">
                <a:solidFill>
                  <a:schemeClr val="bg1"/>
                </a:solidFill>
                <a:latin typeface="Calibri Light" panose="020F0302020204030204" pitchFamily="34" charset="0"/>
              </a:defRPr>
            </a:lvl1pPr>
          </a:lstStyle>
          <a:p>
            <a:pPr lvl="0"/>
            <a:r>
              <a:rPr lang="en-US"/>
              <a:t>Presenter 2 Name, Presenter 2 Job Title</a:t>
            </a:r>
            <a:endParaRPr lang="en-GB"/>
          </a:p>
        </p:txBody>
      </p:sp>
      <p:sp>
        <p:nvSpPr>
          <p:cNvPr id="8" name="Text Placeholder 30">
            <a:extLst>
              <a:ext uri="{FF2B5EF4-FFF2-40B4-BE49-F238E27FC236}">
                <a16:creationId xmlns:a16="http://schemas.microsoft.com/office/drawing/2014/main" id="{31789F6E-4A6E-4E80-A151-3BF4944C5FD7}"/>
              </a:ext>
            </a:extLst>
          </p:cNvPr>
          <p:cNvSpPr>
            <a:spLocks noGrp="1"/>
          </p:cNvSpPr>
          <p:nvPr>
            <p:ph type="body" sz="quarter" idx="13" hasCustomPrompt="1"/>
          </p:nvPr>
        </p:nvSpPr>
        <p:spPr>
          <a:xfrm>
            <a:off x="443921" y="4647449"/>
            <a:ext cx="7278685" cy="356129"/>
          </a:xfrm>
          <a:prstGeom prst="rect">
            <a:avLst/>
          </a:prstGeom>
        </p:spPr>
        <p:txBody>
          <a:bodyPr anchor="ctr"/>
          <a:lstStyle>
            <a:lvl1pPr marL="0" indent="0">
              <a:buNone/>
              <a:defRPr sz="2000" baseline="0">
                <a:solidFill>
                  <a:schemeClr val="bg1"/>
                </a:solidFill>
                <a:latin typeface="Calibri Light" panose="020F0302020204030204" pitchFamily="34" charset="0"/>
              </a:defRPr>
            </a:lvl1pPr>
          </a:lstStyle>
          <a:p>
            <a:pPr lvl="0"/>
            <a:r>
              <a:rPr lang="en-US"/>
              <a:t>Presenter 1 Name, Presenter 1 Job Title</a:t>
            </a:r>
            <a:endParaRPr lang="en-GB"/>
          </a:p>
        </p:txBody>
      </p:sp>
      <p:sp>
        <p:nvSpPr>
          <p:cNvPr id="13" name="Text Placeholder 32">
            <a:extLst>
              <a:ext uri="{FF2B5EF4-FFF2-40B4-BE49-F238E27FC236}">
                <a16:creationId xmlns:a16="http://schemas.microsoft.com/office/drawing/2014/main" id="{6F819620-28A2-4B58-9E17-D85720FC8009}"/>
              </a:ext>
            </a:extLst>
          </p:cNvPr>
          <p:cNvSpPr>
            <a:spLocks noGrp="1"/>
          </p:cNvSpPr>
          <p:nvPr>
            <p:ph type="body" sz="quarter" idx="17" hasCustomPrompt="1"/>
          </p:nvPr>
        </p:nvSpPr>
        <p:spPr>
          <a:xfrm>
            <a:off x="443921" y="2553077"/>
            <a:ext cx="6554407" cy="1707931"/>
          </a:xfrm>
          <a:prstGeom prst="rect">
            <a:avLst/>
          </a:prstGeom>
        </p:spPr>
        <p:txBody>
          <a:bodyPr/>
          <a:lstStyle>
            <a:lvl1pPr marL="0" indent="0">
              <a:lnSpc>
                <a:spcPct val="100000"/>
              </a:lnSpc>
              <a:spcBef>
                <a:spcPts val="0"/>
              </a:spcBef>
              <a:buNone/>
              <a:defRPr sz="3500" b="1" baseline="0">
                <a:solidFill>
                  <a:schemeClr val="bg1"/>
                </a:solidFill>
                <a:effectLst>
                  <a:outerShdw blurRad="38100" dist="38100" dir="2700000" algn="tl">
                    <a:srgbClr val="000000">
                      <a:alpha val="43137"/>
                    </a:srgbClr>
                  </a:outerShdw>
                </a:effectLst>
                <a:latin typeface="Calibri" panose="020F0502020204030204" pitchFamily="34" charset="0"/>
              </a:defRPr>
            </a:lvl1pPr>
            <a:lvl2pPr>
              <a:defRPr sz="3500">
                <a:solidFill>
                  <a:schemeClr val="bg1"/>
                </a:solidFill>
                <a:effectLst>
                  <a:outerShdw blurRad="38100" dist="38100" dir="2700000" algn="tl">
                    <a:srgbClr val="000000">
                      <a:alpha val="43137"/>
                    </a:srgbClr>
                  </a:outerShdw>
                </a:effectLst>
                <a:latin typeface="Calibri" panose="020F0502020204030204" pitchFamily="34" charset="0"/>
              </a:defRPr>
            </a:lvl2pPr>
            <a:lvl3pPr>
              <a:defRPr sz="3500">
                <a:solidFill>
                  <a:schemeClr val="bg1"/>
                </a:solidFill>
                <a:effectLst>
                  <a:outerShdw blurRad="38100" dist="38100" dir="2700000" algn="tl">
                    <a:srgbClr val="000000">
                      <a:alpha val="43137"/>
                    </a:srgbClr>
                  </a:outerShdw>
                </a:effectLst>
                <a:latin typeface="Calibri" panose="020F0502020204030204" pitchFamily="34" charset="0"/>
              </a:defRPr>
            </a:lvl3pPr>
            <a:lvl4pPr>
              <a:defRPr sz="3500">
                <a:solidFill>
                  <a:schemeClr val="bg1"/>
                </a:solidFill>
                <a:effectLst>
                  <a:outerShdw blurRad="38100" dist="38100" dir="2700000" algn="tl">
                    <a:srgbClr val="000000">
                      <a:alpha val="43137"/>
                    </a:srgbClr>
                  </a:outerShdw>
                </a:effectLst>
                <a:latin typeface="Calibri" panose="020F0502020204030204" pitchFamily="34" charset="0"/>
              </a:defRPr>
            </a:lvl4pPr>
            <a:lvl5pPr>
              <a:defRPr sz="3500">
                <a:solidFill>
                  <a:schemeClr val="bg1"/>
                </a:solidFill>
                <a:effectLst>
                  <a:outerShdw blurRad="38100" dist="38100" dir="2700000" algn="tl">
                    <a:srgbClr val="000000">
                      <a:alpha val="43137"/>
                    </a:srgbClr>
                  </a:outerShdw>
                </a:effectLst>
                <a:latin typeface="Calibri" panose="020F0502020204030204" pitchFamily="34" charset="0"/>
              </a:defRPr>
            </a:lvl5pPr>
          </a:lstStyle>
          <a:p>
            <a:pPr lvl="0"/>
            <a:r>
              <a:rPr lang="en-GB"/>
              <a:t>Click to Edit Presentation Title</a:t>
            </a:r>
            <a:br>
              <a:rPr lang="en-GB"/>
            </a:br>
            <a:r>
              <a:rPr lang="en-GB"/>
              <a:t>(up to 3 lines)</a:t>
            </a:r>
          </a:p>
        </p:txBody>
      </p:sp>
      <p:pic>
        <p:nvPicPr>
          <p:cNvPr id="6" name="Picture 5" descr="A grey logo with a white background&#10;&#10;Description automatically generated">
            <a:extLst>
              <a:ext uri="{FF2B5EF4-FFF2-40B4-BE49-F238E27FC236}">
                <a16:creationId xmlns:a16="http://schemas.microsoft.com/office/drawing/2014/main" id="{DA4A4AF1-4E6B-4CAD-6B8E-A024BA77F7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258" y="6100326"/>
            <a:ext cx="2147249" cy="448547"/>
          </a:xfrm>
          <a:prstGeom prst="rect">
            <a:avLst/>
          </a:prstGeom>
        </p:spPr>
      </p:pic>
      <p:sp>
        <p:nvSpPr>
          <p:cNvPr id="3" name="Picture Placeholder 6">
            <a:extLst>
              <a:ext uri="{FF2B5EF4-FFF2-40B4-BE49-F238E27FC236}">
                <a16:creationId xmlns:a16="http://schemas.microsoft.com/office/drawing/2014/main" id="{3A1A48AD-1EB8-1F71-6843-30BCA629F246}"/>
              </a:ext>
            </a:extLst>
          </p:cNvPr>
          <p:cNvSpPr>
            <a:spLocks noGrp="1"/>
          </p:cNvSpPr>
          <p:nvPr>
            <p:ph type="pic" sz="quarter" idx="18" hasCustomPrompt="1"/>
          </p:nvPr>
        </p:nvSpPr>
        <p:spPr>
          <a:xfrm>
            <a:off x="8567738" y="5930900"/>
            <a:ext cx="3435350" cy="825500"/>
          </a:xfrm>
          <a:prstGeom prst="rect">
            <a:avLst/>
          </a:prstGeom>
        </p:spPr>
        <p:txBody>
          <a:bodyPr/>
          <a:lstStyle>
            <a:lvl1pPr marL="0" indent="0" algn="ctr">
              <a:buNone/>
              <a:defRPr sz="24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4203057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DY blank footer - green/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CCD174C8-9234-5A93-F73F-73969566352F}"/>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13" name="Content Placeholder 8">
            <a:extLst>
              <a:ext uri="{FF2B5EF4-FFF2-40B4-BE49-F238E27FC236}">
                <a16:creationId xmlns:a16="http://schemas.microsoft.com/office/drawing/2014/main" id="{05E2CD91-1555-BD38-AA1B-F4CC9E87831B}"/>
              </a:ext>
            </a:extLst>
          </p:cNvPr>
          <p:cNvSpPr>
            <a:spLocks noGrp="1"/>
          </p:cNvSpPr>
          <p:nvPr>
            <p:ph sz="quarter" idx="10" hasCustomPrompt="1"/>
          </p:nvPr>
        </p:nvSpPr>
        <p:spPr>
          <a:xfrm>
            <a:off x="419101" y="1456267"/>
            <a:ext cx="11332297" cy="4447384"/>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3" name="Rectangle 2">
            <a:extLst>
              <a:ext uri="{FF2B5EF4-FFF2-40B4-BE49-F238E27FC236}">
                <a16:creationId xmlns:a16="http://schemas.microsoft.com/office/drawing/2014/main" id="{64D12CAC-D3A6-AF61-3188-0DE1E7EDF893}"/>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6793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3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 with sub no footer - green/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Rectangle: Rounded Corners 1">
            <a:extLst>
              <a:ext uri="{FF2B5EF4-FFF2-40B4-BE49-F238E27FC236}">
                <a16:creationId xmlns:a16="http://schemas.microsoft.com/office/drawing/2014/main" id="{D0B33C9D-7B5C-E90A-2CFF-B4F24A83A972}"/>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10" name="Text Placeholder 13">
            <a:extLst>
              <a:ext uri="{FF2B5EF4-FFF2-40B4-BE49-F238E27FC236}">
                <a16:creationId xmlns:a16="http://schemas.microsoft.com/office/drawing/2014/main" id="{4F8FC617-E8CA-88BF-632C-573FCFC015D7}"/>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3" name="Content Placeholder 8">
            <a:extLst>
              <a:ext uri="{FF2B5EF4-FFF2-40B4-BE49-F238E27FC236}">
                <a16:creationId xmlns:a16="http://schemas.microsoft.com/office/drawing/2014/main" id="{F4B1CB18-5527-CD1A-34E3-97089250A153}"/>
              </a:ext>
            </a:extLst>
          </p:cNvPr>
          <p:cNvSpPr>
            <a:spLocks noGrp="1"/>
          </p:cNvSpPr>
          <p:nvPr>
            <p:ph sz="quarter" idx="10" hasCustomPrompt="1"/>
          </p:nvPr>
        </p:nvSpPr>
        <p:spPr>
          <a:xfrm>
            <a:off x="419101" y="1926454"/>
            <a:ext cx="11353798" cy="4667817"/>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6" name="Title Placeholder 1">
            <a:extLst>
              <a:ext uri="{FF2B5EF4-FFF2-40B4-BE49-F238E27FC236}">
                <a16:creationId xmlns:a16="http://schemas.microsoft.com/office/drawing/2014/main" id="{DD576903-B9EB-C61F-B9A3-B6FD1E192A8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58117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with sub BH logo in footer - green/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Rectangle: Rounded Corners 1">
            <a:extLst>
              <a:ext uri="{FF2B5EF4-FFF2-40B4-BE49-F238E27FC236}">
                <a16:creationId xmlns:a16="http://schemas.microsoft.com/office/drawing/2014/main" id="{D0B33C9D-7B5C-E90A-2CFF-B4F24A83A972}"/>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10" name="Text Placeholder 13">
            <a:extLst>
              <a:ext uri="{FF2B5EF4-FFF2-40B4-BE49-F238E27FC236}">
                <a16:creationId xmlns:a16="http://schemas.microsoft.com/office/drawing/2014/main" id="{4F8FC617-E8CA-88BF-632C-573FCFC015D7}"/>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3" name="Content Placeholder 8">
            <a:extLst>
              <a:ext uri="{FF2B5EF4-FFF2-40B4-BE49-F238E27FC236}">
                <a16:creationId xmlns:a16="http://schemas.microsoft.com/office/drawing/2014/main" id="{F4B1CB18-5527-CD1A-34E3-97089250A153}"/>
              </a:ext>
            </a:extLst>
          </p:cNvPr>
          <p:cNvSpPr>
            <a:spLocks noGrp="1"/>
          </p:cNvSpPr>
          <p:nvPr>
            <p:ph sz="quarter" idx="10" hasCustomPrompt="1"/>
          </p:nvPr>
        </p:nvSpPr>
        <p:spPr>
          <a:xfrm>
            <a:off x="419101" y="1926454"/>
            <a:ext cx="11353798" cy="4667817"/>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6" name="Title Placeholder 1">
            <a:extLst>
              <a:ext uri="{FF2B5EF4-FFF2-40B4-BE49-F238E27FC236}">
                <a16:creationId xmlns:a16="http://schemas.microsoft.com/office/drawing/2014/main" id="{DD576903-B9EB-C61F-B9A3-B6FD1E192A8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pic>
        <p:nvPicPr>
          <p:cNvPr id="7" name="Picture 6" descr="A white text on a black background&#10;&#10;AI-generated content may be incorrect.">
            <a:extLst>
              <a:ext uri="{FF2B5EF4-FFF2-40B4-BE49-F238E27FC236}">
                <a16:creationId xmlns:a16="http://schemas.microsoft.com/office/drawing/2014/main" id="{5CD79EB0-128A-BD3F-2A9D-C2FD02AF10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75652" y="6335281"/>
            <a:ext cx="1403076" cy="293094"/>
          </a:xfrm>
          <a:prstGeom prst="rect">
            <a:avLst/>
          </a:prstGeom>
        </p:spPr>
      </p:pic>
    </p:spTree>
    <p:extLst>
      <p:ext uri="{BB962C8B-B14F-4D97-AF65-F5344CB8AC3E}">
        <p14:creationId xmlns:p14="http://schemas.microsoft.com/office/powerpoint/2010/main" val="3634178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with sub &amp; footer - green/dark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AC9870-F908-E77A-820A-0A464426CC32}"/>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Rectangle: Rounded Corners 1">
            <a:extLst>
              <a:ext uri="{FF2B5EF4-FFF2-40B4-BE49-F238E27FC236}">
                <a16:creationId xmlns:a16="http://schemas.microsoft.com/office/drawing/2014/main" id="{D0B33C9D-7B5C-E90A-2CFF-B4F24A83A972}"/>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10" name="Text Placeholder 13">
            <a:extLst>
              <a:ext uri="{FF2B5EF4-FFF2-40B4-BE49-F238E27FC236}">
                <a16:creationId xmlns:a16="http://schemas.microsoft.com/office/drawing/2014/main" id="{4F8FC617-E8CA-88BF-632C-573FCFC015D7}"/>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6" name="Title Placeholder 1">
            <a:extLst>
              <a:ext uri="{FF2B5EF4-FFF2-40B4-BE49-F238E27FC236}">
                <a16:creationId xmlns:a16="http://schemas.microsoft.com/office/drawing/2014/main" id="{DD576903-B9EB-C61F-B9A3-B6FD1E192A8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7" name="Group 6">
            <a:extLst>
              <a:ext uri="{FF2B5EF4-FFF2-40B4-BE49-F238E27FC236}">
                <a16:creationId xmlns:a16="http://schemas.microsoft.com/office/drawing/2014/main" id="{19E765DE-DA6C-D287-7ECD-D7292F725CA8}"/>
              </a:ext>
            </a:extLst>
          </p:cNvPr>
          <p:cNvGrpSpPr/>
          <p:nvPr userDrawn="1"/>
        </p:nvGrpSpPr>
        <p:grpSpPr>
          <a:xfrm>
            <a:off x="1938335" y="6350491"/>
            <a:ext cx="8029529" cy="274147"/>
            <a:chOff x="1938336" y="6350491"/>
            <a:chExt cx="5008710" cy="274147"/>
          </a:xfrm>
          <a:solidFill>
            <a:schemeClr val="accent2"/>
          </a:solidFill>
        </p:grpSpPr>
        <p:sp>
          <p:nvSpPr>
            <p:cNvPr id="8" name="Pentagon 18">
              <a:extLst>
                <a:ext uri="{FF2B5EF4-FFF2-40B4-BE49-F238E27FC236}">
                  <a16:creationId xmlns:a16="http://schemas.microsoft.com/office/drawing/2014/main" id="{C4AD89F3-AE3D-C693-9A3C-F407FE9D741F}"/>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entagon 19">
              <a:extLst>
                <a:ext uri="{FF2B5EF4-FFF2-40B4-BE49-F238E27FC236}">
                  <a16:creationId xmlns:a16="http://schemas.microsoft.com/office/drawing/2014/main" id="{EB5359B1-EB91-C24C-ECF3-A826E785C068}"/>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1" name="Picture 10">
            <a:extLst>
              <a:ext uri="{FF2B5EF4-FFF2-40B4-BE49-F238E27FC236}">
                <a16:creationId xmlns:a16="http://schemas.microsoft.com/office/drawing/2014/main" id="{FB7F3BFD-4503-EDC8-2FFD-51C36722E32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pic>
        <p:nvPicPr>
          <p:cNvPr id="12" name="Picture 11">
            <a:extLst>
              <a:ext uri="{FF2B5EF4-FFF2-40B4-BE49-F238E27FC236}">
                <a16:creationId xmlns:a16="http://schemas.microsoft.com/office/drawing/2014/main" id="{92F24C14-BFE3-A14C-305B-76F65EDF84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038784" y="6287986"/>
            <a:ext cx="2153216" cy="566911"/>
          </a:xfrm>
          <a:prstGeom prst="rect">
            <a:avLst/>
          </a:prstGeom>
        </p:spPr>
      </p:pic>
      <p:sp>
        <p:nvSpPr>
          <p:cNvPr id="15" name="Content Placeholder 8">
            <a:extLst>
              <a:ext uri="{FF2B5EF4-FFF2-40B4-BE49-F238E27FC236}">
                <a16:creationId xmlns:a16="http://schemas.microsoft.com/office/drawing/2014/main" id="{9135A22C-5D5C-B818-9613-79C83C1E5D46}"/>
              </a:ext>
            </a:extLst>
          </p:cNvPr>
          <p:cNvSpPr>
            <a:spLocks noGrp="1"/>
          </p:cNvSpPr>
          <p:nvPr>
            <p:ph sz="quarter" idx="10" hasCustomPrompt="1"/>
          </p:nvPr>
        </p:nvSpPr>
        <p:spPr>
          <a:xfrm>
            <a:off x="419101" y="1926454"/>
            <a:ext cx="11353798" cy="3992025"/>
          </a:xfrm>
          <a:prstGeom prst="rect">
            <a:avLst/>
          </a:prstGeom>
        </p:spPr>
        <p:txBody>
          <a:bodyPr/>
          <a:lstStyle>
            <a:lvl1pPr marL="355600" indent="-355600">
              <a:lnSpc>
                <a:spcPct val="100000"/>
              </a:lnSpc>
              <a:spcBef>
                <a:spcPts val="1800"/>
              </a:spcBef>
              <a:buFontTx/>
              <a:buBlip>
                <a:blip r:embed="rId5">
                  <a:extLst>
                    <a:ext uri="{96DAC541-7B7A-43D3-8B79-37D633B846F1}">
                      <asvg:svgBlip xmlns:asvg="http://schemas.microsoft.com/office/drawing/2016/SVG/main" r:embed="rId6"/>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Tree>
    <p:extLst>
      <p:ext uri="{BB962C8B-B14F-4D97-AF65-F5344CB8AC3E}">
        <p14:creationId xmlns:p14="http://schemas.microsoft.com/office/powerpoint/2010/main" val="321964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3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with sub &amp; footer ADD LOGO - green/dark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61938C-18A5-DE20-ABA1-7D1205A612A2}"/>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Rectangle: Rounded Corners 1">
            <a:extLst>
              <a:ext uri="{FF2B5EF4-FFF2-40B4-BE49-F238E27FC236}">
                <a16:creationId xmlns:a16="http://schemas.microsoft.com/office/drawing/2014/main" id="{D0B33C9D-7B5C-E90A-2CFF-B4F24A83A972}"/>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10" name="Text Placeholder 13">
            <a:extLst>
              <a:ext uri="{FF2B5EF4-FFF2-40B4-BE49-F238E27FC236}">
                <a16:creationId xmlns:a16="http://schemas.microsoft.com/office/drawing/2014/main" id="{4F8FC617-E8CA-88BF-632C-573FCFC015D7}"/>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6" name="Title Placeholder 1">
            <a:extLst>
              <a:ext uri="{FF2B5EF4-FFF2-40B4-BE49-F238E27FC236}">
                <a16:creationId xmlns:a16="http://schemas.microsoft.com/office/drawing/2014/main" id="{DD576903-B9EB-C61F-B9A3-B6FD1E192A8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7" name="Group 6">
            <a:extLst>
              <a:ext uri="{FF2B5EF4-FFF2-40B4-BE49-F238E27FC236}">
                <a16:creationId xmlns:a16="http://schemas.microsoft.com/office/drawing/2014/main" id="{19E765DE-DA6C-D287-7ECD-D7292F725CA8}"/>
              </a:ext>
            </a:extLst>
          </p:cNvPr>
          <p:cNvGrpSpPr/>
          <p:nvPr userDrawn="1"/>
        </p:nvGrpSpPr>
        <p:grpSpPr>
          <a:xfrm>
            <a:off x="1938335" y="6350491"/>
            <a:ext cx="8029529" cy="274147"/>
            <a:chOff x="1938336" y="6350491"/>
            <a:chExt cx="5008710" cy="274147"/>
          </a:xfrm>
          <a:solidFill>
            <a:schemeClr val="accent2"/>
          </a:solidFill>
        </p:grpSpPr>
        <p:sp>
          <p:nvSpPr>
            <p:cNvPr id="8" name="Pentagon 18">
              <a:extLst>
                <a:ext uri="{FF2B5EF4-FFF2-40B4-BE49-F238E27FC236}">
                  <a16:creationId xmlns:a16="http://schemas.microsoft.com/office/drawing/2014/main" id="{C4AD89F3-AE3D-C693-9A3C-F407FE9D741F}"/>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entagon 19">
              <a:extLst>
                <a:ext uri="{FF2B5EF4-FFF2-40B4-BE49-F238E27FC236}">
                  <a16:creationId xmlns:a16="http://schemas.microsoft.com/office/drawing/2014/main" id="{EB5359B1-EB91-C24C-ECF3-A826E785C068}"/>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1" name="Picture 10">
            <a:extLst>
              <a:ext uri="{FF2B5EF4-FFF2-40B4-BE49-F238E27FC236}">
                <a16:creationId xmlns:a16="http://schemas.microsoft.com/office/drawing/2014/main" id="{FB7F3BFD-4503-EDC8-2FFD-51C36722E32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15" name="Content Placeholder 8">
            <a:extLst>
              <a:ext uri="{FF2B5EF4-FFF2-40B4-BE49-F238E27FC236}">
                <a16:creationId xmlns:a16="http://schemas.microsoft.com/office/drawing/2014/main" id="{9135A22C-5D5C-B818-9613-79C83C1E5D46}"/>
              </a:ext>
            </a:extLst>
          </p:cNvPr>
          <p:cNvSpPr>
            <a:spLocks noGrp="1"/>
          </p:cNvSpPr>
          <p:nvPr>
            <p:ph sz="quarter" idx="10" hasCustomPrompt="1"/>
          </p:nvPr>
        </p:nvSpPr>
        <p:spPr>
          <a:xfrm>
            <a:off x="419101" y="1926454"/>
            <a:ext cx="11353798" cy="3992025"/>
          </a:xfrm>
          <a:prstGeom prst="rect">
            <a:avLst/>
          </a:prstGeom>
        </p:spPr>
        <p:txBody>
          <a:bodyPr/>
          <a:lstStyle>
            <a:lvl1pPr marL="355600" indent="-355600">
              <a:lnSpc>
                <a:spcPct val="100000"/>
              </a:lnSpc>
              <a:spcBef>
                <a:spcPts val="1800"/>
              </a:spcBef>
              <a:buFontTx/>
              <a:buBlip>
                <a:blip r:embed="rId4">
                  <a:extLst>
                    <a:ext uri="{96DAC541-7B7A-43D3-8B79-37D633B846F1}">
                      <asvg:svgBlip xmlns:asvg="http://schemas.microsoft.com/office/drawing/2016/SVG/main" r:embed="rId5"/>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3" name="Picture Placeholder 6">
            <a:extLst>
              <a:ext uri="{FF2B5EF4-FFF2-40B4-BE49-F238E27FC236}">
                <a16:creationId xmlns:a16="http://schemas.microsoft.com/office/drawing/2014/main" id="{28B00F91-EF66-DDF1-D7FB-A36D17FFC588}"/>
              </a:ext>
            </a:extLst>
          </p:cNvPr>
          <p:cNvSpPr>
            <a:spLocks noGrp="1"/>
          </p:cNvSpPr>
          <p:nvPr>
            <p:ph type="pic" sz="quarter" idx="18" hasCustomPrompt="1"/>
          </p:nvPr>
        </p:nvSpPr>
        <p:spPr>
          <a:xfrm>
            <a:off x="10058400" y="6189488"/>
            <a:ext cx="2020186" cy="566911"/>
          </a:xfrm>
          <a:prstGeom prst="rect">
            <a:avLst/>
          </a:prstGeom>
        </p:spPr>
        <p:txBody>
          <a:bodyPr anchor="ctr"/>
          <a:lstStyle>
            <a:lvl1pPr marL="0" indent="0" algn="ctr">
              <a:buNone/>
              <a:defRPr sz="18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1074692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3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with footer - purpl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grpSp>
        <p:nvGrpSpPr>
          <p:cNvPr id="15" name="Group 14">
            <a:extLst>
              <a:ext uri="{FF2B5EF4-FFF2-40B4-BE49-F238E27FC236}">
                <a16:creationId xmlns:a16="http://schemas.microsoft.com/office/drawing/2014/main" id="{2BEAE2C9-453D-4B55-AABA-91789A0C2D68}"/>
              </a:ext>
            </a:extLst>
          </p:cNvPr>
          <p:cNvGrpSpPr/>
          <p:nvPr userDrawn="1"/>
        </p:nvGrpSpPr>
        <p:grpSpPr>
          <a:xfrm>
            <a:off x="1938335" y="6350491"/>
            <a:ext cx="8029529" cy="274147"/>
            <a:chOff x="1938336" y="6350491"/>
            <a:chExt cx="5008710" cy="274147"/>
          </a:xfrm>
          <a:solidFill>
            <a:srgbClr val="9973AE"/>
          </a:solidFill>
        </p:grpSpPr>
        <p:sp>
          <p:nvSpPr>
            <p:cNvPr id="16" name="Pentagon 18">
              <a:extLst>
                <a:ext uri="{FF2B5EF4-FFF2-40B4-BE49-F238E27FC236}">
                  <a16:creationId xmlns:a16="http://schemas.microsoft.com/office/drawing/2014/main" id="{5E5F6DBC-59D5-4CAB-99AA-F345E221A9B3}"/>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Pentagon 19">
              <a:extLst>
                <a:ext uri="{FF2B5EF4-FFF2-40B4-BE49-F238E27FC236}">
                  <a16:creationId xmlns:a16="http://schemas.microsoft.com/office/drawing/2014/main" id="{9C57C714-334B-4AE3-B909-B32A22CCB9C4}"/>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a:extLst>
              <a:ext uri="{FF2B5EF4-FFF2-40B4-BE49-F238E27FC236}">
                <a16:creationId xmlns:a16="http://schemas.microsoft.com/office/drawing/2014/main" id="{439056C3-AC53-42FE-92A6-F2F98FC9408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19" name="TextBox 18">
            <a:extLst>
              <a:ext uri="{FF2B5EF4-FFF2-40B4-BE49-F238E27FC236}">
                <a16:creationId xmlns:a16="http://schemas.microsoft.com/office/drawing/2014/main" id="{B9E79927-3979-49C3-8D3A-6B8CC577FE68}"/>
              </a:ext>
            </a:extLst>
          </p:cNvPr>
          <p:cNvSpPr txBox="1"/>
          <p:nvPr userDrawn="1"/>
        </p:nvSpPr>
        <p:spPr>
          <a:xfrm>
            <a:off x="6012644" y="6402166"/>
            <a:ext cx="166712" cy="169277"/>
          </a:xfrm>
          <a:prstGeom prst="rect">
            <a:avLst/>
          </a:prstGeom>
          <a:noFill/>
        </p:spPr>
        <p:txBody>
          <a:bodyPr wrap="none" lIns="0" tIns="0" rIns="0" bIns="0" rtlCol="0" anchor="ctr" anchorCtr="0">
            <a:spAutoFit/>
          </a:bodyPr>
          <a:lstStyle/>
          <a:p>
            <a:fld id="{5073BAAB-6021-4529-9CB3-96490DBFE498}" type="slidenum">
              <a:rPr lang="en-GB" sz="1100" b="0" smtClean="0">
                <a:solidFill>
                  <a:schemeClr val="bg1"/>
                </a:solidFill>
                <a:latin typeface="Calibri Light" panose="020F0302020204030204" pitchFamily="34" charset="0"/>
                <a:cs typeface="Calibri Light" panose="020F0302020204030204" pitchFamily="34" charset="0"/>
              </a:rPr>
              <a:pPr/>
              <a:t>‹#›</a:t>
            </a:fld>
            <a:endParaRPr lang="en-GB" sz="1100" b="0" dirty="0">
              <a:solidFill>
                <a:schemeClr val="bg1"/>
              </a:solidFill>
              <a:latin typeface="Calibri Light" panose="020F0302020204030204" pitchFamily="34" charset="0"/>
              <a:cs typeface="Calibri Light" panose="020F0302020204030204" pitchFamily="34" charset="0"/>
            </a:endParaRPr>
          </a:p>
        </p:txBody>
      </p:sp>
      <p:pic>
        <p:nvPicPr>
          <p:cNvPr id="20" name="Picture 19">
            <a:extLst>
              <a:ext uri="{FF2B5EF4-FFF2-40B4-BE49-F238E27FC236}">
                <a16:creationId xmlns:a16="http://schemas.microsoft.com/office/drawing/2014/main" id="{A3F7F394-2CAF-44FD-90B9-189461AF1D8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038784" y="6287986"/>
            <a:ext cx="2153216" cy="566911"/>
          </a:xfrm>
          <a:prstGeom prst="rect">
            <a:avLst/>
          </a:prstGeom>
        </p:spPr>
      </p:pic>
      <p:sp>
        <p:nvSpPr>
          <p:cNvPr id="21" name="Content Placeholder 8">
            <a:extLst>
              <a:ext uri="{FF2B5EF4-FFF2-40B4-BE49-F238E27FC236}">
                <a16:creationId xmlns:a16="http://schemas.microsoft.com/office/drawing/2014/main" id="{5EB83534-28C0-4596-A94B-DFE02F554F30}"/>
              </a:ext>
            </a:extLst>
          </p:cNvPr>
          <p:cNvSpPr>
            <a:spLocks noGrp="1"/>
          </p:cNvSpPr>
          <p:nvPr>
            <p:ph sz="quarter" idx="10" hasCustomPrompt="1"/>
          </p:nvPr>
        </p:nvSpPr>
        <p:spPr>
          <a:xfrm>
            <a:off x="419101" y="1456266"/>
            <a:ext cx="11332297" cy="4521201"/>
          </a:xfrm>
          <a:prstGeom prst="rect">
            <a:avLst/>
          </a:prstGeom>
        </p:spPr>
        <p:txBody>
          <a:bodyPr/>
          <a:lstStyle>
            <a:lvl1pPr marL="355600" indent="-355600">
              <a:lnSpc>
                <a:spcPct val="100000"/>
              </a:lnSpc>
              <a:spcBef>
                <a:spcPts val="1800"/>
              </a:spcBef>
              <a:buFontTx/>
              <a:buBlip>
                <a:blip r:embed="rId5">
                  <a:extLst>
                    <a:ext uri="{96DAC541-7B7A-43D3-8B79-37D633B846F1}">
                      <asvg:svgBlip xmlns:asvg="http://schemas.microsoft.com/office/drawing/2016/SVG/main" r:embed="rId6"/>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3BB8826-F7A6-B89A-D2F8-8111AC835D54}"/>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3812963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with footer ADD LOGO - purpl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grpSp>
        <p:nvGrpSpPr>
          <p:cNvPr id="15" name="Group 14">
            <a:extLst>
              <a:ext uri="{FF2B5EF4-FFF2-40B4-BE49-F238E27FC236}">
                <a16:creationId xmlns:a16="http://schemas.microsoft.com/office/drawing/2014/main" id="{2BEAE2C9-453D-4B55-AABA-91789A0C2D68}"/>
              </a:ext>
            </a:extLst>
          </p:cNvPr>
          <p:cNvGrpSpPr/>
          <p:nvPr userDrawn="1"/>
        </p:nvGrpSpPr>
        <p:grpSpPr>
          <a:xfrm>
            <a:off x="1938335" y="6350491"/>
            <a:ext cx="8029529" cy="274147"/>
            <a:chOff x="1938336" y="6350491"/>
            <a:chExt cx="5008710" cy="274147"/>
          </a:xfrm>
          <a:solidFill>
            <a:srgbClr val="9973AE"/>
          </a:solidFill>
        </p:grpSpPr>
        <p:sp>
          <p:nvSpPr>
            <p:cNvPr id="16" name="Pentagon 18">
              <a:extLst>
                <a:ext uri="{FF2B5EF4-FFF2-40B4-BE49-F238E27FC236}">
                  <a16:creationId xmlns:a16="http://schemas.microsoft.com/office/drawing/2014/main" id="{5E5F6DBC-59D5-4CAB-99AA-F345E221A9B3}"/>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Pentagon 19">
              <a:extLst>
                <a:ext uri="{FF2B5EF4-FFF2-40B4-BE49-F238E27FC236}">
                  <a16:creationId xmlns:a16="http://schemas.microsoft.com/office/drawing/2014/main" id="{9C57C714-334B-4AE3-B909-B32A22CCB9C4}"/>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a:extLst>
              <a:ext uri="{FF2B5EF4-FFF2-40B4-BE49-F238E27FC236}">
                <a16:creationId xmlns:a16="http://schemas.microsoft.com/office/drawing/2014/main" id="{439056C3-AC53-42FE-92A6-F2F98FC9408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19" name="TextBox 18">
            <a:extLst>
              <a:ext uri="{FF2B5EF4-FFF2-40B4-BE49-F238E27FC236}">
                <a16:creationId xmlns:a16="http://schemas.microsoft.com/office/drawing/2014/main" id="{B9E79927-3979-49C3-8D3A-6B8CC577FE68}"/>
              </a:ext>
            </a:extLst>
          </p:cNvPr>
          <p:cNvSpPr txBox="1"/>
          <p:nvPr userDrawn="1"/>
        </p:nvSpPr>
        <p:spPr>
          <a:xfrm>
            <a:off x="6012644" y="6402166"/>
            <a:ext cx="166712" cy="169277"/>
          </a:xfrm>
          <a:prstGeom prst="rect">
            <a:avLst/>
          </a:prstGeom>
          <a:noFill/>
        </p:spPr>
        <p:txBody>
          <a:bodyPr wrap="none" lIns="0" tIns="0" rIns="0" bIns="0" rtlCol="0" anchor="ctr" anchorCtr="0">
            <a:spAutoFit/>
          </a:bodyPr>
          <a:lstStyle/>
          <a:p>
            <a:fld id="{5073BAAB-6021-4529-9CB3-96490DBFE498}" type="slidenum">
              <a:rPr lang="en-GB" sz="1100" b="0" smtClean="0">
                <a:solidFill>
                  <a:schemeClr val="bg1"/>
                </a:solidFill>
                <a:latin typeface="Calibri Light" panose="020F0302020204030204" pitchFamily="34" charset="0"/>
                <a:cs typeface="Calibri Light" panose="020F0302020204030204" pitchFamily="34" charset="0"/>
              </a:rPr>
              <a:pPr/>
              <a:t>‹#›</a:t>
            </a:fld>
            <a:endParaRPr lang="en-GB" sz="1100" b="0" dirty="0">
              <a:solidFill>
                <a:schemeClr val="bg1"/>
              </a:solidFill>
              <a:latin typeface="Calibri Light" panose="020F0302020204030204" pitchFamily="34" charset="0"/>
              <a:cs typeface="Calibri Light" panose="020F0302020204030204" pitchFamily="34" charset="0"/>
            </a:endParaRPr>
          </a:p>
        </p:txBody>
      </p:sp>
      <p:sp>
        <p:nvSpPr>
          <p:cNvPr id="21" name="Content Placeholder 8">
            <a:extLst>
              <a:ext uri="{FF2B5EF4-FFF2-40B4-BE49-F238E27FC236}">
                <a16:creationId xmlns:a16="http://schemas.microsoft.com/office/drawing/2014/main" id="{5EB83534-28C0-4596-A94B-DFE02F554F30}"/>
              </a:ext>
            </a:extLst>
          </p:cNvPr>
          <p:cNvSpPr>
            <a:spLocks noGrp="1"/>
          </p:cNvSpPr>
          <p:nvPr>
            <p:ph sz="quarter" idx="10" hasCustomPrompt="1"/>
          </p:nvPr>
        </p:nvSpPr>
        <p:spPr>
          <a:xfrm>
            <a:off x="419101" y="1456266"/>
            <a:ext cx="11332297" cy="4521201"/>
          </a:xfrm>
          <a:prstGeom prst="rect">
            <a:avLst/>
          </a:prstGeom>
        </p:spPr>
        <p:txBody>
          <a:bodyPr/>
          <a:lstStyle>
            <a:lvl1pPr marL="355600" indent="-355600">
              <a:lnSpc>
                <a:spcPct val="100000"/>
              </a:lnSpc>
              <a:spcBef>
                <a:spcPts val="1800"/>
              </a:spcBef>
              <a:buFontTx/>
              <a:buBlip>
                <a:blip r:embed="rId4">
                  <a:extLst>
                    <a:ext uri="{96DAC541-7B7A-43D3-8B79-37D633B846F1}">
                      <asvg:svgBlip xmlns:asvg="http://schemas.microsoft.com/office/drawing/2016/SVG/main" r:embed="rId5"/>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3BB8826-F7A6-B89A-D2F8-8111AC835D54}"/>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3" name="Picture Placeholder 6">
            <a:extLst>
              <a:ext uri="{FF2B5EF4-FFF2-40B4-BE49-F238E27FC236}">
                <a16:creationId xmlns:a16="http://schemas.microsoft.com/office/drawing/2014/main" id="{DA011194-25A2-6ED0-CB12-ED48BCD5976C}"/>
              </a:ext>
            </a:extLst>
          </p:cNvPr>
          <p:cNvSpPr>
            <a:spLocks noGrp="1"/>
          </p:cNvSpPr>
          <p:nvPr>
            <p:ph type="pic" sz="quarter" idx="18" hasCustomPrompt="1"/>
          </p:nvPr>
        </p:nvSpPr>
        <p:spPr>
          <a:xfrm>
            <a:off x="10058400" y="6081822"/>
            <a:ext cx="2020186" cy="674577"/>
          </a:xfrm>
          <a:prstGeom prst="rect">
            <a:avLst/>
          </a:prstGeom>
        </p:spPr>
        <p:txBody>
          <a:bodyPr anchor="ctr"/>
          <a:lstStyle>
            <a:lvl1pPr marL="0" indent="0" algn="ctr">
              <a:buNone/>
              <a:defRPr sz="18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3358341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no footer - purpl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3" name="Content Placeholder 8">
            <a:extLst>
              <a:ext uri="{FF2B5EF4-FFF2-40B4-BE49-F238E27FC236}">
                <a16:creationId xmlns:a16="http://schemas.microsoft.com/office/drawing/2014/main" id="{DD3E6FD4-2DB8-4C5D-8BFD-BAAA4B7477D4}"/>
              </a:ext>
            </a:extLst>
          </p:cNvPr>
          <p:cNvSpPr>
            <a:spLocks noGrp="1"/>
          </p:cNvSpPr>
          <p:nvPr>
            <p:ph sz="quarter" idx="10" hasCustomPrompt="1"/>
          </p:nvPr>
        </p:nvSpPr>
        <p:spPr>
          <a:xfrm>
            <a:off x="419101" y="1456266"/>
            <a:ext cx="11332297" cy="4998855"/>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E0ED6BDE-6E99-8FB0-F113-915085603C91}"/>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830882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with sub &amp; text footer - purpl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Rectangle: Rounded Corners 1">
            <a:extLst>
              <a:ext uri="{FF2B5EF4-FFF2-40B4-BE49-F238E27FC236}">
                <a16:creationId xmlns:a16="http://schemas.microsoft.com/office/drawing/2014/main" id="{4A499927-2135-3B71-A681-7225A1517738}"/>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6" name="Text Placeholder 13">
            <a:extLst>
              <a:ext uri="{FF2B5EF4-FFF2-40B4-BE49-F238E27FC236}">
                <a16:creationId xmlns:a16="http://schemas.microsoft.com/office/drawing/2014/main" id="{F6D9AE91-4C2C-4EE1-2DF9-0B7FDDFBDE11}"/>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3" name="Rectangle: Rounded Corners 2">
            <a:extLst>
              <a:ext uri="{FF2B5EF4-FFF2-40B4-BE49-F238E27FC236}">
                <a16:creationId xmlns:a16="http://schemas.microsoft.com/office/drawing/2014/main" id="{1B3BABE5-0F3E-88AF-7470-F500AA9040B2}"/>
              </a:ext>
            </a:extLst>
          </p:cNvPr>
          <p:cNvSpPr/>
          <p:nvPr userDrawn="1"/>
        </p:nvSpPr>
        <p:spPr>
          <a:xfrm>
            <a:off x="0" y="6229626"/>
            <a:ext cx="12192000" cy="630000"/>
          </a:xfrm>
          <a:prstGeom prst="roundRect">
            <a:avLst>
              <a:gd name="adj" fmla="val 0"/>
            </a:avLst>
          </a:prstGeom>
          <a:gradFill flip="none" rotWithShape="1">
            <a:gsLst>
              <a:gs pos="60000">
                <a:srgbClr val="3767A2"/>
              </a:gs>
              <a:gs pos="0">
                <a:schemeClr val="accent5">
                  <a:lumMod val="67000"/>
                </a:schemeClr>
              </a:gs>
              <a:gs pos="76000">
                <a:schemeClr val="tx2"/>
              </a:gs>
              <a:gs pos="18000">
                <a:srgbClr val="906EA6"/>
              </a:gs>
              <a:gs pos="100000">
                <a:schemeClr val="tx2"/>
              </a:gs>
            </a:gsLst>
            <a:lin ang="660000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ffectLst>
                <a:outerShdw blurRad="38100" dist="38100" dir="2700000" algn="tl">
                  <a:srgbClr val="000000">
                    <a:alpha val="43137"/>
                  </a:srgbClr>
                </a:outerShdw>
              </a:effectLst>
            </a:endParaRPr>
          </a:p>
        </p:txBody>
      </p:sp>
      <p:sp>
        <p:nvSpPr>
          <p:cNvPr id="8" name="Text Placeholder 20">
            <a:extLst>
              <a:ext uri="{FF2B5EF4-FFF2-40B4-BE49-F238E27FC236}">
                <a16:creationId xmlns:a16="http://schemas.microsoft.com/office/drawing/2014/main" id="{6CD1842D-577B-97E3-618A-2053BFEA75B7}"/>
              </a:ext>
            </a:extLst>
          </p:cNvPr>
          <p:cNvSpPr>
            <a:spLocks noGrp="1"/>
          </p:cNvSpPr>
          <p:nvPr>
            <p:ph type="body" sz="quarter" idx="12" hasCustomPrompt="1"/>
          </p:nvPr>
        </p:nvSpPr>
        <p:spPr>
          <a:xfrm>
            <a:off x="419100" y="6386285"/>
            <a:ext cx="11423712" cy="331387"/>
          </a:xfrm>
          <a:prstGeom prst="rect">
            <a:avLst/>
          </a:prstGeom>
        </p:spPr>
        <p:txBody>
          <a:bodyPr/>
          <a:lstStyle>
            <a:lvl1pPr marL="0" indent="0" algn="ctr">
              <a:buNone/>
              <a:defRPr sz="2000">
                <a:solidFill>
                  <a:schemeClr val="bg1"/>
                </a:solidFill>
                <a:effectLst>
                  <a:outerShdw blurRad="38100" dist="38100" dir="2700000" algn="tl">
                    <a:srgbClr val="000000">
                      <a:alpha val="43137"/>
                    </a:srgbClr>
                  </a:outerShdw>
                </a:effectLst>
              </a:defRPr>
            </a:lvl1pPr>
          </a:lstStyle>
          <a:p>
            <a:pPr algn="ctr"/>
            <a:r>
              <a:rPr lang="en-US" sz="2000" b="0"/>
              <a:t>Click to Edit Footer Message</a:t>
            </a:r>
            <a:endParaRPr lang="en-US" sz="2000" b="0">
              <a:solidFill>
                <a:schemeClr val="bg1"/>
              </a:solidFill>
              <a:effectLst>
                <a:outerShdw blurRad="38100" dist="38100" dir="2700000" algn="tl">
                  <a:srgbClr val="000000">
                    <a:alpha val="43137"/>
                  </a:srgbClr>
                </a:outerShdw>
              </a:effectLst>
            </a:endParaRPr>
          </a:p>
        </p:txBody>
      </p:sp>
      <p:sp>
        <p:nvSpPr>
          <p:cNvPr id="9" name="Content Placeholder 8">
            <a:extLst>
              <a:ext uri="{FF2B5EF4-FFF2-40B4-BE49-F238E27FC236}">
                <a16:creationId xmlns:a16="http://schemas.microsoft.com/office/drawing/2014/main" id="{F164CABF-1A55-F9B7-1EC9-58E44568034A}"/>
              </a:ext>
            </a:extLst>
          </p:cNvPr>
          <p:cNvSpPr>
            <a:spLocks noGrp="1"/>
          </p:cNvSpPr>
          <p:nvPr>
            <p:ph sz="quarter" idx="10" hasCustomPrompt="1"/>
          </p:nvPr>
        </p:nvSpPr>
        <p:spPr>
          <a:xfrm>
            <a:off x="419101" y="1926454"/>
            <a:ext cx="11332297" cy="4030463"/>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7" name="Title Placeholder 1">
            <a:extLst>
              <a:ext uri="{FF2B5EF4-FFF2-40B4-BE49-F238E27FC236}">
                <a16:creationId xmlns:a16="http://schemas.microsoft.com/office/drawing/2014/main" id="{D327278C-40DE-205F-C5FB-434B851A29E2}"/>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3667039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with sub no footer - purpl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Rectangle: Rounded Corners 1">
            <a:extLst>
              <a:ext uri="{FF2B5EF4-FFF2-40B4-BE49-F238E27FC236}">
                <a16:creationId xmlns:a16="http://schemas.microsoft.com/office/drawing/2014/main" id="{4A499927-2135-3B71-A681-7225A1517738}"/>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6" name="Text Placeholder 13">
            <a:extLst>
              <a:ext uri="{FF2B5EF4-FFF2-40B4-BE49-F238E27FC236}">
                <a16:creationId xmlns:a16="http://schemas.microsoft.com/office/drawing/2014/main" id="{F6D9AE91-4C2C-4EE1-2DF9-0B7FDDFBDE11}"/>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7" name="Content Placeholder 8">
            <a:extLst>
              <a:ext uri="{FF2B5EF4-FFF2-40B4-BE49-F238E27FC236}">
                <a16:creationId xmlns:a16="http://schemas.microsoft.com/office/drawing/2014/main" id="{9194BD98-D16C-EB18-FFF0-B2E643D04D3D}"/>
              </a:ext>
            </a:extLst>
          </p:cNvPr>
          <p:cNvSpPr>
            <a:spLocks noGrp="1"/>
          </p:cNvSpPr>
          <p:nvPr>
            <p:ph sz="quarter" idx="14" hasCustomPrompt="1"/>
          </p:nvPr>
        </p:nvSpPr>
        <p:spPr>
          <a:xfrm>
            <a:off x="419101" y="1926454"/>
            <a:ext cx="11353798" cy="4667817"/>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3" name="Title Placeholder 1">
            <a:extLst>
              <a:ext uri="{FF2B5EF4-FFF2-40B4-BE49-F238E27FC236}">
                <a16:creationId xmlns:a16="http://schemas.microsoft.com/office/drawing/2014/main" id="{4343FB55-F40C-1E15-3644-46E65BCA6922}"/>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2436221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C658F51F-AFE9-4005-B6B1-CCC4391CEDB0}"/>
              </a:ext>
            </a:extLst>
          </p:cNvPr>
          <p:cNvSpPr>
            <a:spLocks noGrp="1"/>
          </p:cNvSpPr>
          <p:nvPr>
            <p:ph type="body" sz="quarter" idx="11" hasCustomPrompt="1"/>
          </p:nvPr>
        </p:nvSpPr>
        <p:spPr>
          <a:xfrm>
            <a:off x="2226733" y="2820350"/>
            <a:ext cx="7738533" cy="707845"/>
          </a:xfrm>
          <a:prstGeom prst="rect">
            <a:avLst/>
          </a:prstGeom>
        </p:spPr>
        <p:txBody>
          <a:bodyPr anchor="ctr">
            <a:noAutofit/>
          </a:bodyPr>
          <a:lstStyle>
            <a:lvl1pPr marL="0" indent="0" algn="ctr">
              <a:buNone/>
              <a:defRPr lang="en-GB" sz="3500" b="1" kern="1200" spc="250" baseline="0" dirty="0">
                <a:solidFill>
                  <a:schemeClr val="bg1"/>
                </a:solidFill>
                <a:effectLst>
                  <a:outerShdw blurRad="38100" dist="38100" dir="2700000" algn="tl">
                    <a:srgbClr val="000000">
                      <a:alpha val="43137"/>
                    </a:srgbClr>
                  </a:outerShdw>
                </a:effectLst>
                <a:latin typeface="Calibri" panose="020F0502020204030204" pitchFamily="34" charset="0"/>
                <a:ea typeface="+mn-ea"/>
                <a:cs typeface="+mn-cs"/>
              </a:defRPr>
            </a:lvl1pPr>
          </a:lstStyle>
          <a:p>
            <a:pPr marL="0" lvl="0" indent="0" algn="ctr" defTabSz="914326" rtl="0" eaLnBrk="1" latinLnBrk="0" hangingPunct="1">
              <a:lnSpc>
                <a:spcPct val="120000"/>
              </a:lnSpc>
              <a:spcBef>
                <a:spcPts val="1000"/>
              </a:spcBef>
              <a:buFont typeface="Arial" panose="020B0604020202020204" pitchFamily="34" charset="0"/>
              <a:buNone/>
            </a:pPr>
            <a:r>
              <a:rPr lang="en-GB" dirty="0"/>
              <a:t>Section Divider Title</a:t>
            </a:r>
          </a:p>
        </p:txBody>
      </p:sp>
      <p:sp>
        <p:nvSpPr>
          <p:cNvPr id="6" name="Text Placeholder 9">
            <a:extLst>
              <a:ext uri="{FF2B5EF4-FFF2-40B4-BE49-F238E27FC236}">
                <a16:creationId xmlns:a16="http://schemas.microsoft.com/office/drawing/2014/main" id="{09C4D6D0-2F35-40D2-ACD8-6934AC02848B}"/>
              </a:ext>
            </a:extLst>
          </p:cNvPr>
          <p:cNvSpPr>
            <a:spLocks noGrp="1"/>
          </p:cNvSpPr>
          <p:nvPr>
            <p:ph type="body" sz="quarter" idx="12" hasCustomPrompt="1"/>
          </p:nvPr>
        </p:nvSpPr>
        <p:spPr>
          <a:xfrm>
            <a:off x="2226733" y="3499620"/>
            <a:ext cx="7738532" cy="549804"/>
          </a:xfrm>
          <a:prstGeom prst="rect">
            <a:avLst/>
          </a:prstGeom>
        </p:spPr>
        <p:txBody>
          <a:bodyPr/>
          <a:lstStyle>
            <a:lvl1pPr marL="0" indent="0" algn="ctr">
              <a:buFont typeface="Arial" panose="020B0604020202020204" pitchFamily="34" charset="0"/>
              <a:buNone/>
              <a:defRPr sz="2800">
                <a:solidFill>
                  <a:schemeClr val="accent1"/>
                </a:solidFill>
                <a:effectLst>
                  <a:outerShdw blurRad="38100" dist="38100" dir="2700000" algn="tl">
                    <a:srgbClr val="000000">
                      <a:alpha val="43137"/>
                    </a:srgbClr>
                  </a:outerShdw>
                </a:effectLst>
              </a:defRPr>
            </a:lvl1pPr>
            <a:lvl2pPr marL="450000" indent="0" algn="ctr">
              <a:buNone/>
              <a:defRPr/>
            </a:lvl2pPr>
            <a:lvl3pPr marL="892800" indent="0" algn="ctr">
              <a:buNone/>
              <a:defRPr/>
            </a:lvl3pPr>
            <a:lvl4pPr marL="752475" indent="0" algn="ctr">
              <a:buNone/>
              <a:defRPr/>
            </a:lvl4pPr>
            <a:lvl5pPr marL="1828800" indent="0" algn="ctr">
              <a:buNone/>
              <a:defRPr/>
            </a:lvl5pPr>
          </a:lstStyle>
          <a:p>
            <a:pPr lvl="0"/>
            <a:r>
              <a:rPr lang="en-US"/>
              <a:t>Section Divider Subtitle (if required)</a:t>
            </a:r>
            <a:endParaRPr lang="en-GB"/>
          </a:p>
        </p:txBody>
      </p:sp>
    </p:spTree>
    <p:extLst>
      <p:ext uri="{BB962C8B-B14F-4D97-AF65-F5344CB8AC3E}">
        <p14:creationId xmlns:p14="http://schemas.microsoft.com/office/powerpoint/2010/main" val="3681829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DY no sub &amp; text footer - purpl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3" name="Rectangle: Rounded Corners 2">
            <a:extLst>
              <a:ext uri="{FF2B5EF4-FFF2-40B4-BE49-F238E27FC236}">
                <a16:creationId xmlns:a16="http://schemas.microsoft.com/office/drawing/2014/main" id="{1B3BABE5-0F3E-88AF-7470-F500AA9040B2}"/>
              </a:ext>
            </a:extLst>
          </p:cNvPr>
          <p:cNvSpPr/>
          <p:nvPr userDrawn="1"/>
        </p:nvSpPr>
        <p:spPr>
          <a:xfrm>
            <a:off x="0" y="6229626"/>
            <a:ext cx="12192000" cy="630000"/>
          </a:xfrm>
          <a:prstGeom prst="roundRect">
            <a:avLst>
              <a:gd name="adj" fmla="val 0"/>
            </a:avLst>
          </a:prstGeom>
          <a:gradFill flip="none" rotWithShape="1">
            <a:gsLst>
              <a:gs pos="60000">
                <a:srgbClr val="3767A2"/>
              </a:gs>
              <a:gs pos="0">
                <a:schemeClr val="accent5">
                  <a:lumMod val="67000"/>
                </a:schemeClr>
              </a:gs>
              <a:gs pos="76000">
                <a:schemeClr val="tx2"/>
              </a:gs>
              <a:gs pos="18000">
                <a:srgbClr val="906EA6"/>
              </a:gs>
              <a:gs pos="100000">
                <a:schemeClr val="tx2"/>
              </a:gs>
            </a:gsLst>
            <a:lin ang="660000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ffectLst>
                <a:outerShdw blurRad="38100" dist="38100" dir="2700000" algn="tl">
                  <a:srgbClr val="000000">
                    <a:alpha val="43137"/>
                  </a:srgbClr>
                </a:outerShdw>
              </a:effectLst>
            </a:endParaRPr>
          </a:p>
        </p:txBody>
      </p:sp>
      <p:sp>
        <p:nvSpPr>
          <p:cNvPr id="8" name="Text Placeholder 20">
            <a:extLst>
              <a:ext uri="{FF2B5EF4-FFF2-40B4-BE49-F238E27FC236}">
                <a16:creationId xmlns:a16="http://schemas.microsoft.com/office/drawing/2014/main" id="{6CD1842D-577B-97E3-618A-2053BFEA75B7}"/>
              </a:ext>
            </a:extLst>
          </p:cNvPr>
          <p:cNvSpPr>
            <a:spLocks noGrp="1"/>
          </p:cNvSpPr>
          <p:nvPr>
            <p:ph type="body" sz="quarter" idx="12" hasCustomPrompt="1"/>
          </p:nvPr>
        </p:nvSpPr>
        <p:spPr>
          <a:xfrm>
            <a:off x="419100" y="6386285"/>
            <a:ext cx="11423712" cy="331387"/>
          </a:xfrm>
          <a:prstGeom prst="rect">
            <a:avLst/>
          </a:prstGeom>
        </p:spPr>
        <p:txBody>
          <a:bodyPr/>
          <a:lstStyle>
            <a:lvl1pPr marL="0" indent="0" algn="ctr">
              <a:buNone/>
              <a:defRPr sz="2000">
                <a:solidFill>
                  <a:schemeClr val="bg1"/>
                </a:solidFill>
                <a:effectLst>
                  <a:outerShdw blurRad="38100" dist="38100" dir="2700000" algn="tl">
                    <a:srgbClr val="000000">
                      <a:alpha val="43137"/>
                    </a:srgbClr>
                  </a:outerShdw>
                </a:effectLst>
              </a:defRPr>
            </a:lvl1pPr>
          </a:lstStyle>
          <a:p>
            <a:pPr algn="ctr"/>
            <a:r>
              <a:rPr lang="en-US" sz="2000" b="0"/>
              <a:t>Click to Edit Footer Message</a:t>
            </a:r>
            <a:endParaRPr lang="en-US" sz="2000" b="0">
              <a:solidFill>
                <a:schemeClr val="bg1"/>
              </a:solidFill>
              <a:effectLst>
                <a:outerShdw blurRad="38100" dist="38100" dir="2700000" algn="tl">
                  <a:srgbClr val="000000">
                    <a:alpha val="43137"/>
                  </a:srgbClr>
                </a:outerShdw>
              </a:effectLst>
            </a:endParaRPr>
          </a:p>
        </p:txBody>
      </p:sp>
      <p:sp>
        <p:nvSpPr>
          <p:cNvPr id="7" name="Content Placeholder 8">
            <a:extLst>
              <a:ext uri="{FF2B5EF4-FFF2-40B4-BE49-F238E27FC236}">
                <a16:creationId xmlns:a16="http://schemas.microsoft.com/office/drawing/2014/main" id="{716A69DD-9003-7F9D-6A4D-83C89973B063}"/>
              </a:ext>
            </a:extLst>
          </p:cNvPr>
          <p:cNvSpPr>
            <a:spLocks noGrp="1"/>
          </p:cNvSpPr>
          <p:nvPr>
            <p:ph sz="quarter" idx="10" hasCustomPrompt="1"/>
          </p:nvPr>
        </p:nvSpPr>
        <p:spPr>
          <a:xfrm>
            <a:off x="419101" y="1456267"/>
            <a:ext cx="11332297" cy="4407410"/>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BD5B7022-66AA-F8FD-D8FB-A13795379176}"/>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843651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no footer - purple/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E0ED6BDE-6E99-8FB0-F113-915085603C91}"/>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6" name="Content Placeholder 8">
            <a:extLst>
              <a:ext uri="{FF2B5EF4-FFF2-40B4-BE49-F238E27FC236}">
                <a16:creationId xmlns:a16="http://schemas.microsoft.com/office/drawing/2014/main" id="{B035926F-5CBC-550D-3786-662C3F2DAF1A}"/>
              </a:ext>
            </a:extLst>
          </p:cNvPr>
          <p:cNvSpPr>
            <a:spLocks noGrp="1"/>
          </p:cNvSpPr>
          <p:nvPr>
            <p:ph sz="quarter" idx="10" hasCustomPrompt="1"/>
          </p:nvPr>
        </p:nvSpPr>
        <p:spPr>
          <a:xfrm>
            <a:off x="419101" y="1455576"/>
            <a:ext cx="11332297" cy="4999545"/>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Tree>
    <p:extLst>
      <p:ext uri="{BB962C8B-B14F-4D97-AF65-F5344CB8AC3E}">
        <p14:creationId xmlns:p14="http://schemas.microsoft.com/office/powerpoint/2010/main" val="1848754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BH logo in footer - purple/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E0ED6BDE-6E99-8FB0-F113-915085603C91}"/>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6" name="Content Placeholder 8">
            <a:extLst>
              <a:ext uri="{FF2B5EF4-FFF2-40B4-BE49-F238E27FC236}">
                <a16:creationId xmlns:a16="http://schemas.microsoft.com/office/drawing/2014/main" id="{B035926F-5CBC-550D-3786-662C3F2DAF1A}"/>
              </a:ext>
            </a:extLst>
          </p:cNvPr>
          <p:cNvSpPr>
            <a:spLocks noGrp="1"/>
          </p:cNvSpPr>
          <p:nvPr>
            <p:ph sz="quarter" idx="10" hasCustomPrompt="1"/>
          </p:nvPr>
        </p:nvSpPr>
        <p:spPr>
          <a:xfrm>
            <a:off x="419101" y="1455576"/>
            <a:ext cx="11332297" cy="4999545"/>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pic>
        <p:nvPicPr>
          <p:cNvPr id="3" name="Picture 2" descr="A white text on a black background&#10;&#10;AI-generated content may be incorrect.">
            <a:extLst>
              <a:ext uri="{FF2B5EF4-FFF2-40B4-BE49-F238E27FC236}">
                <a16:creationId xmlns:a16="http://schemas.microsoft.com/office/drawing/2014/main" id="{3B1E73F7-49E3-8EC9-4E40-43857F16E6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75652" y="6335281"/>
            <a:ext cx="1403076" cy="293094"/>
          </a:xfrm>
          <a:prstGeom prst="rect">
            <a:avLst/>
          </a:prstGeom>
        </p:spPr>
      </p:pic>
    </p:spTree>
    <p:extLst>
      <p:ext uri="{BB962C8B-B14F-4D97-AF65-F5344CB8AC3E}">
        <p14:creationId xmlns:p14="http://schemas.microsoft.com/office/powerpoint/2010/main" val="1183393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with footer - purple/dark blu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8A11AE-C43A-CE2F-8019-E019703086BE}"/>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89EDAF91-F216-646C-EA73-4643272180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456267"/>
            <a:ext cx="11332297" cy="4447384"/>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A332326-1E1C-DF92-7901-313DAB1DE50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4" name="Group 3">
            <a:extLst>
              <a:ext uri="{FF2B5EF4-FFF2-40B4-BE49-F238E27FC236}">
                <a16:creationId xmlns:a16="http://schemas.microsoft.com/office/drawing/2014/main" id="{6014C487-6BAA-7453-D2A4-BADB1F1127BA}"/>
              </a:ext>
            </a:extLst>
          </p:cNvPr>
          <p:cNvGrpSpPr/>
          <p:nvPr userDrawn="1"/>
        </p:nvGrpSpPr>
        <p:grpSpPr>
          <a:xfrm>
            <a:off x="1938335" y="6350491"/>
            <a:ext cx="8029529" cy="274147"/>
            <a:chOff x="1938336" y="6350491"/>
            <a:chExt cx="5008710" cy="274147"/>
          </a:xfrm>
          <a:solidFill>
            <a:schemeClr val="accent5"/>
          </a:solidFill>
        </p:grpSpPr>
        <p:sp>
          <p:nvSpPr>
            <p:cNvPr id="6" name="Pentagon 18">
              <a:extLst>
                <a:ext uri="{FF2B5EF4-FFF2-40B4-BE49-F238E27FC236}">
                  <a16:creationId xmlns:a16="http://schemas.microsoft.com/office/drawing/2014/main" id="{2398E9B0-CC56-6640-3FAA-9FD8D16BAEC9}"/>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entagon 19">
              <a:extLst>
                <a:ext uri="{FF2B5EF4-FFF2-40B4-BE49-F238E27FC236}">
                  <a16:creationId xmlns:a16="http://schemas.microsoft.com/office/drawing/2014/main" id="{B78CFFA3-0C46-99D0-66B3-FA16F77F7D69}"/>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7">
            <a:extLst>
              <a:ext uri="{FF2B5EF4-FFF2-40B4-BE49-F238E27FC236}">
                <a16:creationId xmlns:a16="http://schemas.microsoft.com/office/drawing/2014/main" id="{BDD66FFC-5C80-23A8-4930-E3BCE509E1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pic>
        <p:nvPicPr>
          <p:cNvPr id="9" name="Picture 8">
            <a:extLst>
              <a:ext uri="{FF2B5EF4-FFF2-40B4-BE49-F238E27FC236}">
                <a16:creationId xmlns:a16="http://schemas.microsoft.com/office/drawing/2014/main" id="{CE84527E-A8A0-854E-6691-8D70CE18C0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038784" y="6287986"/>
            <a:ext cx="2153216" cy="566911"/>
          </a:xfrm>
          <a:prstGeom prst="rect">
            <a:avLst/>
          </a:prstGeom>
        </p:spPr>
      </p:pic>
    </p:spTree>
    <p:extLst>
      <p:ext uri="{BB962C8B-B14F-4D97-AF65-F5344CB8AC3E}">
        <p14:creationId xmlns:p14="http://schemas.microsoft.com/office/powerpoint/2010/main" val="42411933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with footer ADD LOGO - purple/dark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E6190-23EB-4021-67B9-194989401568}"/>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89EDAF91-F216-646C-EA73-4643272180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456267"/>
            <a:ext cx="11332297" cy="4447384"/>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A332326-1E1C-DF92-7901-313DAB1DE50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4" name="Group 3">
            <a:extLst>
              <a:ext uri="{FF2B5EF4-FFF2-40B4-BE49-F238E27FC236}">
                <a16:creationId xmlns:a16="http://schemas.microsoft.com/office/drawing/2014/main" id="{6014C487-6BAA-7453-D2A4-BADB1F1127BA}"/>
              </a:ext>
            </a:extLst>
          </p:cNvPr>
          <p:cNvGrpSpPr/>
          <p:nvPr userDrawn="1"/>
        </p:nvGrpSpPr>
        <p:grpSpPr>
          <a:xfrm>
            <a:off x="1938335" y="6350491"/>
            <a:ext cx="8029529" cy="274147"/>
            <a:chOff x="1938336" y="6350491"/>
            <a:chExt cx="5008710" cy="274147"/>
          </a:xfrm>
          <a:solidFill>
            <a:schemeClr val="accent5"/>
          </a:solidFill>
        </p:grpSpPr>
        <p:sp>
          <p:nvSpPr>
            <p:cNvPr id="6" name="Pentagon 18">
              <a:extLst>
                <a:ext uri="{FF2B5EF4-FFF2-40B4-BE49-F238E27FC236}">
                  <a16:creationId xmlns:a16="http://schemas.microsoft.com/office/drawing/2014/main" id="{2398E9B0-CC56-6640-3FAA-9FD8D16BAEC9}"/>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entagon 19">
              <a:extLst>
                <a:ext uri="{FF2B5EF4-FFF2-40B4-BE49-F238E27FC236}">
                  <a16:creationId xmlns:a16="http://schemas.microsoft.com/office/drawing/2014/main" id="{B78CFFA3-0C46-99D0-66B3-FA16F77F7D69}"/>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7">
            <a:extLst>
              <a:ext uri="{FF2B5EF4-FFF2-40B4-BE49-F238E27FC236}">
                <a16:creationId xmlns:a16="http://schemas.microsoft.com/office/drawing/2014/main" id="{BDD66FFC-5C80-23A8-4930-E3BCE509E1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5" name="Picture Placeholder 6">
            <a:extLst>
              <a:ext uri="{FF2B5EF4-FFF2-40B4-BE49-F238E27FC236}">
                <a16:creationId xmlns:a16="http://schemas.microsoft.com/office/drawing/2014/main" id="{1B86D2D7-94AD-342E-B725-2006E0691A0B}"/>
              </a:ext>
            </a:extLst>
          </p:cNvPr>
          <p:cNvSpPr>
            <a:spLocks noGrp="1"/>
          </p:cNvSpPr>
          <p:nvPr>
            <p:ph type="pic" sz="quarter" idx="18" hasCustomPrompt="1"/>
          </p:nvPr>
        </p:nvSpPr>
        <p:spPr>
          <a:xfrm>
            <a:off x="10058400" y="6189488"/>
            <a:ext cx="2020186" cy="566911"/>
          </a:xfrm>
          <a:prstGeom prst="rect">
            <a:avLst/>
          </a:prstGeom>
        </p:spPr>
        <p:txBody>
          <a:bodyPr anchor="ctr"/>
          <a:lstStyle>
            <a:lvl1pPr marL="0" indent="0" algn="ctr">
              <a:buNone/>
              <a:defRPr sz="18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34305411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blank footer - purple/dark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C7F70C-DCF5-9326-EB65-CDA085E570BA}"/>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89EDAF91-F216-646C-EA73-4643272180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456267"/>
            <a:ext cx="11332297" cy="4447384"/>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A332326-1E1C-DF92-7901-313DAB1DE50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4202889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with sub no footer - purple/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E0ED6BDE-6E99-8FB0-F113-915085603C91}"/>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6" name="Rectangle: Rounded Corners 5">
            <a:extLst>
              <a:ext uri="{FF2B5EF4-FFF2-40B4-BE49-F238E27FC236}">
                <a16:creationId xmlns:a16="http://schemas.microsoft.com/office/drawing/2014/main" id="{62D0F2D5-334F-44C8-F569-752FE02E88AB}"/>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7" name="Text Placeholder 13">
            <a:extLst>
              <a:ext uri="{FF2B5EF4-FFF2-40B4-BE49-F238E27FC236}">
                <a16:creationId xmlns:a16="http://schemas.microsoft.com/office/drawing/2014/main" id="{4D565CA0-B706-DDD5-1771-3B3E98711EEC}"/>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8" name="Content Placeholder 8">
            <a:extLst>
              <a:ext uri="{FF2B5EF4-FFF2-40B4-BE49-F238E27FC236}">
                <a16:creationId xmlns:a16="http://schemas.microsoft.com/office/drawing/2014/main" id="{FCF67B5C-F520-A5B3-681D-B8F1BB00CCF9}"/>
              </a:ext>
            </a:extLst>
          </p:cNvPr>
          <p:cNvSpPr>
            <a:spLocks noGrp="1"/>
          </p:cNvSpPr>
          <p:nvPr>
            <p:ph sz="quarter" idx="10" hasCustomPrompt="1"/>
          </p:nvPr>
        </p:nvSpPr>
        <p:spPr>
          <a:xfrm>
            <a:off x="419101" y="1926454"/>
            <a:ext cx="11353798" cy="4667817"/>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Tree>
    <p:extLst>
      <p:ext uri="{BB962C8B-B14F-4D97-AF65-F5344CB8AC3E}">
        <p14:creationId xmlns:p14="http://schemas.microsoft.com/office/powerpoint/2010/main" val="1445779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with sub BH logo in footer - purple/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E0ED6BDE-6E99-8FB0-F113-915085603C91}"/>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6" name="Rectangle: Rounded Corners 5">
            <a:extLst>
              <a:ext uri="{FF2B5EF4-FFF2-40B4-BE49-F238E27FC236}">
                <a16:creationId xmlns:a16="http://schemas.microsoft.com/office/drawing/2014/main" id="{62D0F2D5-334F-44C8-F569-752FE02E88AB}"/>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7" name="Text Placeholder 13">
            <a:extLst>
              <a:ext uri="{FF2B5EF4-FFF2-40B4-BE49-F238E27FC236}">
                <a16:creationId xmlns:a16="http://schemas.microsoft.com/office/drawing/2014/main" id="{4D565CA0-B706-DDD5-1771-3B3E98711EEC}"/>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8" name="Content Placeholder 8">
            <a:extLst>
              <a:ext uri="{FF2B5EF4-FFF2-40B4-BE49-F238E27FC236}">
                <a16:creationId xmlns:a16="http://schemas.microsoft.com/office/drawing/2014/main" id="{FCF67B5C-F520-A5B3-681D-B8F1BB00CCF9}"/>
              </a:ext>
            </a:extLst>
          </p:cNvPr>
          <p:cNvSpPr>
            <a:spLocks noGrp="1"/>
          </p:cNvSpPr>
          <p:nvPr>
            <p:ph sz="quarter" idx="10" hasCustomPrompt="1"/>
          </p:nvPr>
        </p:nvSpPr>
        <p:spPr>
          <a:xfrm>
            <a:off x="419101" y="1926454"/>
            <a:ext cx="11353798" cy="4667817"/>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pic>
        <p:nvPicPr>
          <p:cNvPr id="3" name="Picture 2" descr="A white text on a black background&#10;&#10;AI-generated content may be incorrect.">
            <a:extLst>
              <a:ext uri="{FF2B5EF4-FFF2-40B4-BE49-F238E27FC236}">
                <a16:creationId xmlns:a16="http://schemas.microsoft.com/office/drawing/2014/main" id="{BFC01393-0E6B-7A09-2BAB-8286B21107A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75652" y="6335281"/>
            <a:ext cx="1403076" cy="293094"/>
          </a:xfrm>
          <a:prstGeom prst="rect">
            <a:avLst/>
          </a:prstGeom>
        </p:spPr>
      </p:pic>
    </p:spTree>
    <p:extLst>
      <p:ext uri="{BB962C8B-B14F-4D97-AF65-F5344CB8AC3E}">
        <p14:creationId xmlns:p14="http://schemas.microsoft.com/office/powerpoint/2010/main" val="2986887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with sub &amp; footer - purple/dark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6F04FA-AB86-5A14-01EE-CD8797F7DE07}"/>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07A15038-FA89-B6C6-356D-333C5C6C9C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Rectangle: Rounded Corners 1">
            <a:extLst>
              <a:ext uri="{FF2B5EF4-FFF2-40B4-BE49-F238E27FC236}">
                <a16:creationId xmlns:a16="http://schemas.microsoft.com/office/drawing/2014/main" id="{D0B33C9D-7B5C-E90A-2CFF-B4F24A83A972}"/>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10" name="Text Placeholder 13">
            <a:extLst>
              <a:ext uri="{FF2B5EF4-FFF2-40B4-BE49-F238E27FC236}">
                <a16:creationId xmlns:a16="http://schemas.microsoft.com/office/drawing/2014/main" id="{4F8FC617-E8CA-88BF-632C-573FCFC015D7}"/>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6" name="Title Placeholder 1">
            <a:extLst>
              <a:ext uri="{FF2B5EF4-FFF2-40B4-BE49-F238E27FC236}">
                <a16:creationId xmlns:a16="http://schemas.microsoft.com/office/drawing/2014/main" id="{DD576903-B9EB-C61F-B9A3-B6FD1E192A8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7" name="Group 6">
            <a:extLst>
              <a:ext uri="{FF2B5EF4-FFF2-40B4-BE49-F238E27FC236}">
                <a16:creationId xmlns:a16="http://schemas.microsoft.com/office/drawing/2014/main" id="{19E765DE-DA6C-D287-7ECD-D7292F725CA8}"/>
              </a:ext>
            </a:extLst>
          </p:cNvPr>
          <p:cNvGrpSpPr/>
          <p:nvPr userDrawn="1"/>
        </p:nvGrpSpPr>
        <p:grpSpPr>
          <a:xfrm>
            <a:off x="1938335" y="6350491"/>
            <a:ext cx="8029529" cy="274147"/>
            <a:chOff x="1938336" y="6350491"/>
            <a:chExt cx="5008710" cy="274147"/>
          </a:xfrm>
          <a:solidFill>
            <a:schemeClr val="accent5"/>
          </a:solidFill>
        </p:grpSpPr>
        <p:sp>
          <p:nvSpPr>
            <p:cNvPr id="8" name="Pentagon 18">
              <a:extLst>
                <a:ext uri="{FF2B5EF4-FFF2-40B4-BE49-F238E27FC236}">
                  <a16:creationId xmlns:a16="http://schemas.microsoft.com/office/drawing/2014/main" id="{C4AD89F3-AE3D-C693-9A3C-F407FE9D741F}"/>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entagon 19">
              <a:extLst>
                <a:ext uri="{FF2B5EF4-FFF2-40B4-BE49-F238E27FC236}">
                  <a16:creationId xmlns:a16="http://schemas.microsoft.com/office/drawing/2014/main" id="{EB5359B1-EB91-C24C-ECF3-A826E785C068}"/>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1" name="Picture 10">
            <a:extLst>
              <a:ext uri="{FF2B5EF4-FFF2-40B4-BE49-F238E27FC236}">
                <a16:creationId xmlns:a16="http://schemas.microsoft.com/office/drawing/2014/main" id="{FB7F3BFD-4503-EDC8-2FFD-51C36722E32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pic>
        <p:nvPicPr>
          <p:cNvPr id="12" name="Picture 11">
            <a:extLst>
              <a:ext uri="{FF2B5EF4-FFF2-40B4-BE49-F238E27FC236}">
                <a16:creationId xmlns:a16="http://schemas.microsoft.com/office/drawing/2014/main" id="{92F24C14-BFE3-A14C-305B-76F65EDF84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038784" y="6287986"/>
            <a:ext cx="2153216" cy="566911"/>
          </a:xfrm>
          <a:prstGeom prst="rect">
            <a:avLst/>
          </a:prstGeom>
        </p:spPr>
      </p:pic>
      <p:sp>
        <p:nvSpPr>
          <p:cNvPr id="15" name="Content Placeholder 8">
            <a:extLst>
              <a:ext uri="{FF2B5EF4-FFF2-40B4-BE49-F238E27FC236}">
                <a16:creationId xmlns:a16="http://schemas.microsoft.com/office/drawing/2014/main" id="{9135A22C-5D5C-B818-9613-79C83C1E5D46}"/>
              </a:ext>
            </a:extLst>
          </p:cNvPr>
          <p:cNvSpPr>
            <a:spLocks noGrp="1"/>
          </p:cNvSpPr>
          <p:nvPr>
            <p:ph sz="quarter" idx="10" hasCustomPrompt="1"/>
          </p:nvPr>
        </p:nvSpPr>
        <p:spPr>
          <a:xfrm>
            <a:off x="419101" y="1926454"/>
            <a:ext cx="11353798" cy="3992025"/>
          </a:xfrm>
          <a:prstGeom prst="rect">
            <a:avLst/>
          </a:prstGeom>
        </p:spPr>
        <p:txBody>
          <a:bodyPr/>
          <a:lstStyle>
            <a:lvl1pPr marL="355600" indent="-355600">
              <a:lnSpc>
                <a:spcPct val="100000"/>
              </a:lnSpc>
              <a:spcBef>
                <a:spcPts val="1800"/>
              </a:spcBef>
              <a:buFontTx/>
              <a:buBlip>
                <a:blip r:embed="rId5">
                  <a:extLst>
                    <a:ext uri="{96DAC541-7B7A-43D3-8B79-37D633B846F1}">
                      <asvg:svgBlip xmlns:asvg="http://schemas.microsoft.com/office/drawing/2016/SVG/main" r:embed="rId6"/>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Tree>
    <p:extLst>
      <p:ext uri="{BB962C8B-B14F-4D97-AF65-F5344CB8AC3E}">
        <p14:creationId xmlns:p14="http://schemas.microsoft.com/office/powerpoint/2010/main" val="3249680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with sub &amp; footer ADD LOGO - purple/dark blu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780FAB-DC29-C67C-3052-3B220A4DDC8C}"/>
              </a:ext>
            </a:extLst>
          </p:cNvPr>
          <p:cNvSpPr/>
          <p:nvPr userDrawn="1"/>
        </p:nvSpPr>
        <p:spPr>
          <a:xfrm>
            <a:off x="0" y="6092824"/>
            <a:ext cx="12192000" cy="765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07A15038-FA89-B6C6-356D-333C5C6C9C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Rectangle: Rounded Corners 1">
            <a:extLst>
              <a:ext uri="{FF2B5EF4-FFF2-40B4-BE49-F238E27FC236}">
                <a16:creationId xmlns:a16="http://schemas.microsoft.com/office/drawing/2014/main" id="{D0B33C9D-7B5C-E90A-2CFF-B4F24A83A972}"/>
              </a:ext>
            </a:extLst>
          </p:cNvPr>
          <p:cNvSpPr/>
          <p:nvPr userDrawn="1"/>
        </p:nvSpPr>
        <p:spPr>
          <a:xfrm>
            <a:off x="0" y="110490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10" name="Text Placeholder 13">
            <a:extLst>
              <a:ext uri="{FF2B5EF4-FFF2-40B4-BE49-F238E27FC236}">
                <a16:creationId xmlns:a16="http://schemas.microsoft.com/office/drawing/2014/main" id="{4F8FC617-E8CA-88BF-632C-573FCFC015D7}"/>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6" name="Title Placeholder 1">
            <a:extLst>
              <a:ext uri="{FF2B5EF4-FFF2-40B4-BE49-F238E27FC236}">
                <a16:creationId xmlns:a16="http://schemas.microsoft.com/office/drawing/2014/main" id="{DD576903-B9EB-C61F-B9A3-B6FD1E192A8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grpSp>
        <p:nvGrpSpPr>
          <p:cNvPr id="7" name="Group 6">
            <a:extLst>
              <a:ext uri="{FF2B5EF4-FFF2-40B4-BE49-F238E27FC236}">
                <a16:creationId xmlns:a16="http://schemas.microsoft.com/office/drawing/2014/main" id="{19E765DE-DA6C-D287-7ECD-D7292F725CA8}"/>
              </a:ext>
            </a:extLst>
          </p:cNvPr>
          <p:cNvGrpSpPr/>
          <p:nvPr userDrawn="1"/>
        </p:nvGrpSpPr>
        <p:grpSpPr>
          <a:xfrm>
            <a:off x="1938335" y="6350491"/>
            <a:ext cx="8029529" cy="274147"/>
            <a:chOff x="1938336" y="6350491"/>
            <a:chExt cx="5008710" cy="274147"/>
          </a:xfrm>
          <a:solidFill>
            <a:schemeClr val="accent5"/>
          </a:solidFill>
        </p:grpSpPr>
        <p:sp>
          <p:nvSpPr>
            <p:cNvPr id="8" name="Pentagon 18">
              <a:extLst>
                <a:ext uri="{FF2B5EF4-FFF2-40B4-BE49-F238E27FC236}">
                  <a16:creationId xmlns:a16="http://schemas.microsoft.com/office/drawing/2014/main" id="{C4AD89F3-AE3D-C693-9A3C-F407FE9D741F}"/>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entagon 19">
              <a:extLst>
                <a:ext uri="{FF2B5EF4-FFF2-40B4-BE49-F238E27FC236}">
                  <a16:creationId xmlns:a16="http://schemas.microsoft.com/office/drawing/2014/main" id="{EB5359B1-EB91-C24C-ECF3-A826E785C068}"/>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1" name="Picture 10">
            <a:extLst>
              <a:ext uri="{FF2B5EF4-FFF2-40B4-BE49-F238E27FC236}">
                <a16:creationId xmlns:a16="http://schemas.microsoft.com/office/drawing/2014/main" id="{FB7F3BFD-4503-EDC8-2FFD-51C36722E32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15" name="Content Placeholder 8">
            <a:extLst>
              <a:ext uri="{FF2B5EF4-FFF2-40B4-BE49-F238E27FC236}">
                <a16:creationId xmlns:a16="http://schemas.microsoft.com/office/drawing/2014/main" id="{9135A22C-5D5C-B818-9613-79C83C1E5D46}"/>
              </a:ext>
            </a:extLst>
          </p:cNvPr>
          <p:cNvSpPr>
            <a:spLocks noGrp="1"/>
          </p:cNvSpPr>
          <p:nvPr>
            <p:ph sz="quarter" idx="10" hasCustomPrompt="1"/>
          </p:nvPr>
        </p:nvSpPr>
        <p:spPr>
          <a:xfrm>
            <a:off x="419101" y="1926454"/>
            <a:ext cx="11353798" cy="3992025"/>
          </a:xfrm>
          <a:prstGeom prst="rect">
            <a:avLst/>
          </a:prstGeom>
        </p:spPr>
        <p:txBody>
          <a:bodyPr/>
          <a:lstStyle>
            <a:lvl1pPr marL="355600" indent="-355600">
              <a:lnSpc>
                <a:spcPct val="100000"/>
              </a:lnSpc>
              <a:spcBef>
                <a:spcPts val="1800"/>
              </a:spcBef>
              <a:buFontTx/>
              <a:buBlip>
                <a:blip r:embed="rId4">
                  <a:extLst>
                    <a:ext uri="{96DAC541-7B7A-43D3-8B79-37D633B846F1}">
                      <asvg:svgBlip xmlns:asvg="http://schemas.microsoft.com/office/drawing/2016/SVG/main" r:embed="rId5"/>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4" name="Picture Placeholder 6">
            <a:extLst>
              <a:ext uri="{FF2B5EF4-FFF2-40B4-BE49-F238E27FC236}">
                <a16:creationId xmlns:a16="http://schemas.microsoft.com/office/drawing/2014/main" id="{E11194D6-7416-52E8-FB1F-D78E35826C73}"/>
              </a:ext>
            </a:extLst>
          </p:cNvPr>
          <p:cNvSpPr>
            <a:spLocks noGrp="1"/>
          </p:cNvSpPr>
          <p:nvPr>
            <p:ph type="pic" sz="quarter" idx="18" hasCustomPrompt="1"/>
          </p:nvPr>
        </p:nvSpPr>
        <p:spPr>
          <a:xfrm>
            <a:off x="10058400" y="6189488"/>
            <a:ext cx="2020186" cy="566911"/>
          </a:xfrm>
          <a:prstGeom prst="rect">
            <a:avLst/>
          </a:prstGeom>
        </p:spPr>
        <p:txBody>
          <a:bodyPr anchor="ctr"/>
          <a:lstStyle>
            <a:lvl1pPr marL="0" indent="0" algn="ctr">
              <a:buNone/>
              <a:defRPr sz="18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3389597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with footer - blue/whit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A2B7407-4C64-4BD7-B141-F2D8114C2955}"/>
              </a:ext>
            </a:extLst>
          </p:cNvPr>
          <p:cNvGrpSpPr/>
          <p:nvPr userDrawn="1"/>
        </p:nvGrpSpPr>
        <p:grpSpPr>
          <a:xfrm>
            <a:off x="1938335" y="6350491"/>
            <a:ext cx="8029529" cy="274147"/>
            <a:chOff x="1938336" y="6350491"/>
            <a:chExt cx="5008710" cy="274147"/>
          </a:xfrm>
          <a:solidFill>
            <a:srgbClr val="329ABD"/>
          </a:solidFill>
        </p:grpSpPr>
        <p:sp>
          <p:nvSpPr>
            <p:cNvPr id="15" name="Pentagon 18">
              <a:extLst>
                <a:ext uri="{FF2B5EF4-FFF2-40B4-BE49-F238E27FC236}">
                  <a16:creationId xmlns:a16="http://schemas.microsoft.com/office/drawing/2014/main" id="{70A6B7DB-0017-416A-8B63-2B679446C0DE}"/>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Pentagon 19">
              <a:extLst>
                <a:ext uri="{FF2B5EF4-FFF2-40B4-BE49-F238E27FC236}">
                  <a16:creationId xmlns:a16="http://schemas.microsoft.com/office/drawing/2014/main" id="{961D96AF-2BFE-4124-B6E4-0155ED515966}"/>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pic>
        <p:nvPicPr>
          <p:cNvPr id="4" name="Picture 3">
            <a:extLst>
              <a:ext uri="{FF2B5EF4-FFF2-40B4-BE49-F238E27FC236}">
                <a16:creationId xmlns:a16="http://schemas.microsoft.com/office/drawing/2014/main" id="{85B8CE99-28F2-45B1-8218-5A290A6BA57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10" name="TextBox 9">
            <a:extLst>
              <a:ext uri="{FF2B5EF4-FFF2-40B4-BE49-F238E27FC236}">
                <a16:creationId xmlns:a16="http://schemas.microsoft.com/office/drawing/2014/main" id="{2AD7832D-D7EC-4C5B-8FA0-D1CAB5206330}"/>
              </a:ext>
            </a:extLst>
          </p:cNvPr>
          <p:cNvSpPr txBox="1"/>
          <p:nvPr userDrawn="1"/>
        </p:nvSpPr>
        <p:spPr>
          <a:xfrm>
            <a:off x="6012644" y="6402166"/>
            <a:ext cx="166712" cy="169277"/>
          </a:xfrm>
          <a:prstGeom prst="rect">
            <a:avLst/>
          </a:prstGeom>
          <a:noFill/>
        </p:spPr>
        <p:txBody>
          <a:bodyPr wrap="none" lIns="0" tIns="0" rIns="0" bIns="0" rtlCol="0" anchor="ctr" anchorCtr="0">
            <a:spAutoFit/>
          </a:bodyPr>
          <a:lstStyle/>
          <a:p>
            <a:fld id="{5073BAAB-6021-4529-9CB3-96490DBFE498}" type="slidenum">
              <a:rPr lang="en-GB" sz="1100" b="0" smtClean="0">
                <a:solidFill>
                  <a:schemeClr val="bg1"/>
                </a:solidFill>
                <a:latin typeface="Calibri Light" panose="020F0302020204030204" pitchFamily="34" charset="0"/>
                <a:cs typeface="Calibri Light" panose="020F0302020204030204" pitchFamily="34" charset="0"/>
              </a:rPr>
              <a:pPr/>
              <a:t>‹#›</a:t>
            </a:fld>
            <a:endParaRPr lang="en-GB" sz="1100" b="0" dirty="0">
              <a:solidFill>
                <a:schemeClr val="bg1"/>
              </a:solidFill>
              <a:latin typeface="Calibri Light" panose="020F030202020403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2ECDACD5-3B19-488B-9155-766BB129735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038784" y="6287986"/>
            <a:ext cx="2153216" cy="566911"/>
          </a:xfrm>
          <a:prstGeom prst="rect">
            <a:avLst/>
          </a:prstGeom>
        </p:spPr>
      </p:pic>
      <p:sp>
        <p:nvSpPr>
          <p:cNvPr id="12" name="Content Placeholder 8">
            <a:extLst>
              <a:ext uri="{FF2B5EF4-FFF2-40B4-BE49-F238E27FC236}">
                <a16:creationId xmlns:a16="http://schemas.microsoft.com/office/drawing/2014/main" id="{9A1982BE-A133-45EC-83FC-2A45C46A21DE}"/>
              </a:ext>
            </a:extLst>
          </p:cNvPr>
          <p:cNvSpPr>
            <a:spLocks noGrp="1"/>
          </p:cNvSpPr>
          <p:nvPr>
            <p:ph sz="quarter" idx="10" hasCustomPrompt="1"/>
          </p:nvPr>
        </p:nvSpPr>
        <p:spPr>
          <a:xfrm>
            <a:off x="419101" y="1456266"/>
            <a:ext cx="11332297" cy="4521201"/>
          </a:xfrm>
          <a:prstGeom prst="rect">
            <a:avLst/>
          </a:prstGeom>
        </p:spPr>
        <p:txBody>
          <a:bodyPr/>
          <a:lstStyle>
            <a:lvl1pPr marL="355600" indent="-355600">
              <a:lnSpc>
                <a:spcPct val="100000"/>
              </a:lnSpc>
              <a:spcBef>
                <a:spcPts val="1800"/>
              </a:spcBef>
              <a:buFontTx/>
              <a:buBlip>
                <a:blip r:embed="rId5">
                  <a:extLst>
                    <a:ext uri="{96DAC541-7B7A-43D3-8B79-37D633B846F1}">
                      <asvg:svgBlip xmlns:asvg="http://schemas.microsoft.com/office/drawing/2016/SVG/main" r:embed="rId6"/>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13" name="Title Placeholder 1">
            <a:extLst>
              <a:ext uri="{FF2B5EF4-FFF2-40B4-BE49-F238E27FC236}">
                <a16:creationId xmlns:a16="http://schemas.microsoft.com/office/drawing/2014/main" id="{6E1B4B4C-96E3-4716-B4BC-01E3F6635A6E}"/>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1374644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4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stimonial - blue/dark blu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9A8EC6-B4F3-C1D0-4090-1929596A03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2" name="Title Placeholder 1">
            <a:extLst>
              <a:ext uri="{FF2B5EF4-FFF2-40B4-BE49-F238E27FC236}">
                <a16:creationId xmlns:a16="http://schemas.microsoft.com/office/drawing/2014/main" id="{E0ED6BDE-6E99-8FB0-F113-915085603C91}"/>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pic>
        <p:nvPicPr>
          <p:cNvPr id="3" name="Picture 2" descr="A white text on a black background&#10;&#10;AI-generated content may be incorrect.">
            <a:extLst>
              <a:ext uri="{FF2B5EF4-FFF2-40B4-BE49-F238E27FC236}">
                <a16:creationId xmlns:a16="http://schemas.microsoft.com/office/drawing/2014/main" id="{3B1E73F7-49E3-8EC9-4E40-43857F16E6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9100" y="6335281"/>
            <a:ext cx="1403076" cy="293094"/>
          </a:xfrm>
          <a:prstGeom prst="rect">
            <a:avLst/>
          </a:prstGeom>
        </p:spPr>
      </p:pic>
      <p:sp>
        <p:nvSpPr>
          <p:cNvPr id="8" name="Content Placeholder 5">
            <a:extLst>
              <a:ext uri="{FF2B5EF4-FFF2-40B4-BE49-F238E27FC236}">
                <a16:creationId xmlns:a16="http://schemas.microsoft.com/office/drawing/2014/main" id="{D3A76B6F-8F09-DFD6-FCA2-1BBBF67E2D24}"/>
              </a:ext>
            </a:extLst>
          </p:cNvPr>
          <p:cNvSpPr>
            <a:spLocks noGrp="1"/>
          </p:cNvSpPr>
          <p:nvPr>
            <p:ph sz="quarter" idx="15" hasCustomPrompt="1"/>
          </p:nvPr>
        </p:nvSpPr>
        <p:spPr>
          <a:xfrm>
            <a:off x="419100" y="4455064"/>
            <a:ext cx="7848333" cy="43396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sz="2500" b="1" i="0">
                <a:solidFill>
                  <a:schemeClr val="bg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Full Name</a:t>
            </a:r>
          </a:p>
        </p:txBody>
      </p:sp>
      <p:sp>
        <p:nvSpPr>
          <p:cNvPr id="9" name="Content Placeholder 5">
            <a:extLst>
              <a:ext uri="{FF2B5EF4-FFF2-40B4-BE49-F238E27FC236}">
                <a16:creationId xmlns:a16="http://schemas.microsoft.com/office/drawing/2014/main" id="{55997BC0-8B29-60F8-745F-867E131DD08D}"/>
              </a:ext>
            </a:extLst>
          </p:cNvPr>
          <p:cNvSpPr>
            <a:spLocks noGrp="1"/>
          </p:cNvSpPr>
          <p:nvPr>
            <p:ph sz="quarter" idx="16" hasCustomPrompt="1"/>
          </p:nvPr>
        </p:nvSpPr>
        <p:spPr>
          <a:xfrm>
            <a:off x="419100" y="4963049"/>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bg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Job Title</a:t>
            </a:r>
          </a:p>
        </p:txBody>
      </p:sp>
      <p:sp>
        <p:nvSpPr>
          <p:cNvPr id="12" name="Content Placeholder 5">
            <a:extLst>
              <a:ext uri="{FF2B5EF4-FFF2-40B4-BE49-F238E27FC236}">
                <a16:creationId xmlns:a16="http://schemas.microsoft.com/office/drawing/2014/main" id="{DD75DFAE-16EA-8774-06DD-80864D6DA90F}"/>
              </a:ext>
            </a:extLst>
          </p:cNvPr>
          <p:cNvSpPr>
            <a:spLocks noGrp="1"/>
          </p:cNvSpPr>
          <p:nvPr>
            <p:ph sz="quarter" idx="18" hasCustomPrompt="1"/>
          </p:nvPr>
        </p:nvSpPr>
        <p:spPr>
          <a:xfrm>
            <a:off x="419100" y="5467515"/>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bg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Organisation Name</a:t>
            </a:r>
          </a:p>
        </p:txBody>
      </p:sp>
      <p:sp>
        <p:nvSpPr>
          <p:cNvPr id="14" name="Picture Placeholder 13">
            <a:extLst>
              <a:ext uri="{FF2B5EF4-FFF2-40B4-BE49-F238E27FC236}">
                <a16:creationId xmlns:a16="http://schemas.microsoft.com/office/drawing/2014/main" id="{2B6070B6-3888-A80E-785C-78EBCAC74013}"/>
              </a:ext>
            </a:extLst>
          </p:cNvPr>
          <p:cNvSpPr>
            <a:spLocks noGrp="1"/>
          </p:cNvSpPr>
          <p:nvPr>
            <p:ph type="pic" sz="quarter" idx="19" hasCustomPrompt="1"/>
          </p:nvPr>
        </p:nvSpPr>
        <p:spPr>
          <a:xfrm>
            <a:off x="8347075" y="4455064"/>
            <a:ext cx="3614738" cy="2172749"/>
          </a:xfrm>
          <a:prstGeom prst="rect">
            <a:avLst/>
          </a:prstGeom>
        </p:spPr>
        <p:txBody>
          <a:bodyPr anchor="ctr"/>
          <a:lstStyle>
            <a:lvl1pPr marL="0" indent="0" algn="ctr">
              <a:buNone/>
              <a:defRPr>
                <a:solidFill>
                  <a:schemeClr val="bg1"/>
                </a:solidFill>
              </a:defRPr>
            </a:lvl1pPr>
          </a:lstStyle>
          <a:p>
            <a:r>
              <a:rPr lang="en-GB" dirty="0"/>
              <a:t>Insert Logo</a:t>
            </a:r>
          </a:p>
        </p:txBody>
      </p:sp>
      <p:sp>
        <p:nvSpPr>
          <p:cNvPr id="16" name="Text Placeholder 15">
            <a:extLst>
              <a:ext uri="{FF2B5EF4-FFF2-40B4-BE49-F238E27FC236}">
                <a16:creationId xmlns:a16="http://schemas.microsoft.com/office/drawing/2014/main" id="{9A84B49D-FFA0-AEFA-3B1A-374DE2614DF6}"/>
              </a:ext>
            </a:extLst>
          </p:cNvPr>
          <p:cNvSpPr>
            <a:spLocks noGrp="1"/>
          </p:cNvSpPr>
          <p:nvPr>
            <p:ph type="body" sz="quarter" idx="20" hasCustomPrompt="1"/>
          </p:nvPr>
        </p:nvSpPr>
        <p:spPr>
          <a:xfrm>
            <a:off x="419100" y="1414463"/>
            <a:ext cx="11542713" cy="2892425"/>
          </a:xfrm>
          <a:prstGeom prst="rect">
            <a:avLst/>
          </a:prstGeom>
        </p:spPr>
        <p:txBody>
          <a:bodyPr/>
          <a:lstStyle>
            <a:lvl1pPr marL="0" indent="0">
              <a:lnSpc>
                <a:spcPct val="110000"/>
              </a:lnSpc>
              <a:spcBef>
                <a:spcPts val="1800"/>
              </a:spcBef>
              <a:buNone/>
              <a:defRPr sz="2400" i="1">
                <a:solidFill>
                  <a:schemeClr val="bg1"/>
                </a:solidFill>
                <a:latin typeface="+mj-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GB" dirty="0"/>
              <a:t>“Insert testimonial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labSADore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p:txBody>
      </p:sp>
    </p:spTree>
    <p:extLst>
      <p:ext uri="{BB962C8B-B14F-4D97-AF65-F5344CB8AC3E}">
        <p14:creationId xmlns:p14="http://schemas.microsoft.com/office/powerpoint/2010/main" val="18860452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stimonial - blu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2" name="Title Placeholder 1">
            <a:extLst>
              <a:ext uri="{FF2B5EF4-FFF2-40B4-BE49-F238E27FC236}">
                <a16:creationId xmlns:a16="http://schemas.microsoft.com/office/drawing/2014/main" id="{A496156E-6DE1-F431-9034-BCDC20015BA4}"/>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pic>
        <p:nvPicPr>
          <p:cNvPr id="3" name="Picture 2">
            <a:extLst>
              <a:ext uri="{FF2B5EF4-FFF2-40B4-BE49-F238E27FC236}">
                <a16:creationId xmlns:a16="http://schemas.microsoft.com/office/drawing/2014/main" id="{D898342B-20A8-DB35-3640-A51AAD2648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6114" y="6287987"/>
            <a:ext cx="1783533" cy="566911"/>
          </a:xfrm>
          <a:prstGeom prst="rect">
            <a:avLst/>
          </a:prstGeom>
        </p:spPr>
      </p:pic>
      <p:sp>
        <p:nvSpPr>
          <p:cNvPr id="6" name="TextBox 5">
            <a:extLst>
              <a:ext uri="{FF2B5EF4-FFF2-40B4-BE49-F238E27FC236}">
                <a16:creationId xmlns:a16="http://schemas.microsoft.com/office/drawing/2014/main" id="{635FE598-3ACA-56D9-AB92-2A205446DFBB}"/>
              </a:ext>
            </a:extLst>
          </p:cNvPr>
          <p:cNvSpPr txBox="1"/>
          <p:nvPr userDrawn="1"/>
        </p:nvSpPr>
        <p:spPr>
          <a:xfrm>
            <a:off x="6012644" y="6402166"/>
            <a:ext cx="166712" cy="169277"/>
          </a:xfrm>
          <a:prstGeom prst="rect">
            <a:avLst/>
          </a:prstGeom>
          <a:noFill/>
        </p:spPr>
        <p:txBody>
          <a:bodyPr wrap="none" lIns="0" tIns="0" rIns="0" bIns="0" rtlCol="0" anchor="ctr" anchorCtr="0">
            <a:spAutoFit/>
          </a:bodyPr>
          <a:lstStyle/>
          <a:p>
            <a:fld id="{5073BAAB-6021-4529-9CB3-96490DBFE498}" type="slidenum">
              <a:rPr lang="en-GB" sz="1100" b="0" smtClean="0">
                <a:solidFill>
                  <a:schemeClr val="bg1"/>
                </a:solidFill>
                <a:latin typeface="Calibri Light" panose="020F0302020204030204" pitchFamily="34" charset="0"/>
                <a:cs typeface="Calibri Light" panose="020F0302020204030204" pitchFamily="34" charset="0"/>
              </a:rPr>
              <a:pPr/>
              <a:t>‹#›</a:t>
            </a:fld>
            <a:endParaRPr lang="en-GB" sz="1100" b="0" dirty="0">
              <a:solidFill>
                <a:schemeClr val="bg1"/>
              </a:solidFill>
              <a:latin typeface="Calibri Light" panose="020F0302020204030204" pitchFamily="34" charset="0"/>
              <a:cs typeface="Calibri Light" panose="020F0302020204030204" pitchFamily="34" charset="0"/>
            </a:endParaRPr>
          </a:p>
        </p:txBody>
      </p:sp>
      <p:sp>
        <p:nvSpPr>
          <p:cNvPr id="7" name="Content Placeholder 5">
            <a:extLst>
              <a:ext uri="{FF2B5EF4-FFF2-40B4-BE49-F238E27FC236}">
                <a16:creationId xmlns:a16="http://schemas.microsoft.com/office/drawing/2014/main" id="{E99B51CD-3F60-5096-C328-DF23E7D5976D}"/>
              </a:ext>
            </a:extLst>
          </p:cNvPr>
          <p:cNvSpPr>
            <a:spLocks noGrp="1"/>
          </p:cNvSpPr>
          <p:nvPr>
            <p:ph sz="quarter" idx="15" hasCustomPrompt="1"/>
          </p:nvPr>
        </p:nvSpPr>
        <p:spPr>
          <a:xfrm>
            <a:off x="419100" y="4455064"/>
            <a:ext cx="7848333" cy="43396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sz="2500" b="1" i="0">
                <a:solidFill>
                  <a:schemeClr val="tx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Full Name</a:t>
            </a:r>
          </a:p>
        </p:txBody>
      </p:sp>
      <p:sp>
        <p:nvSpPr>
          <p:cNvPr id="8" name="Content Placeholder 5">
            <a:extLst>
              <a:ext uri="{FF2B5EF4-FFF2-40B4-BE49-F238E27FC236}">
                <a16:creationId xmlns:a16="http://schemas.microsoft.com/office/drawing/2014/main" id="{898550FE-AC85-1913-62C7-AEFCD2FF473C}"/>
              </a:ext>
            </a:extLst>
          </p:cNvPr>
          <p:cNvSpPr>
            <a:spLocks noGrp="1"/>
          </p:cNvSpPr>
          <p:nvPr>
            <p:ph sz="quarter" idx="16" hasCustomPrompt="1"/>
          </p:nvPr>
        </p:nvSpPr>
        <p:spPr>
          <a:xfrm>
            <a:off x="419100" y="4963049"/>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tx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Job Title</a:t>
            </a:r>
          </a:p>
        </p:txBody>
      </p:sp>
      <p:sp>
        <p:nvSpPr>
          <p:cNvPr id="9" name="Content Placeholder 5">
            <a:extLst>
              <a:ext uri="{FF2B5EF4-FFF2-40B4-BE49-F238E27FC236}">
                <a16:creationId xmlns:a16="http://schemas.microsoft.com/office/drawing/2014/main" id="{1F1EE2FF-AA3B-8E71-0DCE-E982B9492EC6}"/>
              </a:ext>
            </a:extLst>
          </p:cNvPr>
          <p:cNvSpPr>
            <a:spLocks noGrp="1"/>
          </p:cNvSpPr>
          <p:nvPr>
            <p:ph sz="quarter" idx="18" hasCustomPrompt="1"/>
          </p:nvPr>
        </p:nvSpPr>
        <p:spPr>
          <a:xfrm>
            <a:off x="419100" y="5467515"/>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tx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Organisation Name</a:t>
            </a:r>
          </a:p>
        </p:txBody>
      </p:sp>
      <p:sp>
        <p:nvSpPr>
          <p:cNvPr id="13" name="Picture Placeholder 13">
            <a:extLst>
              <a:ext uri="{FF2B5EF4-FFF2-40B4-BE49-F238E27FC236}">
                <a16:creationId xmlns:a16="http://schemas.microsoft.com/office/drawing/2014/main" id="{0482299A-374C-B134-EFA2-CFC4954703A7}"/>
              </a:ext>
            </a:extLst>
          </p:cNvPr>
          <p:cNvSpPr>
            <a:spLocks noGrp="1"/>
          </p:cNvSpPr>
          <p:nvPr>
            <p:ph type="pic" sz="quarter" idx="19" hasCustomPrompt="1"/>
          </p:nvPr>
        </p:nvSpPr>
        <p:spPr>
          <a:xfrm>
            <a:off x="8347075" y="4455064"/>
            <a:ext cx="3614738" cy="2172749"/>
          </a:xfrm>
          <a:prstGeom prst="rect">
            <a:avLst/>
          </a:prstGeom>
        </p:spPr>
        <p:txBody>
          <a:bodyPr anchor="ctr"/>
          <a:lstStyle>
            <a:lvl1pPr marL="0" indent="0" algn="ctr">
              <a:buNone/>
              <a:defRPr>
                <a:solidFill>
                  <a:schemeClr val="tx1"/>
                </a:solidFill>
              </a:defRPr>
            </a:lvl1pPr>
          </a:lstStyle>
          <a:p>
            <a:r>
              <a:rPr lang="en-GB" dirty="0"/>
              <a:t>Insert Logo</a:t>
            </a:r>
          </a:p>
        </p:txBody>
      </p:sp>
      <p:sp>
        <p:nvSpPr>
          <p:cNvPr id="17" name="Text Placeholder 15">
            <a:extLst>
              <a:ext uri="{FF2B5EF4-FFF2-40B4-BE49-F238E27FC236}">
                <a16:creationId xmlns:a16="http://schemas.microsoft.com/office/drawing/2014/main" id="{769DA591-922E-B66A-A6DC-C2689F6E163E}"/>
              </a:ext>
            </a:extLst>
          </p:cNvPr>
          <p:cNvSpPr>
            <a:spLocks noGrp="1"/>
          </p:cNvSpPr>
          <p:nvPr>
            <p:ph type="body" sz="quarter" idx="20" hasCustomPrompt="1"/>
          </p:nvPr>
        </p:nvSpPr>
        <p:spPr>
          <a:xfrm>
            <a:off x="419100" y="1414463"/>
            <a:ext cx="11542713" cy="2892425"/>
          </a:xfrm>
          <a:prstGeom prst="rect">
            <a:avLst/>
          </a:prstGeom>
        </p:spPr>
        <p:txBody>
          <a:bodyPr/>
          <a:lstStyle>
            <a:lvl1pPr marL="0" indent="0">
              <a:lnSpc>
                <a:spcPct val="110000"/>
              </a:lnSpc>
              <a:spcBef>
                <a:spcPts val="1800"/>
              </a:spcBef>
              <a:buNone/>
              <a:defRPr sz="2400" i="1">
                <a:solidFill>
                  <a:schemeClr val="tx1"/>
                </a:solidFill>
                <a:latin typeface="+mj-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GB" dirty="0"/>
              <a:t>“Insert testimonial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labSADore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p:txBody>
      </p:sp>
    </p:spTree>
    <p:extLst>
      <p:ext uri="{BB962C8B-B14F-4D97-AF65-F5344CB8AC3E}">
        <p14:creationId xmlns:p14="http://schemas.microsoft.com/office/powerpoint/2010/main" val="38537584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stimonial - green/dark blu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4FC782-2781-AF38-06A9-6B7A61FC90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E0ED6BDE-6E99-8FB0-F113-915085603C91}"/>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pic>
        <p:nvPicPr>
          <p:cNvPr id="3" name="Picture 2" descr="A white text on a black background&#10;&#10;AI-generated content may be incorrect.">
            <a:extLst>
              <a:ext uri="{FF2B5EF4-FFF2-40B4-BE49-F238E27FC236}">
                <a16:creationId xmlns:a16="http://schemas.microsoft.com/office/drawing/2014/main" id="{3B1E73F7-49E3-8EC9-4E40-43857F16E6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9100" y="6335281"/>
            <a:ext cx="1403076" cy="293094"/>
          </a:xfrm>
          <a:prstGeom prst="rect">
            <a:avLst/>
          </a:prstGeom>
        </p:spPr>
      </p:pic>
      <p:sp>
        <p:nvSpPr>
          <p:cNvPr id="8" name="Content Placeholder 5">
            <a:extLst>
              <a:ext uri="{FF2B5EF4-FFF2-40B4-BE49-F238E27FC236}">
                <a16:creationId xmlns:a16="http://schemas.microsoft.com/office/drawing/2014/main" id="{D3A76B6F-8F09-DFD6-FCA2-1BBBF67E2D24}"/>
              </a:ext>
            </a:extLst>
          </p:cNvPr>
          <p:cNvSpPr>
            <a:spLocks noGrp="1"/>
          </p:cNvSpPr>
          <p:nvPr>
            <p:ph sz="quarter" idx="15" hasCustomPrompt="1"/>
          </p:nvPr>
        </p:nvSpPr>
        <p:spPr>
          <a:xfrm>
            <a:off x="419100" y="4455064"/>
            <a:ext cx="7848333" cy="43396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sz="2500" b="1" i="0">
                <a:solidFill>
                  <a:schemeClr val="bg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Full Name</a:t>
            </a:r>
          </a:p>
        </p:txBody>
      </p:sp>
      <p:sp>
        <p:nvSpPr>
          <p:cNvPr id="9" name="Content Placeholder 5">
            <a:extLst>
              <a:ext uri="{FF2B5EF4-FFF2-40B4-BE49-F238E27FC236}">
                <a16:creationId xmlns:a16="http://schemas.microsoft.com/office/drawing/2014/main" id="{55997BC0-8B29-60F8-745F-867E131DD08D}"/>
              </a:ext>
            </a:extLst>
          </p:cNvPr>
          <p:cNvSpPr>
            <a:spLocks noGrp="1"/>
          </p:cNvSpPr>
          <p:nvPr>
            <p:ph sz="quarter" idx="16" hasCustomPrompt="1"/>
          </p:nvPr>
        </p:nvSpPr>
        <p:spPr>
          <a:xfrm>
            <a:off x="419100" y="4963049"/>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bg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Job Title</a:t>
            </a:r>
          </a:p>
        </p:txBody>
      </p:sp>
      <p:sp>
        <p:nvSpPr>
          <p:cNvPr id="12" name="Content Placeholder 5">
            <a:extLst>
              <a:ext uri="{FF2B5EF4-FFF2-40B4-BE49-F238E27FC236}">
                <a16:creationId xmlns:a16="http://schemas.microsoft.com/office/drawing/2014/main" id="{DD75DFAE-16EA-8774-06DD-80864D6DA90F}"/>
              </a:ext>
            </a:extLst>
          </p:cNvPr>
          <p:cNvSpPr>
            <a:spLocks noGrp="1"/>
          </p:cNvSpPr>
          <p:nvPr>
            <p:ph sz="quarter" idx="18" hasCustomPrompt="1"/>
          </p:nvPr>
        </p:nvSpPr>
        <p:spPr>
          <a:xfrm>
            <a:off x="419100" y="5467515"/>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bg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Organisation Name</a:t>
            </a:r>
          </a:p>
        </p:txBody>
      </p:sp>
      <p:sp>
        <p:nvSpPr>
          <p:cNvPr id="14" name="Picture Placeholder 13">
            <a:extLst>
              <a:ext uri="{FF2B5EF4-FFF2-40B4-BE49-F238E27FC236}">
                <a16:creationId xmlns:a16="http://schemas.microsoft.com/office/drawing/2014/main" id="{2B6070B6-3888-A80E-785C-78EBCAC74013}"/>
              </a:ext>
            </a:extLst>
          </p:cNvPr>
          <p:cNvSpPr>
            <a:spLocks noGrp="1"/>
          </p:cNvSpPr>
          <p:nvPr>
            <p:ph type="pic" sz="quarter" idx="19" hasCustomPrompt="1"/>
          </p:nvPr>
        </p:nvSpPr>
        <p:spPr>
          <a:xfrm>
            <a:off x="8347075" y="4455064"/>
            <a:ext cx="3614738" cy="2172749"/>
          </a:xfrm>
          <a:prstGeom prst="rect">
            <a:avLst/>
          </a:prstGeom>
        </p:spPr>
        <p:txBody>
          <a:bodyPr anchor="ctr"/>
          <a:lstStyle>
            <a:lvl1pPr marL="0" indent="0" algn="ctr">
              <a:buNone/>
              <a:defRPr>
                <a:solidFill>
                  <a:schemeClr val="bg1"/>
                </a:solidFill>
              </a:defRPr>
            </a:lvl1pPr>
          </a:lstStyle>
          <a:p>
            <a:r>
              <a:rPr lang="en-GB" dirty="0"/>
              <a:t>Insert Logo</a:t>
            </a:r>
          </a:p>
        </p:txBody>
      </p:sp>
      <p:sp>
        <p:nvSpPr>
          <p:cNvPr id="16" name="Text Placeholder 15">
            <a:extLst>
              <a:ext uri="{FF2B5EF4-FFF2-40B4-BE49-F238E27FC236}">
                <a16:creationId xmlns:a16="http://schemas.microsoft.com/office/drawing/2014/main" id="{9A84B49D-FFA0-AEFA-3B1A-374DE2614DF6}"/>
              </a:ext>
            </a:extLst>
          </p:cNvPr>
          <p:cNvSpPr>
            <a:spLocks noGrp="1"/>
          </p:cNvSpPr>
          <p:nvPr>
            <p:ph type="body" sz="quarter" idx="20" hasCustomPrompt="1"/>
          </p:nvPr>
        </p:nvSpPr>
        <p:spPr>
          <a:xfrm>
            <a:off x="419100" y="1414463"/>
            <a:ext cx="11542713" cy="2892425"/>
          </a:xfrm>
          <a:prstGeom prst="rect">
            <a:avLst/>
          </a:prstGeom>
        </p:spPr>
        <p:txBody>
          <a:bodyPr/>
          <a:lstStyle>
            <a:lvl1pPr marL="0" indent="0">
              <a:lnSpc>
                <a:spcPct val="110000"/>
              </a:lnSpc>
              <a:spcBef>
                <a:spcPts val="1800"/>
              </a:spcBef>
              <a:buNone/>
              <a:defRPr sz="2400" i="1">
                <a:solidFill>
                  <a:schemeClr val="bg1"/>
                </a:solidFill>
                <a:latin typeface="+mj-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GB" dirty="0"/>
              <a:t>“Insert testimonial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labSADore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p:txBody>
      </p:sp>
    </p:spTree>
    <p:extLst>
      <p:ext uri="{BB962C8B-B14F-4D97-AF65-F5344CB8AC3E}">
        <p14:creationId xmlns:p14="http://schemas.microsoft.com/office/powerpoint/2010/main" val="781292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stimonial - green/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DC876-3D41-D3FF-8F58-C9A0D658CB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A496156E-6DE1-F431-9034-BCDC20015BA4}"/>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pic>
        <p:nvPicPr>
          <p:cNvPr id="5" name="Picture 4">
            <a:extLst>
              <a:ext uri="{FF2B5EF4-FFF2-40B4-BE49-F238E27FC236}">
                <a16:creationId xmlns:a16="http://schemas.microsoft.com/office/drawing/2014/main" id="{F860AAFC-F625-58BE-7079-97F80384527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6114" y="6287987"/>
            <a:ext cx="1783533" cy="566911"/>
          </a:xfrm>
          <a:prstGeom prst="rect">
            <a:avLst/>
          </a:prstGeom>
        </p:spPr>
      </p:pic>
      <p:sp>
        <p:nvSpPr>
          <p:cNvPr id="6" name="TextBox 5">
            <a:extLst>
              <a:ext uri="{FF2B5EF4-FFF2-40B4-BE49-F238E27FC236}">
                <a16:creationId xmlns:a16="http://schemas.microsoft.com/office/drawing/2014/main" id="{75315058-B856-A547-F26C-D5645C80F50F}"/>
              </a:ext>
            </a:extLst>
          </p:cNvPr>
          <p:cNvSpPr txBox="1"/>
          <p:nvPr userDrawn="1"/>
        </p:nvSpPr>
        <p:spPr>
          <a:xfrm>
            <a:off x="6012644" y="6402166"/>
            <a:ext cx="166712" cy="169277"/>
          </a:xfrm>
          <a:prstGeom prst="rect">
            <a:avLst/>
          </a:prstGeom>
          <a:noFill/>
        </p:spPr>
        <p:txBody>
          <a:bodyPr wrap="none" lIns="0" tIns="0" rIns="0" bIns="0" rtlCol="0" anchor="ctr" anchorCtr="0">
            <a:spAutoFit/>
          </a:bodyPr>
          <a:lstStyle/>
          <a:p>
            <a:fld id="{5073BAAB-6021-4529-9CB3-96490DBFE498}" type="slidenum">
              <a:rPr lang="en-GB" sz="1100" b="0" smtClean="0">
                <a:solidFill>
                  <a:schemeClr val="bg1"/>
                </a:solidFill>
                <a:latin typeface="Calibri Light" panose="020F0302020204030204" pitchFamily="34" charset="0"/>
                <a:cs typeface="Calibri Light" panose="020F0302020204030204" pitchFamily="34" charset="0"/>
              </a:rPr>
              <a:pPr/>
              <a:t>‹#›</a:t>
            </a:fld>
            <a:endParaRPr lang="en-GB" sz="1100" b="0" dirty="0">
              <a:solidFill>
                <a:schemeClr val="bg1"/>
              </a:solidFill>
              <a:latin typeface="Calibri Light" panose="020F0302020204030204" pitchFamily="34" charset="0"/>
              <a:cs typeface="Calibri Light" panose="020F0302020204030204" pitchFamily="34" charset="0"/>
            </a:endParaRPr>
          </a:p>
        </p:txBody>
      </p:sp>
      <p:sp>
        <p:nvSpPr>
          <p:cNvPr id="7" name="Content Placeholder 5">
            <a:extLst>
              <a:ext uri="{FF2B5EF4-FFF2-40B4-BE49-F238E27FC236}">
                <a16:creationId xmlns:a16="http://schemas.microsoft.com/office/drawing/2014/main" id="{83D7F6EE-95FC-831D-4BBD-6F5543EA1BC1}"/>
              </a:ext>
            </a:extLst>
          </p:cNvPr>
          <p:cNvSpPr>
            <a:spLocks noGrp="1"/>
          </p:cNvSpPr>
          <p:nvPr>
            <p:ph sz="quarter" idx="15" hasCustomPrompt="1"/>
          </p:nvPr>
        </p:nvSpPr>
        <p:spPr>
          <a:xfrm>
            <a:off x="419100" y="4455064"/>
            <a:ext cx="7848333" cy="43396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sz="2500" b="1" i="0">
                <a:solidFill>
                  <a:schemeClr val="tx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Full Name</a:t>
            </a:r>
          </a:p>
        </p:txBody>
      </p:sp>
      <p:sp>
        <p:nvSpPr>
          <p:cNvPr id="8" name="Content Placeholder 5">
            <a:extLst>
              <a:ext uri="{FF2B5EF4-FFF2-40B4-BE49-F238E27FC236}">
                <a16:creationId xmlns:a16="http://schemas.microsoft.com/office/drawing/2014/main" id="{1AEBE8F1-592C-F807-79E9-F5ED4D16EA3F}"/>
              </a:ext>
            </a:extLst>
          </p:cNvPr>
          <p:cNvSpPr>
            <a:spLocks noGrp="1"/>
          </p:cNvSpPr>
          <p:nvPr>
            <p:ph sz="quarter" idx="16" hasCustomPrompt="1"/>
          </p:nvPr>
        </p:nvSpPr>
        <p:spPr>
          <a:xfrm>
            <a:off x="419100" y="4963049"/>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tx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Job Title</a:t>
            </a:r>
          </a:p>
        </p:txBody>
      </p:sp>
      <p:sp>
        <p:nvSpPr>
          <p:cNvPr id="9" name="Content Placeholder 5">
            <a:extLst>
              <a:ext uri="{FF2B5EF4-FFF2-40B4-BE49-F238E27FC236}">
                <a16:creationId xmlns:a16="http://schemas.microsoft.com/office/drawing/2014/main" id="{144B589C-125F-B9EE-A2DA-8285280AD982}"/>
              </a:ext>
            </a:extLst>
          </p:cNvPr>
          <p:cNvSpPr>
            <a:spLocks noGrp="1"/>
          </p:cNvSpPr>
          <p:nvPr>
            <p:ph sz="quarter" idx="18" hasCustomPrompt="1"/>
          </p:nvPr>
        </p:nvSpPr>
        <p:spPr>
          <a:xfrm>
            <a:off x="419100" y="5467515"/>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tx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Organisation Name</a:t>
            </a:r>
          </a:p>
        </p:txBody>
      </p:sp>
      <p:sp>
        <p:nvSpPr>
          <p:cNvPr id="13" name="Picture Placeholder 13">
            <a:extLst>
              <a:ext uri="{FF2B5EF4-FFF2-40B4-BE49-F238E27FC236}">
                <a16:creationId xmlns:a16="http://schemas.microsoft.com/office/drawing/2014/main" id="{5E557CED-9D43-5D3F-0274-54541B64C3CA}"/>
              </a:ext>
            </a:extLst>
          </p:cNvPr>
          <p:cNvSpPr>
            <a:spLocks noGrp="1"/>
          </p:cNvSpPr>
          <p:nvPr>
            <p:ph type="pic" sz="quarter" idx="19" hasCustomPrompt="1"/>
          </p:nvPr>
        </p:nvSpPr>
        <p:spPr>
          <a:xfrm>
            <a:off x="8347075" y="4455064"/>
            <a:ext cx="3614738" cy="2172749"/>
          </a:xfrm>
          <a:prstGeom prst="rect">
            <a:avLst/>
          </a:prstGeom>
        </p:spPr>
        <p:txBody>
          <a:bodyPr anchor="ctr"/>
          <a:lstStyle>
            <a:lvl1pPr marL="0" indent="0" algn="ctr">
              <a:buNone/>
              <a:defRPr>
                <a:solidFill>
                  <a:schemeClr val="tx1"/>
                </a:solidFill>
              </a:defRPr>
            </a:lvl1pPr>
          </a:lstStyle>
          <a:p>
            <a:r>
              <a:rPr lang="en-GB" dirty="0"/>
              <a:t>Insert Logo</a:t>
            </a:r>
          </a:p>
        </p:txBody>
      </p:sp>
      <p:sp>
        <p:nvSpPr>
          <p:cNvPr id="17" name="Text Placeholder 15">
            <a:extLst>
              <a:ext uri="{FF2B5EF4-FFF2-40B4-BE49-F238E27FC236}">
                <a16:creationId xmlns:a16="http://schemas.microsoft.com/office/drawing/2014/main" id="{79FA2BFD-1967-C3A8-45E9-357A02CF9984}"/>
              </a:ext>
            </a:extLst>
          </p:cNvPr>
          <p:cNvSpPr>
            <a:spLocks noGrp="1"/>
          </p:cNvSpPr>
          <p:nvPr>
            <p:ph type="body" sz="quarter" idx="20" hasCustomPrompt="1"/>
          </p:nvPr>
        </p:nvSpPr>
        <p:spPr>
          <a:xfrm>
            <a:off x="419100" y="1414463"/>
            <a:ext cx="11542713" cy="2892425"/>
          </a:xfrm>
          <a:prstGeom prst="rect">
            <a:avLst/>
          </a:prstGeom>
        </p:spPr>
        <p:txBody>
          <a:bodyPr/>
          <a:lstStyle>
            <a:lvl1pPr marL="0" indent="0">
              <a:lnSpc>
                <a:spcPct val="110000"/>
              </a:lnSpc>
              <a:spcBef>
                <a:spcPts val="1800"/>
              </a:spcBef>
              <a:buNone/>
              <a:defRPr sz="2400" i="1">
                <a:solidFill>
                  <a:schemeClr val="tx1"/>
                </a:solidFill>
                <a:latin typeface="+mj-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GB" dirty="0"/>
              <a:t>“Insert testimonial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labSADore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p:txBody>
      </p:sp>
    </p:spTree>
    <p:extLst>
      <p:ext uri="{BB962C8B-B14F-4D97-AF65-F5344CB8AC3E}">
        <p14:creationId xmlns:p14="http://schemas.microsoft.com/office/powerpoint/2010/main" val="3466996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 purple/dark blu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E0ED6BDE-6E99-8FB0-F113-915085603C91}"/>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pic>
        <p:nvPicPr>
          <p:cNvPr id="3" name="Picture 2" descr="A white text on a black background&#10;&#10;AI-generated content may be incorrect.">
            <a:extLst>
              <a:ext uri="{FF2B5EF4-FFF2-40B4-BE49-F238E27FC236}">
                <a16:creationId xmlns:a16="http://schemas.microsoft.com/office/drawing/2014/main" id="{3B1E73F7-49E3-8EC9-4E40-43857F16E6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9100" y="6335281"/>
            <a:ext cx="1403076" cy="293094"/>
          </a:xfrm>
          <a:prstGeom prst="rect">
            <a:avLst/>
          </a:prstGeom>
        </p:spPr>
      </p:pic>
      <p:sp>
        <p:nvSpPr>
          <p:cNvPr id="8" name="Content Placeholder 5">
            <a:extLst>
              <a:ext uri="{FF2B5EF4-FFF2-40B4-BE49-F238E27FC236}">
                <a16:creationId xmlns:a16="http://schemas.microsoft.com/office/drawing/2014/main" id="{D3A76B6F-8F09-DFD6-FCA2-1BBBF67E2D24}"/>
              </a:ext>
            </a:extLst>
          </p:cNvPr>
          <p:cNvSpPr>
            <a:spLocks noGrp="1"/>
          </p:cNvSpPr>
          <p:nvPr>
            <p:ph sz="quarter" idx="15" hasCustomPrompt="1"/>
          </p:nvPr>
        </p:nvSpPr>
        <p:spPr>
          <a:xfrm>
            <a:off x="419100" y="4455064"/>
            <a:ext cx="7848333" cy="43396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sz="2500" b="1" i="0">
                <a:solidFill>
                  <a:schemeClr val="bg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Full Name</a:t>
            </a:r>
          </a:p>
        </p:txBody>
      </p:sp>
      <p:sp>
        <p:nvSpPr>
          <p:cNvPr id="9" name="Content Placeholder 5">
            <a:extLst>
              <a:ext uri="{FF2B5EF4-FFF2-40B4-BE49-F238E27FC236}">
                <a16:creationId xmlns:a16="http://schemas.microsoft.com/office/drawing/2014/main" id="{55997BC0-8B29-60F8-745F-867E131DD08D}"/>
              </a:ext>
            </a:extLst>
          </p:cNvPr>
          <p:cNvSpPr>
            <a:spLocks noGrp="1"/>
          </p:cNvSpPr>
          <p:nvPr>
            <p:ph sz="quarter" idx="16" hasCustomPrompt="1"/>
          </p:nvPr>
        </p:nvSpPr>
        <p:spPr>
          <a:xfrm>
            <a:off x="419100" y="4963049"/>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bg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Job Title</a:t>
            </a:r>
          </a:p>
        </p:txBody>
      </p:sp>
      <p:sp>
        <p:nvSpPr>
          <p:cNvPr id="12" name="Content Placeholder 5">
            <a:extLst>
              <a:ext uri="{FF2B5EF4-FFF2-40B4-BE49-F238E27FC236}">
                <a16:creationId xmlns:a16="http://schemas.microsoft.com/office/drawing/2014/main" id="{DD75DFAE-16EA-8774-06DD-80864D6DA90F}"/>
              </a:ext>
            </a:extLst>
          </p:cNvPr>
          <p:cNvSpPr>
            <a:spLocks noGrp="1"/>
          </p:cNvSpPr>
          <p:nvPr>
            <p:ph sz="quarter" idx="18" hasCustomPrompt="1"/>
          </p:nvPr>
        </p:nvSpPr>
        <p:spPr>
          <a:xfrm>
            <a:off x="419100" y="5467515"/>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bg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Organisation Name</a:t>
            </a:r>
          </a:p>
        </p:txBody>
      </p:sp>
      <p:sp>
        <p:nvSpPr>
          <p:cNvPr id="14" name="Picture Placeholder 13">
            <a:extLst>
              <a:ext uri="{FF2B5EF4-FFF2-40B4-BE49-F238E27FC236}">
                <a16:creationId xmlns:a16="http://schemas.microsoft.com/office/drawing/2014/main" id="{2B6070B6-3888-A80E-785C-78EBCAC74013}"/>
              </a:ext>
            </a:extLst>
          </p:cNvPr>
          <p:cNvSpPr>
            <a:spLocks noGrp="1"/>
          </p:cNvSpPr>
          <p:nvPr>
            <p:ph type="pic" sz="quarter" idx="19" hasCustomPrompt="1"/>
          </p:nvPr>
        </p:nvSpPr>
        <p:spPr>
          <a:xfrm>
            <a:off x="8347075" y="4455064"/>
            <a:ext cx="3614738" cy="2172749"/>
          </a:xfrm>
          <a:prstGeom prst="rect">
            <a:avLst/>
          </a:prstGeom>
        </p:spPr>
        <p:txBody>
          <a:bodyPr anchor="ctr"/>
          <a:lstStyle>
            <a:lvl1pPr marL="0" indent="0" algn="ctr">
              <a:buNone/>
              <a:defRPr>
                <a:solidFill>
                  <a:schemeClr val="bg1"/>
                </a:solidFill>
              </a:defRPr>
            </a:lvl1pPr>
          </a:lstStyle>
          <a:p>
            <a:r>
              <a:rPr lang="en-GB" dirty="0"/>
              <a:t>Insert Logo</a:t>
            </a:r>
          </a:p>
        </p:txBody>
      </p:sp>
      <p:sp>
        <p:nvSpPr>
          <p:cNvPr id="16" name="Text Placeholder 15">
            <a:extLst>
              <a:ext uri="{FF2B5EF4-FFF2-40B4-BE49-F238E27FC236}">
                <a16:creationId xmlns:a16="http://schemas.microsoft.com/office/drawing/2014/main" id="{9A84B49D-FFA0-AEFA-3B1A-374DE2614DF6}"/>
              </a:ext>
            </a:extLst>
          </p:cNvPr>
          <p:cNvSpPr>
            <a:spLocks noGrp="1"/>
          </p:cNvSpPr>
          <p:nvPr>
            <p:ph type="body" sz="quarter" idx="20" hasCustomPrompt="1"/>
          </p:nvPr>
        </p:nvSpPr>
        <p:spPr>
          <a:xfrm>
            <a:off x="419100" y="1414463"/>
            <a:ext cx="11542713" cy="2892425"/>
          </a:xfrm>
          <a:prstGeom prst="rect">
            <a:avLst/>
          </a:prstGeom>
        </p:spPr>
        <p:txBody>
          <a:bodyPr/>
          <a:lstStyle>
            <a:lvl1pPr marL="0" indent="0">
              <a:lnSpc>
                <a:spcPct val="110000"/>
              </a:lnSpc>
              <a:spcBef>
                <a:spcPts val="1800"/>
              </a:spcBef>
              <a:buNone/>
              <a:defRPr sz="2400" i="1">
                <a:solidFill>
                  <a:schemeClr val="bg1"/>
                </a:solidFill>
                <a:latin typeface="+mj-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GB" dirty="0"/>
              <a:t>“Insert testimonial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labSADore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p:txBody>
      </p:sp>
    </p:spTree>
    <p:extLst>
      <p:ext uri="{BB962C8B-B14F-4D97-AF65-F5344CB8AC3E}">
        <p14:creationId xmlns:p14="http://schemas.microsoft.com/office/powerpoint/2010/main" val="33737687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stimonial - purple/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9CEB5-D766-3DA6-C199-1B2E81E0AF0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pic>
        <p:nvPicPr>
          <p:cNvPr id="4" name="Picture 3">
            <a:extLst>
              <a:ext uri="{FF2B5EF4-FFF2-40B4-BE49-F238E27FC236}">
                <a16:creationId xmlns:a16="http://schemas.microsoft.com/office/drawing/2014/main" id="{85B8CE99-28F2-45B1-8218-5A290A6BA57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56114" y="6287987"/>
            <a:ext cx="1783533" cy="566911"/>
          </a:xfrm>
          <a:prstGeom prst="rect">
            <a:avLst/>
          </a:prstGeom>
        </p:spPr>
      </p:pic>
      <p:sp>
        <p:nvSpPr>
          <p:cNvPr id="10" name="TextBox 9">
            <a:extLst>
              <a:ext uri="{FF2B5EF4-FFF2-40B4-BE49-F238E27FC236}">
                <a16:creationId xmlns:a16="http://schemas.microsoft.com/office/drawing/2014/main" id="{2AD7832D-D7EC-4C5B-8FA0-D1CAB5206330}"/>
              </a:ext>
            </a:extLst>
          </p:cNvPr>
          <p:cNvSpPr txBox="1"/>
          <p:nvPr userDrawn="1"/>
        </p:nvSpPr>
        <p:spPr>
          <a:xfrm>
            <a:off x="6012644" y="6402166"/>
            <a:ext cx="166712" cy="169277"/>
          </a:xfrm>
          <a:prstGeom prst="rect">
            <a:avLst/>
          </a:prstGeom>
          <a:noFill/>
        </p:spPr>
        <p:txBody>
          <a:bodyPr wrap="none" lIns="0" tIns="0" rIns="0" bIns="0" rtlCol="0" anchor="ctr" anchorCtr="0">
            <a:spAutoFit/>
          </a:bodyPr>
          <a:lstStyle/>
          <a:p>
            <a:fld id="{5073BAAB-6021-4529-9CB3-96490DBFE498}" type="slidenum">
              <a:rPr lang="en-GB" sz="1100" b="0" smtClean="0">
                <a:solidFill>
                  <a:schemeClr val="bg1"/>
                </a:solidFill>
                <a:latin typeface="Calibri Light" panose="020F0302020204030204" pitchFamily="34" charset="0"/>
                <a:cs typeface="Calibri Light" panose="020F0302020204030204" pitchFamily="34" charset="0"/>
              </a:rPr>
              <a:pPr/>
              <a:t>‹#›</a:t>
            </a:fld>
            <a:endParaRPr lang="en-GB" sz="1100" b="0" dirty="0">
              <a:solidFill>
                <a:schemeClr val="bg1"/>
              </a:solidFill>
              <a:latin typeface="Calibri Light" panose="020F0302020204030204" pitchFamily="34" charset="0"/>
              <a:cs typeface="Calibri Light" panose="020F0302020204030204" pitchFamily="34" charset="0"/>
            </a:endParaRPr>
          </a:p>
        </p:txBody>
      </p:sp>
      <p:sp>
        <p:nvSpPr>
          <p:cNvPr id="2" name="Title Placeholder 1">
            <a:extLst>
              <a:ext uri="{FF2B5EF4-FFF2-40B4-BE49-F238E27FC236}">
                <a16:creationId xmlns:a16="http://schemas.microsoft.com/office/drawing/2014/main" id="{A496156E-6DE1-F431-9034-BCDC20015BA4}"/>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6" name="Content Placeholder 5">
            <a:extLst>
              <a:ext uri="{FF2B5EF4-FFF2-40B4-BE49-F238E27FC236}">
                <a16:creationId xmlns:a16="http://schemas.microsoft.com/office/drawing/2014/main" id="{610EBA0C-1E05-6506-0866-B67A88219392}"/>
              </a:ext>
            </a:extLst>
          </p:cNvPr>
          <p:cNvSpPr>
            <a:spLocks noGrp="1"/>
          </p:cNvSpPr>
          <p:nvPr>
            <p:ph sz="quarter" idx="15" hasCustomPrompt="1"/>
          </p:nvPr>
        </p:nvSpPr>
        <p:spPr>
          <a:xfrm>
            <a:off x="419100" y="4455064"/>
            <a:ext cx="7848333" cy="43396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sz="2500" b="1" i="0">
                <a:solidFill>
                  <a:schemeClr val="tx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Full Name</a:t>
            </a:r>
          </a:p>
        </p:txBody>
      </p:sp>
      <p:sp>
        <p:nvSpPr>
          <p:cNvPr id="7" name="Content Placeholder 5">
            <a:extLst>
              <a:ext uri="{FF2B5EF4-FFF2-40B4-BE49-F238E27FC236}">
                <a16:creationId xmlns:a16="http://schemas.microsoft.com/office/drawing/2014/main" id="{F30DAE9E-D35D-8929-49FE-BD3F3D82452D}"/>
              </a:ext>
            </a:extLst>
          </p:cNvPr>
          <p:cNvSpPr>
            <a:spLocks noGrp="1"/>
          </p:cNvSpPr>
          <p:nvPr>
            <p:ph sz="quarter" idx="16" hasCustomPrompt="1"/>
          </p:nvPr>
        </p:nvSpPr>
        <p:spPr>
          <a:xfrm>
            <a:off x="419100" y="4963049"/>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tx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Job Title</a:t>
            </a:r>
          </a:p>
        </p:txBody>
      </p:sp>
      <p:sp>
        <p:nvSpPr>
          <p:cNvPr id="8" name="Content Placeholder 5">
            <a:extLst>
              <a:ext uri="{FF2B5EF4-FFF2-40B4-BE49-F238E27FC236}">
                <a16:creationId xmlns:a16="http://schemas.microsoft.com/office/drawing/2014/main" id="{4C523006-EF3A-5CB4-5CE8-E80AD92C833C}"/>
              </a:ext>
            </a:extLst>
          </p:cNvPr>
          <p:cNvSpPr>
            <a:spLocks noGrp="1"/>
          </p:cNvSpPr>
          <p:nvPr>
            <p:ph sz="quarter" idx="18" hasCustomPrompt="1"/>
          </p:nvPr>
        </p:nvSpPr>
        <p:spPr>
          <a:xfrm>
            <a:off x="419100" y="5467515"/>
            <a:ext cx="7848334" cy="430445"/>
          </a:xfrm>
          <a:prstGeom prst="rect">
            <a:avLst/>
          </a:prstGeom>
        </p:spPr>
        <p:txBody>
          <a:bodyPr/>
          <a:lstStyle>
            <a:lvl1pPr marL="0" marR="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lang="en-GB" sz="2300" i="0" smtClean="0">
                <a:solidFill>
                  <a:schemeClr val="tx1"/>
                </a:solidFill>
              </a:defRPr>
            </a:lvl1pPr>
          </a:lstStyle>
          <a:p>
            <a:pPr marL="0" marR="0" lvl="0" indent="0" algn="l" defTabSz="914400" rtl="0" eaLnBrk="1" fontAlgn="auto" latinLnBrk="0" hangingPunct="1">
              <a:lnSpc>
                <a:spcPct val="100000"/>
              </a:lnSpc>
              <a:spcBef>
                <a:spcPts val="1800"/>
              </a:spcBef>
              <a:spcAft>
                <a:spcPts val="0"/>
              </a:spcAft>
              <a:buClr>
                <a:srgbClr val="B2BB1E"/>
              </a:buClr>
              <a:buSzTx/>
              <a:buFont typeface="Arial" panose="020B0604020202020204" pitchFamily="34" charset="0"/>
              <a:buNone/>
              <a:tabLst/>
              <a:defRPr/>
            </a:pPr>
            <a:r>
              <a:rPr lang="en-GB" dirty="0"/>
              <a:t>Organisation Name</a:t>
            </a:r>
          </a:p>
        </p:txBody>
      </p:sp>
      <p:sp>
        <p:nvSpPr>
          <p:cNvPr id="9" name="Picture Placeholder 13">
            <a:extLst>
              <a:ext uri="{FF2B5EF4-FFF2-40B4-BE49-F238E27FC236}">
                <a16:creationId xmlns:a16="http://schemas.microsoft.com/office/drawing/2014/main" id="{C8A9BA9F-7A1D-0979-7FE4-9ABAED2F172A}"/>
              </a:ext>
            </a:extLst>
          </p:cNvPr>
          <p:cNvSpPr>
            <a:spLocks noGrp="1"/>
          </p:cNvSpPr>
          <p:nvPr>
            <p:ph type="pic" sz="quarter" idx="19" hasCustomPrompt="1"/>
          </p:nvPr>
        </p:nvSpPr>
        <p:spPr>
          <a:xfrm>
            <a:off x="8347075" y="4455064"/>
            <a:ext cx="3614738" cy="2172749"/>
          </a:xfrm>
          <a:prstGeom prst="rect">
            <a:avLst/>
          </a:prstGeom>
        </p:spPr>
        <p:txBody>
          <a:bodyPr anchor="ctr"/>
          <a:lstStyle>
            <a:lvl1pPr marL="0" indent="0" algn="ctr">
              <a:buNone/>
              <a:defRPr>
                <a:solidFill>
                  <a:schemeClr val="tx1"/>
                </a:solidFill>
              </a:defRPr>
            </a:lvl1pPr>
          </a:lstStyle>
          <a:p>
            <a:r>
              <a:rPr lang="en-GB" dirty="0"/>
              <a:t>Insert Logo</a:t>
            </a:r>
          </a:p>
        </p:txBody>
      </p:sp>
      <p:sp>
        <p:nvSpPr>
          <p:cNvPr id="13" name="Text Placeholder 15">
            <a:extLst>
              <a:ext uri="{FF2B5EF4-FFF2-40B4-BE49-F238E27FC236}">
                <a16:creationId xmlns:a16="http://schemas.microsoft.com/office/drawing/2014/main" id="{8E449A01-F7A3-0D97-1666-33514DE12F86}"/>
              </a:ext>
            </a:extLst>
          </p:cNvPr>
          <p:cNvSpPr>
            <a:spLocks noGrp="1"/>
          </p:cNvSpPr>
          <p:nvPr>
            <p:ph type="body" sz="quarter" idx="20" hasCustomPrompt="1"/>
          </p:nvPr>
        </p:nvSpPr>
        <p:spPr>
          <a:xfrm>
            <a:off x="419100" y="1414463"/>
            <a:ext cx="11542713" cy="2892425"/>
          </a:xfrm>
          <a:prstGeom prst="rect">
            <a:avLst/>
          </a:prstGeom>
        </p:spPr>
        <p:txBody>
          <a:bodyPr/>
          <a:lstStyle>
            <a:lvl1pPr marL="0" indent="0">
              <a:lnSpc>
                <a:spcPct val="110000"/>
              </a:lnSpc>
              <a:spcBef>
                <a:spcPts val="1800"/>
              </a:spcBef>
              <a:buNone/>
              <a:defRPr sz="2400" i="1">
                <a:solidFill>
                  <a:schemeClr val="tx1"/>
                </a:solidFill>
                <a:latin typeface="+mj-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GB" dirty="0"/>
              <a:t>“Insert testimonial text….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labSADore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p:txBody>
      </p:sp>
    </p:spTree>
    <p:extLst>
      <p:ext uri="{BB962C8B-B14F-4D97-AF65-F5344CB8AC3E}">
        <p14:creationId xmlns:p14="http://schemas.microsoft.com/office/powerpoint/2010/main" val="25512434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1 Present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791200"/>
            <a:ext cx="12192000" cy="1066800"/>
          </a:xfrm>
          <a:prstGeom prst="rect">
            <a:avLst/>
          </a:prstGeom>
        </p:spPr>
      </p:pic>
      <p:sp>
        <p:nvSpPr>
          <p:cNvPr id="8" name="Text Placeholder 30">
            <a:extLst>
              <a:ext uri="{FF2B5EF4-FFF2-40B4-BE49-F238E27FC236}">
                <a16:creationId xmlns:a16="http://schemas.microsoft.com/office/drawing/2014/main" id="{DD55F85E-FA18-46EA-9FBD-4BAADAF0B7F0}"/>
              </a:ext>
            </a:extLst>
          </p:cNvPr>
          <p:cNvSpPr>
            <a:spLocks noGrp="1"/>
          </p:cNvSpPr>
          <p:nvPr>
            <p:ph type="body" sz="quarter" idx="20" hasCustomPrompt="1"/>
          </p:nvPr>
        </p:nvSpPr>
        <p:spPr>
          <a:xfrm>
            <a:off x="441385" y="4108624"/>
            <a:ext cx="4867215" cy="356129"/>
          </a:xfrm>
          <a:prstGeom prst="rect">
            <a:avLst/>
          </a:prstGeom>
        </p:spPr>
        <p:txBody>
          <a:bodyPr anchor="ctr"/>
          <a:lstStyle>
            <a:lvl1pPr marL="0" indent="0">
              <a:buNone/>
              <a:defRPr sz="2000">
                <a:solidFill>
                  <a:schemeClr val="accent1"/>
                </a:solidFill>
                <a:latin typeface="Calibri Light" panose="020F0302020204030204" pitchFamily="34" charset="0"/>
              </a:defRPr>
            </a:lvl1pPr>
          </a:lstStyle>
          <a:p>
            <a:pPr lvl="0"/>
            <a:r>
              <a:rPr lang="en-US"/>
              <a:t>Job Title</a:t>
            </a:r>
            <a:endParaRPr lang="en-GB"/>
          </a:p>
        </p:txBody>
      </p:sp>
      <p:sp>
        <p:nvSpPr>
          <p:cNvPr id="12" name="Text Placeholder 30">
            <a:extLst>
              <a:ext uri="{FF2B5EF4-FFF2-40B4-BE49-F238E27FC236}">
                <a16:creationId xmlns:a16="http://schemas.microsoft.com/office/drawing/2014/main" id="{7FC18F6E-5F2B-4956-8C04-798C0690BBE7}"/>
              </a:ext>
            </a:extLst>
          </p:cNvPr>
          <p:cNvSpPr>
            <a:spLocks noGrp="1"/>
          </p:cNvSpPr>
          <p:nvPr>
            <p:ph type="body" sz="quarter" idx="13" hasCustomPrompt="1"/>
          </p:nvPr>
        </p:nvSpPr>
        <p:spPr>
          <a:xfrm>
            <a:off x="441385" y="3689864"/>
            <a:ext cx="4867215" cy="356129"/>
          </a:xfrm>
          <a:prstGeom prst="rect">
            <a:avLst/>
          </a:prstGeom>
        </p:spPr>
        <p:txBody>
          <a:bodyPr anchor="ctr"/>
          <a:lstStyle>
            <a:lvl1pPr marL="0" indent="0">
              <a:buNone/>
              <a:defRPr sz="2400" b="1">
                <a:solidFill>
                  <a:schemeClr val="bg1"/>
                </a:solidFill>
                <a:latin typeface="Calibri" panose="020F0502020204030204" pitchFamily="34" charset="0"/>
                <a:cs typeface="Calibri" panose="020F0502020204030204" pitchFamily="34" charset="0"/>
              </a:defRPr>
            </a:lvl1pPr>
          </a:lstStyle>
          <a:p>
            <a:pPr lvl="0"/>
            <a:r>
              <a:rPr lang="en-US"/>
              <a:t>Your Name</a:t>
            </a:r>
            <a:endParaRPr lang="en-GB"/>
          </a:p>
        </p:txBody>
      </p:sp>
      <p:sp>
        <p:nvSpPr>
          <p:cNvPr id="15" name="Text Placeholder 30">
            <a:extLst>
              <a:ext uri="{FF2B5EF4-FFF2-40B4-BE49-F238E27FC236}">
                <a16:creationId xmlns:a16="http://schemas.microsoft.com/office/drawing/2014/main" id="{C0DEA073-918D-4559-BE9D-A5C0C6AA6C94}"/>
              </a:ext>
            </a:extLst>
          </p:cNvPr>
          <p:cNvSpPr>
            <a:spLocks noGrp="1"/>
          </p:cNvSpPr>
          <p:nvPr>
            <p:ph type="body" sz="quarter" idx="14" hasCustomPrompt="1"/>
          </p:nvPr>
        </p:nvSpPr>
        <p:spPr>
          <a:xfrm>
            <a:off x="441385" y="4528516"/>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Email Address</a:t>
            </a:r>
            <a:endParaRPr lang="en-GB"/>
          </a:p>
        </p:txBody>
      </p:sp>
      <p:sp>
        <p:nvSpPr>
          <p:cNvPr id="16" name="Text Placeholder 30">
            <a:extLst>
              <a:ext uri="{FF2B5EF4-FFF2-40B4-BE49-F238E27FC236}">
                <a16:creationId xmlns:a16="http://schemas.microsoft.com/office/drawing/2014/main" id="{4E2FF3F4-1D88-4A96-922D-74999E281FDD}"/>
              </a:ext>
            </a:extLst>
          </p:cNvPr>
          <p:cNvSpPr>
            <a:spLocks noGrp="1"/>
          </p:cNvSpPr>
          <p:nvPr>
            <p:ph type="body" sz="quarter" idx="15" hasCustomPrompt="1"/>
          </p:nvPr>
        </p:nvSpPr>
        <p:spPr>
          <a:xfrm>
            <a:off x="441385" y="4961118"/>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Phone | Mobile</a:t>
            </a:r>
            <a:endParaRPr lang="en-GB"/>
          </a:p>
        </p:txBody>
      </p:sp>
    </p:spTree>
    <p:extLst>
      <p:ext uri="{BB962C8B-B14F-4D97-AF65-F5344CB8AC3E}">
        <p14:creationId xmlns:p14="http://schemas.microsoft.com/office/powerpoint/2010/main" val="3238602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2 Presenter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791200"/>
            <a:ext cx="12192000" cy="1066800"/>
          </a:xfrm>
          <a:prstGeom prst="rect">
            <a:avLst/>
          </a:prstGeom>
        </p:spPr>
      </p:pic>
      <p:sp>
        <p:nvSpPr>
          <p:cNvPr id="17" name="Text Placeholder 30">
            <a:extLst>
              <a:ext uri="{FF2B5EF4-FFF2-40B4-BE49-F238E27FC236}">
                <a16:creationId xmlns:a16="http://schemas.microsoft.com/office/drawing/2014/main" id="{B84A6BB1-1B1E-48E1-8705-BB159FDACE67}"/>
              </a:ext>
            </a:extLst>
          </p:cNvPr>
          <p:cNvSpPr>
            <a:spLocks noGrp="1"/>
          </p:cNvSpPr>
          <p:nvPr>
            <p:ph type="body" sz="quarter" idx="20" hasCustomPrompt="1"/>
          </p:nvPr>
        </p:nvSpPr>
        <p:spPr>
          <a:xfrm>
            <a:off x="441385" y="4108624"/>
            <a:ext cx="4867215" cy="356129"/>
          </a:xfrm>
          <a:prstGeom prst="rect">
            <a:avLst/>
          </a:prstGeom>
        </p:spPr>
        <p:txBody>
          <a:bodyPr anchor="ctr"/>
          <a:lstStyle>
            <a:lvl1pPr marL="0" indent="0">
              <a:buNone/>
              <a:defRPr sz="2000">
                <a:solidFill>
                  <a:schemeClr val="accent1"/>
                </a:solidFill>
                <a:latin typeface="Calibri Light" panose="020F0302020204030204" pitchFamily="34" charset="0"/>
              </a:defRPr>
            </a:lvl1pPr>
          </a:lstStyle>
          <a:p>
            <a:pPr lvl="0"/>
            <a:r>
              <a:rPr lang="en-US"/>
              <a:t>Job Title</a:t>
            </a:r>
            <a:endParaRPr lang="en-GB"/>
          </a:p>
        </p:txBody>
      </p:sp>
      <p:sp>
        <p:nvSpPr>
          <p:cNvPr id="18" name="Text Placeholder 30">
            <a:extLst>
              <a:ext uri="{FF2B5EF4-FFF2-40B4-BE49-F238E27FC236}">
                <a16:creationId xmlns:a16="http://schemas.microsoft.com/office/drawing/2014/main" id="{761EEA4C-2288-4563-8706-9E0B4EEA398A}"/>
              </a:ext>
            </a:extLst>
          </p:cNvPr>
          <p:cNvSpPr>
            <a:spLocks noGrp="1"/>
          </p:cNvSpPr>
          <p:nvPr>
            <p:ph type="body" sz="quarter" idx="13" hasCustomPrompt="1"/>
          </p:nvPr>
        </p:nvSpPr>
        <p:spPr>
          <a:xfrm>
            <a:off x="441385" y="3689864"/>
            <a:ext cx="4867215" cy="356129"/>
          </a:xfrm>
          <a:prstGeom prst="rect">
            <a:avLst/>
          </a:prstGeom>
        </p:spPr>
        <p:txBody>
          <a:bodyPr anchor="ctr"/>
          <a:lstStyle>
            <a:lvl1pPr marL="0" indent="0">
              <a:buNone/>
              <a:defRPr sz="2400" b="1">
                <a:solidFill>
                  <a:schemeClr val="bg1"/>
                </a:solidFill>
                <a:latin typeface="Calibri" panose="020F0502020204030204" pitchFamily="34" charset="0"/>
                <a:cs typeface="Calibri" panose="020F0502020204030204" pitchFamily="34" charset="0"/>
              </a:defRPr>
            </a:lvl1pPr>
          </a:lstStyle>
          <a:p>
            <a:pPr lvl="0"/>
            <a:r>
              <a:rPr lang="en-US"/>
              <a:t>Your Name</a:t>
            </a:r>
            <a:endParaRPr lang="en-GB"/>
          </a:p>
        </p:txBody>
      </p:sp>
      <p:sp>
        <p:nvSpPr>
          <p:cNvPr id="19" name="Text Placeholder 30">
            <a:extLst>
              <a:ext uri="{FF2B5EF4-FFF2-40B4-BE49-F238E27FC236}">
                <a16:creationId xmlns:a16="http://schemas.microsoft.com/office/drawing/2014/main" id="{19D19E55-0AFA-4964-9E55-DD73A51B7859}"/>
              </a:ext>
            </a:extLst>
          </p:cNvPr>
          <p:cNvSpPr>
            <a:spLocks noGrp="1"/>
          </p:cNvSpPr>
          <p:nvPr>
            <p:ph type="body" sz="quarter" idx="14" hasCustomPrompt="1"/>
          </p:nvPr>
        </p:nvSpPr>
        <p:spPr>
          <a:xfrm>
            <a:off x="441385" y="4528516"/>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Email Address</a:t>
            </a:r>
            <a:endParaRPr lang="en-GB"/>
          </a:p>
        </p:txBody>
      </p:sp>
      <p:sp>
        <p:nvSpPr>
          <p:cNvPr id="20" name="Text Placeholder 30">
            <a:extLst>
              <a:ext uri="{FF2B5EF4-FFF2-40B4-BE49-F238E27FC236}">
                <a16:creationId xmlns:a16="http://schemas.microsoft.com/office/drawing/2014/main" id="{40DA8933-2F1E-4EC1-BE8D-7DF4BE6E8B30}"/>
              </a:ext>
            </a:extLst>
          </p:cNvPr>
          <p:cNvSpPr>
            <a:spLocks noGrp="1"/>
          </p:cNvSpPr>
          <p:nvPr>
            <p:ph type="body" sz="quarter" idx="15" hasCustomPrompt="1"/>
          </p:nvPr>
        </p:nvSpPr>
        <p:spPr>
          <a:xfrm>
            <a:off x="441385" y="4961118"/>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Phone | Mobile</a:t>
            </a:r>
            <a:endParaRPr lang="en-GB"/>
          </a:p>
        </p:txBody>
      </p:sp>
      <p:sp>
        <p:nvSpPr>
          <p:cNvPr id="21" name="Text Placeholder 30">
            <a:extLst>
              <a:ext uri="{FF2B5EF4-FFF2-40B4-BE49-F238E27FC236}">
                <a16:creationId xmlns:a16="http://schemas.microsoft.com/office/drawing/2014/main" id="{55AD0E15-2CEB-4773-9D4E-97FECBF8CE89}"/>
              </a:ext>
            </a:extLst>
          </p:cNvPr>
          <p:cNvSpPr>
            <a:spLocks noGrp="1"/>
          </p:cNvSpPr>
          <p:nvPr>
            <p:ph type="body" sz="quarter" idx="21" hasCustomPrompt="1"/>
          </p:nvPr>
        </p:nvSpPr>
        <p:spPr>
          <a:xfrm>
            <a:off x="441385" y="2061915"/>
            <a:ext cx="4867215" cy="356129"/>
          </a:xfrm>
          <a:prstGeom prst="rect">
            <a:avLst/>
          </a:prstGeom>
        </p:spPr>
        <p:txBody>
          <a:bodyPr anchor="ctr"/>
          <a:lstStyle>
            <a:lvl1pPr marL="0" indent="0">
              <a:buNone/>
              <a:defRPr sz="2000">
                <a:solidFill>
                  <a:schemeClr val="accent1"/>
                </a:solidFill>
                <a:latin typeface="Calibri Light" panose="020F0302020204030204" pitchFamily="34" charset="0"/>
              </a:defRPr>
            </a:lvl1pPr>
          </a:lstStyle>
          <a:p>
            <a:pPr lvl="0"/>
            <a:r>
              <a:rPr lang="en-US"/>
              <a:t>Job Title</a:t>
            </a:r>
            <a:endParaRPr lang="en-GB"/>
          </a:p>
        </p:txBody>
      </p:sp>
      <p:sp>
        <p:nvSpPr>
          <p:cNvPr id="22" name="Text Placeholder 30">
            <a:extLst>
              <a:ext uri="{FF2B5EF4-FFF2-40B4-BE49-F238E27FC236}">
                <a16:creationId xmlns:a16="http://schemas.microsoft.com/office/drawing/2014/main" id="{B90D0FB2-56BE-46AC-B480-6BAD0D6322BC}"/>
              </a:ext>
            </a:extLst>
          </p:cNvPr>
          <p:cNvSpPr>
            <a:spLocks noGrp="1"/>
          </p:cNvSpPr>
          <p:nvPr>
            <p:ph type="body" sz="quarter" idx="22" hasCustomPrompt="1"/>
          </p:nvPr>
        </p:nvSpPr>
        <p:spPr>
          <a:xfrm>
            <a:off x="441385" y="1643155"/>
            <a:ext cx="4867215" cy="356129"/>
          </a:xfrm>
          <a:prstGeom prst="rect">
            <a:avLst/>
          </a:prstGeom>
        </p:spPr>
        <p:txBody>
          <a:bodyPr anchor="ctr"/>
          <a:lstStyle>
            <a:lvl1pPr marL="0" indent="0">
              <a:buNone/>
              <a:defRPr sz="2400" b="1">
                <a:solidFill>
                  <a:schemeClr val="bg1"/>
                </a:solidFill>
                <a:latin typeface="Calibri" panose="020F0502020204030204" pitchFamily="34" charset="0"/>
                <a:cs typeface="Calibri" panose="020F0502020204030204" pitchFamily="34" charset="0"/>
              </a:defRPr>
            </a:lvl1pPr>
          </a:lstStyle>
          <a:p>
            <a:pPr lvl="0"/>
            <a:r>
              <a:rPr lang="en-US"/>
              <a:t>Your Name</a:t>
            </a:r>
            <a:endParaRPr lang="en-GB"/>
          </a:p>
        </p:txBody>
      </p:sp>
      <p:sp>
        <p:nvSpPr>
          <p:cNvPr id="23" name="Text Placeholder 30">
            <a:extLst>
              <a:ext uri="{FF2B5EF4-FFF2-40B4-BE49-F238E27FC236}">
                <a16:creationId xmlns:a16="http://schemas.microsoft.com/office/drawing/2014/main" id="{C211A1C9-EA5F-42EB-9C2E-D38120F59EE8}"/>
              </a:ext>
            </a:extLst>
          </p:cNvPr>
          <p:cNvSpPr>
            <a:spLocks noGrp="1"/>
          </p:cNvSpPr>
          <p:nvPr>
            <p:ph type="body" sz="quarter" idx="23" hasCustomPrompt="1"/>
          </p:nvPr>
        </p:nvSpPr>
        <p:spPr>
          <a:xfrm>
            <a:off x="441385" y="2481807"/>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Email Address</a:t>
            </a:r>
            <a:endParaRPr lang="en-GB"/>
          </a:p>
        </p:txBody>
      </p:sp>
      <p:sp>
        <p:nvSpPr>
          <p:cNvPr id="24" name="Text Placeholder 30">
            <a:extLst>
              <a:ext uri="{FF2B5EF4-FFF2-40B4-BE49-F238E27FC236}">
                <a16:creationId xmlns:a16="http://schemas.microsoft.com/office/drawing/2014/main" id="{80C9D284-BED6-4B41-AD76-24AFFEB5AC70}"/>
              </a:ext>
            </a:extLst>
          </p:cNvPr>
          <p:cNvSpPr>
            <a:spLocks noGrp="1"/>
          </p:cNvSpPr>
          <p:nvPr>
            <p:ph type="body" sz="quarter" idx="24" hasCustomPrompt="1"/>
          </p:nvPr>
        </p:nvSpPr>
        <p:spPr>
          <a:xfrm>
            <a:off x="441385" y="2914409"/>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Phone | Mobile</a:t>
            </a:r>
            <a:endParaRPr lang="en-GB"/>
          </a:p>
        </p:txBody>
      </p:sp>
    </p:spTree>
    <p:extLst>
      <p:ext uri="{BB962C8B-B14F-4D97-AF65-F5344CB8AC3E}">
        <p14:creationId xmlns:p14="http://schemas.microsoft.com/office/powerpoint/2010/main" val="1835007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ADD LOGO (1 Present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30">
            <a:extLst>
              <a:ext uri="{FF2B5EF4-FFF2-40B4-BE49-F238E27FC236}">
                <a16:creationId xmlns:a16="http://schemas.microsoft.com/office/drawing/2014/main" id="{DD55F85E-FA18-46EA-9FBD-4BAADAF0B7F0}"/>
              </a:ext>
            </a:extLst>
          </p:cNvPr>
          <p:cNvSpPr>
            <a:spLocks noGrp="1"/>
          </p:cNvSpPr>
          <p:nvPr>
            <p:ph type="body" sz="quarter" idx="20" hasCustomPrompt="1"/>
          </p:nvPr>
        </p:nvSpPr>
        <p:spPr>
          <a:xfrm>
            <a:off x="441385" y="4108624"/>
            <a:ext cx="4867215" cy="356129"/>
          </a:xfrm>
          <a:prstGeom prst="rect">
            <a:avLst/>
          </a:prstGeom>
        </p:spPr>
        <p:txBody>
          <a:bodyPr anchor="ctr"/>
          <a:lstStyle>
            <a:lvl1pPr marL="0" indent="0">
              <a:buNone/>
              <a:defRPr sz="2000">
                <a:solidFill>
                  <a:schemeClr val="accent1"/>
                </a:solidFill>
                <a:latin typeface="Calibri Light" panose="020F0302020204030204" pitchFamily="34" charset="0"/>
              </a:defRPr>
            </a:lvl1pPr>
          </a:lstStyle>
          <a:p>
            <a:pPr lvl="0"/>
            <a:r>
              <a:rPr lang="en-US"/>
              <a:t>Job Title</a:t>
            </a:r>
            <a:endParaRPr lang="en-GB"/>
          </a:p>
        </p:txBody>
      </p:sp>
      <p:sp>
        <p:nvSpPr>
          <p:cNvPr id="12" name="Text Placeholder 30">
            <a:extLst>
              <a:ext uri="{FF2B5EF4-FFF2-40B4-BE49-F238E27FC236}">
                <a16:creationId xmlns:a16="http://schemas.microsoft.com/office/drawing/2014/main" id="{7FC18F6E-5F2B-4956-8C04-798C0690BBE7}"/>
              </a:ext>
            </a:extLst>
          </p:cNvPr>
          <p:cNvSpPr>
            <a:spLocks noGrp="1"/>
          </p:cNvSpPr>
          <p:nvPr>
            <p:ph type="body" sz="quarter" idx="13" hasCustomPrompt="1"/>
          </p:nvPr>
        </p:nvSpPr>
        <p:spPr>
          <a:xfrm>
            <a:off x="441385" y="3689864"/>
            <a:ext cx="4867215" cy="356129"/>
          </a:xfrm>
          <a:prstGeom prst="rect">
            <a:avLst/>
          </a:prstGeom>
        </p:spPr>
        <p:txBody>
          <a:bodyPr anchor="ctr"/>
          <a:lstStyle>
            <a:lvl1pPr marL="0" indent="0">
              <a:buNone/>
              <a:defRPr sz="2400" b="1">
                <a:solidFill>
                  <a:schemeClr val="bg1"/>
                </a:solidFill>
                <a:latin typeface="Calibri" panose="020F0502020204030204" pitchFamily="34" charset="0"/>
                <a:cs typeface="Calibri" panose="020F0502020204030204" pitchFamily="34" charset="0"/>
              </a:defRPr>
            </a:lvl1pPr>
          </a:lstStyle>
          <a:p>
            <a:pPr lvl="0"/>
            <a:r>
              <a:rPr lang="en-US"/>
              <a:t>Your Name</a:t>
            </a:r>
            <a:endParaRPr lang="en-GB"/>
          </a:p>
        </p:txBody>
      </p:sp>
      <p:sp>
        <p:nvSpPr>
          <p:cNvPr id="15" name="Text Placeholder 30">
            <a:extLst>
              <a:ext uri="{FF2B5EF4-FFF2-40B4-BE49-F238E27FC236}">
                <a16:creationId xmlns:a16="http://schemas.microsoft.com/office/drawing/2014/main" id="{C0DEA073-918D-4559-BE9D-A5C0C6AA6C94}"/>
              </a:ext>
            </a:extLst>
          </p:cNvPr>
          <p:cNvSpPr>
            <a:spLocks noGrp="1"/>
          </p:cNvSpPr>
          <p:nvPr>
            <p:ph type="body" sz="quarter" idx="14" hasCustomPrompt="1"/>
          </p:nvPr>
        </p:nvSpPr>
        <p:spPr>
          <a:xfrm>
            <a:off x="441385" y="4528516"/>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Email Address</a:t>
            </a:r>
            <a:endParaRPr lang="en-GB"/>
          </a:p>
        </p:txBody>
      </p:sp>
      <p:sp>
        <p:nvSpPr>
          <p:cNvPr id="16" name="Text Placeholder 30">
            <a:extLst>
              <a:ext uri="{FF2B5EF4-FFF2-40B4-BE49-F238E27FC236}">
                <a16:creationId xmlns:a16="http://schemas.microsoft.com/office/drawing/2014/main" id="{4E2FF3F4-1D88-4A96-922D-74999E281FDD}"/>
              </a:ext>
            </a:extLst>
          </p:cNvPr>
          <p:cNvSpPr>
            <a:spLocks noGrp="1"/>
          </p:cNvSpPr>
          <p:nvPr>
            <p:ph type="body" sz="quarter" idx="15" hasCustomPrompt="1"/>
          </p:nvPr>
        </p:nvSpPr>
        <p:spPr>
          <a:xfrm>
            <a:off x="441385" y="4961118"/>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Phone | Mobile</a:t>
            </a:r>
            <a:endParaRPr lang="en-GB"/>
          </a:p>
        </p:txBody>
      </p:sp>
      <p:sp>
        <p:nvSpPr>
          <p:cNvPr id="5" name="Rectangle 4">
            <a:extLst>
              <a:ext uri="{FF2B5EF4-FFF2-40B4-BE49-F238E27FC236}">
                <a16:creationId xmlns:a16="http://schemas.microsoft.com/office/drawing/2014/main" id="{86F921B0-824E-8001-6695-12039A20E916}"/>
              </a:ext>
            </a:extLst>
          </p:cNvPr>
          <p:cNvSpPr/>
          <p:nvPr userDrawn="1"/>
        </p:nvSpPr>
        <p:spPr>
          <a:xfrm>
            <a:off x="0" y="5791200"/>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grey logo with a white background&#10;&#10;Description automatically generated">
            <a:extLst>
              <a:ext uri="{FF2B5EF4-FFF2-40B4-BE49-F238E27FC236}">
                <a16:creationId xmlns:a16="http://schemas.microsoft.com/office/drawing/2014/main" id="{96308074-6A8A-35AA-FB65-BBAE2F641C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258" y="6100326"/>
            <a:ext cx="2147249" cy="448547"/>
          </a:xfrm>
          <a:prstGeom prst="rect">
            <a:avLst/>
          </a:prstGeom>
        </p:spPr>
      </p:pic>
      <p:sp>
        <p:nvSpPr>
          <p:cNvPr id="7" name="Picture Placeholder 6">
            <a:extLst>
              <a:ext uri="{FF2B5EF4-FFF2-40B4-BE49-F238E27FC236}">
                <a16:creationId xmlns:a16="http://schemas.microsoft.com/office/drawing/2014/main" id="{B21238FC-05AE-4188-F73C-4D99583373C5}"/>
              </a:ext>
            </a:extLst>
          </p:cNvPr>
          <p:cNvSpPr>
            <a:spLocks noGrp="1"/>
          </p:cNvSpPr>
          <p:nvPr>
            <p:ph type="pic" sz="quarter" idx="18" hasCustomPrompt="1"/>
          </p:nvPr>
        </p:nvSpPr>
        <p:spPr>
          <a:xfrm>
            <a:off x="8567738" y="5930900"/>
            <a:ext cx="3435350" cy="825500"/>
          </a:xfrm>
          <a:prstGeom prst="rect">
            <a:avLst/>
          </a:prstGeom>
        </p:spPr>
        <p:txBody>
          <a:bodyPr/>
          <a:lstStyle>
            <a:lvl1pPr marL="0" indent="0" algn="ctr">
              <a:buNone/>
              <a:defRPr sz="24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2827366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ADD LOGO (2 Presenter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ext Placeholder 30">
            <a:extLst>
              <a:ext uri="{FF2B5EF4-FFF2-40B4-BE49-F238E27FC236}">
                <a16:creationId xmlns:a16="http://schemas.microsoft.com/office/drawing/2014/main" id="{B84A6BB1-1B1E-48E1-8705-BB159FDACE67}"/>
              </a:ext>
            </a:extLst>
          </p:cNvPr>
          <p:cNvSpPr>
            <a:spLocks noGrp="1"/>
          </p:cNvSpPr>
          <p:nvPr>
            <p:ph type="body" sz="quarter" idx="20" hasCustomPrompt="1"/>
          </p:nvPr>
        </p:nvSpPr>
        <p:spPr>
          <a:xfrm>
            <a:off x="441385" y="4108624"/>
            <a:ext cx="4867215" cy="356129"/>
          </a:xfrm>
          <a:prstGeom prst="rect">
            <a:avLst/>
          </a:prstGeom>
        </p:spPr>
        <p:txBody>
          <a:bodyPr anchor="ctr"/>
          <a:lstStyle>
            <a:lvl1pPr marL="0" indent="0">
              <a:buNone/>
              <a:defRPr sz="2000">
                <a:solidFill>
                  <a:schemeClr val="accent1"/>
                </a:solidFill>
                <a:latin typeface="Calibri Light" panose="020F0302020204030204" pitchFamily="34" charset="0"/>
              </a:defRPr>
            </a:lvl1pPr>
          </a:lstStyle>
          <a:p>
            <a:pPr lvl="0"/>
            <a:r>
              <a:rPr lang="en-US"/>
              <a:t>Job Title</a:t>
            </a:r>
            <a:endParaRPr lang="en-GB"/>
          </a:p>
        </p:txBody>
      </p:sp>
      <p:sp>
        <p:nvSpPr>
          <p:cNvPr id="18" name="Text Placeholder 30">
            <a:extLst>
              <a:ext uri="{FF2B5EF4-FFF2-40B4-BE49-F238E27FC236}">
                <a16:creationId xmlns:a16="http://schemas.microsoft.com/office/drawing/2014/main" id="{761EEA4C-2288-4563-8706-9E0B4EEA398A}"/>
              </a:ext>
            </a:extLst>
          </p:cNvPr>
          <p:cNvSpPr>
            <a:spLocks noGrp="1"/>
          </p:cNvSpPr>
          <p:nvPr>
            <p:ph type="body" sz="quarter" idx="13" hasCustomPrompt="1"/>
          </p:nvPr>
        </p:nvSpPr>
        <p:spPr>
          <a:xfrm>
            <a:off x="441385" y="3689864"/>
            <a:ext cx="4867215" cy="356129"/>
          </a:xfrm>
          <a:prstGeom prst="rect">
            <a:avLst/>
          </a:prstGeom>
        </p:spPr>
        <p:txBody>
          <a:bodyPr anchor="ctr"/>
          <a:lstStyle>
            <a:lvl1pPr marL="0" indent="0">
              <a:buNone/>
              <a:defRPr sz="2400" b="1">
                <a:solidFill>
                  <a:schemeClr val="bg1"/>
                </a:solidFill>
                <a:latin typeface="Calibri" panose="020F0502020204030204" pitchFamily="34" charset="0"/>
                <a:cs typeface="Calibri" panose="020F0502020204030204" pitchFamily="34" charset="0"/>
              </a:defRPr>
            </a:lvl1pPr>
          </a:lstStyle>
          <a:p>
            <a:pPr lvl="0"/>
            <a:r>
              <a:rPr lang="en-US"/>
              <a:t>Your Name</a:t>
            </a:r>
            <a:endParaRPr lang="en-GB"/>
          </a:p>
        </p:txBody>
      </p:sp>
      <p:sp>
        <p:nvSpPr>
          <p:cNvPr id="19" name="Text Placeholder 30">
            <a:extLst>
              <a:ext uri="{FF2B5EF4-FFF2-40B4-BE49-F238E27FC236}">
                <a16:creationId xmlns:a16="http://schemas.microsoft.com/office/drawing/2014/main" id="{19D19E55-0AFA-4964-9E55-DD73A51B7859}"/>
              </a:ext>
            </a:extLst>
          </p:cNvPr>
          <p:cNvSpPr>
            <a:spLocks noGrp="1"/>
          </p:cNvSpPr>
          <p:nvPr>
            <p:ph type="body" sz="quarter" idx="14" hasCustomPrompt="1"/>
          </p:nvPr>
        </p:nvSpPr>
        <p:spPr>
          <a:xfrm>
            <a:off x="441385" y="4528516"/>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Email Address</a:t>
            </a:r>
            <a:endParaRPr lang="en-GB"/>
          </a:p>
        </p:txBody>
      </p:sp>
      <p:sp>
        <p:nvSpPr>
          <p:cNvPr id="20" name="Text Placeholder 30">
            <a:extLst>
              <a:ext uri="{FF2B5EF4-FFF2-40B4-BE49-F238E27FC236}">
                <a16:creationId xmlns:a16="http://schemas.microsoft.com/office/drawing/2014/main" id="{40DA8933-2F1E-4EC1-BE8D-7DF4BE6E8B30}"/>
              </a:ext>
            </a:extLst>
          </p:cNvPr>
          <p:cNvSpPr>
            <a:spLocks noGrp="1"/>
          </p:cNvSpPr>
          <p:nvPr>
            <p:ph type="body" sz="quarter" idx="15" hasCustomPrompt="1"/>
          </p:nvPr>
        </p:nvSpPr>
        <p:spPr>
          <a:xfrm>
            <a:off x="441385" y="4961118"/>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Phone | Mobile</a:t>
            </a:r>
            <a:endParaRPr lang="en-GB"/>
          </a:p>
        </p:txBody>
      </p:sp>
      <p:sp>
        <p:nvSpPr>
          <p:cNvPr id="21" name="Text Placeholder 30">
            <a:extLst>
              <a:ext uri="{FF2B5EF4-FFF2-40B4-BE49-F238E27FC236}">
                <a16:creationId xmlns:a16="http://schemas.microsoft.com/office/drawing/2014/main" id="{55AD0E15-2CEB-4773-9D4E-97FECBF8CE89}"/>
              </a:ext>
            </a:extLst>
          </p:cNvPr>
          <p:cNvSpPr>
            <a:spLocks noGrp="1"/>
          </p:cNvSpPr>
          <p:nvPr>
            <p:ph type="body" sz="quarter" idx="21" hasCustomPrompt="1"/>
          </p:nvPr>
        </p:nvSpPr>
        <p:spPr>
          <a:xfrm>
            <a:off x="441385" y="2061915"/>
            <a:ext cx="4867215" cy="356129"/>
          </a:xfrm>
          <a:prstGeom prst="rect">
            <a:avLst/>
          </a:prstGeom>
        </p:spPr>
        <p:txBody>
          <a:bodyPr anchor="ctr"/>
          <a:lstStyle>
            <a:lvl1pPr marL="0" indent="0">
              <a:buNone/>
              <a:defRPr sz="2000">
                <a:solidFill>
                  <a:schemeClr val="accent1"/>
                </a:solidFill>
                <a:latin typeface="Calibri Light" panose="020F0302020204030204" pitchFamily="34" charset="0"/>
              </a:defRPr>
            </a:lvl1pPr>
          </a:lstStyle>
          <a:p>
            <a:pPr lvl="0"/>
            <a:r>
              <a:rPr lang="en-US"/>
              <a:t>Job Title</a:t>
            </a:r>
            <a:endParaRPr lang="en-GB"/>
          </a:p>
        </p:txBody>
      </p:sp>
      <p:sp>
        <p:nvSpPr>
          <p:cNvPr id="22" name="Text Placeholder 30">
            <a:extLst>
              <a:ext uri="{FF2B5EF4-FFF2-40B4-BE49-F238E27FC236}">
                <a16:creationId xmlns:a16="http://schemas.microsoft.com/office/drawing/2014/main" id="{B90D0FB2-56BE-46AC-B480-6BAD0D6322BC}"/>
              </a:ext>
            </a:extLst>
          </p:cNvPr>
          <p:cNvSpPr>
            <a:spLocks noGrp="1"/>
          </p:cNvSpPr>
          <p:nvPr>
            <p:ph type="body" sz="quarter" idx="22" hasCustomPrompt="1"/>
          </p:nvPr>
        </p:nvSpPr>
        <p:spPr>
          <a:xfrm>
            <a:off x="441385" y="1643155"/>
            <a:ext cx="4867215" cy="356129"/>
          </a:xfrm>
          <a:prstGeom prst="rect">
            <a:avLst/>
          </a:prstGeom>
        </p:spPr>
        <p:txBody>
          <a:bodyPr anchor="ctr"/>
          <a:lstStyle>
            <a:lvl1pPr marL="0" indent="0">
              <a:buNone/>
              <a:defRPr sz="2400" b="1">
                <a:solidFill>
                  <a:schemeClr val="bg1"/>
                </a:solidFill>
                <a:latin typeface="Calibri" panose="020F0502020204030204" pitchFamily="34" charset="0"/>
                <a:cs typeface="Calibri" panose="020F0502020204030204" pitchFamily="34" charset="0"/>
              </a:defRPr>
            </a:lvl1pPr>
          </a:lstStyle>
          <a:p>
            <a:pPr lvl="0"/>
            <a:r>
              <a:rPr lang="en-US"/>
              <a:t>Your Name</a:t>
            </a:r>
            <a:endParaRPr lang="en-GB"/>
          </a:p>
        </p:txBody>
      </p:sp>
      <p:sp>
        <p:nvSpPr>
          <p:cNvPr id="23" name="Text Placeholder 30">
            <a:extLst>
              <a:ext uri="{FF2B5EF4-FFF2-40B4-BE49-F238E27FC236}">
                <a16:creationId xmlns:a16="http://schemas.microsoft.com/office/drawing/2014/main" id="{C211A1C9-EA5F-42EB-9C2E-D38120F59EE8}"/>
              </a:ext>
            </a:extLst>
          </p:cNvPr>
          <p:cNvSpPr>
            <a:spLocks noGrp="1"/>
          </p:cNvSpPr>
          <p:nvPr>
            <p:ph type="body" sz="quarter" idx="23" hasCustomPrompt="1"/>
          </p:nvPr>
        </p:nvSpPr>
        <p:spPr>
          <a:xfrm>
            <a:off x="441385" y="2481807"/>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Email Address</a:t>
            </a:r>
            <a:endParaRPr lang="en-GB"/>
          </a:p>
        </p:txBody>
      </p:sp>
      <p:sp>
        <p:nvSpPr>
          <p:cNvPr id="24" name="Text Placeholder 30">
            <a:extLst>
              <a:ext uri="{FF2B5EF4-FFF2-40B4-BE49-F238E27FC236}">
                <a16:creationId xmlns:a16="http://schemas.microsoft.com/office/drawing/2014/main" id="{80C9D284-BED6-4B41-AD76-24AFFEB5AC70}"/>
              </a:ext>
            </a:extLst>
          </p:cNvPr>
          <p:cNvSpPr>
            <a:spLocks noGrp="1"/>
          </p:cNvSpPr>
          <p:nvPr>
            <p:ph type="body" sz="quarter" idx="24" hasCustomPrompt="1"/>
          </p:nvPr>
        </p:nvSpPr>
        <p:spPr>
          <a:xfrm>
            <a:off x="441385" y="2914409"/>
            <a:ext cx="4867215" cy="356129"/>
          </a:xfrm>
          <a:prstGeom prst="rect">
            <a:avLst/>
          </a:prstGeom>
        </p:spPr>
        <p:txBody>
          <a:bodyPr anchor="ctr"/>
          <a:lstStyle>
            <a:lvl1pPr marL="0" indent="0">
              <a:buNone/>
              <a:defRPr sz="2000">
                <a:solidFill>
                  <a:schemeClr val="bg1"/>
                </a:solidFill>
                <a:latin typeface="Calibri Light" panose="020F0302020204030204" pitchFamily="34" charset="0"/>
              </a:defRPr>
            </a:lvl1pPr>
          </a:lstStyle>
          <a:p>
            <a:pPr lvl="0"/>
            <a:r>
              <a:rPr lang="en-US"/>
              <a:t>Phone | Mobile</a:t>
            </a:r>
            <a:endParaRPr lang="en-GB"/>
          </a:p>
        </p:txBody>
      </p:sp>
      <p:sp>
        <p:nvSpPr>
          <p:cNvPr id="2" name="Rectangle 1">
            <a:extLst>
              <a:ext uri="{FF2B5EF4-FFF2-40B4-BE49-F238E27FC236}">
                <a16:creationId xmlns:a16="http://schemas.microsoft.com/office/drawing/2014/main" id="{2D59BCB7-98AD-B88D-C8BF-8C5F8ABFDB55}"/>
              </a:ext>
            </a:extLst>
          </p:cNvPr>
          <p:cNvSpPr/>
          <p:nvPr userDrawn="1"/>
        </p:nvSpPr>
        <p:spPr>
          <a:xfrm>
            <a:off x="0" y="5791200"/>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grey logo with a white background&#10;&#10;Description automatically generated">
            <a:extLst>
              <a:ext uri="{FF2B5EF4-FFF2-40B4-BE49-F238E27FC236}">
                <a16:creationId xmlns:a16="http://schemas.microsoft.com/office/drawing/2014/main" id="{9DD26549-B8AF-C536-6506-148DB9C486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258" y="6100326"/>
            <a:ext cx="2147249" cy="448547"/>
          </a:xfrm>
          <a:prstGeom prst="rect">
            <a:avLst/>
          </a:prstGeom>
        </p:spPr>
      </p:pic>
      <p:sp>
        <p:nvSpPr>
          <p:cNvPr id="5" name="Picture Placeholder 6">
            <a:extLst>
              <a:ext uri="{FF2B5EF4-FFF2-40B4-BE49-F238E27FC236}">
                <a16:creationId xmlns:a16="http://schemas.microsoft.com/office/drawing/2014/main" id="{EBAE03DE-E44D-E2C7-1192-177C84D00E11}"/>
              </a:ext>
            </a:extLst>
          </p:cNvPr>
          <p:cNvSpPr>
            <a:spLocks noGrp="1"/>
          </p:cNvSpPr>
          <p:nvPr>
            <p:ph type="pic" sz="quarter" idx="18" hasCustomPrompt="1"/>
          </p:nvPr>
        </p:nvSpPr>
        <p:spPr>
          <a:xfrm>
            <a:off x="8567738" y="5930900"/>
            <a:ext cx="3435350" cy="825500"/>
          </a:xfrm>
          <a:prstGeom prst="rect">
            <a:avLst/>
          </a:prstGeom>
        </p:spPr>
        <p:txBody>
          <a:bodyPr/>
          <a:lstStyle>
            <a:lvl1pPr marL="0" indent="0" algn="ctr">
              <a:buNone/>
              <a:defRPr sz="24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525836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with footer ADD LOGO - blue/whit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A2B7407-4C64-4BD7-B141-F2D8114C2955}"/>
              </a:ext>
            </a:extLst>
          </p:cNvPr>
          <p:cNvGrpSpPr/>
          <p:nvPr userDrawn="1"/>
        </p:nvGrpSpPr>
        <p:grpSpPr>
          <a:xfrm>
            <a:off x="1938335" y="6350491"/>
            <a:ext cx="8029529" cy="274147"/>
            <a:chOff x="1938336" y="6350491"/>
            <a:chExt cx="5008710" cy="274147"/>
          </a:xfrm>
          <a:solidFill>
            <a:srgbClr val="329ABD"/>
          </a:solidFill>
        </p:grpSpPr>
        <p:sp>
          <p:nvSpPr>
            <p:cNvPr id="15" name="Pentagon 18">
              <a:extLst>
                <a:ext uri="{FF2B5EF4-FFF2-40B4-BE49-F238E27FC236}">
                  <a16:creationId xmlns:a16="http://schemas.microsoft.com/office/drawing/2014/main" id="{70A6B7DB-0017-416A-8B63-2B679446C0DE}"/>
                </a:ext>
              </a:extLst>
            </p:cNvPr>
            <p:cNvSpPr/>
            <p:nvPr/>
          </p:nvSpPr>
          <p:spPr>
            <a:xfrm flipH="1">
              <a:off x="1938336" y="6350491"/>
              <a:ext cx="4585408"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Pentagon 19">
              <a:extLst>
                <a:ext uri="{FF2B5EF4-FFF2-40B4-BE49-F238E27FC236}">
                  <a16:creationId xmlns:a16="http://schemas.microsoft.com/office/drawing/2014/main" id="{961D96AF-2BFE-4124-B6E4-0155ED515966}"/>
                </a:ext>
              </a:extLst>
            </p:cNvPr>
            <p:cNvSpPr/>
            <p:nvPr/>
          </p:nvSpPr>
          <p:spPr>
            <a:xfrm>
              <a:off x="6408484" y="6350491"/>
              <a:ext cx="538562" cy="274147"/>
            </a:xfrm>
            <a:prstGeom prst="homePlate">
              <a:avLst>
                <a:gd name="adj" fmla="val 44052"/>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pic>
        <p:nvPicPr>
          <p:cNvPr id="4" name="Picture 3">
            <a:extLst>
              <a:ext uri="{FF2B5EF4-FFF2-40B4-BE49-F238E27FC236}">
                <a16:creationId xmlns:a16="http://schemas.microsoft.com/office/drawing/2014/main" id="{85B8CE99-28F2-45B1-8218-5A290A6BA57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287987"/>
            <a:ext cx="1783533" cy="566911"/>
          </a:xfrm>
          <a:prstGeom prst="rect">
            <a:avLst/>
          </a:prstGeom>
        </p:spPr>
      </p:pic>
      <p:sp>
        <p:nvSpPr>
          <p:cNvPr id="10" name="TextBox 9">
            <a:extLst>
              <a:ext uri="{FF2B5EF4-FFF2-40B4-BE49-F238E27FC236}">
                <a16:creationId xmlns:a16="http://schemas.microsoft.com/office/drawing/2014/main" id="{2AD7832D-D7EC-4C5B-8FA0-D1CAB5206330}"/>
              </a:ext>
            </a:extLst>
          </p:cNvPr>
          <p:cNvSpPr txBox="1"/>
          <p:nvPr userDrawn="1"/>
        </p:nvSpPr>
        <p:spPr>
          <a:xfrm>
            <a:off x="6012644" y="6402166"/>
            <a:ext cx="166712" cy="169277"/>
          </a:xfrm>
          <a:prstGeom prst="rect">
            <a:avLst/>
          </a:prstGeom>
          <a:noFill/>
        </p:spPr>
        <p:txBody>
          <a:bodyPr wrap="none" lIns="0" tIns="0" rIns="0" bIns="0" rtlCol="0" anchor="ctr" anchorCtr="0">
            <a:spAutoFit/>
          </a:bodyPr>
          <a:lstStyle/>
          <a:p>
            <a:fld id="{5073BAAB-6021-4529-9CB3-96490DBFE498}" type="slidenum">
              <a:rPr lang="en-GB" sz="1100" b="0" smtClean="0">
                <a:solidFill>
                  <a:schemeClr val="bg1"/>
                </a:solidFill>
                <a:latin typeface="Calibri Light" panose="020F0302020204030204" pitchFamily="34" charset="0"/>
                <a:cs typeface="Calibri Light" panose="020F0302020204030204" pitchFamily="34" charset="0"/>
              </a:rPr>
              <a:pPr/>
              <a:t>‹#›</a:t>
            </a:fld>
            <a:endParaRPr lang="en-GB" sz="1100" b="0" dirty="0">
              <a:solidFill>
                <a:schemeClr val="bg1"/>
              </a:solidFill>
              <a:latin typeface="Calibri Light" panose="020F0302020204030204" pitchFamily="34" charset="0"/>
              <a:cs typeface="Calibri Light" panose="020F0302020204030204" pitchFamily="34" charset="0"/>
            </a:endParaRPr>
          </a:p>
        </p:txBody>
      </p:sp>
      <p:sp>
        <p:nvSpPr>
          <p:cNvPr id="12" name="Content Placeholder 8">
            <a:extLst>
              <a:ext uri="{FF2B5EF4-FFF2-40B4-BE49-F238E27FC236}">
                <a16:creationId xmlns:a16="http://schemas.microsoft.com/office/drawing/2014/main" id="{9A1982BE-A133-45EC-83FC-2A45C46A21DE}"/>
              </a:ext>
            </a:extLst>
          </p:cNvPr>
          <p:cNvSpPr>
            <a:spLocks noGrp="1"/>
          </p:cNvSpPr>
          <p:nvPr>
            <p:ph sz="quarter" idx="10" hasCustomPrompt="1"/>
          </p:nvPr>
        </p:nvSpPr>
        <p:spPr>
          <a:xfrm>
            <a:off x="419101" y="1456266"/>
            <a:ext cx="11332297" cy="4521201"/>
          </a:xfrm>
          <a:prstGeom prst="rect">
            <a:avLst/>
          </a:prstGeom>
        </p:spPr>
        <p:txBody>
          <a:bodyPr/>
          <a:lstStyle>
            <a:lvl1pPr marL="355600" indent="-355600">
              <a:lnSpc>
                <a:spcPct val="100000"/>
              </a:lnSpc>
              <a:spcBef>
                <a:spcPts val="1800"/>
              </a:spcBef>
              <a:buFontTx/>
              <a:buBlip>
                <a:blip r:embed="rId4">
                  <a:extLst>
                    <a:ext uri="{96DAC541-7B7A-43D3-8B79-37D633B846F1}">
                      <asvg:svgBlip xmlns:asvg="http://schemas.microsoft.com/office/drawing/2016/SVG/main" r:embed="rId5"/>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13" name="Title Placeholder 1">
            <a:extLst>
              <a:ext uri="{FF2B5EF4-FFF2-40B4-BE49-F238E27FC236}">
                <a16:creationId xmlns:a16="http://schemas.microsoft.com/office/drawing/2014/main" id="{6E1B4B4C-96E3-4716-B4BC-01E3F6635A6E}"/>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
        <p:nvSpPr>
          <p:cNvPr id="2" name="Picture Placeholder 6">
            <a:extLst>
              <a:ext uri="{FF2B5EF4-FFF2-40B4-BE49-F238E27FC236}">
                <a16:creationId xmlns:a16="http://schemas.microsoft.com/office/drawing/2014/main" id="{22999A86-84E7-5C30-C0BE-227E71049BFA}"/>
              </a:ext>
            </a:extLst>
          </p:cNvPr>
          <p:cNvSpPr>
            <a:spLocks noGrp="1"/>
          </p:cNvSpPr>
          <p:nvPr>
            <p:ph type="pic" sz="quarter" idx="18" hasCustomPrompt="1"/>
          </p:nvPr>
        </p:nvSpPr>
        <p:spPr>
          <a:xfrm>
            <a:off x="10058400" y="6081822"/>
            <a:ext cx="2020186" cy="674577"/>
          </a:xfrm>
          <a:prstGeom prst="rect">
            <a:avLst/>
          </a:prstGeom>
        </p:spPr>
        <p:txBody>
          <a:bodyPr anchor="ctr"/>
          <a:lstStyle>
            <a:lvl1pPr marL="0" indent="0" algn="ctr">
              <a:buNone/>
              <a:defRPr sz="1800"/>
            </a:lvl1pPr>
          </a:lstStyle>
          <a:p>
            <a:r>
              <a:rPr lang="en-GB" dirty="0"/>
              <a:t>INSERT CUSTOMER</a:t>
            </a:r>
            <a:br>
              <a:rPr lang="en-GB" dirty="0"/>
            </a:br>
            <a:r>
              <a:rPr lang="en-GB" dirty="0"/>
              <a:t>LOGO</a:t>
            </a:r>
          </a:p>
        </p:txBody>
      </p:sp>
    </p:spTree>
    <p:extLst>
      <p:ext uri="{BB962C8B-B14F-4D97-AF65-F5344CB8AC3E}">
        <p14:creationId xmlns:p14="http://schemas.microsoft.com/office/powerpoint/2010/main" val="3635880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4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722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 purpl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3509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Purple Slide (without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1104900"/>
          </a:xfrm>
          <a:prstGeom prst="rect">
            <a:avLst/>
          </a:prstGeom>
        </p:spPr>
      </p:pic>
      <p:sp>
        <p:nvSpPr>
          <p:cNvPr id="2" name="Title Placeholder 1">
            <a:extLst>
              <a:ext uri="{FF2B5EF4-FFF2-40B4-BE49-F238E27FC236}">
                <a16:creationId xmlns:a16="http://schemas.microsoft.com/office/drawing/2014/main" id="{E0ED6BDE-6E99-8FB0-F113-915085603C91}"/>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a:t>Click to Edit Single Line Title</a:t>
            </a:r>
            <a:endParaRPr lang="en-GB"/>
          </a:p>
        </p:txBody>
      </p:sp>
      <p:sp>
        <p:nvSpPr>
          <p:cNvPr id="4" name="Rectangle 3">
            <a:extLst>
              <a:ext uri="{FF2B5EF4-FFF2-40B4-BE49-F238E27FC236}">
                <a16:creationId xmlns:a16="http://schemas.microsoft.com/office/drawing/2014/main" id="{8F28DF3D-C636-4610-2FE9-DB769711D6BA}"/>
              </a:ext>
            </a:extLst>
          </p:cNvPr>
          <p:cNvSpPr>
            <a:spLocks/>
          </p:cNvSpPr>
          <p:nvPr userDrawn="1"/>
        </p:nvSpPr>
        <p:spPr>
          <a:xfrm>
            <a:off x="0" y="1098551"/>
            <a:ext cx="12192000" cy="57637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Content Placeholder 8">
            <a:extLst>
              <a:ext uri="{FF2B5EF4-FFF2-40B4-BE49-F238E27FC236}">
                <a16:creationId xmlns:a16="http://schemas.microsoft.com/office/drawing/2014/main" id="{B035926F-5CBC-550D-3786-662C3F2DAF1A}"/>
              </a:ext>
            </a:extLst>
          </p:cNvPr>
          <p:cNvSpPr>
            <a:spLocks noGrp="1"/>
          </p:cNvSpPr>
          <p:nvPr>
            <p:ph sz="quarter" idx="10" hasCustomPrompt="1"/>
          </p:nvPr>
        </p:nvSpPr>
        <p:spPr>
          <a:xfrm>
            <a:off x="419101" y="1455576"/>
            <a:ext cx="11332297" cy="4999545"/>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bg1"/>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bg1"/>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stStyle>
          <a:p>
            <a:pPr lvl="0"/>
            <a:r>
              <a:rPr lang="en-US"/>
              <a:t>Bullet Level 1</a:t>
            </a:r>
          </a:p>
          <a:p>
            <a:pPr lvl="1"/>
            <a:r>
              <a:rPr lang="en-US"/>
              <a:t>Bullet Level 2</a:t>
            </a:r>
          </a:p>
          <a:p>
            <a:pPr lvl="2"/>
            <a:r>
              <a:rPr lang="en-US"/>
              <a:t>Bullet Level 3</a:t>
            </a:r>
          </a:p>
          <a:p>
            <a:pPr lvl="3"/>
            <a:r>
              <a:rPr lang="en-US" sz="2000">
                <a:latin typeface="Calibri Light" panose="020F0302020204030204" pitchFamily="34" charset="0"/>
                <a:cs typeface="Calibri Light" panose="020F0302020204030204" pitchFamily="34" charset="0"/>
              </a:rPr>
              <a:t>Bullet Level 4</a:t>
            </a:r>
          </a:p>
          <a:p>
            <a:pPr lvl="4"/>
            <a:r>
              <a:rPr lang="en-US" sz="2000">
                <a:latin typeface="Calibri Light" panose="020F0302020204030204" pitchFamily="34" charset="0"/>
                <a:cs typeface="Calibri Light" panose="020F0302020204030204" pitchFamily="34" charset="0"/>
              </a:rPr>
              <a:t>Bullet Level 5</a:t>
            </a:r>
            <a:endParaRPr lang="en-US"/>
          </a:p>
        </p:txBody>
      </p:sp>
    </p:spTree>
    <p:extLst>
      <p:ext uri="{BB962C8B-B14F-4D97-AF65-F5344CB8AC3E}">
        <p14:creationId xmlns:p14="http://schemas.microsoft.com/office/powerpoint/2010/main" val="1299314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no footer - blu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456266"/>
            <a:ext cx="11332297" cy="4998855"/>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Title Placeholder 1">
            <a:extLst>
              <a:ext uri="{FF2B5EF4-FFF2-40B4-BE49-F238E27FC236}">
                <a16:creationId xmlns:a16="http://schemas.microsoft.com/office/drawing/2014/main" id="{3A332326-1E1C-DF92-7901-313DAB1DE508}"/>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37176563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with sub &amp; text footer - blu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926454"/>
            <a:ext cx="11332297" cy="4030463"/>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Rectangle: Rounded Corners 1">
            <a:extLst>
              <a:ext uri="{FF2B5EF4-FFF2-40B4-BE49-F238E27FC236}">
                <a16:creationId xmlns:a16="http://schemas.microsoft.com/office/drawing/2014/main" id="{A26EF6F4-442A-AFE5-389B-50B94DD9030A}"/>
              </a:ext>
            </a:extLst>
          </p:cNvPr>
          <p:cNvSpPr/>
          <p:nvPr userDrawn="1"/>
        </p:nvSpPr>
        <p:spPr>
          <a:xfrm>
            <a:off x="0" y="109855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3" name="Text Placeholder 13">
            <a:extLst>
              <a:ext uri="{FF2B5EF4-FFF2-40B4-BE49-F238E27FC236}">
                <a16:creationId xmlns:a16="http://schemas.microsoft.com/office/drawing/2014/main" id="{05CC4F0E-3575-FFA1-7AD8-044D18B34179}"/>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4" name="Rectangle: Rounded Corners 3">
            <a:extLst>
              <a:ext uri="{FF2B5EF4-FFF2-40B4-BE49-F238E27FC236}">
                <a16:creationId xmlns:a16="http://schemas.microsoft.com/office/drawing/2014/main" id="{8F27DB58-033B-AC80-A377-65213EB57D8E}"/>
              </a:ext>
            </a:extLst>
          </p:cNvPr>
          <p:cNvSpPr/>
          <p:nvPr userDrawn="1"/>
        </p:nvSpPr>
        <p:spPr>
          <a:xfrm>
            <a:off x="0" y="6228497"/>
            <a:ext cx="12192000" cy="629503"/>
          </a:xfrm>
          <a:prstGeom prst="roundRect">
            <a:avLst>
              <a:gd name="adj" fmla="val 0"/>
            </a:avLst>
          </a:prstGeom>
          <a:gradFill flip="none" rotWithShape="1">
            <a:gsLst>
              <a:gs pos="0">
                <a:schemeClr val="accent1"/>
              </a:gs>
              <a:gs pos="46000">
                <a:schemeClr val="tx2"/>
              </a:gs>
              <a:gs pos="100000">
                <a:schemeClr val="tx2"/>
              </a:gs>
            </a:gsLst>
            <a:lin ang="660000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bg1"/>
              </a:solidFill>
              <a:effectLst>
                <a:outerShdw blurRad="38100" dist="38100" dir="2700000" algn="tl">
                  <a:srgbClr val="000000">
                    <a:alpha val="43137"/>
                  </a:srgbClr>
                </a:outerShdw>
              </a:effectLst>
            </a:endParaRPr>
          </a:p>
        </p:txBody>
      </p:sp>
      <p:sp>
        <p:nvSpPr>
          <p:cNvPr id="6" name="Text Placeholder 20">
            <a:extLst>
              <a:ext uri="{FF2B5EF4-FFF2-40B4-BE49-F238E27FC236}">
                <a16:creationId xmlns:a16="http://schemas.microsoft.com/office/drawing/2014/main" id="{D9E98ADE-4B50-2D4D-5A3B-9FB9601A946D}"/>
              </a:ext>
            </a:extLst>
          </p:cNvPr>
          <p:cNvSpPr>
            <a:spLocks noGrp="1"/>
          </p:cNvSpPr>
          <p:nvPr>
            <p:ph type="body" sz="quarter" idx="12" hasCustomPrompt="1"/>
          </p:nvPr>
        </p:nvSpPr>
        <p:spPr>
          <a:xfrm>
            <a:off x="419099" y="6386285"/>
            <a:ext cx="11332297" cy="331387"/>
          </a:xfrm>
          <a:prstGeom prst="rect">
            <a:avLst/>
          </a:prstGeom>
        </p:spPr>
        <p:txBody>
          <a:bodyPr/>
          <a:lstStyle>
            <a:lvl1pPr marL="0" indent="0" algn="ctr">
              <a:buNone/>
              <a:defRPr sz="2000">
                <a:solidFill>
                  <a:schemeClr val="bg1"/>
                </a:solidFill>
                <a:effectLst>
                  <a:outerShdw blurRad="38100" dist="38100" dir="2700000" algn="tl">
                    <a:srgbClr val="000000">
                      <a:alpha val="43137"/>
                    </a:srgbClr>
                  </a:outerShdw>
                </a:effectLst>
              </a:defRPr>
            </a:lvl1pPr>
          </a:lstStyle>
          <a:p>
            <a:pPr algn="ctr"/>
            <a:r>
              <a:rPr lang="en-US" sz="2000" b="0"/>
              <a:t>Click to Edit Footer Message</a:t>
            </a:r>
            <a:endParaRPr lang="en-US" sz="2000" b="0">
              <a:solidFill>
                <a:schemeClr val="bg1"/>
              </a:solidFill>
              <a:effectLst>
                <a:outerShdw blurRad="38100" dist="38100" dir="2700000" algn="tl">
                  <a:srgbClr val="000000">
                    <a:alpha val="43137"/>
                  </a:srgbClr>
                </a:outerShdw>
              </a:effectLst>
            </a:endParaRPr>
          </a:p>
        </p:txBody>
      </p:sp>
      <p:sp>
        <p:nvSpPr>
          <p:cNvPr id="7" name="Title Placeholder 1">
            <a:extLst>
              <a:ext uri="{FF2B5EF4-FFF2-40B4-BE49-F238E27FC236}">
                <a16:creationId xmlns:a16="http://schemas.microsoft.com/office/drawing/2014/main" id="{DD31779A-4DF6-35E7-0262-7B441D51486B}"/>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1351322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with sub no footer - blue/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98550"/>
          </a:xfrm>
          <a:prstGeom prst="rect">
            <a:avLst/>
          </a:prstGeom>
        </p:spPr>
      </p:pic>
      <p:sp>
        <p:nvSpPr>
          <p:cNvPr id="10" name="Content Placeholder 8">
            <a:extLst>
              <a:ext uri="{FF2B5EF4-FFF2-40B4-BE49-F238E27FC236}">
                <a16:creationId xmlns:a16="http://schemas.microsoft.com/office/drawing/2014/main" id="{9D1BE282-AB65-474D-A81D-B25CDF7373C8}"/>
              </a:ext>
            </a:extLst>
          </p:cNvPr>
          <p:cNvSpPr>
            <a:spLocks noGrp="1"/>
          </p:cNvSpPr>
          <p:nvPr>
            <p:ph sz="quarter" idx="10" hasCustomPrompt="1"/>
          </p:nvPr>
        </p:nvSpPr>
        <p:spPr>
          <a:xfrm>
            <a:off x="419101" y="1926454"/>
            <a:ext cx="11353798" cy="4667817"/>
          </a:xfrm>
          <a:prstGeom prst="rect">
            <a:avLst/>
          </a:prstGeom>
        </p:spPr>
        <p:txBody>
          <a:bodyPr/>
          <a:lstStyle>
            <a:lvl1pPr marL="355600" indent="-355600">
              <a:lnSpc>
                <a:spcPct val="100000"/>
              </a:lnSpc>
              <a:spcBef>
                <a:spcPts val="1800"/>
              </a:spcBef>
              <a:buFontTx/>
              <a:buBlip>
                <a:blip r:embed="rId3">
                  <a:extLst>
                    <a:ext uri="{96DAC541-7B7A-43D3-8B79-37D633B846F1}">
                      <asvg:svgBlip xmlns:asvg="http://schemas.microsoft.com/office/drawing/2016/SVG/main" r:embed="rId4"/>
                    </a:ext>
                  </a:extLst>
                </a:blip>
              </a:buBlip>
              <a:defRPr sz="2400" baseline="0">
                <a:solidFill>
                  <a:schemeClr val="tx1">
                    <a:lumMod val="95000"/>
                    <a:lumOff val="5000"/>
                  </a:schemeClr>
                </a:solidFill>
                <a:latin typeface="Calibri" panose="020F0502020204030204" pitchFamily="34" charset="0"/>
              </a:defRPr>
            </a:lvl1pPr>
            <a:lvl2pPr marL="637200" indent="-270000">
              <a:lnSpc>
                <a:spcPct val="100000"/>
              </a:lnSpc>
              <a:spcBef>
                <a:spcPts val="0"/>
              </a:spcBef>
              <a:buClr>
                <a:srgbClr val="56C4DB"/>
              </a:buClr>
              <a:buSzPct val="110000"/>
              <a:buFont typeface="Calibri Light" panose="020F0302020204030204" pitchFamily="34" charset="0"/>
              <a:buChar char="•"/>
              <a:defRPr sz="2000" baseline="0">
                <a:solidFill>
                  <a:schemeClr val="tx1">
                    <a:lumMod val="75000"/>
                    <a:lumOff val="25000"/>
                  </a:schemeClr>
                </a:solidFill>
                <a:latin typeface="Calibri Light" panose="020F0302020204030204" pitchFamily="34" charset="0"/>
              </a:defRPr>
            </a:lvl2pPr>
            <a:lvl3pPr marL="896400" indent="-270000">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3pPr>
            <a:lvl4pPr marL="1170000" indent="-270000">
              <a:spcBef>
                <a:spcPts val="0"/>
              </a:spcBef>
              <a:buClr>
                <a:schemeClr val="tx1">
                  <a:lumMod val="50000"/>
                  <a:lumOff val="50000"/>
                </a:schemeClr>
              </a:buClr>
              <a:buFont typeface="Courier New" panose="02070309020205020404" pitchFamily="49" charset="0"/>
              <a:buChar char="+"/>
              <a:defRPr lang="en-US" sz="2000" kern="1200" baseline="0" dirty="0">
                <a:solidFill>
                  <a:schemeClr val="tx1">
                    <a:lumMod val="75000"/>
                    <a:lumOff val="25000"/>
                  </a:schemeClr>
                </a:solidFill>
                <a:latin typeface="Calibri Light" panose="020F0302020204030204" pitchFamily="34" charset="0"/>
                <a:ea typeface="+mn-ea"/>
                <a:cs typeface="+mn-cs"/>
              </a:defRPr>
            </a:lvl4pPr>
            <a:lvl5pPr marL="1440000" indent="-270000">
              <a:spcBef>
                <a:spcPts val="0"/>
              </a:spcBef>
              <a:buClr>
                <a:schemeClr val="tx1">
                  <a:lumMod val="50000"/>
                  <a:lumOff val="50000"/>
                </a:schemeClr>
              </a:buClr>
              <a:buFont typeface="Calibri Light" panose="020F0302020204030204" pitchFamily="34" charset="0"/>
              <a:buChar char="◦"/>
              <a:defRPr lang="en-US" sz="2000" kern="1200" baseline="0" dirty="0">
                <a:solidFill>
                  <a:schemeClr val="tx1">
                    <a:lumMod val="75000"/>
                    <a:lumOff val="25000"/>
                  </a:schemeClr>
                </a:solidFill>
                <a:latin typeface="Calibri Light" panose="020F0302020204030204" pitchFamily="34" charset="0"/>
                <a:ea typeface="+mn-ea"/>
                <a:cs typeface="Calibri Light" panose="020F0302020204030204" pitchFamily="34" charset="0"/>
              </a:defRPr>
            </a:lvl5pPr>
          </a:lstStyle>
          <a:p>
            <a:pPr lvl="0"/>
            <a:r>
              <a:rPr lang="en-US" dirty="0"/>
              <a:t>Bullet Level 1</a:t>
            </a:r>
          </a:p>
          <a:p>
            <a:pPr lvl="1"/>
            <a:r>
              <a:rPr lang="en-US" dirty="0"/>
              <a:t>Bullet Level 2</a:t>
            </a:r>
          </a:p>
          <a:p>
            <a:pPr lvl="2"/>
            <a:r>
              <a:rPr lang="en-US" dirty="0"/>
              <a:t>Bullet Level 3</a:t>
            </a:r>
          </a:p>
          <a:p>
            <a:pPr lvl="3"/>
            <a:r>
              <a:rPr lang="en-US" sz="2000" dirty="0">
                <a:latin typeface="Calibri Light" panose="020F0302020204030204" pitchFamily="34" charset="0"/>
                <a:cs typeface="Calibri Light" panose="020F0302020204030204" pitchFamily="34" charset="0"/>
              </a:rPr>
              <a:t>Bullet Level 4</a:t>
            </a:r>
          </a:p>
          <a:p>
            <a:pPr lvl="4"/>
            <a:r>
              <a:rPr lang="en-US" sz="2000" dirty="0">
                <a:latin typeface="Calibri Light" panose="020F0302020204030204" pitchFamily="34" charset="0"/>
                <a:cs typeface="Calibri Light" panose="020F0302020204030204" pitchFamily="34" charset="0"/>
              </a:rPr>
              <a:t>Bullet Level 5</a:t>
            </a:r>
            <a:endParaRPr lang="en-US" dirty="0"/>
          </a:p>
        </p:txBody>
      </p:sp>
      <p:sp>
        <p:nvSpPr>
          <p:cNvPr id="2" name="Rectangle: Rounded Corners 1">
            <a:extLst>
              <a:ext uri="{FF2B5EF4-FFF2-40B4-BE49-F238E27FC236}">
                <a16:creationId xmlns:a16="http://schemas.microsoft.com/office/drawing/2014/main" id="{A26EF6F4-442A-AFE5-389B-50B94DD9030A}"/>
              </a:ext>
            </a:extLst>
          </p:cNvPr>
          <p:cNvSpPr/>
          <p:nvPr userDrawn="1"/>
        </p:nvSpPr>
        <p:spPr>
          <a:xfrm>
            <a:off x="0" y="1098550"/>
            <a:ext cx="12192000" cy="629503"/>
          </a:xfrm>
          <a:prstGeom prst="roundRect">
            <a:avLst>
              <a:gd name="adj" fmla="val 0"/>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bg1"/>
              </a:solidFill>
              <a:effectLst>
                <a:outerShdw blurRad="38100" dist="38100" dir="2700000" algn="tl">
                  <a:srgbClr val="000000">
                    <a:alpha val="43137"/>
                  </a:srgbClr>
                </a:outerShdw>
              </a:effectLst>
            </a:endParaRPr>
          </a:p>
        </p:txBody>
      </p:sp>
      <p:sp>
        <p:nvSpPr>
          <p:cNvPr id="3" name="Text Placeholder 13">
            <a:extLst>
              <a:ext uri="{FF2B5EF4-FFF2-40B4-BE49-F238E27FC236}">
                <a16:creationId xmlns:a16="http://schemas.microsoft.com/office/drawing/2014/main" id="{05CC4F0E-3575-FFA1-7AD8-044D18B34179}"/>
              </a:ext>
            </a:extLst>
          </p:cNvPr>
          <p:cNvSpPr>
            <a:spLocks noGrp="1"/>
          </p:cNvSpPr>
          <p:nvPr>
            <p:ph type="body" sz="quarter" idx="13" hasCustomPrompt="1"/>
          </p:nvPr>
        </p:nvSpPr>
        <p:spPr>
          <a:xfrm>
            <a:off x="419100" y="1233740"/>
            <a:ext cx="11353799" cy="328007"/>
          </a:xfrm>
          <a:prstGeom prst="rect">
            <a:avLst/>
          </a:prstGeom>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algn="ctr"/>
            <a:r>
              <a:rPr lang="en-US" sz="2400" b="0"/>
              <a:t>Click to Edit Secondary Title</a:t>
            </a:r>
            <a:endParaRPr lang="en-US" sz="2400" b="0">
              <a:solidFill>
                <a:schemeClr val="bg1"/>
              </a:solidFill>
              <a:effectLst>
                <a:outerShdw blurRad="38100" dist="38100" dir="2700000" algn="tl">
                  <a:srgbClr val="000000">
                    <a:alpha val="43137"/>
                  </a:srgbClr>
                </a:outerShdw>
              </a:effectLst>
            </a:endParaRPr>
          </a:p>
        </p:txBody>
      </p:sp>
      <p:sp>
        <p:nvSpPr>
          <p:cNvPr id="4" name="Title Placeholder 1">
            <a:extLst>
              <a:ext uri="{FF2B5EF4-FFF2-40B4-BE49-F238E27FC236}">
                <a16:creationId xmlns:a16="http://schemas.microsoft.com/office/drawing/2014/main" id="{37B9A1BF-8F28-EEBC-7FEF-8935A449F35D}"/>
              </a:ext>
            </a:extLst>
          </p:cNvPr>
          <p:cNvSpPr>
            <a:spLocks noGrp="1"/>
          </p:cNvSpPr>
          <p:nvPr>
            <p:ph type="title" hasCustomPrompt="1"/>
          </p:nvPr>
        </p:nvSpPr>
        <p:spPr>
          <a:xfrm>
            <a:off x="419100" y="309909"/>
            <a:ext cx="11332297" cy="470000"/>
          </a:xfrm>
          <a:prstGeom prst="rect">
            <a:avLst/>
          </a:prstGeom>
        </p:spPr>
        <p:txBody>
          <a:bodyPr vert="horz" lIns="0" tIns="0" rIns="0" bIns="0" rtlCol="0" anchor="ctr">
            <a:noAutofit/>
          </a:bodyPr>
          <a:lstStyle>
            <a:lvl1pPr marL="0" indent="90488">
              <a:defRPr sz="3500" b="1">
                <a:solidFill>
                  <a:schemeClr val="bg1"/>
                </a:solidFill>
                <a:effectLst>
                  <a:outerShdw blurRad="38100" dist="38100" dir="2700000" algn="tl">
                    <a:srgbClr val="000000">
                      <a:alpha val="43137"/>
                    </a:srgbClr>
                  </a:outerShdw>
                </a:effectLst>
                <a:latin typeface="+mn-lt"/>
              </a:defRPr>
            </a:lvl1pPr>
          </a:lstStyle>
          <a:p>
            <a:r>
              <a:rPr lang="en-US" dirty="0"/>
              <a:t>Click to Edit Single Line Title</a:t>
            </a:r>
            <a:endParaRPr lang="en-GB" dirty="0"/>
          </a:p>
        </p:txBody>
      </p:sp>
    </p:spTree>
    <p:extLst>
      <p:ext uri="{BB962C8B-B14F-4D97-AF65-F5344CB8AC3E}">
        <p14:creationId xmlns:p14="http://schemas.microsoft.com/office/powerpoint/2010/main" val="1535675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2471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709" r:id="rId3"/>
    <p:sldLayoutId id="2147483664" r:id="rId4"/>
    <p:sldLayoutId id="2147483665" r:id="rId5"/>
    <p:sldLayoutId id="2147483713" r:id="rId6"/>
    <p:sldLayoutId id="2147483666" r:id="rId7"/>
    <p:sldLayoutId id="2147483667" r:id="rId8"/>
    <p:sldLayoutId id="2147483668" r:id="rId9"/>
    <p:sldLayoutId id="2147483669" r:id="rId10"/>
    <p:sldLayoutId id="2147483670" r:id="rId11"/>
    <p:sldLayoutId id="2147483693" r:id="rId12"/>
    <p:sldLayoutId id="2147483699" r:id="rId13"/>
    <p:sldLayoutId id="2147483714" r:id="rId14"/>
    <p:sldLayoutId id="2147483710" r:id="rId15"/>
    <p:sldLayoutId id="2147483671" r:id="rId16"/>
    <p:sldLayoutId id="2147483694" r:id="rId17"/>
    <p:sldLayoutId id="2147483700" r:id="rId18"/>
    <p:sldLayoutId id="2147483715" r:id="rId19"/>
    <p:sldLayoutId id="2147483704" r:id="rId20"/>
    <p:sldLayoutId id="2147483716" r:id="rId21"/>
    <p:sldLayoutId id="2147483672" r:id="rId22"/>
    <p:sldLayoutId id="2147483673" r:id="rId23"/>
    <p:sldLayoutId id="2147483674" r:id="rId24"/>
    <p:sldLayoutId id="2147483675" r:id="rId25"/>
    <p:sldLayoutId id="2147483676" r:id="rId26"/>
    <p:sldLayoutId id="2147483695" r:id="rId27"/>
    <p:sldLayoutId id="2147483701" r:id="rId28"/>
    <p:sldLayoutId id="2147483717" r:id="rId29"/>
    <p:sldLayoutId id="2147483711" r:id="rId30"/>
    <p:sldLayoutId id="2147483677" r:id="rId31"/>
    <p:sldLayoutId id="2147483696" r:id="rId32"/>
    <p:sldLayoutId id="2147483702" r:id="rId33"/>
    <p:sldLayoutId id="2147483718" r:id="rId34"/>
    <p:sldLayoutId id="2147483678" r:id="rId35"/>
    <p:sldLayoutId id="2147483719" r:id="rId36"/>
    <p:sldLayoutId id="2147483679" r:id="rId37"/>
    <p:sldLayoutId id="2147483680" r:id="rId38"/>
    <p:sldLayoutId id="2147483681" r:id="rId39"/>
    <p:sldLayoutId id="2147483682" r:id="rId40"/>
    <p:sldLayoutId id="2147483684" r:id="rId41"/>
    <p:sldLayoutId id="2147483697" r:id="rId42"/>
    <p:sldLayoutId id="2147483705" r:id="rId43"/>
    <p:sldLayoutId id="2147483720" r:id="rId44"/>
    <p:sldLayoutId id="2147483712" r:id="rId45"/>
    <p:sldLayoutId id="2147483685" r:id="rId46"/>
    <p:sldLayoutId id="2147483698" r:id="rId47"/>
    <p:sldLayoutId id="2147483706" r:id="rId48"/>
    <p:sldLayoutId id="2147483721" r:id="rId49"/>
    <p:sldLayoutId id="2147483731" r:id="rId50"/>
    <p:sldLayoutId id="2147483686" r:id="rId51"/>
    <p:sldLayoutId id="2147483730" r:id="rId52"/>
    <p:sldLayoutId id="2147483707" r:id="rId53"/>
    <p:sldLayoutId id="2147483729" r:id="rId54"/>
    <p:sldLayoutId id="2147483708" r:id="rId55"/>
    <p:sldLayoutId id="2147483687" r:id="rId56"/>
    <p:sldLayoutId id="2147483688" r:id="rId57"/>
    <p:sldLayoutId id="2147483722" r:id="rId58"/>
    <p:sldLayoutId id="2147483723" r:id="rId59"/>
    <p:sldLayoutId id="2147483691" r:id="rId60"/>
    <p:sldLayoutId id="2147483692" r:id="rId61"/>
    <p:sldLayoutId id="2147483733"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3" Type="http://schemas.openxmlformats.org/officeDocument/2006/relationships/image" Target="../media/image37.svg"/><Relationship Id="rId18" Type="http://schemas.microsoft.com/office/2007/relationships/hdphoto" Target="../media/hdphoto6.wdp"/><Relationship Id="rId26" Type="http://schemas.openxmlformats.org/officeDocument/2006/relationships/image" Target="../media/image46.png"/><Relationship Id="rId3" Type="http://schemas.microsoft.com/office/2007/relationships/hdphoto" Target="../media/hdphoto1.wdp"/><Relationship Id="rId21" Type="http://schemas.microsoft.com/office/2007/relationships/hdphoto" Target="../media/hdphoto7.wdp"/><Relationship Id="rId34" Type="http://schemas.microsoft.com/office/2007/relationships/diagramDrawing" Target="../diagrams/drawing1.xml"/><Relationship Id="rId7" Type="http://schemas.microsoft.com/office/2007/relationships/hdphoto" Target="../media/hdphoto3.wdp"/><Relationship Id="rId12" Type="http://schemas.openxmlformats.org/officeDocument/2006/relationships/image" Target="../media/image36.png"/><Relationship Id="rId17" Type="http://schemas.openxmlformats.org/officeDocument/2006/relationships/image" Target="../media/image41.png"/><Relationship Id="rId25" Type="http://schemas.microsoft.com/office/2007/relationships/hdphoto" Target="../media/hdphoto9.wdp"/><Relationship Id="rId33" Type="http://schemas.openxmlformats.org/officeDocument/2006/relationships/diagramColors" Target="../diagrams/colors1.xml"/><Relationship Id="rId2" Type="http://schemas.openxmlformats.org/officeDocument/2006/relationships/image" Target="../media/image31.png"/><Relationship Id="rId16" Type="http://schemas.openxmlformats.org/officeDocument/2006/relationships/image" Target="../media/image40.png"/><Relationship Id="rId20" Type="http://schemas.openxmlformats.org/officeDocument/2006/relationships/image" Target="../media/image43.png"/><Relationship Id="rId29" Type="http://schemas.openxmlformats.org/officeDocument/2006/relationships/image" Target="../media/image48.png"/><Relationship Id="rId1" Type="http://schemas.openxmlformats.org/officeDocument/2006/relationships/slideLayout" Target="../slideLayouts/slideLayout11.xml"/><Relationship Id="rId6" Type="http://schemas.openxmlformats.org/officeDocument/2006/relationships/image" Target="../media/image33.png"/><Relationship Id="rId11" Type="http://schemas.microsoft.com/office/2007/relationships/hdphoto" Target="../media/hdphoto5.wdp"/><Relationship Id="rId24" Type="http://schemas.openxmlformats.org/officeDocument/2006/relationships/image" Target="../media/image45.png"/><Relationship Id="rId32" Type="http://schemas.openxmlformats.org/officeDocument/2006/relationships/diagramQuickStyle" Target="../diagrams/quickStyle1.xml"/><Relationship Id="rId5" Type="http://schemas.microsoft.com/office/2007/relationships/hdphoto" Target="../media/hdphoto2.wdp"/><Relationship Id="rId15" Type="http://schemas.openxmlformats.org/officeDocument/2006/relationships/image" Target="../media/image39.svg"/><Relationship Id="rId23" Type="http://schemas.microsoft.com/office/2007/relationships/hdphoto" Target="../media/hdphoto8.wdp"/><Relationship Id="rId28" Type="http://schemas.openxmlformats.org/officeDocument/2006/relationships/image" Target="../media/image47.png"/><Relationship Id="rId10" Type="http://schemas.openxmlformats.org/officeDocument/2006/relationships/image" Target="../media/image35.png"/><Relationship Id="rId19" Type="http://schemas.openxmlformats.org/officeDocument/2006/relationships/image" Target="../media/image42.jpeg"/><Relationship Id="rId31" Type="http://schemas.openxmlformats.org/officeDocument/2006/relationships/diagramLayout" Target="../diagrams/layout1.xml"/><Relationship Id="rId4" Type="http://schemas.openxmlformats.org/officeDocument/2006/relationships/image" Target="../media/image32.png"/><Relationship Id="rId9" Type="http://schemas.microsoft.com/office/2007/relationships/hdphoto" Target="../media/hdphoto4.wdp"/><Relationship Id="rId14" Type="http://schemas.openxmlformats.org/officeDocument/2006/relationships/image" Target="../media/image38.png"/><Relationship Id="rId22" Type="http://schemas.openxmlformats.org/officeDocument/2006/relationships/image" Target="../media/image44.png"/><Relationship Id="rId27" Type="http://schemas.microsoft.com/office/2007/relationships/hdphoto" Target="../media/hdphoto10.wdp"/><Relationship Id="rId30" Type="http://schemas.openxmlformats.org/officeDocument/2006/relationships/diagramData" Target="../diagrams/data1.xml"/><Relationship Id="rId35" Type="http://schemas.openxmlformats.org/officeDocument/2006/relationships/chart" Target="../charts/chart2.xml"/><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sv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4.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59.jpeg"/><Relationship Id="rId4" Type="http://schemas.openxmlformats.org/officeDocument/2006/relationships/image" Target="../media/image55.sv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diagramLayout" Target="../diagrams/layout2.xml"/><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11" Type="http://schemas.openxmlformats.org/officeDocument/2006/relationships/image" Target="../media/image65.png"/><Relationship Id="rId5" Type="http://schemas.openxmlformats.org/officeDocument/2006/relationships/diagramColors" Target="../diagrams/colors2.xml"/><Relationship Id="rId10" Type="http://schemas.openxmlformats.org/officeDocument/2006/relationships/image" Target="../media/image64.svg"/><Relationship Id="rId4" Type="http://schemas.openxmlformats.org/officeDocument/2006/relationships/diagramQuickStyle" Target="../diagrams/quickStyle2.xml"/><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3" Type="http://schemas.openxmlformats.org/officeDocument/2006/relationships/image" Target="../media/image83.jpeg"/><Relationship Id="rId18" Type="http://schemas.openxmlformats.org/officeDocument/2006/relationships/image" Target="../media/image88.jpeg"/><Relationship Id="rId26" Type="http://schemas.openxmlformats.org/officeDocument/2006/relationships/image" Target="../media/image96.png"/><Relationship Id="rId3" Type="http://schemas.openxmlformats.org/officeDocument/2006/relationships/image" Target="../media/image73.png"/><Relationship Id="rId21" Type="http://schemas.openxmlformats.org/officeDocument/2006/relationships/image" Target="../media/image91.jpg"/><Relationship Id="rId34" Type="http://schemas.openxmlformats.org/officeDocument/2006/relationships/image" Target="../media/image104.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jpeg"/><Relationship Id="rId25" Type="http://schemas.openxmlformats.org/officeDocument/2006/relationships/image" Target="../media/image95.jpg"/><Relationship Id="rId33" Type="http://schemas.openxmlformats.org/officeDocument/2006/relationships/image" Target="../media/image103.png"/><Relationship Id="rId2" Type="http://schemas.openxmlformats.org/officeDocument/2006/relationships/notesSlide" Target="../notesSlides/notesSlide13.xml"/><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png"/><Relationship Id="rId1" Type="http://schemas.openxmlformats.org/officeDocument/2006/relationships/slideLayout" Target="../slideLayouts/slideLayout11.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jpg"/><Relationship Id="rId32" Type="http://schemas.openxmlformats.org/officeDocument/2006/relationships/image" Target="../media/image102.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jpg"/><Relationship Id="rId28" Type="http://schemas.openxmlformats.org/officeDocument/2006/relationships/image" Target="../media/image98.jpg"/><Relationship Id="rId36" Type="http://schemas.openxmlformats.org/officeDocument/2006/relationships/image" Target="../media/image106.jpeg"/><Relationship Id="rId10" Type="http://schemas.openxmlformats.org/officeDocument/2006/relationships/image" Target="../media/image80.png"/><Relationship Id="rId19" Type="http://schemas.openxmlformats.org/officeDocument/2006/relationships/image" Target="../media/image89.jpg"/><Relationship Id="rId31" Type="http://schemas.openxmlformats.org/officeDocument/2006/relationships/image" Target="../media/image101.jp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jpg"/><Relationship Id="rId27" Type="http://schemas.openxmlformats.org/officeDocument/2006/relationships/image" Target="../media/image97.png"/><Relationship Id="rId30" Type="http://schemas.openxmlformats.org/officeDocument/2006/relationships/image" Target="../media/image100.jpg"/><Relationship Id="rId35" Type="http://schemas.openxmlformats.org/officeDocument/2006/relationships/image" Target="../media/image105.jpg"/><Relationship Id="rId8" Type="http://schemas.openxmlformats.org/officeDocument/2006/relationships/image" Target="../media/image7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7.svg"/><Relationship Id="rId2"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EE8C71-DBAF-AD5B-2F8D-A2C069B27DD9}"/>
              </a:ext>
            </a:extLst>
          </p:cNvPr>
          <p:cNvSpPr>
            <a:spLocks noGrp="1"/>
          </p:cNvSpPr>
          <p:nvPr>
            <p:ph type="body" sz="quarter" idx="15"/>
          </p:nvPr>
        </p:nvSpPr>
        <p:spPr/>
        <p:txBody>
          <a:bodyPr/>
          <a:lstStyle/>
          <a:p>
            <a:r>
              <a:rPr lang="en-GB" dirty="0"/>
              <a:t>Vice President Sales, EMEA</a:t>
            </a:r>
          </a:p>
        </p:txBody>
      </p:sp>
      <p:sp>
        <p:nvSpPr>
          <p:cNvPr id="3" name="Text Placeholder 2">
            <a:extLst>
              <a:ext uri="{FF2B5EF4-FFF2-40B4-BE49-F238E27FC236}">
                <a16:creationId xmlns:a16="http://schemas.microsoft.com/office/drawing/2014/main" id="{314BBB1F-07BE-19EF-92C0-D79322197179}"/>
              </a:ext>
            </a:extLst>
          </p:cNvPr>
          <p:cNvSpPr>
            <a:spLocks noGrp="1"/>
          </p:cNvSpPr>
          <p:nvPr>
            <p:ph type="body" sz="quarter" idx="16"/>
          </p:nvPr>
        </p:nvSpPr>
        <p:spPr/>
        <p:txBody>
          <a:bodyPr/>
          <a:lstStyle/>
          <a:p>
            <a:r>
              <a:rPr lang="en-GB" dirty="0"/>
              <a:t>Georgina Hurst</a:t>
            </a:r>
          </a:p>
        </p:txBody>
      </p:sp>
      <p:sp>
        <p:nvSpPr>
          <p:cNvPr id="4" name="Text Placeholder 3">
            <a:extLst>
              <a:ext uri="{FF2B5EF4-FFF2-40B4-BE49-F238E27FC236}">
                <a16:creationId xmlns:a16="http://schemas.microsoft.com/office/drawing/2014/main" id="{1A5528F6-42D6-8202-6066-99897308C707}"/>
              </a:ext>
            </a:extLst>
          </p:cNvPr>
          <p:cNvSpPr>
            <a:spLocks noGrp="1"/>
          </p:cNvSpPr>
          <p:nvPr>
            <p:ph type="body" sz="quarter" idx="17"/>
          </p:nvPr>
        </p:nvSpPr>
        <p:spPr>
          <a:xfrm>
            <a:off x="443921" y="1700213"/>
            <a:ext cx="6554407" cy="2560795"/>
          </a:xfrm>
        </p:spPr>
        <p:txBody>
          <a:bodyPr/>
          <a:lstStyle/>
          <a:p>
            <a:r>
              <a:rPr lang="en-GB" sz="4000" dirty="0"/>
              <a:t>A customer view:</a:t>
            </a:r>
            <a:br>
              <a:rPr lang="en-GB" dirty="0"/>
            </a:br>
            <a:r>
              <a:rPr lang="en-GB" dirty="0">
                <a:solidFill>
                  <a:schemeClr val="accent1"/>
                </a:solidFill>
              </a:rPr>
              <a:t>“The CDR is our 2nd most important strategic investment after MEDITECH Expanse”</a:t>
            </a:r>
          </a:p>
        </p:txBody>
      </p:sp>
    </p:spTree>
    <p:extLst>
      <p:ext uri="{BB962C8B-B14F-4D97-AF65-F5344CB8AC3E}">
        <p14:creationId xmlns:p14="http://schemas.microsoft.com/office/powerpoint/2010/main" val="773198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white coat with his hand on his face&#10;&#10;AI-generated content may be incorrect.">
            <a:extLst>
              <a:ext uri="{FF2B5EF4-FFF2-40B4-BE49-F238E27FC236}">
                <a16:creationId xmlns:a16="http://schemas.microsoft.com/office/drawing/2014/main" id="{AB793A26-0D9E-EF70-F577-A907552FAB38}"/>
              </a:ext>
            </a:extLst>
          </p:cNvPr>
          <p:cNvPicPr>
            <a:picLocks noChangeAspect="1"/>
          </p:cNvPicPr>
          <p:nvPr/>
        </p:nvPicPr>
        <p:blipFill>
          <a:blip r:embed="rId3">
            <a:extLst>
              <a:ext uri="{28A0092B-C50C-407E-A947-70E740481C1C}">
                <a14:useLocalDpi xmlns:a14="http://schemas.microsoft.com/office/drawing/2010/main" val="0"/>
              </a:ext>
            </a:extLst>
          </a:blip>
          <a:srcRect b="29178"/>
          <a:stretch>
            <a:fillRect/>
          </a:stretch>
        </p:blipFill>
        <p:spPr>
          <a:xfrm>
            <a:off x="0" y="1102138"/>
            <a:ext cx="12192000" cy="5755862"/>
          </a:xfrm>
          <a:prstGeom prst="rect">
            <a:avLst/>
          </a:prstGeom>
        </p:spPr>
      </p:pic>
      <p:sp>
        <p:nvSpPr>
          <p:cNvPr id="2" name="Title 1">
            <a:extLst>
              <a:ext uri="{FF2B5EF4-FFF2-40B4-BE49-F238E27FC236}">
                <a16:creationId xmlns:a16="http://schemas.microsoft.com/office/drawing/2014/main" id="{3EAC9DF2-DA2B-6FD6-9EEB-10719AA683EC}"/>
              </a:ext>
            </a:extLst>
          </p:cNvPr>
          <p:cNvSpPr>
            <a:spLocks noGrp="1"/>
          </p:cNvSpPr>
          <p:nvPr>
            <p:ph type="title"/>
          </p:nvPr>
        </p:nvSpPr>
        <p:spPr/>
        <p:txBody>
          <a:bodyPr/>
          <a:lstStyle/>
          <a:p>
            <a:r>
              <a:rPr lang="en-GB" dirty="0"/>
              <a:t>There’s Got To Be Another Way!!!</a:t>
            </a:r>
          </a:p>
        </p:txBody>
      </p:sp>
      <p:sp>
        <p:nvSpPr>
          <p:cNvPr id="7" name="Content Placeholder 2">
            <a:extLst>
              <a:ext uri="{FF2B5EF4-FFF2-40B4-BE49-F238E27FC236}">
                <a16:creationId xmlns:a16="http://schemas.microsoft.com/office/drawing/2014/main" id="{28A57D7C-221D-BF2B-0A6A-3DB5EB9EC0FB}"/>
              </a:ext>
            </a:extLst>
          </p:cNvPr>
          <p:cNvSpPr txBox="1">
            <a:spLocks/>
          </p:cNvSpPr>
          <p:nvPr/>
        </p:nvSpPr>
        <p:spPr>
          <a:xfrm>
            <a:off x="6096000" y="1665288"/>
            <a:ext cx="5550040" cy="4070911"/>
          </a:xfrm>
          <a:prstGeom prst="rect">
            <a:avLst/>
          </a:prstGeom>
          <a:solidFill>
            <a:sysClr val="window" lastClr="FFFFFF">
              <a:lumMod val="85000"/>
              <a:alpha val="78000"/>
            </a:sysClr>
          </a:solidFill>
        </p:spPr>
        <p:txBody>
          <a:bodyPr vert="horz" lIns="0" tIns="0" rIns="0" bIns="0" rtlCol="0" anchor="ctr">
            <a:noAutofit/>
          </a:bodyPr>
          <a:lstStyle>
            <a:lvl1pPr marL="356400" indent="-356400" algn="l" defTabSz="914400" rtl="0" eaLnBrk="1" latinLnBrk="0" hangingPunct="1">
              <a:spcBef>
                <a:spcPts val="1800"/>
              </a:spcBef>
              <a:buClr>
                <a:srgbClr val="B2BB1E"/>
              </a:buClr>
              <a:buFontTx/>
              <a:buBlip>
                <a:blip r:embed="rId4"/>
              </a:buBlip>
              <a:defRPr sz="2400" kern="1200">
                <a:solidFill>
                  <a:schemeClr val="tx1">
                    <a:lumMod val="90000"/>
                    <a:lumOff val="10000"/>
                  </a:schemeClr>
                </a:solidFill>
                <a:latin typeface="Calibri" panose="020F0502020204030204" pitchFamily="34" charset="0"/>
                <a:ea typeface="+mn-ea"/>
                <a:cs typeface="Calibri" panose="020F0502020204030204" pitchFamily="34" charset="0"/>
              </a:defRPr>
            </a:lvl1pPr>
            <a:lvl2pPr marL="637200" indent="-270000" algn="l" defTabSz="914400" rtl="0" eaLnBrk="1" latinLnBrk="0" hangingPunct="1">
              <a:spcBef>
                <a:spcPts val="0"/>
              </a:spcBef>
              <a:buClr>
                <a:srgbClr val="4CB8D3"/>
              </a:buClr>
              <a:buSzPct val="110000"/>
              <a:buFont typeface="Arial"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896938" indent="-269875" algn="l" defTabSz="914400" rtl="0" eaLnBrk="1" latinLnBrk="0" hangingPunct="1">
              <a:spcBef>
                <a:spcPts val="0"/>
              </a:spcBef>
              <a:buClr>
                <a:schemeClr val="tx1">
                  <a:lumMod val="50000"/>
                  <a:lumOff val="50000"/>
                </a:schemeClr>
              </a:buClr>
              <a:buFont typeface="Courier New" panose="02070309020205020404" pitchFamily="49" charset="0"/>
              <a:buChar char="-"/>
              <a:defRPr sz="2000"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1168400" indent="-271463" algn="l" defTabSz="914400" rtl="0" eaLnBrk="1" latinLnBrk="0" hangingPunct="1">
              <a:spcBef>
                <a:spcPts val="0"/>
              </a:spcBef>
              <a:buClr>
                <a:schemeClr val="tx1">
                  <a:lumMod val="50000"/>
                  <a:lumOff val="50000"/>
                </a:schemeClr>
              </a:buClr>
              <a:buFont typeface="Courier New" panose="02070309020205020404" pitchFamily="49"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1439863" indent="-271463" algn="l" defTabSz="914400" rtl="0" eaLnBrk="1" latinLnBrk="0" hangingPunct="1">
              <a:spcBef>
                <a:spcPts val="0"/>
              </a:spcBef>
              <a:buClr>
                <a:schemeClr val="tx1">
                  <a:lumMod val="50000"/>
                  <a:lumOff val="50000"/>
                </a:schemeClr>
              </a:buClr>
              <a:buSzPct val="120000"/>
              <a:buFont typeface="Calibri Light" panose="020F0302020204030204" pitchFamily="34" charset="0"/>
              <a:buChar char="◦"/>
              <a:defRPr sz="2000" b="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4000" b="1" dirty="0">
                <a:solidFill>
                  <a:schemeClr val="tx2"/>
                </a:solidFill>
              </a:rPr>
              <a:t>We recommend</a:t>
            </a:r>
            <a:br>
              <a:rPr lang="en-GB" sz="4000" b="1" dirty="0">
                <a:solidFill>
                  <a:schemeClr val="tx2"/>
                </a:solidFill>
              </a:rPr>
            </a:br>
            <a:r>
              <a:rPr lang="en-GB" sz="4000" b="1" dirty="0">
                <a:solidFill>
                  <a:schemeClr val="tx2"/>
                </a:solidFill>
              </a:rPr>
              <a:t>starting to build your decommissioning</a:t>
            </a:r>
            <a:br>
              <a:rPr lang="en-GB" sz="4000" b="1" dirty="0">
                <a:solidFill>
                  <a:schemeClr val="tx2"/>
                </a:solidFill>
              </a:rPr>
            </a:br>
            <a:r>
              <a:rPr lang="en-GB" sz="4000" b="1" dirty="0">
                <a:solidFill>
                  <a:schemeClr val="tx2"/>
                </a:solidFill>
              </a:rPr>
              <a:t>strategy</a:t>
            </a:r>
          </a:p>
        </p:txBody>
      </p:sp>
    </p:spTree>
    <p:extLst>
      <p:ext uri="{BB962C8B-B14F-4D97-AF65-F5344CB8AC3E}">
        <p14:creationId xmlns:p14="http://schemas.microsoft.com/office/powerpoint/2010/main" val="4282812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bg/>
                                          </p:spTgt>
                                        </p:tgtEl>
                                        <p:attrNameLst>
                                          <p:attrName>style.visibility</p:attrName>
                                        </p:attrNameLst>
                                      </p:cBhvr>
                                      <p:to>
                                        <p:strVal val="visible"/>
                                      </p:to>
                                    </p:set>
                                    <p:animEffect transition="in" filter="wipe(left)">
                                      <p:cBhvr>
                                        <p:cTn id="7" dur="1000"/>
                                        <p:tgtEl>
                                          <p:spTgt spid="7">
                                            <p:bg/>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8597CA-97FA-E2BB-2725-E86103F15183}"/>
              </a:ext>
            </a:extLst>
          </p:cNvPr>
          <p:cNvSpPr>
            <a:spLocks noGrp="1"/>
          </p:cNvSpPr>
          <p:nvPr>
            <p:ph type="body" sz="quarter" idx="11"/>
          </p:nvPr>
        </p:nvSpPr>
        <p:spPr>
          <a:xfrm>
            <a:off x="532435" y="2820350"/>
            <a:ext cx="11157995" cy="707845"/>
          </a:xfrm>
        </p:spPr>
        <p:txBody>
          <a:bodyPr/>
          <a:lstStyle/>
          <a:p>
            <a:r>
              <a:rPr lang="en-GB" dirty="0"/>
              <a:t>Strategies Our Customers Adopted To </a:t>
            </a:r>
            <a:br>
              <a:rPr lang="en-GB" dirty="0"/>
            </a:br>
            <a:r>
              <a:rPr lang="en-GB" dirty="0"/>
              <a:t>Streamline Their MEDITECH Expanse Projects</a:t>
            </a:r>
          </a:p>
        </p:txBody>
      </p:sp>
    </p:spTree>
    <p:extLst>
      <p:ext uri="{BB962C8B-B14F-4D97-AF65-F5344CB8AC3E}">
        <p14:creationId xmlns:p14="http://schemas.microsoft.com/office/powerpoint/2010/main" val="568169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C1A28-D79B-5A22-39DA-4DCB92C2DD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E1A96F-65DE-7EE1-C6D4-4E516B02158A}"/>
              </a:ext>
            </a:extLst>
          </p:cNvPr>
          <p:cNvSpPr>
            <a:spLocks noGrp="1"/>
          </p:cNvSpPr>
          <p:nvPr>
            <p:ph type="title"/>
          </p:nvPr>
        </p:nvSpPr>
        <p:spPr/>
        <p:txBody>
          <a:bodyPr/>
          <a:lstStyle/>
          <a:p>
            <a:r>
              <a:rPr lang="en-GB" dirty="0"/>
              <a:t>The Solution Our Customers Chose</a:t>
            </a:r>
          </a:p>
        </p:txBody>
      </p:sp>
      <p:sp>
        <p:nvSpPr>
          <p:cNvPr id="5" name="Text Placeholder 4">
            <a:extLst>
              <a:ext uri="{FF2B5EF4-FFF2-40B4-BE49-F238E27FC236}">
                <a16:creationId xmlns:a16="http://schemas.microsoft.com/office/drawing/2014/main" id="{E4BC2571-44D0-3553-186E-E28BF0336A82}"/>
              </a:ext>
            </a:extLst>
          </p:cNvPr>
          <p:cNvSpPr>
            <a:spLocks noGrp="1"/>
          </p:cNvSpPr>
          <p:nvPr>
            <p:ph type="body" sz="quarter" idx="13"/>
          </p:nvPr>
        </p:nvSpPr>
        <p:spPr/>
        <p:txBody>
          <a:bodyPr/>
          <a:lstStyle/>
          <a:p>
            <a:r>
              <a:rPr lang="en-GB" dirty="0"/>
              <a:t>Clinical Data Repository (CDR)</a:t>
            </a:r>
          </a:p>
        </p:txBody>
      </p:sp>
      <p:sp>
        <p:nvSpPr>
          <p:cNvPr id="4" name="Content Placeholder 3">
            <a:extLst>
              <a:ext uri="{FF2B5EF4-FFF2-40B4-BE49-F238E27FC236}">
                <a16:creationId xmlns:a16="http://schemas.microsoft.com/office/drawing/2014/main" id="{B1529277-C0B0-BE10-E74A-4A2AEB42CDC9}"/>
              </a:ext>
            </a:extLst>
          </p:cNvPr>
          <p:cNvSpPr>
            <a:spLocks noGrp="1"/>
          </p:cNvSpPr>
          <p:nvPr>
            <p:ph sz="quarter" idx="10"/>
          </p:nvPr>
        </p:nvSpPr>
        <p:spPr/>
        <p:txBody>
          <a:bodyPr/>
          <a:lstStyle/>
          <a:p>
            <a:pPr>
              <a:spcAft>
                <a:spcPts val="600"/>
              </a:spcAft>
            </a:pPr>
            <a:r>
              <a:rPr lang="en-GB" dirty="0"/>
              <a:t>A valuable, interoperable adjunct to MEDITECH Expanse:</a:t>
            </a:r>
          </a:p>
          <a:p>
            <a:pPr lvl="1">
              <a:spcAft>
                <a:spcPts val="300"/>
              </a:spcAft>
            </a:pPr>
            <a:r>
              <a:rPr lang="en-GB" sz="2200" dirty="0"/>
              <a:t>Eases access to live clinical information for EPR users</a:t>
            </a:r>
          </a:p>
          <a:p>
            <a:pPr lvl="1">
              <a:spcAft>
                <a:spcPts val="300"/>
              </a:spcAft>
            </a:pPr>
            <a:r>
              <a:rPr lang="en-GB" sz="2200" dirty="0"/>
              <a:t>De-risks and makes available legacy clinical data</a:t>
            </a:r>
          </a:p>
          <a:p>
            <a:pPr lvl="1">
              <a:spcAft>
                <a:spcPts val="300"/>
              </a:spcAft>
            </a:pPr>
            <a:r>
              <a:rPr lang="en-GB" sz="2200" dirty="0"/>
              <a:t>Reduces exposure &amp; increases resilience to cyber events</a:t>
            </a:r>
          </a:p>
          <a:p>
            <a:pPr lvl="1">
              <a:spcAft>
                <a:spcPts val="300"/>
              </a:spcAft>
            </a:pPr>
            <a:r>
              <a:rPr lang="en-GB" sz="2200" dirty="0"/>
              <a:t>Enables secondary uses and analytics of clinical data</a:t>
            </a:r>
          </a:p>
          <a:p>
            <a:pPr lvl="1">
              <a:spcAft>
                <a:spcPts val="300"/>
              </a:spcAft>
            </a:pPr>
            <a:r>
              <a:rPr lang="en-GB" sz="2200" dirty="0"/>
              <a:t>Removes the pain &amp; expense of data migrations </a:t>
            </a:r>
            <a:br>
              <a:rPr lang="en-GB" sz="2200" dirty="0"/>
            </a:br>
            <a:r>
              <a:rPr lang="en-GB" sz="2200" dirty="0"/>
              <a:t>when replacing systems</a:t>
            </a:r>
          </a:p>
          <a:p>
            <a:r>
              <a:rPr lang="en-GB" dirty="0"/>
              <a:t>A CDR brings together medical images, clinical</a:t>
            </a:r>
            <a:br>
              <a:rPr lang="en-GB" dirty="0"/>
            </a:br>
            <a:r>
              <a:rPr lang="en-GB" dirty="0"/>
              <a:t>reports, lab results, scanned documents and </a:t>
            </a:r>
            <a:br>
              <a:rPr lang="en-GB" dirty="0"/>
            </a:br>
            <a:r>
              <a:rPr lang="en-GB" dirty="0"/>
              <a:t>essential clinical information, making it accessible </a:t>
            </a:r>
            <a:br>
              <a:rPr lang="en-GB" dirty="0"/>
            </a:br>
            <a:r>
              <a:rPr lang="en-GB" dirty="0"/>
              <a:t>from the EHR in an easy-to-use interface</a:t>
            </a:r>
          </a:p>
        </p:txBody>
      </p:sp>
      <p:grpSp>
        <p:nvGrpSpPr>
          <p:cNvPr id="6" name="Group 5">
            <a:extLst>
              <a:ext uri="{FF2B5EF4-FFF2-40B4-BE49-F238E27FC236}">
                <a16:creationId xmlns:a16="http://schemas.microsoft.com/office/drawing/2014/main" id="{9E15F2C1-1D9A-D464-7298-7B753AB10254}"/>
              </a:ext>
            </a:extLst>
          </p:cNvPr>
          <p:cNvGrpSpPr/>
          <p:nvPr/>
        </p:nvGrpSpPr>
        <p:grpSpPr>
          <a:xfrm>
            <a:off x="6491288" y="1926454"/>
            <a:ext cx="5778000" cy="4154400"/>
            <a:chOff x="5825663" y="1351799"/>
            <a:chExt cx="5778000" cy="4154400"/>
          </a:xfrm>
        </p:grpSpPr>
        <p:grpSp>
          <p:nvGrpSpPr>
            <p:cNvPr id="7" name="HS">
              <a:extLst>
                <a:ext uri="{FF2B5EF4-FFF2-40B4-BE49-F238E27FC236}">
                  <a16:creationId xmlns:a16="http://schemas.microsoft.com/office/drawing/2014/main" id="{A2CBC0CA-DEB4-55F0-EECF-9A6CA01B14CB}"/>
                </a:ext>
              </a:extLst>
            </p:cNvPr>
            <p:cNvGrpSpPr/>
            <p:nvPr/>
          </p:nvGrpSpPr>
          <p:grpSpPr>
            <a:xfrm>
              <a:off x="5825663" y="1351799"/>
              <a:ext cx="5778000" cy="4154400"/>
              <a:chOff x="4688967" y="2532394"/>
              <a:chExt cx="3619852" cy="2602193"/>
            </a:xfrm>
          </p:grpSpPr>
          <p:graphicFrame>
            <p:nvGraphicFramePr>
              <p:cNvPr id="9" name="Chart 8">
                <a:extLst>
                  <a:ext uri="{FF2B5EF4-FFF2-40B4-BE49-F238E27FC236}">
                    <a16:creationId xmlns:a16="http://schemas.microsoft.com/office/drawing/2014/main" id="{BEDBE67D-24A7-E5A1-5980-DFDBFF31EAB4}"/>
                  </a:ext>
                </a:extLst>
              </p:cNvPr>
              <p:cNvGraphicFramePr/>
              <p:nvPr/>
            </p:nvGraphicFramePr>
            <p:xfrm>
              <a:off x="4688967" y="2532394"/>
              <a:ext cx="3619852" cy="2602193"/>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A39715EA-5D9A-AA14-FAB4-DEF69F699D08}"/>
                  </a:ext>
                </a:extLst>
              </p:cNvPr>
              <p:cNvGrpSpPr/>
              <p:nvPr/>
            </p:nvGrpSpPr>
            <p:grpSpPr>
              <a:xfrm>
                <a:off x="5501349" y="2684614"/>
                <a:ext cx="1996423" cy="2400349"/>
                <a:chOff x="5501349" y="2684614"/>
                <a:chExt cx="1996423" cy="2400349"/>
              </a:xfrm>
            </p:grpSpPr>
            <p:sp>
              <p:nvSpPr>
                <p:cNvPr id="11" name="Oval 10">
                  <a:extLst>
                    <a:ext uri="{FF2B5EF4-FFF2-40B4-BE49-F238E27FC236}">
                      <a16:creationId xmlns:a16="http://schemas.microsoft.com/office/drawing/2014/main" id="{729192FE-BB6A-DD24-47EB-C73EDA8D277B}"/>
                    </a:ext>
                  </a:extLst>
                </p:cNvPr>
                <p:cNvSpPr/>
                <p:nvPr/>
              </p:nvSpPr>
              <p:spPr>
                <a:xfrm>
                  <a:off x="5786613" y="3143903"/>
                  <a:ext cx="1399155" cy="1379174"/>
                </a:xfrm>
                <a:prstGeom prst="ellipse">
                  <a:avLst/>
                </a:prstGeom>
                <a:solidFill>
                  <a:schemeClr val="bg1"/>
                </a:solidFill>
                <a:ln w="66675" cap="flat" cmpd="dbl" algn="ctr">
                  <a:solidFill>
                    <a:srgbClr val="00206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900" b="1" i="0" u="none" strike="noStrike" kern="0" cap="none" spc="0" normalizeH="0" baseline="0" noProof="0" dirty="0">
                    <a:ln>
                      <a:noFill/>
                    </a:ln>
                    <a:solidFill>
                      <a:schemeClr val="tx1">
                        <a:lumMod val="75000"/>
                        <a:lumOff val="25000"/>
                      </a:schemeClr>
                    </a:solidFill>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703BEC5-4B1E-A61C-BA09-7A31D815C9E9}"/>
                    </a:ext>
                  </a:extLst>
                </p:cNvPr>
                <p:cNvSpPr/>
                <p:nvPr/>
              </p:nvSpPr>
              <p:spPr>
                <a:xfrm>
                  <a:off x="5501349" y="2684614"/>
                  <a:ext cx="1996423" cy="2096418"/>
                </a:xfrm>
                <a:prstGeom prst="rect">
                  <a:avLst/>
                </a:prstGeom>
                <a:noFill/>
                <a:ln>
                  <a:noFill/>
                </a:ln>
              </p:spPr>
              <p:txBody>
                <a:bodyPr spcFirstLastPara="1" wrap="none" lIns="91440" tIns="45720" rIns="91440" bIns="45720" numCol="1" anchor="t">
                  <a:prstTxWarp prst="textArchDown">
                    <a:avLst/>
                  </a:prstTxWarp>
                  <a:spAutoFit/>
                </a:bodyPr>
                <a:lstStyle/>
                <a:p>
                  <a:pPr algn="ctr">
                    <a:defRPr/>
                  </a:pPr>
                  <a:r>
                    <a:rPr kumimoji="0" lang="en-US" sz="2800" b="1"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kumimoji="0" lang="en-US" sz="2800" b="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2800" kern="0" spc="100" dirty="0">
                      <a:ln w="0">
                        <a:solidFill>
                          <a:prstClr val="white"/>
                        </a:solidFill>
                      </a:ln>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Interoperable Data</a:t>
                  </a:r>
                  <a:r>
                    <a:rPr kumimoji="0" lang="en-US" sz="2800" b="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2800" b="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43F8CAA5-0131-022B-DD88-46A5C3612CBC}"/>
                    </a:ext>
                  </a:extLst>
                </p:cNvPr>
                <p:cNvSpPr/>
                <p:nvPr/>
              </p:nvSpPr>
              <p:spPr>
                <a:xfrm>
                  <a:off x="5537395" y="2911342"/>
                  <a:ext cx="1897593" cy="2173621"/>
                </a:xfrm>
                <a:prstGeom prst="rect">
                  <a:avLst/>
                </a:prstGeom>
                <a:noFill/>
                <a:ln>
                  <a:noFill/>
                </a:ln>
              </p:spPr>
              <p:txBody>
                <a:bodyPr spcFirstLastPara="1" wrap="none" lIns="91440" tIns="45720" rIns="91440" bIns="45720" numCol="1" anchor="t">
                  <a:prstTxWarp prst="textButton">
                    <a:avLst>
                      <a:gd name="adj" fmla="val 10817256"/>
                    </a:avLst>
                  </a:prstTxWarp>
                  <a:spAutoFit/>
                </a:bodyPr>
                <a:lstStyle/>
                <a:p>
                  <a:pPr algn="ctr">
                    <a:defRPr/>
                  </a:pPr>
                  <a:r>
                    <a:rPr kumimoji="0" lang="en-US" sz="280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280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Clinical </a:t>
                  </a:r>
                  <a:r>
                    <a:rPr lang="en-US" sz="2800" kern="0" spc="100" dirty="0">
                      <a:ln w="0">
                        <a:solidFill>
                          <a:prstClr val="white"/>
                        </a:solidFill>
                      </a:ln>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Information </a:t>
                  </a:r>
                  <a:r>
                    <a:rPr kumimoji="0" lang="en-US" sz="280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280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B7F670A-0FF0-7A88-4652-0FA9E076F209}"/>
                    </a:ext>
                  </a:extLst>
                </p:cNvPr>
                <p:cNvSpPr txBox="1"/>
                <p:nvPr/>
              </p:nvSpPr>
              <p:spPr>
                <a:xfrm>
                  <a:off x="5798195" y="3497798"/>
                  <a:ext cx="1418965" cy="713294"/>
                </a:xfrm>
                <a:prstGeom prst="rect">
                  <a:avLst/>
                </a:prstGeom>
                <a:noFill/>
              </p:spPr>
              <p:txBody>
                <a:bodyPr wrap="square" rtlCol="0">
                  <a:spAutoFit/>
                </a:bodyPr>
                <a:lstStyle/>
                <a:p>
                  <a:pPr algn="ctr"/>
                  <a:r>
                    <a:rPr lang="en-US" sz="2800" b="1" dirty="0">
                      <a:solidFill>
                        <a:srgbClr val="005191"/>
                      </a:solidFill>
                      <a:latin typeface="Calibri" panose="020F0502020204030204" pitchFamily="34" charset="0"/>
                      <a:ea typeface="Calibri" panose="020F0502020204030204" pitchFamily="34" charset="0"/>
                      <a:cs typeface="Calibri" panose="020F0502020204030204" pitchFamily="34" charset="0"/>
                    </a:rPr>
                    <a:t>Health</a:t>
                  </a:r>
                  <a:r>
                    <a:rPr lang="en-US" sz="2800" dirty="0">
                      <a:solidFill>
                        <a:srgbClr val="005191"/>
                      </a:solidFill>
                      <a:latin typeface="Calibri Light" panose="020F0302020204030204" pitchFamily="34" charset="0"/>
                      <a:ea typeface="Calibri Light" panose="020F0302020204030204" pitchFamily="34" charset="0"/>
                      <a:cs typeface="Calibri Light" panose="020F0302020204030204" pitchFamily="34" charset="0"/>
                    </a:rPr>
                    <a:t>Store®</a:t>
                  </a:r>
                  <a:br>
                    <a:rPr lang="en-US" sz="2800" dirty="0">
                      <a:solidFill>
                        <a:srgbClr val="005191"/>
                      </a:solidFill>
                      <a:latin typeface="Calibri Light" panose="020F0302020204030204" pitchFamily="34" charset="0"/>
                      <a:ea typeface="Calibri Light" panose="020F0302020204030204" pitchFamily="34" charset="0"/>
                      <a:cs typeface="Calibri Light" panose="020F0302020204030204" pitchFamily="34" charset="0"/>
                    </a:rPr>
                  </a:br>
                  <a:r>
                    <a:rPr lang="en-US" sz="2000" dirty="0">
                      <a:solidFill>
                        <a:srgbClr val="005191"/>
                      </a:solidFill>
                      <a:latin typeface="Calibri" panose="020F0502020204030204" pitchFamily="34" charset="0"/>
                      <a:ea typeface="Calibri" panose="020F0502020204030204" pitchFamily="34" charset="0"/>
                      <a:cs typeface="Calibri" panose="020F0502020204030204" pitchFamily="34" charset="0"/>
                    </a:rPr>
                    <a:t>Clinical Data Repository</a:t>
                  </a:r>
                  <a:endParaRPr lang="en-GB" sz="1800" dirty="0">
                    <a:solidFill>
                      <a:srgbClr val="005191"/>
                    </a:solidFill>
                    <a:latin typeface="Calibri" panose="020F0502020204030204" pitchFamily="34" charset="0"/>
                    <a:ea typeface="Calibri" panose="020F0502020204030204" pitchFamily="34" charset="0"/>
                    <a:cs typeface="Calibri" panose="020F0502020204030204" pitchFamily="34" charset="0"/>
                  </a:endParaRPr>
                </a:p>
              </p:txBody>
            </p:sp>
          </p:grpSp>
        </p:grpSp>
        <p:sp>
          <p:nvSpPr>
            <p:cNvPr id="8" name="Oval 7">
              <a:extLst>
                <a:ext uri="{FF2B5EF4-FFF2-40B4-BE49-F238E27FC236}">
                  <a16:creationId xmlns:a16="http://schemas.microsoft.com/office/drawing/2014/main" id="{276643BB-AEA8-9648-1D95-6803844DCD1E}"/>
                </a:ext>
              </a:extLst>
            </p:cNvPr>
            <p:cNvSpPr/>
            <p:nvPr/>
          </p:nvSpPr>
          <p:spPr>
            <a:xfrm>
              <a:off x="6755750" y="1490682"/>
              <a:ext cx="3894192" cy="389419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Tree>
    <p:extLst>
      <p:ext uri="{BB962C8B-B14F-4D97-AF65-F5344CB8AC3E}">
        <p14:creationId xmlns:p14="http://schemas.microsoft.com/office/powerpoint/2010/main" val="1662550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7A7AC-4A1E-9ADC-8541-2FF953F49DD0}"/>
            </a:ext>
          </a:extLst>
        </p:cNvPr>
        <p:cNvGrpSpPr/>
        <p:nvPr/>
      </p:nvGrpSpPr>
      <p:grpSpPr>
        <a:xfrm>
          <a:off x="0" y="0"/>
          <a:ext cx="0" cy="0"/>
          <a:chOff x="0" y="0"/>
          <a:chExt cx="0" cy="0"/>
        </a:xfrm>
      </p:grpSpPr>
      <p:grpSp>
        <p:nvGrpSpPr>
          <p:cNvPr id="58" name="Group 57">
            <a:extLst>
              <a:ext uri="{FF2B5EF4-FFF2-40B4-BE49-F238E27FC236}">
                <a16:creationId xmlns:a16="http://schemas.microsoft.com/office/drawing/2014/main" id="{0B4EB164-B883-4E60-A70A-A3587084D952}"/>
              </a:ext>
            </a:extLst>
          </p:cNvPr>
          <p:cNvGrpSpPr/>
          <p:nvPr/>
        </p:nvGrpSpPr>
        <p:grpSpPr>
          <a:xfrm>
            <a:off x="3609213" y="3439434"/>
            <a:ext cx="2341821" cy="2536492"/>
            <a:chOff x="2019752" y="2135781"/>
            <a:chExt cx="2844800" cy="3556000"/>
          </a:xfrm>
          <a:solidFill>
            <a:schemeClr val="accent1"/>
          </a:solidFill>
        </p:grpSpPr>
        <p:sp>
          <p:nvSpPr>
            <p:cNvPr id="59" name="Oval 58">
              <a:extLst>
                <a:ext uri="{FF2B5EF4-FFF2-40B4-BE49-F238E27FC236}">
                  <a16:creationId xmlns:a16="http://schemas.microsoft.com/office/drawing/2014/main" id="{BB70065D-F976-025B-84AF-DCAB6BDF7E87}"/>
                </a:ext>
              </a:extLst>
            </p:cNvPr>
            <p:cNvSpPr/>
            <p:nvPr/>
          </p:nvSpPr>
          <p:spPr>
            <a:xfrm rot="16200000">
              <a:off x="1091383" y="3344820"/>
              <a:ext cx="3276600" cy="1137920"/>
            </a:xfrm>
            <a:prstGeom prst="ellipse">
              <a:avLst/>
            </a:prstGeom>
            <a:solidFill>
              <a:schemeClr val="bg1">
                <a:lumMod val="85000"/>
              </a:schemeClr>
            </a:solidFill>
            <a:ln>
              <a:noFill/>
            </a:ln>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hueOff val="0"/>
                    <a:satOff val="0"/>
                    <a:lumOff val="0"/>
                    <a:alphaOff val="0"/>
                  </a:prstClr>
                </a:solidFill>
                <a:effectLst/>
                <a:uLnTx/>
                <a:uFillTx/>
                <a:latin typeface="Calibri"/>
                <a:ea typeface="+mn-ea"/>
                <a:cs typeface="+mn-cs"/>
              </a:endParaRPr>
            </a:p>
          </p:txBody>
        </p:sp>
        <p:sp>
          <p:nvSpPr>
            <p:cNvPr id="60" name="Shape 59">
              <a:extLst>
                <a:ext uri="{FF2B5EF4-FFF2-40B4-BE49-F238E27FC236}">
                  <a16:creationId xmlns:a16="http://schemas.microsoft.com/office/drawing/2014/main" id="{41153777-CF7E-6AE2-1D26-C9DECA5952C5}"/>
                </a:ext>
              </a:extLst>
            </p:cNvPr>
            <p:cNvSpPr/>
            <p:nvPr/>
          </p:nvSpPr>
          <p:spPr>
            <a:xfrm rot="16200000">
              <a:off x="1664152" y="2491381"/>
              <a:ext cx="3556000" cy="2844800"/>
            </a:xfrm>
            <a:prstGeom prst="funnel">
              <a:avLst/>
            </a:prstGeom>
            <a:grpFill/>
            <a:ln w="1905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1F1F">
                    <a:hueOff val="0"/>
                    <a:satOff val="0"/>
                    <a:lumOff val="0"/>
                    <a:alphaOff val="0"/>
                  </a:srgbClr>
                </a:solidFill>
                <a:effectLst/>
                <a:uLnTx/>
                <a:uFillTx/>
                <a:latin typeface="Calibri"/>
                <a:ea typeface="+mn-ea"/>
                <a:cs typeface="+mn-cs"/>
              </a:endParaRPr>
            </a:p>
          </p:txBody>
        </p:sp>
      </p:grpSp>
      <p:sp>
        <p:nvSpPr>
          <p:cNvPr id="106" name="Flowchart: Magnetic Disk 105">
            <a:extLst>
              <a:ext uri="{FF2B5EF4-FFF2-40B4-BE49-F238E27FC236}">
                <a16:creationId xmlns:a16="http://schemas.microsoft.com/office/drawing/2014/main" id="{B36C5679-F59C-9A1D-D242-BA32F5C3499C}"/>
              </a:ext>
            </a:extLst>
          </p:cNvPr>
          <p:cNvSpPr/>
          <p:nvPr/>
        </p:nvSpPr>
        <p:spPr>
          <a:xfrm>
            <a:off x="2580647" y="3660369"/>
            <a:ext cx="851212" cy="386125"/>
          </a:xfrm>
          <a:prstGeom prst="flowChartMagneticDisk">
            <a:avLst/>
          </a:prstGeom>
          <a:solidFill>
            <a:srgbClr val="A888BC"/>
          </a:solidFill>
          <a:ln w="63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5355626E-E14D-7B4B-9E4B-3DAD8D0C2CB5}"/>
              </a:ext>
            </a:extLst>
          </p:cNvPr>
          <p:cNvSpPr>
            <a:spLocks noGrp="1"/>
          </p:cNvSpPr>
          <p:nvPr>
            <p:ph type="title"/>
          </p:nvPr>
        </p:nvSpPr>
        <p:spPr/>
        <p:txBody>
          <a:bodyPr/>
          <a:lstStyle/>
          <a:p>
            <a:r>
              <a:rPr lang="en-GB" dirty="0"/>
              <a:t>How A CDR Works</a:t>
            </a:r>
          </a:p>
        </p:txBody>
      </p:sp>
      <p:pic>
        <p:nvPicPr>
          <p:cNvPr id="53" name="Picture 2" descr="Signature Pads for Epic Systems ...">
            <a:extLst>
              <a:ext uri="{FF2B5EF4-FFF2-40B4-BE49-F238E27FC236}">
                <a16:creationId xmlns:a16="http://schemas.microsoft.com/office/drawing/2014/main" id="{2ABECF34-CFAB-653C-93A6-667C42DEEA1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085" b="92373" l="3667" r="96000">
                        <a14:foregroundMark x1="11333" y1="11017" x2="11333" y2="11017"/>
                        <a14:foregroundMark x1="7333" y1="50847" x2="7333" y2="50847"/>
                        <a14:foregroundMark x1="3667" y1="69492" x2="3667" y2="69492"/>
                        <a14:foregroundMark x1="32333" y1="92373" x2="32333" y2="92373"/>
                        <a14:foregroundMark x1="68333" y1="9322" x2="68333" y2="9322"/>
                        <a14:foregroundMark x1="93667" y1="36441" x2="93667" y2="36441"/>
                        <a14:foregroundMark x1="95667" y1="56780" x2="95667" y2="56780"/>
                        <a14:foregroundMark x1="96333" y1="36441" x2="96333" y2="36441"/>
                        <a14:foregroundMark x1="29667" y1="5085" x2="29667" y2="5085"/>
                        <a14:foregroundMark x1="29667" y1="5932" x2="29667" y2="5932"/>
                      </a14:backgroundRemoval>
                    </a14:imgEffect>
                  </a14:imgLayer>
                </a14:imgProps>
              </a:ext>
              <a:ext uri="{28A0092B-C50C-407E-A947-70E740481C1C}">
                <a14:useLocalDpi xmlns:a14="http://schemas.microsoft.com/office/drawing/2010/main" val="0"/>
              </a:ext>
            </a:extLst>
          </a:blip>
          <a:srcRect/>
          <a:stretch>
            <a:fillRect/>
          </a:stretch>
        </p:blipFill>
        <p:spPr bwMode="auto">
          <a:xfrm rot="805732">
            <a:off x="816560" y="3520219"/>
            <a:ext cx="915972" cy="36028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Hyland Releases New Content Services ...">
            <a:extLst>
              <a:ext uri="{FF2B5EF4-FFF2-40B4-BE49-F238E27FC236}">
                <a16:creationId xmlns:a16="http://schemas.microsoft.com/office/drawing/2014/main" id="{1B2388B6-8FCC-696F-C350-EC6AC0F5565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8000" y1="47619" x2="38000" y2="47619"/>
                        <a14:foregroundMark x1="36667" y1="45833" x2="36667" y2="45833"/>
                        <a14:foregroundMark x1="47667" y1="35714" x2="47667" y2="35714"/>
                        <a14:foregroundMark x1="54667" y1="44048" x2="54667" y2="44048"/>
                        <a14:foregroundMark x1="56000" y1="57143" x2="56000" y2="57143"/>
                        <a14:foregroundMark x1="55000" y1="59524" x2="55000" y2="59524"/>
                        <a14:foregroundMark x1="59000" y1="47619" x2="59000" y2="47619"/>
                        <a14:foregroundMark x1="70000" y1="45238" x2="70000" y2="45238"/>
                        <a14:backgroundMark x1="31333" y1="39881" x2="31333" y2="39881"/>
                        <a14:backgroundMark x1="30667" y1="54167" x2="30667" y2="54167"/>
                        <a14:backgroundMark x1="36667" y1="57738" x2="36667" y2="57738"/>
                        <a14:backgroundMark x1="37000" y1="52381" x2="37000" y2="52381"/>
                        <a14:backgroundMark x1="51333" y1="48214" x2="51333" y2="48214"/>
                        <a14:backgroundMark x1="55667" y1="57143" x2="55667" y2="57143"/>
                        <a14:backgroundMark x1="62667" y1="53571" x2="62667" y2="53571"/>
                        <a14:backgroundMark x1="73000" y1="54167" x2="73000" y2="54167"/>
                        <a14:backgroundMark x1="52333" y1="57738" x2="52333" y2="57738"/>
                        <a14:backgroundMark x1="57667" y1="60119" x2="57667" y2="60119"/>
                        <a14:backgroundMark x1="37333" y1="45833" x2="37333" y2="45833"/>
                        <a14:backgroundMark x1="43667" y1="57143" x2="43667" y2="57143"/>
                        <a14:backgroundMark x1="67000" y1="45833" x2="67000" y2="45833"/>
                        <a14:backgroundMark x1="40333" y1="47619" x2="40333" y2="47619"/>
                        <a14:backgroundMark x1="76667" y1="38095" x2="76667" y2="38095"/>
                      </a14:backgroundRemoval>
                    </a14:imgEffect>
                  </a14:imgLayer>
                </a14:imgProps>
              </a:ext>
              <a:ext uri="{28A0092B-C50C-407E-A947-70E740481C1C}">
                <a14:useLocalDpi xmlns:a14="http://schemas.microsoft.com/office/drawing/2010/main" val="0"/>
              </a:ext>
            </a:extLst>
          </a:blip>
          <a:srcRect/>
          <a:stretch>
            <a:fillRect/>
          </a:stretch>
        </p:blipFill>
        <p:spPr bwMode="auto">
          <a:xfrm>
            <a:off x="433701" y="3726961"/>
            <a:ext cx="1480758" cy="82922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Sectra - YouTube">
            <a:extLst>
              <a:ext uri="{FF2B5EF4-FFF2-40B4-BE49-F238E27FC236}">
                <a16:creationId xmlns:a16="http://schemas.microsoft.com/office/drawing/2014/main" id="{CDA0044D-0828-8766-D4E5-D7544D0063F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14667" y1="36000" x2="14667" y2="36000"/>
                        <a14:foregroundMark x1="29333" y1="38222" x2="29333" y2="38222"/>
                        <a14:foregroundMark x1="38667" y1="36889" x2="38667" y2="36889"/>
                        <a14:foregroundMark x1="56000" y1="36000" x2="56000" y2="36000"/>
                      </a14:backgroundRemoval>
                    </a14:imgEffect>
                  </a14:imgLayer>
                </a14:imgProps>
              </a:ext>
              <a:ext uri="{28A0092B-C50C-407E-A947-70E740481C1C}">
                <a14:useLocalDpi xmlns:a14="http://schemas.microsoft.com/office/drawing/2010/main" val="0"/>
              </a:ext>
            </a:extLst>
          </a:blip>
          <a:srcRect/>
          <a:stretch>
            <a:fillRect/>
          </a:stretch>
        </p:blipFill>
        <p:spPr bwMode="auto">
          <a:xfrm>
            <a:off x="623424" y="4073395"/>
            <a:ext cx="1231501" cy="123150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GE HealthCare Technologies logo in ...">
            <a:extLst>
              <a:ext uri="{FF2B5EF4-FFF2-40B4-BE49-F238E27FC236}">
                <a16:creationId xmlns:a16="http://schemas.microsoft.com/office/drawing/2014/main" id="{DAFC38BC-3DED-A04A-5B05-BA0F2347777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93" b="98214" l="1778" r="96000">
                        <a14:foregroundMark x1="38667" y1="37054" x2="38667" y2="37054"/>
                        <a14:foregroundMark x1="34222" y1="40179" x2="34222" y2="40179"/>
                        <a14:foregroundMark x1="32889" y1="35714" x2="32889" y2="35714"/>
                        <a14:foregroundMark x1="34222" y1="45089" x2="34222" y2="45089"/>
                        <a14:foregroundMark x1="41778" y1="58482" x2="41778" y2="58482"/>
                        <a14:foregroundMark x1="43556" y1="59821" x2="32807" y2="68562"/>
                        <a14:foregroundMark x1="30705" y1="66157" x2="41333" y2="50000"/>
                        <a14:foregroundMark x1="55335" y1="40917" x2="57295" y2="39646"/>
                        <a14:foregroundMark x1="41333" y1="50000" x2="55100" y2="41070"/>
                        <a14:foregroundMark x1="62149" y1="38241" x2="57389" y2="57364"/>
                        <a14:foregroundMark x1="59617" y1="62755" x2="64444" y2="62500"/>
                        <a14:foregroundMark x1="34222" y1="54018" x2="34222" y2="54018"/>
                        <a14:foregroundMark x1="36000" y1="55357" x2="40889" y2="65625"/>
                        <a14:foregroundMark x1="29778" y1="58482" x2="29778" y2="58482"/>
                        <a14:foregroundMark x1="42222" y1="46429" x2="42222" y2="46429"/>
                        <a14:foregroundMark x1="44889" y1="43304" x2="44889" y2="43304"/>
                        <a14:foregroundMark x1="46667" y1="40179" x2="46667" y2="40179"/>
                        <a14:foregroundMark x1="32889" y1="40625" x2="32889" y2="40625"/>
                        <a14:foregroundMark x1="68000" y1="45089" x2="68000" y2="45089"/>
                        <a14:foregroundMark x1="55556" y1="50893" x2="55556" y2="50893"/>
                        <a14:foregroundMark x1="52000" y1="56250" x2="52000" y2="56250"/>
                        <a14:foregroundMark x1="71556" y1="70089" x2="71556" y2="70089"/>
                        <a14:foregroundMark x1="75556" y1="64286" x2="75556" y2="64286"/>
                        <a14:foregroundMark x1="74667" y1="60714" x2="74667" y2="60714"/>
                        <a14:foregroundMark x1="72444" y1="56250" x2="72444" y2="56250"/>
                        <a14:foregroundMark x1="8444" y1="34821" x2="8444" y2="34821"/>
                        <a14:foregroundMark x1="8444" y1="34821" x2="12308" y2="54228"/>
                        <a14:foregroundMark x1="9333" y1="36161" x2="20474" y2="16867"/>
                        <a14:foregroundMark x1="39964" y1="7014" x2="43111" y2="5804"/>
                        <a14:foregroundMark x1="37025" y1="8145" x2="39589" y2="7159"/>
                        <a14:foregroundMark x1="35357" y1="8787" x2="37018" y2="8148"/>
                        <a14:foregroundMark x1="32724" y1="9800" x2="35002" y2="8924"/>
                        <a14:foregroundMark x1="43111" y1="5804" x2="65778" y2="8482"/>
                        <a14:foregroundMark x1="65778" y1="8482" x2="84444" y2="21429"/>
                        <a14:foregroundMark x1="84444" y1="21429" x2="97778" y2="39732"/>
                        <a14:foregroundMark x1="97778" y1="39732" x2="93778" y2="64732"/>
                        <a14:foregroundMark x1="93778" y1="64732" x2="80000" y2="85714"/>
                        <a14:foregroundMark x1="59865" y1="93205" x2="59746" y2="93249"/>
                        <a14:foregroundMark x1="80000" y1="85714" x2="71658" y2="88817"/>
                        <a14:foregroundMark x1="50166" y1="93983" x2="24444" y2="91071"/>
                        <a14:foregroundMark x1="24444" y1="91071" x2="14306" y2="75117"/>
                        <a14:foregroundMark x1="8366" y1="60715" x2="2222" y2="39732"/>
                        <a14:foregroundMark x1="2222" y1="39732" x2="6667" y2="29911"/>
                        <a14:foregroundMark x1="40130" y1="6404" x2="57333" y2="1339"/>
                        <a14:foregroundMark x1="34740" y1="7991" x2="39818" y2="6496"/>
                        <a14:foregroundMark x1="31556" y1="8929" x2="34640" y2="8021"/>
                        <a14:foregroundMark x1="57333" y1="1339" x2="65778" y2="6696"/>
                        <a14:foregroundMark x1="46667" y1="13839" x2="46667" y2="13839"/>
                        <a14:foregroundMark x1="88889" y1="47768" x2="88889" y2="47768"/>
                        <a14:foregroundMark x1="87556" y1="47768" x2="91556" y2="68750"/>
                        <a14:foregroundMark x1="96000" y1="39286" x2="96000" y2="61161"/>
                        <a14:foregroundMark x1="11406" y1="76939" x2="12000" y2="78571"/>
                        <a14:foregroundMark x1="7776" y1="66959" x2="7952" y2="67443"/>
                        <a14:foregroundMark x1="3556" y1="55357" x2="6100" y2="62351"/>
                        <a14:foregroundMark x1="42222" y1="92411" x2="47561" y2="90545"/>
                        <a14:foregroundMark x1="37778" y1="94643" x2="53052" y2="97790"/>
                        <a14:foregroundMark x1="45333" y1="28125" x2="42667" y2="34375"/>
                        <a14:foregroundMark x1="41778" y1="24554" x2="35556" y2="29911"/>
                        <a14:foregroundMark x1="25333" y1="34375" x2="28444" y2="40179"/>
                        <a14:foregroundMark x1="44000" y1="26786" x2="44000" y2="25446"/>
                        <a14:foregroundMark x1="26222" y1="31696" x2="27111" y2="34821"/>
                        <a14:foregroundMark x1="67556" y1="25893" x2="65333" y2="25446"/>
                        <a14:foregroundMark x1="64444" y1="25893" x2="60000" y2="37054"/>
                        <a14:foregroundMark x1="69333" y1="27232" x2="62222" y2="37054"/>
                        <a14:foregroundMark x1="69333" y1="28125" x2="69333" y2="28125"/>
                        <a14:foregroundMark x1="29333" y1="59375" x2="40000" y2="66518"/>
                        <a14:foregroundMark x1="55556" y1="57589" x2="55556" y2="70982"/>
                        <a14:foregroundMark x1="54222" y1="62500" x2="69333" y2="75893"/>
                        <a14:foregroundMark x1="27111" y1="62946" x2="27111" y2="74554"/>
                        <a14:foregroundMark x1="37333" y1="74107" x2="27111" y2="74107"/>
                        <a14:foregroundMark x1="72444" y1="92411" x2="55556" y2="96875"/>
                        <a14:foregroundMark x1="60000" y1="94643" x2="48889" y2="95536"/>
                        <a14:foregroundMark x1="43111" y1="26786" x2="42667" y2="25893"/>
                        <a14:foregroundMark x1="44444" y1="24554" x2="46222" y2="28125"/>
                        <a14:foregroundMark x1="68889" y1="25446" x2="70667" y2="28125"/>
                        <a14:foregroundMark x1="41778" y1="24107" x2="46222" y2="27232"/>
                        <a14:backgroundMark x1="34667" y1="18304" x2="34667" y2="18304"/>
                        <a14:backgroundMark x1="32889" y1="16964" x2="34222" y2="15179"/>
                        <a14:backgroundMark x1="37333" y1="15179" x2="24000" y2="20982"/>
                        <a14:backgroundMark x1="76289" y1="24804" x2="82667" y2="40179"/>
                        <a14:backgroundMark x1="30654" y1="25665" x2="23799" y2="32374"/>
                        <a14:backgroundMark x1="40000" y1="16518" x2="36479" y2="19965"/>
                        <a14:backgroundMark x1="21406" y1="43054" x2="18667" y2="63839"/>
                        <a14:backgroundMark x1="33241" y1="80512" x2="34667" y2="82143"/>
                        <a14:backgroundMark x1="18667" y1="63839" x2="19552" y2="64851"/>
                        <a14:backgroundMark x1="38731" y1="76311" x2="47997" y2="63014"/>
                        <a14:backgroundMark x1="34667" y1="82143" x2="35804" y2="80512"/>
                        <a14:backgroundMark x1="56191" y1="74265" x2="60000" y2="83482"/>
                        <a14:backgroundMark x1="63878" y1="80539" x2="80000" y2="68304"/>
                        <a14:backgroundMark x1="60000" y1="83482" x2="63551" y2="80788"/>
                        <a14:backgroundMark x1="80000" y1="68304" x2="72889" y2="46875"/>
                        <a14:backgroundMark x1="73255" y1="28125" x2="73285" y2="26579"/>
                        <a14:backgroundMark x1="73224" y1="29690" x2="73255" y2="28125"/>
                        <a14:backgroundMark x1="72889" y1="46875" x2="73123" y2="34877"/>
                        <a14:backgroundMark x1="53425" y1="34540" x2="52889" y2="34821"/>
                        <a14:backgroundMark x1="42152" y1="20956" x2="37333" y2="14732"/>
                        <a14:backgroundMark x1="43389" y1="22554" x2="42871" y2="21884"/>
                        <a14:backgroundMark x1="48794" y1="29533" x2="47311" y2="27618"/>
                        <a14:backgroundMark x1="52889" y1="34821" x2="51477" y2="32997"/>
                        <a14:backgroundMark x1="37333" y1="14732" x2="38667" y2="9821"/>
                        <a14:backgroundMark x1="24227" y1="74554" x2="25333" y2="78571"/>
                        <a14:backgroundMark x1="19556" y1="57589" x2="21031" y2="62946"/>
                        <a14:backgroundMark x1="14667" y1="62500" x2="17778" y2="70982"/>
                        <a14:backgroundMark x1="11556" y1="65179" x2="17333" y2="73214"/>
                        <a14:backgroundMark x1="10222" y1="59375" x2="13333" y2="62946"/>
                        <a14:backgroundMark x1="68416" y1="87097" x2="73333"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951461" y="4821819"/>
            <a:ext cx="680498" cy="67747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Connected Devices for Healthcare | Ezurio">
            <a:extLst>
              <a:ext uri="{FF2B5EF4-FFF2-40B4-BE49-F238E27FC236}">
                <a16:creationId xmlns:a16="http://schemas.microsoft.com/office/drawing/2014/main" id="{E2E259FB-DDFC-8FFA-F037-AFB668185C1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839" b="89051" l="5707" r="93750">
                        <a14:foregroundMark x1="5707" y1="16058" x2="5707" y2="16058"/>
                        <a14:foregroundMark x1="32065" y1="9489" x2="32065" y2="9489"/>
                        <a14:foregroundMark x1="22554" y1="7299" x2="22554" y2="7299"/>
                        <a14:foregroundMark x1="41033" y1="21168" x2="41033" y2="21168"/>
                        <a14:foregroundMark x1="51359" y1="24088" x2="51359" y2="24088"/>
                        <a14:foregroundMark x1="62500" y1="18248" x2="62500" y2="18248"/>
                        <a14:foregroundMark x1="70652" y1="15328" x2="70652" y2="15328"/>
                        <a14:foregroundMark x1="87500" y1="16058" x2="87500" y2="16058"/>
                        <a14:foregroundMark x1="87500" y1="24088" x2="87500" y2="24088"/>
                        <a14:foregroundMark x1="93750" y1="28467" x2="93750" y2="28467"/>
                        <a14:foregroundMark x1="14674" y1="78832" x2="14674" y2="78832"/>
                        <a14:foregroundMark x1="27174" y1="83212" x2="27174" y2="83212"/>
                        <a14:foregroundMark x1="35598" y1="86861" x2="35598" y2="86861"/>
                        <a14:foregroundMark x1="42663" y1="81752" x2="42663" y2="81752"/>
                        <a14:foregroundMark x1="45380" y1="79562" x2="45380" y2="79562"/>
                        <a14:foregroundMark x1="50543" y1="79562" x2="50543" y2="79562"/>
                        <a14:foregroundMark x1="59783" y1="86861" x2="59783" y2="86861"/>
                        <a14:foregroundMark x1="68478" y1="89051" x2="68478" y2="89051"/>
                        <a14:foregroundMark x1="74728" y1="83942" x2="74728" y2="83942"/>
                        <a14:foregroundMark x1="82065" y1="86861" x2="82065" y2="86861"/>
                      </a14:backgroundRemoval>
                    </a14:imgEffect>
                  </a14:imgLayer>
                </a14:imgProps>
              </a:ext>
              <a:ext uri="{28A0092B-C50C-407E-A947-70E740481C1C}">
                <a14:useLocalDpi xmlns:a14="http://schemas.microsoft.com/office/drawing/2010/main" val="0"/>
              </a:ext>
            </a:extLst>
          </a:blip>
          <a:srcRect/>
          <a:stretch>
            <a:fillRect/>
          </a:stretch>
        </p:blipFill>
        <p:spPr bwMode="auto">
          <a:xfrm rot="1133518">
            <a:off x="917189" y="2931600"/>
            <a:ext cx="1268945" cy="472406"/>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4C1712A1-FA20-4929-2693-910BE1316BAE}"/>
              </a:ext>
            </a:extLst>
          </p:cNvPr>
          <p:cNvGrpSpPr/>
          <p:nvPr/>
        </p:nvGrpSpPr>
        <p:grpSpPr>
          <a:xfrm>
            <a:off x="2208794" y="3853432"/>
            <a:ext cx="1493498" cy="2085561"/>
            <a:chOff x="3708909" y="2718283"/>
            <a:chExt cx="1493498" cy="2085561"/>
          </a:xfrm>
        </p:grpSpPr>
        <p:sp>
          <p:nvSpPr>
            <p:cNvPr id="62" name="Flowchart: Magnetic Disk 61">
              <a:extLst>
                <a:ext uri="{FF2B5EF4-FFF2-40B4-BE49-F238E27FC236}">
                  <a16:creationId xmlns:a16="http://schemas.microsoft.com/office/drawing/2014/main" id="{5B367FC7-59E4-284A-3511-683CFCE9D015}"/>
                </a:ext>
              </a:extLst>
            </p:cNvPr>
            <p:cNvSpPr/>
            <p:nvPr/>
          </p:nvSpPr>
          <p:spPr>
            <a:xfrm>
              <a:off x="3909107" y="2718283"/>
              <a:ext cx="861781" cy="386125"/>
            </a:xfrm>
            <a:prstGeom prst="flowChartMagneticDisk">
              <a:avLst/>
            </a:prstGeom>
            <a:solidFill>
              <a:srgbClr val="A888BC"/>
            </a:solidFill>
            <a:ln w="63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Calibri"/>
                  <a:ea typeface="+mn-ea"/>
                  <a:cs typeface="+mn-cs"/>
                </a:rPr>
                <a:t>Databases</a:t>
              </a:r>
            </a:p>
          </p:txBody>
        </p:sp>
        <p:grpSp>
          <p:nvGrpSpPr>
            <p:cNvPr id="63" name="Group 62">
              <a:extLst>
                <a:ext uri="{FF2B5EF4-FFF2-40B4-BE49-F238E27FC236}">
                  <a16:creationId xmlns:a16="http://schemas.microsoft.com/office/drawing/2014/main" id="{A507F0F7-A940-5911-3411-1D46FCCFB5EC}"/>
                </a:ext>
              </a:extLst>
            </p:cNvPr>
            <p:cNvGrpSpPr/>
            <p:nvPr/>
          </p:nvGrpSpPr>
          <p:grpSpPr>
            <a:xfrm>
              <a:off x="4265679" y="3341725"/>
              <a:ext cx="936728" cy="790315"/>
              <a:chOff x="3014135" y="2251043"/>
              <a:chExt cx="1520824" cy="1283114"/>
            </a:xfrm>
          </p:grpSpPr>
          <p:sp>
            <p:nvSpPr>
              <p:cNvPr id="70" name="TextBox 69">
                <a:extLst>
                  <a:ext uri="{FF2B5EF4-FFF2-40B4-BE49-F238E27FC236}">
                    <a16:creationId xmlns:a16="http://schemas.microsoft.com/office/drawing/2014/main" id="{FB4A99CC-AE5D-C3B5-D8BE-3169EA109BB2}"/>
                  </a:ext>
                </a:extLst>
              </p:cNvPr>
              <p:cNvSpPr txBox="1"/>
              <p:nvPr/>
            </p:nvSpPr>
            <p:spPr>
              <a:xfrm>
                <a:off x="3014135" y="3084436"/>
                <a:ext cx="1520824" cy="449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mn-cs"/>
                  </a:rPr>
                  <a:t>Documents</a:t>
                </a:r>
              </a:p>
            </p:txBody>
          </p:sp>
          <p:pic>
            <p:nvPicPr>
              <p:cNvPr id="71" name="Graphic 70">
                <a:extLst>
                  <a:ext uri="{FF2B5EF4-FFF2-40B4-BE49-F238E27FC236}">
                    <a16:creationId xmlns:a16="http://schemas.microsoft.com/office/drawing/2014/main" id="{A38B599F-B26A-D38E-7455-948A47929A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35863" y="2251043"/>
                <a:ext cx="943142" cy="865888"/>
              </a:xfrm>
              <a:prstGeom prst="rect">
                <a:avLst/>
              </a:prstGeom>
            </p:spPr>
          </p:pic>
        </p:grpSp>
        <p:grpSp>
          <p:nvGrpSpPr>
            <p:cNvPr id="64" name="Group 63">
              <a:extLst>
                <a:ext uri="{FF2B5EF4-FFF2-40B4-BE49-F238E27FC236}">
                  <a16:creationId xmlns:a16="http://schemas.microsoft.com/office/drawing/2014/main" id="{19C93CD9-AC8D-3565-D245-E3CD77B07870}"/>
                </a:ext>
              </a:extLst>
            </p:cNvPr>
            <p:cNvGrpSpPr/>
            <p:nvPr/>
          </p:nvGrpSpPr>
          <p:grpSpPr>
            <a:xfrm>
              <a:off x="4067550" y="4221672"/>
              <a:ext cx="844841" cy="582172"/>
              <a:chOff x="1475564" y="4918455"/>
              <a:chExt cx="844841" cy="582172"/>
            </a:xfrm>
          </p:grpSpPr>
          <p:pic>
            <p:nvPicPr>
              <p:cNvPr id="68" name="Graphic 67">
                <a:extLst>
                  <a:ext uri="{FF2B5EF4-FFF2-40B4-BE49-F238E27FC236}">
                    <a16:creationId xmlns:a16="http://schemas.microsoft.com/office/drawing/2014/main" id="{324591BB-2C94-D22D-04B9-46ED6AA08DE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flipV="1">
                <a:off x="1523569" y="4920033"/>
                <a:ext cx="765164" cy="580594"/>
              </a:xfrm>
              <a:prstGeom prst="rect">
                <a:avLst/>
              </a:prstGeom>
            </p:spPr>
          </p:pic>
          <p:sp>
            <p:nvSpPr>
              <p:cNvPr id="69" name="TextBox 68">
                <a:extLst>
                  <a:ext uri="{FF2B5EF4-FFF2-40B4-BE49-F238E27FC236}">
                    <a16:creationId xmlns:a16="http://schemas.microsoft.com/office/drawing/2014/main" id="{8B0CEBE0-7FDA-74D5-5ECC-37B4F737DF98}"/>
                  </a:ext>
                </a:extLst>
              </p:cNvPr>
              <p:cNvSpPr txBox="1"/>
              <p:nvPr/>
            </p:nvSpPr>
            <p:spPr>
              <a:xfrm>
                <a:off x="1475564" y="4918455"/>
                <a:ext cx="8448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1F1F"/>
                    </a:solidFill>
                    <a:effectLst/>
                    <a:uLnTx/>
                    <a:uFillTx/>
                    <a:latin typeface="Calibri"/>
                    <a:ea typeface="+mn-ea"/>
                    <a:cs typeface="+mn-cs"/>
                  </a:rPr>
                  <a:t>Screen Views</a:t>
                </a:r>
              </a:p>
            </p:txBody>
          </p:sp>
        </p:grpSp>
        <p:grpSp>
          <p:nvGrpSpPr>
            <p:cNvPr id="65" name="Group 64">
              <a:extLst>
                <a:ext uri="{FF2B5EF4-FFF2-40B4-BE49-F238E27FC236}">
                  <a16:creationId xmlns:a16="http://schemas.microsoft.com/office/drawing/2014/main" id="{8571F549-91BA-CBAF-C7A9-C3C32BAA5AC8}"/>
                </a:ext>
              </a:extLst>
            </p:cNvPr>
            <p:cNvGrpSpPr/>
            <p:nvPr/>
          </p:nvGrpSpPr>
          <p:grpSpPr>
            <a:xfrm>
              <a:off x="3708909" y="3278505"/>
              <a:ext cx="661454" cy="763902"/>
              <a:chOff x="2100087" y="4202408"/>
              <a:chExt cx="831881" cy="960726"/>
            </a:xfrm>
          </p:grpSpPr>
          <p:pic>
            <p:nvPicPr>
              <p:cNvPr id="66" name="Picture 2" descr="X ray - Free healthcare and medical icons">
                <a:extLst>
                  <a:ext uri="{FF2B5EF4-FFF2-40B4-BE49-F238E27FC236}">
                    <a16:creationId xmlns:a16="http://schemas.microsoft.com/office/drawing/2014/main" id="{850CFAF9-4BF9-A289-18FA-1738BFFC75FA}"/>
                  </a:ext>
                </a:extLst>
              </p:cNvPr>
              <p:cNvPicPr>
                <a:picLocks noChangeAspect="1" noChangeArrowheads="1"/>
              </p:cNvPicPr>
              <p:nvPr/>
            </p:nvPicPr>
            <p:blipFill rotWithShape="1">
              <a:blip r:embed="rId16">
                <a:duotone>
                  <a:srgbClr val="4CB8D3">
                    <a:shade val="45000"/>
                    <a:satMod val="135000"/>
                  </a:srgbClr>
                  <a:prstClr val="white"/>
                </a:duotone>
                <a:extLst>
                  <a:ext uri="{28A0092B-C50C-407E-A947-70E740481C1C}">
                    <a14:useLocalDpi xmlns:a14="http://schemas.microsoft.com/office/drawing/2010/main" val="0"/>
                  </a:ext>
                </a:extLst>
              </a:blip>
              <a:srcRect l="8412" r="9899"/>
              <a:stretch/>
            </p:blipFill>
            <p:spPr bwMode="auto">
              <a:xfrm>
                <a:off x="2256398" y="4202408"/>
                <a:ext cx="532461" cy="651809"/>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5DD53428-2C2A-817F-DC29-E3A569F0FD38}"/>
                  </a:ext>
                </a:extLst>
              </p:cNvPr>
              <p:cNvSpPr txBox="1"/>
              <p:nvPr/>
            </p:nvSpPr>
            <p:spPr>
              <a:xfrm>
                <a:off x="2100087" y="4814766"/>
                <a:ext cx="831881" cy="3483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chemeClr val="bg1"/>
                    </a:solidFill>
                    <a:effectLst/>
                    <a:uLnTx/>
                    <a:uFillTx/>
                    <a:latin typeface="Calibri"/>
                    <a:ea typeface="+mn-ea"/>
                    <a:cs typeface="+mn-cs"/>
                  </a:rPr>
                  <a:t>Images</a:t>
                </a:r>
              </a:p>
            </p:txBody>
          </p:sp>
        </p:grpSp>
      </p:grpSp>
      <p:pic>
        <p:nvPicPr>
          <p:cNvPr id="76" name="Picture 75" descr="A screenshot of a cell phone&#10;&#10;Description automatically generated">
            <a:extLst>
              <a:ext uri="{FF2B5EF4-FFF2-40B4-BE49-F238E27FC236}">
                <a16:creationId xmlns:a16="http://schemas.microsoft.com/office/drawing/2014/main" id="{3C4245B0-1443-2347-90C7-1245D65953FE}"/>
              </a:ext>
            </a:extLst>
          </p:cNvPr>
          <p:cNvPicPr>
            <a:picLocks noChangeAspect="1"/>
          </p:cNvPicPr>
          <p:nvPr/>
        </p:nvPicPr>
        <p:blipFill>
          <a:blip r:embed="rId17" cstate="print">
            <a:extLst>
              <a:ext uri="{BEBA8EAE-BF5A-486C-A8C5-ECC9F3942E4B}">
                <a14:imgProps xmlns:a14="http://schemas.microsoft.com/office/drawing/2010/main">
                  <a14:imgLayer r:embed="rId18">
                    <a14:imgEffect>
                      <a14:sharpenSoften amount="20000"/>
                    </a14:imgEffect>
                  </a14:imgLayer>
                </a14:imgProps>
              </a:ext>
              <a:ext uri="{28A0092B-C50C-407E-A947-70E740481C1C}">
                <a14:useLocalDpi xmlns:a14="http://schemas.microsoft.com/office/drawing/2010/main" val="0"/>
              </a:ext>
            </a:extLst>
          </a:blip>
          <a:stretch>
            <a:fillRect/>
          </a:stretch>
        </p:blipFill>
        <p:spPr>
          <a:xfrm>
            <a:off x="9212372" y="5613126"/>
            <a:ext cx="1759298" cy="1018106"/>
          </a:xfrm>
          <a:prstGeom prst="rect">
            <a:avLst/>
          </a:prstGeom>
          <a:ln>
            <a:noFill/>
          </a:ln>
          <a:effectLst>
            <a:outerShdw blurRad="292100" dist="139700" dir="2700000" algn="tl" rotWithShape="0">
              <a:srgbClr val="333333">
                <a:alpha val="65000"/>
              </a:srgbClr>
            </a:outerShdw>
          </a:effectLst>
        </p:spPr>
      </p:pic>
      <p:pic>
        <p:nvPicPr>
          <p:cNvPr id="77" name="Picture 76" descr="A screenshot of a cell phone&#10;&#10;Description automatically generated">
            <a:extLst>
              <a:ext uri="{FF2B5EF4-FFF2-40B4-BE49-F238E27FC236}">
                <a16:creationId xmlns:a16="http://schemas.microsoft.com/office/drawing/2014/main" id="{BE3D417B-EFA5-2B2A-7D7D-5AFF12BF8C0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31778" y="2599292"/>
            <a:ext cx="1496750" cy="1558436"/>
          </a:xfrm>
          <a:prstGeom prst="rect">
            <a:avLst/>
          </a:prstGeom>
          <a:ln>
            <a:noFill/>
          </a:ln>
          <a:effectLst>
            <a:outerShdw blurRad="292100" dist="139700" dir="2700000" algn="tl" rotWithShape="0">
              <a:srgbClr val="333333">
                <a:alpha val="65000"/>
              </a:srgbClr>
            </a:outerShdw>
          </a:effectLst>
        </p:spPr>
      </p:pic>
      <p:pic>
        <p:nvPicPr>
          <p:cNvPr id="78" name="Picture 77">
            <a:extLst>
              <a:ext uri="{FF2B5EF4-FFF2-40B4-BE49-F238E27FC236}">
                <a16:creationId xmlns:a16="http://schemas.microsoft.com/office/drawing/2014/main" id="{37204B07-86EE-DE8D-053B-1BDA3844FFAC}"/>
              </a:ext>
            </a:extLst>
          </p:cNvPr>
          <p:cNvPicPr>
            <a:picLocks noChangeAspect="1"/>
          </p:cNvPicPr>
          <p:nvPr/>
        </p:nvPicPr>
        <p:blipFill rotWithShape="1">
          <a:blip r:embed="rId20">
            <a:extLst>
              <a:ext uri="{BEBA8EAE-BF5A-486C-A8C5-ECC9F3942E4B}">
                <a14:imgProps xmlns:a14="http://schemas.microsoft.com/office/drawing/2010/main">
                  <a14:imgLayer r:embed="rId21">
                    <a14:imgEffect>
                      <a14:sharpenSoften amount="20000"/>
                    </a14:imgEffect>
                  </a14:imgLayer>
                </a14:imgProps>
              </a:ext>
            </a:extLst>
          </a:blip>
          <a:srcRect t="1" b="2667"/>
          <a:stretch/>
        </p:blipFill>
        <p:spPr>
          <a:xfrm>
            <a:off x="10014591" y="3208392"/>
            <a:ext cx="1914158" cy="1075342"/>
          </a:xfrm>
          <a:prstGeom prst="rect">
            <a:avLst/>
          </a:prstGeom>
          <a:ln>
            <a:noFill/>
          </a:ln>
          <a:effectLst>
            <a:outerShdw blurRad="292100" dist="139700" dir="2700000" algn="tl" rotWithShape="0">
              <a:srgbClr val="333333">
                <a:alpha val="65000"/>
              </a:srgbClr>
            </a:outerShdw>
          </a:effectLst>
        </p:spPr>
      </p:pic>
      <p:pic>
        <p:nvPicPr>
          <p:cNvPr id="79" name="Picture 78" descr="A close up of a map&#10;&#10;Description automatically generated">
            <a:extLst>
              <a:ext uri="{FF2B5EF4-FFF2-40B4-BE49-F238E27FC236}">
                <a16:creationId xmlns:a16="http://schemas.microsoft.com/office/drawing/2014/main" id="{7A6CB338-CCB2-E77D-7A5D-9D3C472AC1D9}"/>
              </a:ext>
            </a:extLst>
          </p:cNvPr>
          <p:cNvPicPr>
            <a:picLocks noChangeAspect="1"/>
          </p:cNvPicPr>
          <p:nvPr/>
        </p:nvPicPr>
        <p:blipFill>
          <a:blip r:embed="rId22" cstate="print">
            <a:extLst>
              <a:ext uri="{BEBA8EAE-BF5A-486C-A8C5-ECC9F3942E4B}">
                <a14:imgProps xmlns:a14="http://schemas.microsoft.com/office/drawing/2010/main">
                  <a14:imgLayer r:embed="rId23">
                    <a14:imgEffect>
                      <a14:sharpenSoften amount="20000"/>
                    </a14:imgEffect>
                  </a14:imgLayer>
                </a14:imgProps>
              </a:ext>
              <a:ext uri="{28A0092B-C50C-407E-A947-70E740481C1C}">
                <a14:useLocalDpi xmlns:a14="http://schemas.microsoft.com/office/drawing/2010/main" val="0"/>
              </a:ext>
            </a:extLst>
          </a:blip>
          <a:stretch>
            <a:fillRect/>
          </a:stretch>
        </p:blipFill>
        <p:spPr>
          <a:xfrm>
            <a:off x="10667267" y="3829961"/>
            <a:ext cx="1462228" cy="815964"/>
          </a:xfrm>
          <a:prstGeom prst="rect">
            <a:avLst/>
          </a:prstGeom>
          <a:ln>
            <a:noFill/>
          </a:ln>
          <a:effectLst>
            <a:outerShdw blurRad="292100" dist="139700" dir="2700000" algn="tl" rotWithShape="0">
              <a:srgbClr val="333333">
                <a:alpha val="65000"/>
              </a:srgbClr>
            </a:outerShdw>
          </a:effectLst>
        </p:spPr>
      </p:pic>
      <p:pic>
        <p:nvPicPr>
          <p:cNvPr id="80" name="Picture 79">
            <a:extLst>
              <a:ext uri="{FF2B5EF4-FFF2-40B4-BE49-F238E27FC236}">
                <a16:creationId xmlns:a16="http://schemas.microsoft.com/office/drawing/2014/main" id="{35240EEA-9D67-EA29-7AA0-0278A7C6D4D2}"/>
              </a:ext>
            </a:extLst>
          </p:cNvPr>
          <p:cNvPicPr>
            <a:picLocks noChangeAspect="1"/>
          </p:cNvPicPr>
          <p:nvPr/>
        </p:nvPicPr>
        <p:blipFill>
          <a:blip r:embed="rId24">
            <a:extLst>
              <a:ext uri="{BEBA8EAE-BF5A-486C-A8C5-ECC9F3942E4B}">
                <a14:imgProps xmlns:a14="http://schemas.microsoft.com/office/drawing/2010/main">
                  <a14:imgLayer r:embed="rId25">
                    <a14:imgEffect>
                      <a14:sharpenSoften amount="20000"/>
                    </a14:imgEffect>
                  </a14:imgLayer>
                </a14:imgProps>
              </a:ext>
            </a:extLst>
          </a:blip>
          <a:stretch>
            <a:fillRect/>
          </a:stretch>
        </p:blipFill>
        <p:spPr>
          <a:xfrm>
            <a:off x="9751218" y="4427654"/>
            <a:ext cx="1759298" cy="1017466"/>
          </a:xfrm>
          <a:prstGeom prst="rect">
            <a:avLst/>
          </a:prstGeom>
          <a:ln>
            <a:noFill/>
          </a:ln>
          <a:effectLst>
            <a:outerShdw blurRad="292100" dist="139700" dir="2700000" algn="tl" rotWithShape="0">
              <a:srgbClr val="333333">
                <a:alpha val="65000"/>
              </a:srgbClr>
            </a:outerShdw>
          </a:effectLst>
        </p:spPr>
      </p:pic>
      <p:pic>
        <p:nvPicPr>
          <p:cNvPr id="81" name="Picture 80" descr="A screen shot of a computer&#10;&#10;Description automatically generated">
            <a:extLst>
              <a:ext uri="{FF2B5EF4-FFF2-40B4-BE49-F238E27FC236}">
                <a16:creationId xmlns:a16="http://schemas.microsoft.com/office/drawing/2014/main" id="{7A350811-94CE-640C-21EE-29DE491DAFAD}"/>
              </a:ext>
            </a:extLst>
          </p:cNvPr>
          <p:cNvPicPr>
            <a:picLocks noChangeAspect="1"/>
          </p:cNvPicPr>
          <p:nvPr/>
        </p:nvPicPr>
        <p:blipFill>
          <a:blip r:embed="rId26" cstate="print">
            <a:extLst>
              <a:ext uri="{BEBA8EAE-BF5A-486C-A8C5-ECC9F3942E4B}">
                <a14:imgProps xmlns:a14="http://schemas.microsoft.com/office/drawing/2010/main">
                  <a14:imgLayer r:embed="rId27">
                    <a14:imgEffect>
                      <a14:sharpenSoften amount="20000"/>
                    </a14:imgEffect>
                  </a14:imgLayer>
                </a14:imgProps>
              </a:ext>
              <a:ext uri="{28A0092B-C50C-407E-A947-70E740481C1C}">
                <a14:useLocalDpi xmlns:a14="http://schemas.microsoft.com/office/drawing/2010/main" val="0"/>
              </a:ext>
            </a:extLst>
          </a:blip>
          <a:stretch>
            <a:fillRect/>
          </a:stretch>
        </p:blipFill>
        <p:spPr>
          <a:xfrm>
            <a:off x="10421401" y="5053260"/>
            <a:ext cx="1708094" cy="1153418"/>
          </a:xfrm>
          <a:prstGeom prst="rect">
            <a:avLst/>
          </a:prstGeom>
          <a:ln>
            <a:noFill/>
          </a:ln>
          <a:effectLst>
            <a:outerShdw blurRad="292100" dist="139700" dir="2700000" algn="tl" rotWithShape="0">
              <a:srgbClr val="333333">
                <a:alpha val="65000"/>
              </a:srgbClr>
            </a:outerShdw>
          </a:effectLst>
        </p:spPr>
      </p:pic>
      <p:sp>
        <p:nvSpPr>
          <p:cNvPr id="82" name="TextBox 81">
            <a:extLst>
              <a:ext uri="{FF2B5EF4-FFF2-40B4-BE49-F238E27FC236}">
                <a16:creationId xmlns:a16="http://schemas.microsoft.com/office/drawing/2014/main" id="{54C21374-DFB7-D428-B6DF-7E957E09FA23}"/>
              </a:ext>
            </a:extLst>
          </p:cNvPr>
          <p:cNvSpPr txBox="1"/>
          <p:nvPr/>
        </p:nvSpPr>
        <p:spPr>
          <a:xfrm>
            <a:off x="-1" y="1214803"/>
            <a:ext cx="24916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a:ea typeface="+mn-ea"/>
                <a:cs typeface="+mn-cs"/>
              </a:rPr>
              <a:t>Extract data from </a:t>
            </a:r>
            <a:br>
              <a:rPr kumimoji="0" lang="en-GB" sz="1800" b="1" i="0" u="none" strike="noStrike" kern="1200" cap="none" spc="0" normalizeH="0" baseline="0" noProof="0" dirty="0">
                <a:ln>
                  <a:noFill/>
                </a:ln>
                <a:solidFill>
                  <a:srgbClr val="FFFFFF"/>
                </a:solidFill>
                <a:effectLst/>
                <a:uLnTx/>
                <a:uFillTx/>
                <a:latin typeface="Calibri"/>
                <a:ea typeface="+mn-ea"/>
                <a:cs typeface="+mn-cs"/>
              </a:rPr>
            </a:br>
            <a:r>
              <a:rPr kumimoji="0" lang="en-GB" sz="1800" b="1" i="0" u="none" strike="noStrike" kern="1200" cap="none" spc="0" normalizeH="0" baseline="0" noProof="0" dirty="0">
                <a:ln>
                  <a:noFill/>
                </a:ln>
                <a:solidFill>
                  <a:srgbClr val="FFFFFF"/>
                </a:solidFill>
                <a:effectLst/>
                <a:uLnTx/>
                <a:uFillTx/>
                <a:latin typeface="Calibri"/>
                <a:ea typeface="+mn-ea"/>
                <a:cs typeface="+mn-cs"/>
              </a:rPr>
              <a:t>other applications</a:t>
            </a:r>
          </a:p>
        </p:txBody>
      </p:sp>
      <p:sp>
        <p:nvSpPr>
          <p:cNvPr id="83" name="TextBox 82">
            <a:extLst>
              <a:ext uri="{FF2B5EF4-FFF2-40B4-BE49-F238E27FC236}">
                <a16:creationId xmlns:a16="http://schemas.microsoft.com/office/drawing/2014/main" id="{6C927502-51A4-9E7C-EF04-B9CE26A13435}"/>
              </a:ext>
            </a:extLst>
          </p:cNvPr>
          <p:cNvSpPr txBox="1"/>
          <p:nvPr/>
        </p:nvSpPr>
        <p:spPr>
          <a:xfrm>
            <a:off x="2568456" y="1207743"/>
            <a:ext cx="33825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a:ea typeface="+mn-ea"/>
                <a:cs typeface="+mn-cs"/>
              </a:rPr>
              <a:t>Ingest all types </a:t>
            </a:r>
            <a:br>
              <a:rPr kumimoji="0" lang="en-GB" sz="1800" b="1" i="0" u="none" strike="noStrike" kern="1200" cap="none" spc="0" normalizeH="0" baseline="0" noProof="0" dirty="0">
                <a:ln>
                  <a:noFill/>
                </a:ln>
                <a:solidFill>
                  <a:srgbClr val="FFFFFF"/>
                </a:solidFill>
                <a:effectLst/>
                <a:uLnTx/>
                <a:uFillTx/>
                <a:latin typeface="Calibri"/>
                <a:ea typeface="+mn-ea"/>
                <a:cs typeface="+mn-cs"/>
              </a:rPr>
            </a:br>
            <a:r>
              <a:rPr kumimoji="0" lang="en-GB" sz="1800" b="1" i="0" u="none" strike="noStrike" kern="1200" cap="none" spc="0" normalizeH="0" baseline="0" noProof="0" dirty="0">
                <a:ln>
                  <a:noFill/>
                </a:ln>
                <a:solidFill>
                  <a:srgbClr val="FFFFFF"/>
                </a:solidFill>
                <a:effectLst/>
                <a:uLnTx/>
                <a:uFillTx/>
                <a:latin typeface="Calibri"/>
                <a:ea typeface="+mn-ea"/>
                <a:cs typeface="+mn-cs"/>
              </a:rPr>
              <a:t>of data</a:t>
            </a:r>
          </a:p>
        </p:txBody>
      </p:sp>
      <p:sp>
        <p:nvSpPr>
          <p:cNvPr id="84" name="TextBox 83">
            <a:extLst>
              <a:ext uri="{FF2B5EF4-FFF2-40B4-BE49-F238E27FC236}">
                <a16:creationId xmlns:a16="http://schemas.microsoft.com/office/drawing/2014/main" id="{E543D7C8-5A55-CF76-7347-2504B4E245DB}"/>
              </a:ext>
            </a:extLst>
          </p:cNvPr>
          <p:cNvSpPr txBox="1"/>
          <p:nvPr/>
        </p:nvSpPr>
        <p:spPr>
          <a:xfrm>
            <a:off x="8779297" y="1204548"/>
            <a:ext cx="3350193" cy="1477328"/>
          </a:xfrm>
          <a:prstGeom prst="rect">
            <a:avLst/>
          </a:prstGeom>
          <a:noFill/>
        </p:spPr>
        <p:txBody>
          <a:bodyPr wrap="square" rtlCol="0">
            <a:spAutoFit/>
          </a:bodyPr>
          <a:lstStyle/>
          <a:p>
            <a:pPr algn="ctr" defTabSz="914400">
              <a:defRPr/>
            </a:pPr>
            <a:r>
              <a:rPr lang="en-GB" b="1" dirty="0">
                <a:solidFill>
                  <a:srgbClr val="FFFFFF"/>
                </a:solidFill>
                <a:latin typeface="Calibri"/>
              </a:rPr>
              <a:t>Access, view, share data &amp; provide standards-based interoperability via FHIR, </a:t>
            </a:r>
            <a:br>
              <a:rPr lang="en-GB" b="1" dirty="0">
                <a:solidFill>
                  <a:srgbClr val="FFFFFF"/>
                </a:solidFill>
                <a:latin typeface="Calibri"/>
              </a:rPr>
            </a:br>
            <a:r>
              <a:rPr lang="en-GB" b="1" dirty="0">
                <a:solidFill>
                  <a:srgbClr val="FFFFFF"/>
                </a:solidFill>
                <a:latin typeface="Calibri"/>
              </a:rPr>
              <a:t>HL7 &amp; DICOM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5" name="TextBox 84">
            <a:extLst>
              <a:ext uri="{FF2B5EF4-FFF2-40B4-BE49-F238E27FC236}">
                <a16:creationId xmlns:a16="http://schemas.microsoft.com/office/drawing/2014/main" id="{0BDD6556-EF2D-D671-3EFA-203EBCDD827B}"/>
              </a:ext>
            </a:extLst>
          </p:cNvPr>
          <p:cNvSpPr txBox="1"/>
          <p:nvPr/>
        </p:nvSpPr>
        <p:spPr>
          <a:xfrm>
            <a:off x="6007690" y="1214803"/>
            <a:ext cx="27918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a:ea typeface="+mn-ea"/>
                <a:cs typeface="+mn-cs"/>
              </a:rPr>
              <a:t>Centralize, store </a:t>
            </a:r>
            <a:br>
              <a:rPr kumimoji="0" lang="en-GB" sz="1800" b="1" i="0" u="none" strike="noStrike" kern="1200" cap="none" spc="0" normalizeH="0" baseline="0" noProof="0" dirty="0">
                <a:ln>
                  <a:noFill/>
                </a:ln>
                <a:solidFill>
                  <a:srgbClr val="FFFFFF"/>
                </a:solidFill>
                <a:effectLst/>
                <a:uLnTx/>
                <a:uFillTx/>
                <a:latin typeface="Calibri"/>
                <a:ea typeface="+mn-ea"/>
                <a:cs typeface="+mn-cs"/>
              </a:rPr>
            </a:br>
            <a:r>
              <a:rPr kumimoji="0" lang="en-GB" sz="1800" b="1" i="0" u="none" strike="noStrike" kern="1200" cap="none" spc="0" normalizeH="0" baseline="0" noProof="0" dirty="0">
                <a:ln>
                  <a:noFill/>
                </a:ln>
                <a:solidFill>
                  <a:srgbClr val="FFFFFF"/>
                </a:solidFill>
                <a:effectLst/>
                <a:uLnTx/>
                <a:uFillTx/>
                <a:latin typeface="Calibri"/>
                <a:ea typeface="+mn-ea"/>
                <a:cs typeface="+mn-cs"/>
              </a:rPr>
              <a:t>and protect data</a:t>
            </a:r>
          </a:p>
        </p:txBody>
      </p:sp>
      <p:pic>
        <p:nvPicPr>
          <p:cNvPr id="86" name="Picture 85" descr="A white letter on a black background&#10;&#10;Description automatically generated">
            <a:extLst>
              <a:ext uri="{FF2B5EF4-FFF2-40B4-BE49-F238E27FC236}">
                <a16:creationId xmlns:a16="http://schemas.microsoft.com/office/drawing/2014/main" id="{E1A4615F-9A32-C0E0-C84E-5A45B4E07D6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20315494">
            <a:off x="675399" y="5718709"/>
            <a:ext cx="1298347" cy="187050"/>
          </a:xfrm>
          <a:prstGeom prst="rect">
            <a:avLst/>
          </a:prstGeom>
        </p:spPr>
      </p:pic>
      <p:pic>
        <p:nvPicPr>
          <p:cNvPr id="87" name="Picture 86" descr="A white letter on a black background&#10;&#10;Description automatically generated">
            <a:extLst>
              <a:ext uri="{FF2B5EF4-FFF2-40B4-BE49-F238E27FC236}">
                <a16:creationId xmlns:a16="http://schemas.microsoft.com/office/drawing/2014/main" id="{D53C1B7D-FDD9-56D4-3582-56FC3EB4B1AF}"/>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9813856">
            <a:off x="830733" y="6151925"/>
            <a:ext cx="1308732" cy="169982"/>
          </a:xfrm>
          <a:prstGeom prst="rect">
            <a:avLst/>
          </a:prstGeom>
        </p:spPr>
      </p:pic>
      <p:graphicFrame>
        <p:nvGraphicFramePr>
          <p:cNvPr id="108" name="Diagram 107">
            <a:extLst>
              <a:ext uri="{FF2B5EF4-FFF2-40B4-BE49-F238E27FC236}">
                <a16:creationId xmlns:a16="http://schemas.microsoft.com/office/drawing/2014/main" id="{E9C6C604-373D-98EC-DF44-C1176003143E}"/>
              </a:ext>
            </a:extLst>
          </p:cNvPr>
          <p:cNvGraphicFramePr/>
          <p:nvPr/>
        </p:nvGraphicFramePr>
        <p:xfrm>
          <a:off x="5505408" y="2136450"/>
          <a:ext cx="3350193" cy="1043403"/>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pSp>
        <p:nvGrpSpPr>
          <p:cNvPr id="2" name="Group 1">
            <a:extLst>
              <a:ext uri="{FF2B5EF4-FFF2-40B4-BE49-F238E27FC236}">
                <a16:creationId xmlns:a16="http://schemas.microsoft.com/office/drawing/2014/main" id="{5724B80C-BDF2-328F-4587-1266AD8C4505}"/>
              </a:ext>
            </a:extLst>
          </p:cNvPr>
          <p:cNvGrpSpPr/>
          <p:nvPr/>
        </p:nvGrpSpPr>
        <p:grpSpPr>
          <a:xfrm>
            <a:off x="5569550" y="3347772"/>
            <a:ext cx="3566557" cy="2564365"/>
            <a:chOff x="5825663" y="1351799"/>
            <a:chExt cx="5778000" cy="4154400"/>
          </a:xfrm>
        </p:grpSpPr>
        <p:grpSp>
          <p:nvGrpSpPr>
            <p:cNvPr id="4" name="HS">
              <a:extLst>
                <a:ext uri="{FF2B5EF4-FFF2-40B4-BE49-F238E27FC236}">
                  <a16:creationId xmlns:a16="http://schemas.microsoft.com/office/drawing/2014/main" id="{47DDD659-085D-DA8B-6469-28A9CE8E3BD9}"/>
                </a:ext>
              </a:extLst>
            </p:cNvPr>
            <p:cNvGrpSpPr/>
            <p:nvPr/>
          </p:nvGrpSpPr>
          <p:grpSpPr>
            <a:xfrm>
              <a:off x="5825663" y="1351799"/>
              <a:ext cx="5778000" cy="4154400"/>
              <a:chOff x="4688967" y="2532394"/>
              <a:chExt cx="3619852" cy="2602193"/>
            </a:xfrm>
          </p:grpSpPr>
          <p:graphicFrame>
            <p:nvGraphicFramePr>
              <p:cNvPr id="6" name="Chart 5">
                <a:extLst>
                  <a:ext uri="{FF2B5EF4-FFF2-40B4-BE49-F238E27FC236}">
                    <a16:creationId xmlns:a16="http://schemas.microsoft.com/office/drawing/2014/main" id="{8759E846-CA01-05DB-DCDC-7AEDFA5CD00D}"/>
                  </a:ext>
                </a:extLst>
              </p:cNvPr>
              <p:cNvGraphicFramePr/>
              <p:nvPr/>
            </p:nvGraphicFramePr>
            <p:xfrm>
              <a:off x="4688967" y="2532394"/>
              <a:ext cx="3619852" cy="2602193"/>
            </p:xfrm>
            <a:graphic>
              <a:graphicData uri="http://schemas.openxmlformats.org/drawingml/2006/chart">
                <c:chart xmlns:c="http://schemas.openxmlformats.org/drawingml/2006/chart" xmlns:r="http://schemas.openxmlformats.org/officeDocument/2006/relationships" r:id="rId35"/>
              </a:graphicData>
            </a:graphic>
          </p:graphicFrame>
          <p:grpSp>
            <p:nvGrpSpPr>
              <p:cNvPr id="7" name="Group 6">
                <a:extLst>
                  <a:ext uri="{FF2B5EF4-FFF2-40B4-BE49-F238E27FC236}">
                    <a16:creationId xmlns:a16="http://schemas.microsoft.com/office/drawing/2014/main" id="{E27FFEE9-1679-44FB-FB0A-8B996C6A9D55}"/>
                  </a:ext>
                </a:extLst>
              </p:cNvPr>
              <p:cNvGrpSpPr/>
              <p:nvPr/>
            </p:nvGrpSpPr>
            <p:grpSpPr>
              <a:xfrm>
                <a:off x="5501349" y="2684614"/>
                <a:ext cx="1996423" cy="2400349"/>
                <a:chOff x="5501349" y="2684614"/>
                <a:chExt cx="1996423" cy="2400349"/>
              </a:xfrm>
            </p:grpSpPr>
            <p:sp>
              <p:nvSpPr>
                <p:cNvPr id="8" name="Oval 7">
                  <a:extLst>
                    <a:ext uri="{FF2B5EF4-FFF2-40B4-BE49-F238E27FC236}">
                      <a16:creationId xmlns:a16="http://schemas.microsoft.com/office/drawing/2014/main" id="{00E9AA88-7463-EF24-77A8-B4333491CAF9}"/>
                    </a:ext>
                  </a:extLst>
                </p:cNvPr>
                <p:cNvSpPr/>
                <p:nvPr/>
              </p:nvSpPr>
              <p:spPr>
                <a:xfrm>
                  <a:off x="5786613" y="3143903"/>
                  <a:ext cx="1399155" cy="1379174"/>
                </a:xfrm>
                <a:prstGeom prst="ellipse">
                  <a:avLst/>
                </a:prstGeom>
                <a:solidFill>
                  <a:schemeClr val="bg1"/>
                </a:solidFill>
                <a:ln w="66675" cap="flat" cmpd="dbl" algn="ctr">
                  <a:solidFill>
                    <a:srgbClr val="00206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900" b="1" i="0" u="none" strike="noStrike" kern="0" cap="none" spc="0" normalizeH="0" baseline="0" noProof="0" dirty="0">
                    <a:ln>
                      <a:noFill/>
                    </a:ln>
                    <a:solidFill>
                      <a:schemeClr val="tx1">
                        <a:lumMod val="75000"/>
                        <a:lumOff val="25000"/>
                      </a:schemeClr>
                    </a:solidFill>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B363D1-382E-4083-BE34-7E5DF4C759D5}"/>
                    </a:ext>
                  </a:extLst>
                </p:cNvPr>
                <p:cNvSpPr/>
                <p:nvPr/>
              </p:nvSpPr>
              <p:spPr>
                <a:xfrm>
                  <a:off x="5501349" y="2684614"/>
                  <a:ext cx="1996423" cy="2096418"/>
                </a:xfrm>
                <a:prstGeom prst="rect">
                  <a:avLst/>
                </a:prstGeom>
                <a:noFill/>
                <a:ln>
                  <a:noFill/>
                </a:ln>
              </p:spPr>
              <p:txBody>
                <a:bodyPr spcFirstLastPara="1" wrap="none" lIns="91440" tIns="45720" rIns="91440" bIns="45720" numCol="1" anchor="t">
                  <a:prstTxWarp prst="textArchDown">
                    <a:avLst/>
                  </a:prstTxWarp>
                  <a:spAutoFit/>
                </a:bodyPr>
                <a:lstStyle/>
                <a:p>
                  <a:pPr algn="ctr">
                    <a:defRPr/>
                  </a:pPr>
                  <a:r>
                    <a:rPr kumimoji="0" lang="en-US" sz="1600" b="1"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kumimoji="0" lang="en-US" sz="1600" b="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600" kern="0" spc="100" dirty="0">
                      <a:ln w="0">
                        <a:solidFill>
                          <a:prstClr val="white"/>
                        </a:solidFill>
                      </a:ln>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Interoperable Data</a:t>
                  </a:r>
                  <a:r>
                    <a:rPr kumimoji="0" lang="en-US" sz="1600" b="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b="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b="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5B2BCC4-04F6-1CC5-9A8B-80C7EECF0ECE}"/>
                    </a:ext>
                  </a:extLst>
                </p:cNvPr>
                <p:cNvSpPr/>
                <p:nvPr/>
              </p:nvSpPr>
              <p:spPr>
                <a:xfrm>
                  <a:off x="5537395" y="2911342"/>
                  <a:ext cx="1897593" cy="2173621"/>
                </a:xfrm>
                <a:prstGeom prst="rect">
                  <a:avLst/>
                </a:prstGeom>
                <a:noFill/>
                <a:ln>
                  <a:noFill/>
                </a:ln>
              </p:spPr>
              <p:txBody>
                <a:bodyPr spcFirstLastPara="1" wrap="none" lIns="91440" tIns="45720" rIns="91440" bIns="45720" numCol="1" anchor="t">
                  <a:prstTxWarp prst="textButton">
                    <a:avLst>
                      <a:gd name="adj" fmla="val 10817256"/>
                    </a:avLst>
                  </a:prstTxWarp>
                  <a:spAutoFit/>
                </a:bodyPr>
                <a:lstStyle/>
                <a:p>
                  <a:pPr algn="ctr">
                    <a:defRPr/>
                  </a:pPr>
                  <a:r>
                    <a:rPr kumimoji="0" lang="en-US" sz="160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60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Clinical </a:t>
                  </a:r>
                  <a:r>
                    <a:rPr lang="en-US" sz="1600" kern="0" spc="100" dirty="0">
                      <a:ln w="0">
                        <a:solidFill>
                          <a:prstClr val="white"/>
                        </a:solidFill>
                      </a:ln>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Information </a:t>
                  </a:r>
                  <a:r>
                    <a:rPr kumimoji="0" lang="en-US" sz="160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600" i="0" u="none" strike="noStrike" kern="0" cap="none" spc="100" normalizeH="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61C6E32-13C2-8A82-5B19-C51F7EDE0F5D}"/>
                    </a:ext>
                  </a:extLst>
                </p:cNvPr>
                <p:cNvSpPr txBox="1"/>
                <p:nvPr/>
              </p:nvSpPr>
              <p:spPr>
                <a:xfrm>
                  <a:off x="5798195" y="3497798"/>
                  <a:ext cx="1418965" cy="761868"/>
                </a:xfrm>
                <a:prstGeom prst="rect">
                  <a:avLst/>
                </a:prstGeom>
                <a:noFill/>
              </p:spPr>
              <p:txBody>
                <a:bodyPr wrap="square" rtlCol="0">
                  <a:spAutoFit/>
                </a:bodyPr>
                <a:lstStyle/>
                <a:p>
                  <a:pPr algn="ctr"/>
                  <a:r>
                    <a:rPr lang="en-US" sz="1600" b="1" dirty="0">
                      <a:solidFill>
                        <a:srgbClr val="005191"/>
                      </a:solidFill>
                      <a:latin typeface="Calibri" panose="020F0502020204030204" pitchFamily="34" charset="0"/>
                      <a:ea typeface="Calibri" panose="020F0502020204030204" pitchFamily="34" charset="0"/>
                      <a:cs typeface="Calibri" panose="020F0502020204030204" pitchFamily="34" charset="0"/>
                    </a:rPr>
                    <a:t>Health</a:t>
                  </a:r>
                  <a:r>
                    <a:rPr lang="en-US" sz="1600" dirty="0">
                      <a:solidFill>
                        <a:srgbClr val="005191"/>
                      </a:solidFill>
                      <a:latin typeface="Calibri Light" panose="020F0302020204030204" pitchFamily="34" charset="0"/>
                      <a:ea typeface="Calibri Light" panose="020F0302020204030204" pitchFamily="34" charset="0"/>
                      <a:cs typeface="Calibri Light" panose="020F0302020204030204" pitchFamily="34" charset="0"/>
                    </a:rPr>
                    <a:t>Store®</a:t>
                  </a:r>
                  <a:br>
                    <a:rPr lang="en-US" sz="1600" dirty="0">
                      <a:solidFill>
                        <a:srgbClr val="005191"/>
                      </a:solidFill>
                      <a:latin typeface="Calibri Light" panose="020F0302020204030204" pitchFamily="34" charset="0"/>
                      <a:ea typeface="Calibri Light" panose="020F0302020204030204" pitchFamily="34" charset="0"/>
                      <a:cs typeface="Calibri Light" panose="020F0302020204030204" pitchFamily="34" charset="0"/>
                    </a:rPr>
                  </a:br>
                  <a:r>
                    <a:rPr lang="en-US" sz="1200" dirty="0">
                      <a:solidFill>
                        <a:srgbClr val="005191"/>
                      </a:solidFill>
                      <a:latin typeface="Calibri" panose="020F0502020204030204" pitchFamily="34" charset="0"/>
                      <a:ea typeface="Calibri" panose="020F0502020204030204" pitchFamily="34" charset="0"/>
                      <a:cs typeface="Calibri" panose="020F0502020204030204" pitchFamily="34" charset="0"/>
                    </a:rPr>
                    <a:t>Clinical Data Repository</a:t>
                  </a:r>
                  <a:endParaRPr lang="en-GB" sz="1100" dirty="0">
                    <a:solidFill>
                      <a:srgbClr val="005191"/>
                    </a:solidFill>
                    <a:latin typeface="Calibri" panose="020F0502020204030204" pitchFamily="34" charset="0"/>
                    <a:ea typeface="Calibri" panose="020F0502020204030204" pitchFamily="34" charset="0"/>
                    <a:cs typeface="Calibri" panose="020F0502020204030204" pitchFamily="34" charset="0"/>
                  </a:endParaRPr>
                </a:p>
              </p:txBody>
            </p:sp>
          </p:grpSp>
        </p:grpSp>
        <p:sp>
          <p:nvSpPr>
            <p:cNvPr id="5" name="Oval 4">
              <a:extLst>
                <a:ext uri="{FF2B5EF4-FFF2-40B4-BE49-F238E27FC236}">
                  <a16:creationId xmlns:a16="http://schemas.microsoft.com/office/drawing/2014/main" id="{7B64C77E-3194-8230-80AF-1A1FA4EF23B0}"/>
                </a:ext>
              </a:extLst>
            </p:cNvPr>
            <p:cNvSpPr/>
            <p:nvPr/>
          </p:nvSpPr>
          <p:spPr>
            <a:xfrm>
              <a:off x="6856289" y="1552292"/>
              <a:ext cx="3717933" cy="3726059"/>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Tree>
    <p:extLst>
      <p:ext uri="{BB962C8B-B14F-4D97-AF65-F5344CB8AC3E}">
        <p14:creationId xmlns:p14="http://schemas.microsoft.com/office/powerpoint/2010/main" val="3837325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29156-770D-5F7B-03FE-4E0381DAE9B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0DBA22B-A679-1F61-830B-1C3135F0C700}"/>
              </a:ext>
            </a:extLst>
          </p:cNvPr>
          <p:cNvSpPr>
            <a:spLocks noGrp="1"/>
          </p:cNvSpPr>
          <p:nvPr>
            <p:ph type="body" sz="quarter" idx="13"/>
          </p:nvPr>
        </p:nvSpPr>
        <p:spPr>
          <a:xfrm>
            <a:off x="419100" y="1233740"/>
            <a:ext cx="11353799" cy="328007"/>
          </a:xfrm>
        </p:spPr>
        <p:txBody>
          <a:bodyPr/>
          <a:lstStyle/>
          <a:p>
            <a:r>
              <a:rPr lang="en-GB" dirty="0"/>
              <a:t>CDR Deployed To Underpin MEDITECH Expanse And Beyond</a:t>
            </a:r>
          </a:p>
        </p:txBody>
      </p:sp>
      <p:sp>
        <p:nvSpPr>
          <p:cNvPr id="6" name="Content Placeholder 5">
            <a:extLst>
              <a:ext uri="{FF2B5EF4-FFF2-40B4-BE49-F238E27FC236}">
                <a16:creationId xmlns:a16="http://schemas.microsoft.com/office/drawing/2014/main" id="{E972BBB4-CAB0-8E46-9732-2618954EFACE}"/>
              </a:ext>
            </a:extLst>
          </p:cNvPr>
          <p:cNvSpPr>
            <a:spLocks noGrp="1"/>
          </p:cNvSpPr>
          <p:nvPr>
            <p:ph sz="quarter" idx="10"/>
          </p:nvPr>
        </p:nvSpPr>
        <p:spPr>
          <a:xfrm>
            <a:off x="419100" y="1927225"/>
            <a:ext cx="5449137" cy="4667250"/>
          </a:xfrm>
        </p:spPr>
        <p:txBody>
          <a:bodyPr/>
          <a:lstStyle/>
          <a:p>
            <a:r>
              <a:rPr lang="en-GB" dirty="0"/>
              <a:t>MEDITECH Expanse roll out underway</a:t>
            </a:r>
          </a:p>
          <a:p>
            <a:pPr lvl="1"/>
            <a:r>
              <a:rPr lang="en-US" dirty="0">
                <a:ea typeface="Lato Light" panose="020F0502020204030203" pitchFamily="34" charset="0"/>
                <a:cs typeface="Mukta ExtraLight" panose="020B0000000000000000" pitchFamily="34" charset="77"/>
              </a:rPr>
              <a:t>Enterprise-wide, international deployment</a:t>
            </a:r>
            <a:endParaRPr lang="en-GB" dirty="0"/>
          </a:p>
          <a:p>
            <a:r>
              <a:rPr lang="en-GB" dirty="0"/>
              <a:t>HealthStore® CDR has been adopted for HCA’s 4-year, multi-phase application decommissioning strategy</a:t>
            </a:r>
          </a:p>
          <a:p>
            <a:r>
              <a:rPr lang="en-GB" dirty="0"/>
              <a:t>Initial phases include 8 legacy applications</a:t>
            </a:r>
          </a:p>
          <a:p>
            <a:r>
              <a:rPr lang="en-GB" dirty="0"/>
              <a:t>HealthStore® will be integrated with MEDITECH Expanse offering a complete, longitudinal patient view</a:t>
            </a:r>
          </a:p>
        </p:txBody>
      </p:sp>
      <p:sp>
        <p:nvSpPr>
          <p:cNvPr id="3" name="Title 2">
            <a:extLst>
              <a:ext uri="{FF2B5EF4-FFF2-40B4-BE49-F238E27FC236}">
                <a16:creationId xmlns:a16="http://schemas.microsoft.com/office/drawing/2014/main" id="{FD4FF060-F4F5-6E76-3F97-BAA9E7E30F21}"/>
              </a:ext>
            </a:extLst>
          </p:cNvPr>
          <p:cNvSpPr>
            <a:spLocks noGrp="1"/>
          </p:cNvSpPr>
          <p:nvPr>
            <p:ph type="title"/>
          </p:nvPr>
        </p:nvSpPr>
        <p:spPr>
          <a:xfrm>
            <a:off x="419100" y="309909"/>
            <a:ext cx="11332297" cy="470000"/>
          </a:xfrm>
        </p:spPr>
        <p:txBody>
          <a:bodyPr/>
          <a:lstStyle/>
          <a:p>
            <a:r>
              <a:rPr lang="en-GB" dirty="0"/>
              <a:t>HCA Healthcare UK – Customer Journey</a:t>
            </a:r>
          </a:p>
        </p:txBody>
      </p:sp>
      <p:grpSp>
        <p:nvGrpSpPr>
          <p:cNvPr id="12" name="Group 11">
            <a:extLst>
              <a:ext uri="{FF2B5EF4-FFF2-40B4-BE49-F238E27FC236}">
                <a16:creationId xmlns:a16="http://schemas.microsoft.com/office/drawing/2014/main" id="{212551AE-BB51-3E0F-5875-0BD3AD71D25E}"/>
              </a:ext>
            </a:extLst>
          </p:cNvPr>
          <p:cNvGrpSpPr/>
          <p:nvPr/>
        </p:nvGrpSpPr>
        <p:grpSpPr>
          <a:xfrm>
            <a:off x="6754004" y="2286891"/>
            <a:ext cx="1370521" cy="2735333"/>
            <a:chOff x="9507093" y="1182315"/>
            <a:chExt cx="4361062" cy="9366675"/>
          </a:xfrm>
        </p:grpSpPr>
        <p:sp>
          <p:nvSpPr>
            <p:cNvPr id="13" name="Shape 61836">
              <a:extLst>
                <a:ext uri="{FF2B5EF4-FFF2-40B4-BE49-F238E27FC236}">
                  <a16:creationId xmlns:a16="http://schemas.microsoft.com/office/drawing/2014/main" id="{1B5FC803-6274-2A0D-922A-5ABCA943D0C1}"/>
                </a:ext>
              </a:extLst>
            </p:cNvPr>
            <p:cNvSpPr/>
            <p:nvPr/>
          </p:nvSpPr>
          <p:spPr>
            <a:xfrm>
              <a:off x="9507093" y="1182315"/>
              <a:ext cx="4361062" cy="9366675"/>
            </a:xfrm>
            <a:custGeom>
              <a:avLst/>
              <a:gdLst/>
              <a:ahLst/>
              <a:cxnLst>
                <a:cxn ang="0">
                  <a:pos x="wd2" y="hd2"/>
                </a:cxn>
                <a:cxn ang="5400000">
                  <a:pos x="wd2" y="hd2"/>
                </a:cxn>
                <a:cxn ang="10800000">
                  <a:pos x="wd2" y="hd2"/>
                </a:cxn>
                <a:cxn ang="16200000">
                  <a:pos x="wd2" y="hd2"/>
                </a:cxn>
              </a:cxnLst>
              <a:rect l="0" t="0" r="r" b="b"/>
              <a:pathLst>
                <a:path w="21589" h="21580" extrusionOk="0">
                  <a:moveTo>
                    <a:pt x="12774" y="8"/>
                  </a:moveTo>
                  <a:cubicBezTo>
                    <a:pt x="11686" y="-20"/>
                    <a:pt x="10482" y="6"/>
                    <a:pt x="10002" y="440"/>
                  </a:cubicBezTo>
                  <a:cubicBezTo>
                    <a:pt x="9875" y="555"/>
                    <a:pt x="9834" y="685"/>
                    <a:pt x="9820" y="814"/>
                  </a:cubicBezTo>
                  <a:cubicBezTo>
                    <a:pt x="9786" y="1142"/>
                    <a:pt x="9925" y="1466"/>
                    <a:pt x="10099" y="1785"/>
                  </a:cubicBezTo>
                  <a:cubicBezTo>
                    <a:pt x="10198" y="1966"/>
                    <a:pt x="10309" y="2146"/>
                    <a:pt x="10431" y="2325"/>
                  </a:cubicBezTo>
                  <a:lnTo>
                    <a:pt x="10632" y="2627"/>
                  </a:lnTo>
                  <a:cubicBezTo>
                    <a:pt x="10996" y="2704"/>
                    <a:pt x="11350" y="2791"/>
                    <a:pt x="11693" y="2887"/>
                  </a:cubicBezTo>
                  <a:cubicBezTo>
                    <a:pt x="12194" y="3027"/>
                    <a:pt x="12669" y="3186"/>
                    <a:pt x="13113" y="3362"/>
                  </a:cubicBezTo>
                  <a:cubicBezTo>
                    <a:pt x="13222" y="3291"/>
                    <a:pt x="13312" y="3214"/>
                    <a:pt x="13383" y="3133"/>
                  </a:cubicBezTo>
                  <a:cubicBezTo>
                    <a:pt x="13431" y="3079"/>
                    <a:pt x="13472" y="3021"/>
                    <a:pt x="13555" y="2977"/>
                  </a:cubicBezTo>
                  <a:cubicBezTo>
                    <a:pt x="13661" y="2921"/>
                    <a:pt x="13818" y="2893"/>
                    <a:pt x="13978" y="2896"/>
                  </a:cubicBezTo>
                  <a:cubicBezTo>
                    <a:pt x="14176" y="2899"/>
                    <a:pt x="14353" y="2948"/>
                    <a:pt x="14542" y="2975"/>
                  </a:cubicBezTo>
                  <a:cubicBezTo>
                    <a:pt x="14855" y="3020"/>
                    <a:pt x="15199" y="2974"/>
                    <a:pt x="15238" y="2843"/>
                  </a:cubicBezTo>
                  <a:cubicBezTo>
                    <a:pt x="15261" y="2764"/>
                    <a:pt x="15131" y="2697"/>
                    <a:pt x="15100" y="2620"/>
                  </a:cubicBezTo>
                  <a:cubicBezTo>
                    <a:pt x="15061" y="2523"/>
                    <a:pt x="15179" y="2432"/>
                    <a:pt x="15233" y="2337"/>
                  </a:cubicBezTo>
                  <a:cubicBezTo>
                    <a:pt x="15279" y="2254"/>
                    <a:pt x="15276" y="2167"/>
                    <a:pt x="15221" y="2085"/>
                  </a:cubicBezTo>
                  <a:cubicBezTo>
                    <a:pt x="15327" y="2053"/>
                    <a:pt x="15432" y="2020"/>
                    <a:pt x="15535" y="1988"/>
                  </a:cubicBezTo>
                  <a:cubicBezTo>
                    <a:pt x="15617" y="1962"/>
                    <a:pt x="15700" y="1933"/>
                    <a:pt x="15726" y="1889"/>
                  </a:cubicBezTo>
                  <a:cubicBezTo>
                    <a:pt x="15776" y="1802"/>
                    <a:pt x="15597" y="1736"/>
                    <a:pt x="15429" y="1682"/>
                  </a:cubicBezTo>
                  <a:cubicBezTo>
                    <a:pt x="15271" y="1631"/>
                    <a:pt x="15121" y="1572"/>
                    <a:pt x="15039" y="1491"/>
                  </a:cubicBezTo>
                  <a:cubicBezTo>
                    <a:pt x="14970" y="1423"/>
                    <a:pt x="14956" y="1347"/>
                    <a:pt x="14973" y="1272"/>
                  </a:cubicBezTo>
                  <a:cubicBezTo>
                    <a:pt x="14993" y="1183"/>
                    <a:pt x="15055" y="1094"/>
                    <a:pt x="15017" y="1007"/>
                  </a:cubicBezTo>
                  <a:cubicBezTo>
                    <a:pt x="14995" y="956"/>
                    <a:pt x="14942" y="910"/>
                    <a:pt x="14884" y="866"/>
                  </a:cubicBezTo>
                  <a:cubicBezTo>
                    <a:pt x="14827" y="823"/>
                    <a:pt x="14765" y="779"/>
                    <a:pt x="14752" y="728"/>
                  </a:cubicBezTo>
                  <a:cubicBezTo>
                    <a:pt x="14724" y="622"/>
                    <a:pt x="14902" y="537"/>
                    <a:pt x="15007" y="443"/>
                  </a:cubicBezTo>
                  <a:cubicBezTo>
                    <a:pt x="15111" y="351"/>
                    <a:pt x="15143" y="244"/>
                    <a:pt x="15099" y="142"/>
                  </a:cubicBezTo>
                  <a:cubicBezTo>
                    <a:pt x="14938" y="153"/>
                    <a:pt x="14775" y="154"/>
                    <a:pt x="14613" y="146"/>
                  </a:cubicBezTo>
                  <a:cubicBezTo>
                    <a:pt x="14299" y="130"/>
                    <a:pt x="13999" y="79"/>
                    <a:pt x="13689" y="50"/>
                  </a:cubicBezTo>
                  <a:cubicBezTo>
                    <a:pt x="13388" y="22"/>
                    <a:pt x="13080" y="15"/>
                    <a:pt x="12774" y="8"/>
                  </a:cubicBezTo>
                  <a:close/>
                  <a:moveTo>
                    <a:pt x="10306" y="2816"/>
                  </a:moveTo>
                  <a:cubicBezTo>
                    <a:pt x="10086" y="2894"/>
                    <a:pt x="9860" y="2969"/>
                    <a:pt x="9629" y="3041"/>
                  </a:cubicBezTo>
                  <a:cubicBezTo>
                    <a:pt x="9251" y="3158"/>
                    <a:pt x="8855" y="3267"/>
                    <a:pt x="8544" y="3421"/>
                  </a:cubicBezTo>
                  <a:cubicBezTo>
                    <a:pt x="8290" y="3548"/>
                    <a:pt x="8104" y="3699"/>
                    <a:pt x="7892" y="3841"/>
                  </a:cubicBezTo>
                  <a:cubicBezTo>
                    <a:pt x="7702" y="3967"/>
                    <a:pt x="7492" y="4086"/>
                    <a:pt x="7262" y="4197"/>
                  </a:cubicBezTo>
                  <a:lnTo>
                    <a:pt x="3250" y="6253"/>
                  </a:lnTo>
                  <a:cubicBezTo>
                    <a:pt x="2992" y="6385"/>
                    <a:pt x="2771" y="6532"/>
                    <a:pt x="2593" y="6690"/>
                  </a:cubicBezTo>
                  <a:cubicBezTo>
                    <a:pt x="2440" y="6827"/>
                    <a:pt x="2320" y="6971"/>
                    <a:pt x="2256" y="7122"/>
                  </a:cubicBezTo>
                  <a:cubicBezTo>
                    <a:pt x="2205" y="7245"/>
                    <a:pt x="2192" y="7370"/>
                    <a:pt x="2177" y="7495"/>
                  </a:cubicBezTo>
                  <a:cubicBezTo>
                    <a:pt x="2055" y="8554"/>
                    <a:pt x="1831" y="9609"/>
                    <a:pt x="1507" y="10658"/>
                  </a:cubicBezTo>
                  <a:lnTo>
                    <a:pt x="3620" y="10659"/>
                  </a:lnTo>
                  <a:lnTo>
                    <a:pt x="4540" y="7766"/>
                  </a:lnTo>
                  <a:cubicBezTo>
                    <a:pt x="4702" y="7619"/>
                    <a:pt x="4891" y="7478"/>
                    <a:pt x="5104" y="7345"/>
                  </a:cubicBezTo>
                  <a:cubicBezTo>
                    <a:pt x="5562" y="7058"/>
                    <a:pt x="6126" y="6813"/>
                    <a:pt x="6770" y="6619"/>
                  </a:cubicBezTo>
                  <a:cubicBezTo>
                    <a:pt x="6781" y="7405"/>
                    <a:pt x="6684" y="8190"/>
                    <a:pt x="6479" y="8969"/>
                  </a:cubicBezTo>
                  <a:cubicBezTo>
                    <a:pt x="6278" y="9736"/>
                    <a:pt x="5974" y="10496"/>
                    <a:pt x="5567" y="11245"/>
                  </a:cubicBezTo>
                  <a:lnTo>
                    <a:pt x="6209" y="11170"/>
                  </a:lnTo>
                  <a:cubicBezTo>
                    <a:pt x="4584" y="13978"/>
                    <a:pt x="2776" y="16764"/>
                    <a:pt x="791" y="19519"/>
                  </a:cubicBezTo>
                  <a:cubicBezTo>
                    <a:pt x="464" y="19973"/>
                    <a:pt x="130" y="20429"/>
                    <a:pt x="28" y="20906"/>
                  </a:cubicBezTo>
                  <a:cubicBezTo>
                    <a:pt x="5" y="21016"/>
                    <a:pt x="-6" y="21126"/>
                    <a:pt x="4" y="21237"/>
                  </a:cubicBezTo>
                  <a:cubicBezTo>
                    <a:pt x="13" y="21351"/>
                    <a:pt x="46" y="21466"/>
                    <a:pt x="100" y="21580"/>
                  </a:cubicBezTo>
                  <a:lnTo>
                    <a:pt x="1551" y="21572"/>
                  </a:lnTo>
                  <a:lnTo>
                    <a:pt x="1526" y="21305"/>
                  </a:lnTo>
                  <a:lnTo>
                    <a:pt x="2619" y="21573"/>
                  </a:lnTo>
                  <a:lnTo>
                    <a:pt x="5386" y="21566"/>
                  </a:lnTo>
                  <a:cubicBezTo>
                    <a:pt x="5399" y="21504"/>
                    <a:pt x="5380" y="21441"/>
                    <a:pt x="5331" y="21383"/>
                  </a:cubicBezTo>
                  <a:cubicBezTo>
                    <a:pt x="5196" y="21224"/>
                    <a:pt x="4926" y="21137"/>
                    <a:pt x="4593" y="21086"/>
                  </a:cubicBezTo>
                  <a:cubicBezTo>
                    <a:pt x="4250" y="21032"/>
                    <a:pt x="3851" y="21017"/>
                    <a:pt x="3537" y="20938"/>
                  </a:cubicBezTo>
                  <a:cubicBezTo>
                    <a:pt x="2727" y="20736"/>
                    <a:pt x="2679" y="20235"/>
                    <a:pt x="2965" y="19795"/>
                  </a:cubicBezTo>
                  <a:cubicBezTo>
                    <a:pt x="3146" y="19518"/>
                    <a:pt x="3411" y="19255"/>
                    <a:pt x="3673" y="18993"/>
                  </a:cubicBezTo>
                  <a:cubicBezTo>
                    <a:pt x="4131" y="18534"/>
                    <a:pt x="4580" y="18073"/>
                    <a:pt x="5054" y="17617"/>
                  </a:cubicBezTo>
                  <a:cubicBezTo>
                    <a:pt x="5718" y="16978"/>
                    <a:pt x="6432" y="16350"/>
                    <a:pt x="7193" y="15735"/>
                  </a:cubicBezTo>
                  <a:cubicBezTo>
                    <a:pt x="7387" y="15577"/>
                    <a:pt x="7584" y="15421"/>
                    <a:pt x="7762" y="15259"/>
                  </a:cubicBezTo>
                  <a:cubicBezTo>
                    <a:pt x="8362" y="14711"/>
                    <a:pt x="8721" y="14117"/>
                    <a:pt x="9174" y="13540"/>
                  </a:cubicBezTo>
                  <a:cubicBezTo>
                    <a:pt x="9659" y="12919"/>
                    <a:pt x="10253" y="12319"/>
                    <a:pt x="10949" y="11743"/>
                  </a:cubicBezTo>
                  <a:cubicBezTo>
                    <a:pt x="11717" y="12021"/>
                    <a:pt x="12456" y="12315"/>
                    <a:pt x="13166" y="12624"/>
                  </a:cubicBezTo>
                  <a:cubicBezTo>
                    <a:pt x="13607" y="12817"/>
                    <a:pt x="14037" y="13015"/>
                    <a:pt x="14455" y="13218"/>
                  </a:cubicBezTo>
                  <a:cubicBezTo>
                    <a:pt x="13758" y="14190"/>
                    <a:pt x="13118" y="15171"/>
                    <a:pt x="12533" y="16159"/>
                  </a:cubicBezTo>
                  <a:cubicBezTo>
                    <a:pt x="12263" y="16615"/>
                    <a:pt x="12005" y="17074"/>
                    <a:pt x="11627" y="17513"/>
                  </a:cubicBezTo>
                  <a:cubicBezTo>
                    <a:pt x="11557" y="17594"/>
                    <a:pt x="11483" y="17675"/>
                    <a:pt x="11429" y="17758"/>
                  </a:cubicBezTo>
                  <a:cubicBezTo>
                    <a:pt x="11355" y="17873"/>
                    <a:pt x="11319" y="17993"/>
                    <a:pt x="11294" y="18112"/>
                  </a:cubicBezTo>
                  <a:cubicBezTo>
                    <a:pt x="11243" y="18347"/>
                    <a:pt x="11229" y="18584"/>
                    <a:pt x="11252" y="18820"/>
                  </a:cubicBezTo>
                  <a:lnTo>
                    <a:pt x="12793" y="18818"/>
                  </a:lnTo>
                  <a:lnTo>
                    <a:pt x="12854" y="18612"/>
                  </a:lnTo>
                  <a:lnTo>
                    <a:pt x="13932" y="18812"/>
                  </a:lnTo>
                  <a:lnTo>
                    <a:pt x="16620" y="18813"/>
                  </a:lnTo>
                  <a:cubicBezTo>
                    <a:pt x="16687" y="18718"/>
                    <a:pt x="16652" y="18613"/>
                    <a:pt x="16527" y="18532"/>
                  </a:cubicBezTo>
                  <a:cubicBezTo>
                    <a:pt x="16333" y="18408"/>
                    <a:pt x="15990" y="18370"/>
                    <a:pt x="15667" y="18332"/>
                  </a:cubicBezTo>
                  <a:cubicBezTo>
                    <a:pt x="15221" y="18280"/>
                    <a:pt x="14775" y="18213"/>
                    <a:pt x="14412" y="18080"/>
                  </a:cubicBezTo>
                  <a:cubicBezTo>
                    <a:pt x="14305" y="18041"/>
                    <a:pt x="14207" y="17996"/>
                    <a:pt x="14121" y="17947"/>
                  </a:cubicBezTo>
                  <a:cubicBezTo>
                    <a:pt x="14058" y="17911"/>
                    <a:pt x="14002" y="17873"/>
                    <a:pt x="13964" y="17831"/>
                  </a:cubicBezTo>
                  <a:cubicBezTo>
                    <a:pt x="13838" y="17686"/>
                    <a:pt x="13933" y="17542"/>
                    <a:pt x="14042" y="17399"/>
                  </a:cubicBezTo>
                  <a:cubicBezTo>
                    <a:pt x="14162" y="17241"/>
                    <a:pt x="14291" y="17071"/>
                    <a:pt x="14427" y="16910"/>
                  </a:cubicBezTo>
                  <a:cubicBezTo>
                    <a:pt x="15402" y="15757"/>
                    <a:pt x="16469" y="14622"/>
                    <a:pt x="17691" y="13522"/>
                  </a:cubicBezTo>
                  <a:cubicBezTo>
                    <a:pt x="17776" y="13445"/>
                    <a:pt x="17862" y="13369"/>
                    <a:pt x="17932" y="13289"/>
                  </a:cubicBezTo>
                  <a:cubicBezTo>
                    <a:pt x="18047" y="13159"/>
                    <a:pt x="18118" y="13017"/>
                    <a:pt x="18034" y="12881"/>
                  </a:cubicBezTo>
                  <a:cubicBezTo>
                    <a:pt x="17993" y="12815"/>
                    <a:pt x="17915" y="12755"/>
                    <a:pt x="17845" y="12694"/>
                  </a:cubicBezTo>
                  <a:cubicBezTo>
                    <a:pt x="17778" y="12635"/>
                    <a:pt x="17717" y="12575"/>
                    <a:pt x="17654" y="12515"/>
                  </a:cubicBezTo>
                  <a:cubicBezTo>
                    <a:pt x="17558" y="12426"/>
                    <a:pt x="17455" y="12337"/>
                    <a:pt x="17349" y="12250"/>
                  </a:cubicBezTo>
                  <a:cubicBezTo>
                    <a:pt x="16383" y="11454"/>
                    <a:pt x="15167" y="10729"/>
                    <a:pt x="13741" y="10100"/>
                  </a:cubicBezTo>
                  <a:lnTo>
                    <a:pt x="14133" y="10054"/>
                  </a:lnTo>
                  <a:cubicBezTo>
                    <a:pt x="13661" y="9893"/>
                    <a:pt x="13297" y="9673"/>
                    <a:pt x="13082" y="9420"/>
                  </a:cubicBezTo>
                  <a:cubicBezTo>
                    <a:pt x="12978" y="9297"/>
                    <a:pt x="12911" y="9167"/>
                    <a:pt x="12870" y="9035"/>
                  </a:cubicBezTo>
                  <a:cubicBezTo>
                    <a:pt x="12789" y="8773"/>
                    <a:pt x="12811" y="8505"/>
                    <a:pt x="12937" y="8246"/>
                  </a:cubicBezTo>
                  <a:lnTo>
                    <a:pt x="18413" y="9669"/>
                  </a:lnTo>
                  <a:lnTo>
                    <a:pt x="19266" y="8735"/>
                  </a:lnTo>
                  <a:cubicBezTo>
                    <a:pt x="17866" y="8415"/>
                    <a:pt x="16542" y="8027"/>
                    <a:pt x="15318" y="7577"/>
                  </a:cubicBezTo>
                  <a:cubicBezTo>
                    <a:pt x="15159" y="7519"/>
                    <a:pt x="15001" y="7459"/>
                    <a:pt x="14863" y="7390"/>
                  </a:cubicBezTo>
                  <a:cubicBezTo>
                    <a:pt x="14558" y="7238"/>
                    <a:pt x="14361" y="7050"/>
                    <a:pt x="14196" y="6857"/>
                  </a:cubicBezTo>
                  <a:cubicBezTo>
                    <a:pt x="14023" y="6656"/>
                    <a:pt x="13884" y="6449"/>
                    <a:pt x="13779" y="6237"/>
                  </a:cubicBezTo>
                  <a:lnTo>
                    <a:pt x="13205" y="5040"/>
                  </a:lnTo>
                  <a:cubicBezTo>
                    <a:pt x="13129" y="4501"/>
                    <a:pt x="13000" y="3968"/>
                    <a:pt x="12370" y="3520"/>
                  </a:cubicBezTo>
                  <a:cubicBezTo>
                    <a:pt x="11889" y="3178"/>
                    <a:pt x="11156" y="2927"/>
                    <a:pt x="10306" y="2816"/>
                  </a:cubicBezTo>
                  <a:close/>
                  <a:moveTo>
                    <a:pt x="19481" y="8805"/>
                  </a:moveTo>
                  <a:lnTo>
                    <a:pt x="18638" y="9711"/>
                  </a:lnTo>
                  <a:cubicBezTo>
                    <a:pt x="18922" y="9804"/>
                    <a:pt x="19211" y="9890"/>
                    <a:pt x="19503" y="9967"/>
                  </a:cubicBezTo>
                  <a:cubicBezTo>
                    <a:pt x="19817" y="10051"/>
                    <a:pt x="20164" y="10132"/>
                    <a:pt x="20539" y="10105"/>
                  </a:cubicBezTo>
                  <a:cubicBezTo>
                    <a:pt x="20727" y="10092"/>
                    <a:pt x="20899" y="10051"/>
                    <a:pt x="21045" y="9995"/>
                  </a:cubicBezTo>
                  <a:cubicBezTo>
                    <a:pt x="21340" y="9880"/>
                    <a:pt x="21505" y="9712"/>
                    <a:pt x="21574" y="9536"/>
                  </a:cubicBezTo>
                  <a:cubicBezTo>
                    <a:pt x="21585" y="9508"/>
                    <a:pt x="21594" y="9479"/>
                    <a:pt x="21587" y="9451"/>
                  </a:cubicBezTo>
                  <a:cubicBezTo>
                    <a:pt x="21575" y="9406"/>
                    <a:pt x="21527" y="9366"/>
                    <a:pt x="21465" y="9332"/>
                  </a:cubicBezTo>
                  <a:cubicBezTo>
                    <a:pt x="21360" y="9275"/>
                    <a:pt x="21220" y="9235"/>
                    <a:pt x="21063" y="9217"/>
                  </a:cubicBezTo>
                  <a:cubicBezTo>
                    <a:pt x="21100" y="9155"/>
                    <a:pt x="21074" y="9089"/>
                    <a:pt x="20992" y="9037"/>
                  </a:cubicBezTo>
                  <a:cubicBezTo>
                    <a:pt x="20890" y="8973"/>
                    <a:pt x="20722" y="8943"/>
                    <a:pt x="20564" y="8912"/>
                  </a:cubicBezTo>
                  <a:cubicBezTo>
                    <a:pt x="20456" y="8891"/>
                    <a:pt x="20349" y="8868"/>
                    <a:pt x="20238" y="8849"/>
                  </a:cubicBezTo>
                  <a:cubicBezTo>
                    <a:pt x="19995" y="8810"/>
                    <a:pt x="19737" y="8795"/>
                    <a:pt x="19481" y="8805"/>
                  </a:cubicBezTo>
                  <a:close/>
                  <a:moveTo>
                    <a:pt x="1504" y="10802"/>
                  </a:moveTo>
                  <a:cubicBezTo>
                    <a:pt x="1475" y="10975"/>
                    <a:pt x="1435" y="11143"/>
                    <a:pt x="1387" y="11309"/>
                  </a:cubicBezTo>
                  <a:cubicBezTo>
                    <a:pt x="1339" y="11473"/>
                    <a:pt x="1279" y="11650"/>
                    <a:pt x="1468" y="11799"/>
                  </a:cubicBezTo>
                  <a:cubicBezTo>
                    <a:pt x="1743" y="12015"/>
                    <a:pt x="2319" y="12037"/>
                    <a:pt x="2875" y="12061"/>
                  </a:cubicBezTo>
                  <a:cubicBezTo>
                    <a:pt x="2969" y="12065"/>
                    <a:pt x="3065" y="12070"/>
                    <a:pt x="3157" y="12060"/>
                  </a:cubicBezTo>
                  <a:cubicBezTo>
                    <a:pt x="3352" y="12041"/>
                    <a:pt x="3493" y="11968"/>
                    <a:pt x="3573" y="11882"/>
                  </a:cubicBezTo>
                  <a:cubicBezTo>
                    <a:pt x="3650" y="11798"/>
                    <a:pt x="3669" y="11704"/>
                    <a:pt x="3626" y="11615"/>
                  </a:cubicBezTo>
                  <a:cubicBezTo>
                    <a:pt x="3831" y="11585"/>
                    <a:pt x="3980" y="11502"/>
                    <a:pt x="4004" y="11403"/>
                  </a:cubicBezTo>
                  <a:cubicBezTo>
                    <a:pt x="4030" y="11299"/>
                    <a:pt x="3920" y="11205"/>
                    <a:pt x="3841" y="11112"/>
                  </a:cubicBezTo>
                  <a:cubicBezTo>
                    <a:pt x="3759" y="11016"/>
                    <a:pt x="3705" y="10913"/>
                    <a:pt x="3681" y="10807"/>
                  </a:cubicBezTo>
                  <a:lnTo>
                    <a:pt x="1504" y="10802"/>
                  </a:lnTo>
                  <a:close/>
                </a:path>
              </a:pathLst>
            </a:custGeom>
            <a:solidFill>
              <a:schemeClr val="bg1">
                <a:lumMod val="75000"/>
              </a:schemeClr>
            </a:solidFill>
            <a:ln w="12700" cap="flat">
              <a:noFill/>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4" name="Shape 61837">
              <a:extLst>
                <a:ext uri="{FF2B5EF4-FFF2-40B4-BE49-F238E27FC236}">
                  <a16:creationId xmlns:a16="http://schemas.microsoft.com/office/drawing/2014/main" id="{05AEF48F-ACA1-AAD1-A6B6-E58B5613683F}"/>
                </a:ext>
              </a:extLst>
            </p:cNvPr>
            <p:cNvSpPr/>
            <p:nvPr/>
          </p:nvSpPr>
          <p:spPr>
            <a:xfrm rot="21563249">
              <a:off x="11726809" y="2669781"/>
              <a:ext cx="656208" cy="1807877"/>
            </a:xfrm>
            <a:custGeom>
              <a:avLst/>
              <a:gdLst/>
              <a:ahLst/>
              <a:cxnLst>
                <a:cxn ang="0">
                  <a:pos x="wd2" y="hd2"/>
                </a:cxn>
                <a:cxn ang="5400000">
                  <a:pos x="wd2" y="hd2"/>
                </a:cxn>
                <a:cxn ang="10800000">
                  <a:pos x="wd2" y="hd2"/>
                </a:cxn>
                <a:cxn ang="16200000">
                  <a:pos x="wd2" y="hd2"/>
                </a:cxn>
              </a:cxnLst>
              <a:rect l="0" t="0" r="r" b="b"/>
              <a:pathLst>
                <a:path w="21143" h="21600" extrusionOk="0">
                  <a:moveTo>
                    <a:pt x="12361" y="584"/>
                  </a:moveTo>
                  <a:lnTo>
                    <a:pt x="16034" y="2857"/>
                  </a:lnTo>
                  <a:cubicBezTo>
                    <a:pt x="17374" y="5894"/>
                    <a:pt x="16446" y="9009"/>
                    <a:pt x="13349" y="11865"/>
                  </a:cubicBezTo>
                  <a:cubicBezTo>
                    <a:pt x="10619" y="14382"/>
                    <a:pt x="6286" y="16617"/>
                    <a:pt x="720" y="18378"/>
                  </a:cubicBezTo>
                  <a:lnTo>
                    <a:pt x="0" y="21191"/>
                  </a:lnTo>
                  <a:lnTo>
                    <a:pt x="8154" y="21600"/>
                  </a:lnTo>
                  <a:cubicBezTo>
                    <a:pt x="11039" y="20156"/>
                    <a:pt x="13528" y="18608"/>
                    <a:pt x="15584" y="16981"/>
                  </a:cubicBezTo>
                  <a:cubicBezTo>
                    <a:pt x="18282" y="14844"/>
                    <a:pt x="20219" y="12579"/>
                    <a:pt x="20885" y="10232"/>
                  </a:cubicBezTo>
                  <a:cubicBezTo>
                    <a:pt x="21600" y="7709"/>
                    <a:pt x="20827" y="5155"/>
                    <a:pt x="18605" y="2748"/>
                  </a:cubicBezTo>
                  <a:lnTo>
                    <a:pt x="17671" y="0"/>
                  </a:lnTo>
                  <a:lnTo>
                    <a:pt x="16463" y="954"/>
                  </a:lnTo>
                  <a:lnTo>
                    <a:pt x="12361" y="584"/>
                  </a:lnTo>
                  <a:close/>
                </a:path>
              </a:pathLst>
            </a:custGeom>
            <a:solidFill>
              <a:schemeClr val="accent1">
                <a:lumMod val="60000"/>
                <a:lumOff val="40000"/>
              </a:schemeClr>
            </a:solidFill>
            <a:ln w="12700" cap="flat">
              <a:noFill/>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grpSp>
      <p:sp>
        <p:nvSpPr>
          <p:cNvPr id="15" name="Shape 61839">
            <a:extLst>
              <a:ext uri="{FF2B5EF4-FFF2-40B4-BE49-F238E27FC236}">
                <a16:creationId xmlns:a16="http://schemas.microsoft.com/office/drawing/2014/main" id="{A06D32DF-F7A4-896C-C505-62CFE6E0CC15}"/>
              </a:ext>
            </a:extLst>
          </p:cNvPr>
          <p:cNvSpPr/>
          <p:nvPr/>
        </p:nvSpPr>
        <p:spPr>
          <a:xfrm>
            <a:off x="6089324" y="5063764"/>
            <a:ext cx="3049200" cy="1797556"/>
          </a:xfrm>
          <a:prstGeom prst="rect">
            <a:avLst/>
          </a:prstGeom>
          <a:solidFill>
            <a:schemeClr val="accent6"/>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16" name="Shape 61854">
            <a:extLst>
              <a:ext uri="{FF2B5EF4-FFF2-40B4-BE49-F238E27FC236}">
                <a16:creationId xmlns:a16="http://schemas.microsoft.com/office/drawing/2014/main" id="{57EC9D69-28DF-B23C-6E14-284DD1F184AB}"/>
              </a:ext>
            </a:extLst>
          </p:cNvPr>
          <p:cNvSpPr/>
          <p:nvPr/>
        </p:nvSpPr>
        <p:spPr>
          <a:xfrm>
            <a:off x="9136724" y="4050710"/>
            <a:ext cx="3049200" cy="2819780"/>
          </a:xfrm>
          <a:prstGeom prst="rect">
            <a:avLst/>
          </a:prstGeom>
          <a:solidFill>
            <a:schemeClr val="accent4"/>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20" name="TextBox 19">
            <a:extLst>
              <a:ext uri="{FF2B5EF4-FFF2-40B4-BE49-F238E27FC236}">
                <a16:creationId xmlns:a16="http://schemas.microsoft.com/office/drawing/2014/main" id="{2B3949E3-0812-11FD-F1FF-AD22CDA35752}"/>
              </a:ext>
            </a:extLst>
          </p:cNvPr>
          <p:cNvSpPr txBox="1"/>
          <p:nvPr/>
        </p:nvSpPr>
        <p:spPr>
          <a:xfrm>
            <a:off x="6086225" y="5134700"/>
            <a:ext cx="3047399" cy="523220"/>
          </a:xfrm>
          <a:prstGeom prst="rect">
            <a:avLst/>
          </a:prstGeom>
          <a:noFill/>
        </p:spPr>
        <p:txBody>
          <a:bodyPr wrap="square" rtlCol="0" anchor="t" anchorCtr="0">
            <a:spAutoFit/>
          </a:bodyPr>
          <a:lstStyle/>
          <a:p>
            <a:pPr algn="ctr"/>
            <a:r>
              <a:rPr lang="en-US" sz="2800" b="1" dirty="0">
                <a:solidFill>
                  <a:schemeClr val="bg1"/>
                </a:solidFill>
                <a:latin typeface="+mj-lt"/>
                <a:cs typeface="Poppins" pitchFamily="2" charset="77"/>
              </a:rPr>
              <a:t>MEDITECH Expanse</a:t>
            </a:r>
          </a:p>
        </p:txBody>
      </p:sp>
      <p:sp>
        <p:nvSpPr>
          <p:cNvPr id="21" name="TextBox 20">
            <a:extLst>
              <a:ext uri="{FF2B5EF4-FFF2-40B4-BE49-F238E27FC236}">
                <a16:creationId xmlns:a16="http://schemas.microsoft.com/office/drawing/2014/main" id="{FD1973DC-6E7B-F3D0-D903-CB3EFA0245B8}"/>
              </a:ext>
            </a:extLst>
          </p:cNvPr>
          <p:cNvSpPr txBox="1"/>
          <p:nvPr/>
        </p:nvSpPr>
        <p:spPr>
          <a:xfrm>
            <a:off x="9127248" y="4198711"/>
            <a:ext cx="3049200" cy="523220"/>
          </a:xfrm>
          <a:prstGeom prst="rect">
            <a:avLst/>
          </a:prstGeom>
          <a:noFill/>
        </p:spPr>
        <p:txBody>
          <a:bodyPr wrap="square" rtlCol="0" anchor="t" anchorCtr="0">
            <a:spAutoFit/>
          </a:bodyPr>
          <a:lstStyle/>
          <a:p>
            <a:pPr algn="ctr"/>
            <a:r>
              <a:rPr lang="en-US" sz="2800" b="1" dirty="0">
                <a:solidFill>
                  <a:schemeClr val="bg1"/>
                </a:solidFill>
                <a:latin typeface="+mj-lt"/>
                <a:cs typeface="Poppins" pitchFamily="2" charset="77"/>
              </a:rPr>
              <a:t>HealthStore® CDR</a:t>
            </a:r>
          </a:p>
        </p:txBody>
      </p:sp>
      <p:sp>
        <p:nvSpPr>
          <p:cNvPr id="22" name="Subtitle 2">
            <a:extLst>
              <a:ext uri="{FF2B5EF4-FFF2-40B4-BE49-F238E27FC236}">
                <a16:creationId xmlns:a16="http://schemas.microsoft.com/office/drawing/2014/main" id="{DEAC8ACE-A36D-3ED8-9FEC-8C7EAA4BA3A1}"/>
              </a:ext>
            </a:extLst>
          </p:cNvPr>
          <p:cNvSpPr txBox="1">
            <a:spLocks/>
          </p:cNvSpPr>
          <p:nvPr/>
        </p:nvSpPr>
        <p:spPr>
          <a:xfrm>
            <a:off x="9143367" y="5022224"/>
            <a:ext cx="3035913" cy="1077218"/>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600" dirty="0">
                <a:solidFill>
                  <a:schemeClr val="bg1"/>
                </a:solidFill>
                <a:latin typeface="+mn-lt"/>
                <a:ea typeface="Lato Light" panose="020F0502020204030203" pitchFamily="34" charset="0"/>
              </a:rPr>
              <a:t>Strategic investment in a </a:t>
            </a:r>
            <a:br>
              <a:rPr lang="en-US" sz="1600" dirty="0">
                <a:solidFill>
                  <a:schemeClr val="bg1"/>
                </a:solidFill>
                <a:latin typeface="+mn-lt"/>
                <a:ea typeface="Lato Light" panose="020F0502020204030203" pitchFamily="34" charset="0"/>
              </a:rPr>
            </a:br>
            <a:r>
              <a:rPr lang="en-US" sz="1600" dirty="0">
                <a:solidFill>
                  <a:schemeClr val="bg1"/>
                </a:solidFill>
                <a:latin typeface="+mn-lt"/>
                <a:ea typeface="Lato Light" panose="020F0502020204030203" pitchFamily="34" charset="0"/>
              </a:rPr>
              <a:t>Clinical Data Repository as a home for data from decommissioned legacy systems as well as live data </a:t>
            </a:r>
          </a:p>
        </p:txBody>
      </p:sp>
      <p:sp>
        <p:nvSpPr>
          <p:cNvPr id="23" name="Subtitle 2">
            <a:extLst>
              <a:ext uri="{FF2B5EF4-FFF2-40B4-BE49-F238E27FC236}">
                <a16:creationId xmlns:a16="http://schemas.microsoft.com/office/drawing/2014/main" id="{EA51ED96-85BA-4279-5329-3CF289C6B271}"/>
              </a:ext>
            </a:extLst>
          </p:cNvPr>
          <p:cNvSpPr txBox="1">
            <a:spLocks/>
          </p:cNvSpPr>
          <p:nvPr/>
        </p:nvSpPr>
        <p:spPr>
          <a:xfrm>
            <a:off x="6103173" y="5757608"/>
            <a:ext cx="3047399" cy="830997"/>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600" dirty="0">
                <a:solidFill>
                  <a:schemeClr val="bg1"/>
                </a:solidFill>
                <a:latin typeface="+mn-lt"/>
                <a:ea typeface="Lato Light" panose="020F0502020204030203" pitchFamily="34" charset="0"/>
                <a:cs typeface="Mukta ExtraLight" panose="020B0000000000000000" pitchFamily="34" charset="77"/>
              </a:rPr>
              <a:t>Enterprise-wide, international deployment of the MEDITECH Expanse System</a:t>
            </a:r>
          </a:p>
        </p:txBody>
      </p:sp>
      <p:pic>
        <p:nvPicPr>
          <p:cNvPr id="24" name="Picture 23" descr="A close-up of a logo&#10;&#10;Description automatically generated">
            <a:extLst>
              <a:ext uri="{FF2B5EF4-FFF2-40B4-BE49-F238E27FC236}">
                <a16:creationId xmlns:a16="http://schemas.microsoft.com/office/drawing/2014/main" id="{4E477E74-30DF-D087-3741-E4CCA3A735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31441" y="2015578"/>
            <a:ext cx="3191539" cy="1070347"/>
          </a:xfrm>
          <a:prstGeom prst="rect">
            <a:avLst/>
          </a:prstGeom>
        </p:spPr>
      </p:pic>
      <p:grpSp>
        <p:nvGrpSpPr>
          <p:cNvPr id="19" name="Group 18">
            <a:extLst>
              <a:ext uri="{FF2B5EF4-FFF2-40B4-BE49-F238E27FC236}">
                <a16:creationId xmlns:a16="http://schemas.microsoft.com/office/drawing/2014/main" id="{F640FCE6-E07A-3D18-C809-E1694A79DBBD}"/>
              </a:ext>
            </a:extLst>
          </p:cNvPr>
          <p:cNvGrpSpPr/>
          <p:nvPr/>
        </p:nvGrpSpPr>
        <p:grpSpPr>
          <a:xfrm>
            <a:off x="2179936" y="1940781"/>
            <a:ext cx="7848332" cy="4667251"/>
            <a:chOff x="2179936" y="1403446"/>
            <a:chExt cx="7848332" cy="4667251"/>
          </a:xfrm>
        </p:grpSpPr>
        <p:sp>
          <p:nvSpPr>
            <p:cNvPr id="25" name="Rectangle: Rounded Corners 24">
              <a:extLst>
                <a:ext uri="{FF2B5EF4-FFF2-40B4-BE49-F238E27FC236}">
                  <a16:creationId xmlns:a16="http://schemas.microsoft.com/office/drawing/2014/main" id="{58AFD88F-1C51-4D66-1CB9-5CBE9B78A833}"/>
                </a:ext>
              </a:extLst>
            </p:cNvPr>
            <p:cNvSpPr/>
            <p:nvPr/>
          </p:nvSpPr>
          <p:spPr>
            <a:xfrm>
              <a:off x="2303513" y="1403446"/>
              <a:ext cx="7584535" cy="4667251"/>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99B98CA7-4020-9AB4-EF0E-151906DB86DD}"/>
                </a:ext>
              </a:extLst>
            </p:cNvPr>
            <p:cNvGrpSpPr/>
            <p:nvPr/>
          </p:nvGrpSpPr>
          <p:grpSpPr>
            <a:xfrm>
              <a:off x="2179936" y="1502652"/>
              <a:ext cx="7848332" cy="2810967"/>
              <a:chOff x="2179936" y="1945715"/>
              <a:chExt cx="7848332" cy="2810967"/>
            </a:xfrm>
          </p:grpSpPr>
          <p:sp>
            <p:nvSpPr>
              <p:cNvPr id="28" name="TextBox 27">
                <a:extLst>
                  <a:ext uri="{FF2B5EF4-FFF2-40B4-BE49-F238E27FC236}">
                    <a16:creationId xmlns:a16="http://schemas.microsoft.com/office/drawing/2014/main" id="{7B365DDB-1C50-DBF9-5D6D-9B0ED6A45FA1}"/>
                  </a:ext>
                </a:extLst>
              </p:cNvPr>
              <p:cNvSpPr txBox="1"/>
              <p:nvPr/>
            </p:nvSpPr>
            <p:spPr>
              <a:xfrm>
                <a:off x="2179936" y="2167934"/>
                <a:ext cx="7848332" cy="2554545"/>
              </a:xfrm>
              <a:prstGeom prst="rect">
                <a:avLst/>
              </a:prstGeom>
              <a:noFill/>
            </p:spPr>
            <p:txBody>
              <a:bodyPr wrap="square">
                <a:spAutoFit/>
              </a:bodyPr>
              <a:lstStyle/>
              <a:p>
                <a:pPr marL="0" indent="0" algn="ctr">
                  <a:buNone/>
                </a:pPr>
                <a:r>
                  <a:rPr lang="en-GB" sz="4000" b="1" i="1" dirty="0">
                    <a:solidFill>
                      <a:schemeClr val="tx2"/>
                    </a:solidFill>
                    <a:latin typeface="Calibri" panose="020F0502020204030204" pitchFamily="34" charset="0"/>
                  </a:rPr>
                  <a:t>The CDR is our 2nd </a:t>
                </a:r>
                <a:br>
                  <a:rPr lang="en-GB" sz="4000" b="1" i="1" dirty="0">
                    <a:solidFill>
                      <a:schemeClr val="tx2"/>
                    </a:solidFill>
                    <a:latin typeface="Calibri" panose="020F0502020204030204" pitchFamily="34" charset="0"/>
                  </a:rPr>
                </a:br>
                <a:r>
                  <a:rPr lang="en-GB" sz="4000" b="1" i="1" dirty="0">
                    <a:solidFill>
                      <a:schemeClr val="tx2"/>
                    </a:solidFill>
                    <a:latin typeface="Calibri" panose="020F0502020204030204" pitchFamily="34" charset="0"/>
                  </a:rPr>
                  <a:t>most important strategic </a:t>
                </a:r>
                <a:br>
                  <a:rPr lang="en-GB" sz="4000" b="1" i="1" dirty="0">
                    <a:solidFill>
                      <a:schemeClr val="tx2"/>
                    </a:solidFill>
                    <a:latin typeface="Calibri" panose="020F0502020204030204" pitchFamily="34" charset="0"/>
                  </a:rPr>
                </a:br>
                <a:r>
                  <a:rPr lang="en-GB" sz="4000" b="1" i="1" dirty="0">
                    <a:solidFill>
                      <a:schemeClr val="tx2"/>
                    </a:solidFill>
                    <a:latin typeface="Calibri" panose="020F0502020204030204" pitchFamily="34" charset="0"/>
                  </a:rPr>
                  <a:t>investment after </a:t>
                </a:r>
                <a:br>
                  <a:rPr lang="en-GB" sz="4000" b="1" i="1" dirty="0">
                    <a:solidFill>
                      <a:schemeClr val="tx2"/>
                    </a:solidFill>
                    <a:latin typeface="Calibri" panose="020F0502020204030204" pitchFamily="34" charset="0"/>
                  </a:rPr>
                </a:br>
                <a:r>
                  <a:rPr lang="en-GB" sz="4000" b="1" i="1" dirty="0">
                    <a:solidFill>
                      <a:schemeClr val="tx2"/>
                    </a:solidFill>
                    <a:latin typeface="Calibri" panose="020F0502020204030204" pitchFamily="34" charset="0"/>
                  </a:rPr>
                  <a:t>MEDITECH Expanse.</a:t>
                </a:r>
              </a:p>
            </p:txBody>
          </p:sp>
          <p:pic>
            <p:nvPicPr>
              <p:cNvPr id="29" name="Graphic 28" descr="Open quotation mark with solid fill">
                <a:extLst>
                  <a:ext uri="{FF2B5EF4-FFF2-40B4-BE49-F238E27FC236}">
                    <a16:creationId xmlns:a16="http://schemas.microsoft.com/office/drawing/2014/main" id="{789D0455-AC94-E4F0-4EC7-D9ECFAA495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8958" y="1945715"/>
                <a:ext cx="914400" cy="914400"/>
              </a:xfrm>
              <a:prstGeom prst="rect">
                <a:avLst/>
              </a:prstGeom>
            </p:spPr>
          </p:pic>
          <p:pic>
            <p:nvPicPr>
              <p:cNvPr id="30" name="Graphic 29" descr="Closed quotation mark with solid fill">
                <a:extLst>
                  <a:ext uri="{FF2B5EF4-FFF2-40B4-BE49-F238E27FC236}">
                    <a16:creationId xmlns:a16="http://schemas.microsoft.com/office/drawing/2014/main" id="{69A2CE8F-2BA5-A82B-D8A6-D60FC80F5B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01965" y="3842282"/>
                <a:ext cx="914400" cy="914400"/>
              </a:xfrm>
              <a:prstGeom prst="rect">
                <a:avLst/>
              </a:prstGeom>
            </p:spPr>
          </p:pic>
        </p:grpSp>
        <p:sp>
          <p:nvSpPr>
            <p:cNvPr id="27" name="TextBox 26">
              <a:extLst>
                <a:ext uri="{FF2B5EF4-FFF2-40B4-BE49-F238E27FC236}">
                  <a16:creationId xmlns:a16="http://schemas.microsoft.com/office/drawing/2014/main" id="{40F38D47-18B8-47F2-C002-A299F901FA97}"/>
                </a:ext>
              </a:extLst>
            </p:cNvPr>
            <p:cNvSpPr txBox="1"/>
            <p:nvPr/>
          </p:nvSpPr>
          <p:spPr>
            <a:xfrm>
              <a:off x="2894190" y="4518838"/>
              <a:ext cx="6419824" cy="1384995"/>
            </a:xfrm>
            <a:prstGeom prst="rect">
              <a:avLst/>
            </a:prstGeom>
            <a:noFill/>
          </p:spPr>
          <p:txBody>
            <a:bodyPr wrap="square" rtlCol="0">
              <a:spAutoFit/>
            </a:bodyPr>
            <a:lstStyle/>
            <a:p>
              <a:pPr algn="ctr"/>
              <a:r>
                <a:rPr lang="en-GB" sz="3600" b="1" dirty="0">
                  <a:solidFill>
                    <a:schemeClr val="tx2"/>
                  </a:solidFill>
                </a:rPr>
                <a:t>Dr Cliff Bucknall</a:t>
              </a:r>
            </a:p>
            <a:p>
              <a:pPr algn="ctr"/>
              <a:r>
                <a:rPr lang="en-GB" sz="2400" b="1" dirty="0">
                  <a:solidFill>
                    <a:schemeClr val="tx2"/>
                  </a:solidFill>
                </a:rPr>
                <a:t>Chief Medical Officer</a:t>
              </a:r>
            </a:p>
            <a:p>
              <a:pPr algn="ctr"/>
              <a:r>
                <a:rPr lang="en-GB" sz="2400" b="1" dirty="0">
                  <a:solidFill>
                    <a:schemeClr val="tx2"/>
                  </a:solidFill>
                </a:rPr>
                <a:t>HCA Healthcare UK</a:t>
              </a:r>
            </a:p>
          </p:txBody>
        </p:sp>
      </p:grpSp>
    </p:spTree>
    <p:extLst>
      <p:ext uri="{BB962C8B-B14F-4D97-AF65-F5344CB8AC3E}">
        <p14:creationId xmlns:p14="http://schemas.microsoft.com/office/powerpoint/2010/main" val="3887177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08B16-4F76-4C73-0F21-ED13795EA735}"/>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EF1B231-35E6-EF86-A652-4F77EF76B6AF}"/>
              </a:ext>
            </a:extLst>
          </p:cNvPr>
          <p:cNvSpPr/>
          <p:nvPr/>
        </p:nvSpPr>
        <p:spPr>
          <a:xfrm>
            <a:off x="6491288" y="1858879"/>
            <a:ext cx="5260109" cy="16608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Content Placeholder 1">
            <a:extLst>
              <a:ext uri="{FF2B5EF4-FFF2-40B4-BE49-F238E27FC236}">
                <a16:creationId xmlns:a16="http://schemas.microsoft.com/office/drawing/2014/main" id="{20964234-92F4-2AD9-A9C4-CA8D6DA8848B}"/>
              </a:ext>
            </a:extLst>
          </p:cNvPr>
          <p:cNvSpPr>
            <a:spLocks noGrp="1"/>
          </p:cNvSpPr>
          <p:nvPr>
            <p:ph sz="quarter" idx="10"/>
          </p:nvPr>
        </p:nvSpPr>
        <p:spPr>
          <a:xfrm>
            <a:off x="419100" y="1991865"/>
            <a:ext cx="5878337" cy="1437135"/>
          </a:xfrm>
        </p:spPr>
        <p:txBody>
          <a:bodyPr/>
          <a:lstStyle/>
          <a:p>
            <a:pPr marL="0" indent="0">
              <a:buNone/>
            </a:pPr>
            <a:r>
              <a:rPr lang="en-GB" dirty="0"/>
              <a:t>The CDR provides a scalable, cloud‑based repository, consolidating data from legacy systems, after which they can then be retired</a:t>
            </a:r>
          </a:p>
        </p:txBody>
      </p:sp>
      <p:sp>
        <p:nvSpPr>
          <p:cNvPr id="3" name="Text Placeholder 2">
            <a:extLst>
              <a:ext uri="{FF2B5EF4-FFF2-40B4-BE49-F238E27FC236}">
                <a16:creationId xmlns:a16="http://schemas.microsoft.com/office/drawing/2014/main" id="{0307148D-272E-871E-D323-0DE2116DBB0A}"/>
              </a:ext>
            </a:extLst>
          </p:cNvPr>
          <p:cNvSpPr>
            <a:spLocks noGrp="1"/>
          </p:cNvSpPr>
          <p:nvPr>
            <p:ph type="body" sz="quarter" idx="13"/>
          </p:nvPr>
        </p:nvSpPr>
        <p:spPr/>
        <p:txBody>
          <a:bodyPr/>
          <a:lstStyle/>
          <a:p>
            <a:r>
              <a:rPr lang="en-GB" dirty="0"/>
              <a:t>BridgeHead’s CDR Was Deployed Alongside The MEDITECH Expanse Rollout</a:t>
            </a:r>
          </a:p>
        </p:txBody>
      </p:sp>
      <p:sp>
        <p:nvSpPr>
          <p:cNvPr id="4" name="Title 3">
            <a:extLst>
              <a:ext uri="{FF2B5EF4-FFF2-40B4-BE49-F238E27FC236}">
                <a16:creationId xmlns:a16="http://schemas.microsoft.com/office/drawing/2014/main" id="{1D51716D-0BEE-0B2A-AC6A-907303FB78B5}"/>
              </a:ext>
            </a:extLst>
          </p:cNvPr>
          <p:cNvSpPr>
            <a:spLocks noGrp="1"/>
          </p:cNvSpPr>
          <p:nvPr>
            <p:ph type="title"/>
          </p:nvPr>
        </p:nvSpPr>
        <p:spPr/>
        <p:txBody>
          <a:bodyPr/>
          <a:lstStyle/>
          <a:p>
            <a:r>
              <a:rPr lang="en-GB" dirty="0">
                <a:effectLst/>
              </a:rPr>
              <a:t>Mid &amp; East Cheshire NHS Foundation Trust</a:t>
            </a:r>
            <a:endParaRPr lang="en-GB" dirty="0"/>
          </a:p>
        </p:txBody>
      </p:sp>
      <p:grpSp>
        <p:nvGrpSpPr>
          <p:cNvPr id="7" name="Group 6">
            <a:extLst>
              <a:ext uri="{FF2B5EF4-FFF2-40B4-BE49-F238E27FC236}">
                <a16:creationId xmlns:a16="http://schemas.microsoft.com/office/drawing/2014/main" id="{B5D25AEF-8C21-C776-5DC8-2F0721D00AFD}"/>
              </a:ext>
            </a:extLst>
          </p:cNvPr>
          <p:cNvGrpSpPr/>
          <p:nvPr/>
        </p:nvGrpSpPr>
        <p:grpSpPr>
          <a:xfrm>
            <a:off x="420338" y="3679096"/>
            <a:ext cx="11353798" cy="1381649"/>
            <a:chOff x="380146" y="2704410"/>
            <a:chExt cx="11353798" cy="1381649"/>
          </a:xfrm>
        </p:grpSpPr>
        <p:sp>
          <p:nvSpPr>
            <p:cNvPr id="10" name="Rectangle: Rounded Corners 9">
              <a:extLst>
                <a:ext uri="{FF2B5EF4-FFF2-40B4-BE49-F238E27FC236}">
                  <a16:creationId xmlns:a16="http://schemas.microsoft.com/office/drawing/2014/main" id="{5FB267F9-2574-061E-EDFE-ED74752B6E12}"/>
                </a:ext>
              </a:extLst>
            </p:cNvPr>
            <p:cNvSpPr/>
            <p:nvPr/>
          </p:nvSpPr>
          <p:spPr>
            <a:xfrm>
              <a:off x="380146" y="2704410"/>
              <a:ext cx="11353798" cy="13816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descr="Badge 1 with solid fill">
              <a:extLst>
                <a:ext uri="{FF2B5EF4-FFF2-40B4-BE49-F238E27FC236}">
                  <a16:creationId xmlns:a16="http://schemas.microsoft.com/office/drawing/2014/main" id="{16365CA0-8DA0-7321-4C90-71C27A07FB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056" y="2810479"/>
              <a:ext cx="1200329" cy="1200329"/>
            </a:xfrm>
            <a:prstGeom prst="rect">
              <a:avLst/>
            </a:prstGeom>
          </p:spPr>
        </p:pic>
        <p:sp>
          <p:nvSpPr>
            <p:cNvPr id="19" name="TextBox 18">
              <a:extLst>
                <a:ext uri="{FF2B5EF4-FFF2-40B4-BE49-F238E27FC236}">
                  <a16:creationId xmlns:a16="http://schemas.microsoft.com/office/drawing/2014/main" id="{F4DB5FD4-25A9-3B10-B504-9E4551C11E4F}"/>
                </a:ext>
              </a:extLst>
            </p:cNvPr>
            <p:cNvSpPr txBox="1"/>
            <p:nvPr/>
          </p:nvSpPr>
          <p:spPr>
            <a:xfrm>
              <a:off x="1736295" y="2784650"/>
              <a:ext cx="9849454" cy="1200329"/>
            </a:xfrm>
            <a:prstGeom prst="rect">
              <a:avLst/>
            </a:prstGeom>
            <a:noFill/>
          </p:spPr>
          <p:txBody>
            <a:bodyPr wrap="square">
              <a:spAutoFit/>
            </a:bodyPr>
            <a:lstStyle/>
            <a:p>
              <a:r>
                <a:rPr lang="en-GB" sz="2400" b="1" dirty="0">
                  <a:solidFill>
                    <a:schemeClr val="bg1"/>
                  </a:solidFill>
                </a:rPr>
                <a:t>Phase 1:</a:t>
              </a:r>
              <a:r>
                <a:rPr lang="en-GB" sz="2400" dirty="0">
                  <a:solidFill>
                    <a:schemeClr val="bg1"/>
                  </a:solidFill>
                </a:rPr>
                <a:t> focus on migrating high‑value patient information and clinical correspondence from two legacy systems into the CDR with ‘in‑context’ access via the new MEDITECH Expanse EPR (awaiting sign off)</a:t>
              </a:r>
            </a:p>
          </p:txBody>
        </p:sp>
      </p:grpSp>
      <p:grpSp>
        <p:nvGrpSpPr>
          <p:cNvPr id="8" name="Group 7">
            <a:extLst>
              <a:ext uri="{FF2B5EF4-FFF2-40B4-BE49-F238E27FC236}">
                <a16:creationId xmlns:a16="http://schemas.microsoft.com/office/drawing/2014/main" id="{9641892F-D2C7-4E29-E975-4762DC96A74A}"/>
              </a:ext>
            </a:extLst>
          </p:cNvPr>
          <p:cNvGrpSpPr/>
          <p:nvPr/>
        </p:nvGrpSpPr>
        <p:grpSpPr>
          <a:xfrm>
            <a:off x="420338" y="5252824"/>
            <a:ext cx="11353798" cy="1381649"/>
            <a:chOff x="380146" y="4278138"/>
            <a:chExt cx="11353798" cy="1381649"/>
          </a:xfrm>
        </p:grpSpPr>
        <p:sp>
          <p:nvSpPr>
            <p:cNvPr id="20" name="Rectangle: Rounded Corners 19">
              <a:extLst>
                <a:ext uri="{FF2B5EF4-FFF2-40B4-BE49-F238E27FC236}">
                  <a16:creationId xmlns:a16="http://schemas.microsoft.com/office/drawing/2014/main" id="{0256611F-345D-6ADF-3550-3094BB9048A5}"/>
                </a:ext>
              </a:extLst>
            </p:cNvPr>
            <p:cNvSpPr/>
            <p:nvPr/>
          </p:nvSpPr>
          <p:spPr>
            <a:xfrm>
              <a:off x="380146" y="4278138"/>
              <a:ext cx="11353798" cy="13816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8327ABB9-62BA-D532-400D-CB746A05635A}"/>
                </a:ext>
              </a:extLst>
            </p:cNvPr>
            <p:cNvSpPr txBox="1"/>
            <p:nvPr/>
          </p:nvSpPr>
          <p:spPr>
            <a:xfrm>
              <a:off x="1736295" y="4514251"/>
              <a:ext cx="9996120" cy="830997"/>
            </a:xfrm>
            <a:prstGeom prst="rect">
              <a:avLst/>
            </a:prstGeom>
            <a:noFill/>
          </p:spPr>
          <p:txBody>
            <a:bodyPr wrap="square">
              <a:spAutoFit/>
            </a:bodyPr>
            <a:lstStyle/>
            <a:p>
              <a:r>
                <a:rPr lang="en-GB" sz="2400" b="1" dirty="0">
                  <a:solidFill>
                    <a:schemeClr val="bg1"/>
                  </a:solidFill>
                </a:rPr>
                <a:t>Phase 2:</a:t>
              </a:r>
              <a:r>
                <a:rPr lang="en-GB" sz="2400" dirty="0">
                  <a:solidFill>
                    <a:schemeClr val="bg1"/>
                  </a:solidFill>
                </a:rPr>
                <a:t> ingesting data from then decommissioning three theatre systems, patient flow software, and PAS assessment software (in progress – December)</a:t>
              </a:r>
            </a:p>
          </p:txBody>
        </p:sp>
        <p:pic>
          <p:nvPicPr>
            <p:cNvPr id="6" name="Graphic 5" descr="Badge with solid fill">
              <a:extLst>
                <a:ext uri="{FF2B5EF4-FFF2-40B4-BE49-F238E27FC236}">
                  <a16:creationId xmlns:a16="http://schemas.microsoft.com/office/drawing/2014/main" id="{36F4A243-E7D8-0708-F616-3DD6542CFF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585" y="4358378"/>
              <a:ext cx="1198800" cy="1198800"/>
            </a:xfrm>
            <a:prstGeom prst="rect">
              <a:avLst/>
            </a:prstGeom>
          </p:spPr>
        </p:pic>
      </p:grpSp>
      <p:sp>
        <p:nvSpPr>
          <p:cNvPr id="24" name="Content Placeholder 1">
            <a:extLst>
              <a:ext uri="{FF2B5EF4-FFF2-40B4-BE49-F238E27FC236}">
                <a16:creationId xmlns:a16="http://schemas.microsoft.com/office/drawing/2014/main" id="{64E1A1C6-7DC1-4517-9096-3B813E4A0F84}"/>
              </a:ext>
            </a:extLst>
          </p:cNvPr>
          <p:cNvSpPr txBox="1">
            <a:spLocks/>
          </p:cNvSpPr>
          <p:nvPr/>
        </p:nvSpPr>
        <p:spPr>
          <a:xfrm>
            <a:off x="437960" y="5793291"/>
            <a:ext cx="11353798" cy="884138"/>
          </a:xfrm>
          <a:prstGeom prst="rect">
            <a:avLst/>
          </a:prstGeom>
        </p:spPr>
        <p:txBody>
          <a:bodyPr/>
          <a:lstStyle>
            <a:lvl1pPr marL="355600" indent="-355600" algn="l" defTabSz="914400" rtl="0" eaLnBrk="1" latinLnBrk="0" hangingPunct="1">
              <a:lnSpc>
                <a:spcPct val="100000"/>
              </a:lnSpc>
              <a:spcBef>
                <a:spcPts val="1800"/>
              </a:spcBef>
              <a:buFontTx/>
              <a:buBlip>
                <a:blip r:embed="rId7">
                  <a:extLst>
                    <a:ext uri="{96DAC541-7B7A-43D3-8B79-37D633B846F1}">
                      <asvg:svgBlip xmlns:asvg="http://schemas.microsoft.com/office/drawing/2016/SVG/main" r:embed="rId8"/>
                    </a:ext>
                  </a:extLst>
                </a:blip>
              </a:buBlip>
              <a:defRPr sz="2400" kern="1200" baseline="0">
                <a:solidFill>
                  <a:schemeClr val="bg1"/>
                </a:solidFill>
                <a:latin typeface="Calibri" panose="020F0502020204030204" pitchFamily="34" charset="0"/>
                <a:ea typeface="+mn-ea"/>
                <a:cs typeface="+mn-cs"/>
              </a:defRPr>
            </a:lvl1pPr>
            <a:lvl2pPr marL="637200" indent="-270000" algn="l" defTabSz="914400" rtl="0" eaLnBrk="1" latinLnBrk="0" hangingPunct="1">
              <a:lnSpc>
                <a:spcPct val="100000"/>
              </a:lnSpc>
              <a:spcBef>
                <a:spcPts val="0"/>
              </a:spcBef>
              <a:buClr>
                <a:srgbClr val="56C4DB"/>
              </a:buClr>
              <a:buSzPct val="110000"/>
              <a:buFont typeface="Calibri Light" panose="020F0302020204030204" pitchFamily="34" charset="0"/>
              <a:buChar char="•"/>
              <a:defRPr sz="2000" kern="1200" baseline="0">
                <a:solidFill>
                  <a:schemeClr val="bg1"/>
                </a:solidFill>
                <a:latin typeface="Calibri Light" panose="020F0302020204030204" pitchFamily="34" charset="0"/>
                <a:ea typeface="+mn-ea"/>
                <a:cs typeface="+mn-cs"/>
              </a:defRPr>
            </a:lvl2pPr>
            <a:lvl3pPr marL="896400" indent="-270000" algn="l" defTabSz="914400" rtl="0" eaLnBrk="1" latinLnBrk="0" hangingPunct="1">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lgn="l" defTabSz="914400" rtl="0" eaLnBrk="1" latinLnBrk="0" hangingPunct="1">
              <a:lnSpc>
                <a:spcPct val="9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lgn="l" defTabSz="914400" rtl="0" eaLnBrk="1" latinLnBrk="0" hangingPunct="1">
              <a:lnSpc>
                <a:spcPct val="90000"/>
              </a:lnSpc>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endParaRPr lang="en-GB" dirty="0"/>
          </a:p>
        </p:txBody>
      </p:sp>
      <p:pic>
        <p:nvPicPr>
          <p:cNvPr id="11" name="Picture 2" descr="East Cheshire NHS Trust - Wikipedia">
            <a:extLst>
              <a:ext uri="{FF2B5EF4-FFF2-40B4-BE49-F238E27FC236}">
                <a16:creationId xmlns:a16="http://schemas.microsoft.com/office/drawing/2014/main" id="{1F6B4ECB-8C53-3366-08F0-5308938BD34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845431" y="2220137"/>
            <a:ext cx="1683034" cy="9382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with medium confidence">
            <a:extLst>
              <a:ext uri="{FF2B5EF4-FFF2-40B4-BE49-F238E27FC236}">
                <a16:creationId xmlns:a16="http://schemas.microsoft.com/office/drawing/2014/main" id="{16C68FC6-1275-6663-659B-72FAA9928DB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8934" r="7732" b="11744"/>
          <a:stretch>
            <a:fillRect/>
          </a:stretch>
        </p:blipFill>
        <p:spPr>
          <a:xfrm>
            <a:off x="6491287" y="2110189"/>
            <a:ext cx="3231693" cy="1163213"/>
          </a:xfrm>
          <a:prstGeom prst="rect">
            <a:avLst/>
          </a:prstGeom>
        </p:spPr>
      </p:pic>
    </p:spTree>
    <p:extLst>
      <p:ext uri="{BB962C8B-B14F-4D97-AF65-F5344CB8AC3E}">
        <p14:creationId xmlns:p14="http://schemas.microsoft.com/office/powerpoint/2010/main" val="3805358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A63B61-9113-8A5B-B89B-559AED16161A}"/>
              </a:ext>
            </a:extLst>
          </p:cNvPr>
          <p:cNvSpPr>
            <a:spLocks noGrp="1"/>
          </p:cNvSpPr>
          <p:nvPr>
            <p:ph type="body" sz="quarter" idx="13"/>
          </p:nvPr>
        </p:nvSpPr>
        <p:spPr/>
        <p:txBody>
          <a:bodyPr/>
          <a:lstStyle/>
          <a:p>
            <a:r>
              <a:rPr lang="en-GB" dirty="0"/>
              <a:t>The Decision To Implement A CDR Was Based On A Number Of Factors:</a:t>
            </a:r>
          </a:p>
        </p:txBody>
      </p:sp>
      <p:sp>
        <p:nvSpPr>
          <p:cNvPr id="3" name="Content Placeholder 2">
            <a:extLst>
              <a:ext uri="{FF2B5EF4-FFF2-40B4-BE49-F238E27FC236}">
                <a16:creationId xmlns:a16="http://schemas.microsoft.com/office/drawing/2014/main" id="{967AAFDF-7E57-4811-6890-F62732B72467}"/>
              </a:ext>
            </a:extLst>
          </p:cNvPr>
          <p:cNvSpPr>
            <a:spLocks noGrp="1"/>
          </p:cNvSpPr>
          <p:nvPr>
            <p:ph sz="quarter" idx="10"/>
          </p:nvPr>
        </p:nvSpPr>
        <p:spPr>
          <a:xfrm>
            <a:off x="419101" y="1926454"/>
            <a:ext cx="11598728" cy="4667817"/>
          </a:xfrm>
        </p:spPr>
        <p:txBody>
          <a:bodyPr/>
          <a:lstStyle/>
          <a:p>
            <a:pPr>
              <a:spcAft>
                <a:spcPts val="600"/>
              </a:spcAft>
            </a:pPr>
            <a:r>
              <a:rPr lang="en-GB" dirty="0"/>
              <a:t>The Trust wanted to de-risk its MEDITECH Expanse EPR rollout – split the data project</a:t>
            </a:r>
          </a:p>
          <a:p>
            <a:pPr marL="824400" lvl="1" indent="-457200">
              <a:spcAft>
                <a:spcPts val="600"/>
              </a:spcAft>
              <a:buFont typeface="+mj-lt"/>
              <a:buAutoNum type="arabicPeriod"/>
            </a:pPr>
            <a:r>
              <a:rPr lang="en-GB" dirty="0"/>
              <a:t>To only bring in the core data required for a safe ‘go-live’ &amp; keep Expanse lean</a:t>
            </a:r>
          </a:p>
          <a:p>
            <a:pPr marL="824400" lvl="1" indent="-457200">
              <a:spcAft>
                <a:spcPts val="600"/>
              </a:spcAft>
              <a:buFont typeface="+mj-lt"/>
              <a:buAutoNum type="arabicPeriod"/>
            </a:pPr>
            <a:r>
              <a:rPr lang="en-GB" dirty="0"/>
              <a:t>Separately, identify &amp; migrate the remaining patient and clinical information into the CDR</a:t>
            </a:r>
          </a:p>
          <a:p>
            <a:pPr lvl="1"/>
            <a:r>
              <a:rPr lang="en-GB" dirty="0"/>
              <a:t>This allowed the different workstreams to be carried out simultaneously avoiding any unnecessary delays to the EPR rollout</a:t>
            </a:r>
          </a:p>
          <a:p>
            <a:pPr>
              <a:spcBef>
                <a:spcPts val="600"/>
              </a:spcBef>
            </a:pPr>
            <a:r>
              <a:rPr lang="en-GB" dirty="0"/>
              <a:t>Long-term clinical data management solution for patient data residing outside of the EPR</a:t>
            </a:r>
          </a:p>
        </p:txBody>
      </p:sp>
      <p:sp>
        <p:nvSpPr>
          <p:cNvPr id="4" name="Title 3">
            <a:extLst>
              <a:ext uri="{FF2B5EF4-FFF2-40B4-BE49-F238E27FC236}">
                <a16:creationId xmlns:a16="http://schemas.microsoft.com/office/drawing/2014/main" id="{6C599337-1371-C87F-560C-3345616A4416}"/>
              </a:ext>
            </a:extLst>
          </p:cNvPr>
          <p:cNvSpPr>
            <a:spLocks noGrp="1"/>
          </p:cNvSpPr>
          <p:nvPr>
            <p:ph type="title"/>
          </p:nvPr>
        </p:nvSpPr>
        <p:spPr/>
        <p:txBody>
          <a:bodyPr/>
          <a:lstStyle/>
          <a:p>
            <a:r>
              <a:rPr lang="en-GB" dirty="0">
                <a:effectLst/>
              </a:rPr>
              <a:t>Mid &amp; East Cheshire NHS Foundation Trust</a:t>
            </a:r>
            <a:endParaRPr lang="en-GB" dirty="0"/>
          </a:p>
        </p:txBody>
      </p:sp>
      <p:grpSp>
        <p:nvGrpSpPr>
          <p:cNvPr id="17" name="Group 16">
            <a:extLst>
              <a:ext uri="{FF2B5EF4-FFF2-40B4-BE49-F238E27FC236}">
                <a16:creationId xmlns:a16="http://schemas.microsoft.com/office/drawing/2014/main" id="{F1224606-F7AE-C84D-3461-EDDDA53A04A1}"/>
              </a:ext>
            </a:extLst>
          </p:cNvPr>
          <p:cNvGrpSpPr/>
          <p:nvPr/>
        </p:nvGrpSpPr>
        <p:grpSpPr>
          <a:xfrm>
            <a:off x="419100" y="4692566"/>
            <a:ext cx="11376410" cy="2123658"/>
            <a:chOff x="416581" y="4270538"/>
            <a:chExt cx="11376410" cy="2123658"/>
          </a:xfrm>
        </p:grpSpPr>
        <p:sp>
          <p:nvSpPr>
            <p:cNvPr id="18" name="Rectangle: Rounded Corners 17">
              <a:extLst>
                <a:ext uri="{FF2B5EF4-FFF2-40B4-BE49-F238E27FC236}">
                  <a16:creationId xmlns:a16="http://schemas.microsoft.com/office/drawing/2014/main" id="{AE9695D4-A13D-194D-E59A-1D583619C6CD}"/>
                </a:ext>
              </a:extLst>
            </p:cNvPr>
            <p:cNvSpPr/>
            <p:nvPr/>
          </p:nvSpPr>
          <p:spPr>
            <a:xfrm>
              <a:off x="416581" y="4270539"/>
              <a:ext cx="11353798" cy="1845474"/>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DEAED2D0-15BB-33DB-7B13-EDE3727124E2}"/>
                </a:ext>
              </a:extLst>
            </p:cNvPr>
            <p:cNvSpPr txBox="1"/>
            <p:nvPr/>
          </p:nvSpPr>
          <p:spPr>
            <a:xfrm>
              <a:off x="439194" y="4270538"/>
              <a:ext cx="11353797" cy="2123658"/>
            </a:xfrm>
            <a:prstGeom prst="rect">
              <a:avLst/>
            </a:prstGeom>
            <a:noFill/>
            <a:ln>
              <a:noFill/>
            </a:ln>
          </p:spPr>
          <p:txBody>
            <a:bodyPr wrap="square">
              <a:spAutoFit/>
            </a:bodyPr>
            <a:lstStyle/>
            <a:p>
              <a:pPr algn="ctr"/>
              <a:r>
                <a:rPr lang="en-GB" sz="3600" b="1" dirty="0">
                  <a:solidFill>
                    <a:schemeClr val="bg1"/>
                  </a:solidFill>
                </a:rPr>
                <a:t>The Result</a:t>
              </a:r>
            </a:p>
            <a:p>
              <a:pPr algn="ctr"/>
              <a:r>
                <a:rPr lang="en-GB" sz="2400" dirty="0">
                  <a:solidFill>
                    <a:schemeClr val="bg1"/>
                  </a:solidFill>
                </a:rPr>
                <a:t>Estimated savings for each system retirement varies depending on the size of the application and the amount of data it contains – spanning </a:t>
              </a:r>
              <a:r>
                <a:rPr lang="en-GB" sz="2400" b="1" dirty="0">
                  <a:solidFill>
                    <a:schemeClr val="bg1"/>
                  </a:solidFill>
                </a:rPr>
                <a:t>£400k per annum for a larger system</a:t>
              </a:r>
              <a:r>
                <a:rPr lang="en-GB" sz="2400" dirty="0">
                  <a:solidFill>
                    <a:schemeClr val="bg1"/>
                  </a:solidFill>
                </a:rPr>
                <a:t>; through to £30k per annum for the smallest application</a:t>
              </a:r>
            </a:p>
            <a:p>
              <a:pPr algn="ctr"/>
              <a:endParaRPr lang="en-GB" sz="2400" b="1" dirty="0">
                <a:solidFill>
                  <a:schemeClr val="bg1"/>
                </a:solidFill>
              </a:endParaRPr>
            </a:p>
          </p:txBody>
        </p:sp>
      </p:grpSp>
    </p:spTree>
    <p:extLst>
      <p:ext uri="{BB962C8B-B14F-4D97-AF65-F5344CB8AC3E}">
        <p14:creationId xmlns:p14="http://schemas.microsoft.com/office/powerpoint/2010/main" val="102251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C695F-F769-85EF-AB8B-6C72E0865836}"/>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2EABC27-9BAD-DDEB-F91C-3F8A305FB2D8}"/>
              </a:ext>
            </a:extLst>
          </p:cNvPr>
          <p:cNvSpPr/>
          <p:nvPr/>
        </p:nvSpPr>
        <p:spPr>
          <a:xfrm>
            <a:off x="8711641" y="1926454"/>
            <a:ext cx="3225801" cy="16608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F2519387-91F3-D04A-0DF5-DEA770BB41E2}"/>
              </a:ext>
            </a:extLst>
          </p:cNvPr>
          <p:cNvSpPr>
            <a:spLocks noGrp="1"/>
          </p:cNvSpPr>
          <p:nvPr>
            <p:ph type="title"/>
          </p:nvPr>
        </p:nvSpPr>
        <p:spPr>
          <a:xfrm>
            <a:off x="419100" y="309909"/>
            <a:ext cx="11772900" cy="470000"/>
          </a:xfrm>
        </p:spPr>
        <p:txBody>
          <a:bodyPr/>
          <a:lstStyle/>
          <a:p>
            <a:r>
              <a:rPr lang="en-GB" dirty="0">
                <a:effectLst/>
              </a:rPr>
              <a:t>University Hospitals of Derby &amp; Burton NHS Foundation Trust</a:t>
            </a:r>
            <a:endParaRPr lang="en-GB" dirty="0"/>
          </a:p>
        </p:txBody>
      </p:sp>
      <p:sp>
        <p:nvSpPr>
          <p:cNvPr id="3" name="Text Placeholder 2">
            <a:extLst>
              <a:ext uri="{FF2B5EF4-FFF2-40B4-BE49-F238E27FC236}">
                <a16:creationId xmlns:a16="http://schemas.microsoft.com/office/drawing/2014/main" id="{184DB356-0FB9-492D-D2F4-7188FFC5D312}"/>
              </a:ext>
            </a:extLst>
          </p:cNvPr>
          <p:cNvSpPr>
            <a:spLocks noGrp="1"/>
          </p:cNvSpPr>
          <p:nvPr>
            <p:ph type="body" sz="quarter" idx="13"/>
          </p:nvPr>
        </p:nvSpPr>
        <p:spPr/>
        <p:txBody>
          <a:bodyPr/>
          <a:lstStyle/>
          <a:p>
            <a:r>
              <a:rPr lang="en-GB" dirty="0"/>
              <a:t>CDR deployed as core platform for application decommissioning strategy</a:t>
            </a:r>
          </a:p>
        </p:txBody>
      </p:sp>
      <p:sp>
        <p:nvSpPr>
          <p:cNvPr id="2" name="Content Placeholder 1">
            <a:extLst>
              <a:ext uri="{FF2B5EF4-FFF2-40B4-BE49-F238E27FC236}">
                <a16:creationId xmlns:a16="http://schemas.microsoft.com/office/drawing/2014/main" id="{71B07E31-0BCA-839F-29B5-C45B3CCE4911}"/>
              </a:ext>
            </a:extLst>
          </p:cNvPr>
          <p:cNvSpPr>
            <a:spLocks noGrp="1"/>
          </p:cNvSpPr>
          <p:nvPr>
            <p:ph sz="quarter" idx="10"/>
          </p:nvPr>
        </p:nvSpPr>
        <p:spPr>
          <a:xfrm>
            <a:off x="419101" y="1926454"/>
            <a:ext cx="8544029" cy="2313307"/>
          </a:xfrm>
        </p:spPr>
        <p:txBody>
          <a:bodyPr/>
          <a:lstStyle/>
          <a:p>
            <a:r>
              <a:rPr lang="en-GB" dirty="0"/>
              <a:t>Initial phase focused on retirement of three high-risk systems</a:t>
            </a:r>
          </a:p>
          <a:p>
            <a:pPr lvl="1"/>
            <a:r>
              <a:rPr lang="en-GB" dirty="0"/>
              <a:t>A legacy MEDITECH Magic EPR, Emergency Department system, and a patient administration system</a:t>
            </a:r>
          </a:p>
          <a:p>
            <a:pPr>
              <a:spcBef>
                <a:spcPts val="600"/>
              </a:spcBef>
            </a:pPr>
            <a:r>
              <a:rPr lang="en-GB" dirty="0"/>
              <a:t>Integrated CDR with its live MEDITECH 6.x &amp; Lorenzo EPRs</a:t>
            </a:r>
          </a:p>
          <a:p>
            <a:pPr lvl="1"/>
            <a:r>
              <a:rPr lang="en-GB" dirty="0"/>
              <a:t>Ensuring clinicians could access this historical information in ‘patient context’, from one entry point</a:t>
            </a:r>
          </a:p>
        </p:txBody>
      </p:sp>
      <p:grpSp>
        <p:nvGrpSpPr>
          <p:cNvPr id="24" name="Group 23">
            <a:extLst>
              <a:ext uri="{FF2B5EF4-FFF2-40B4-BE49-F238E27FC236}">
                <a16:creationId xmlns:a16="http://schemas.microsoft.com/office/drawing/2014/main" id="{7BF3F602-D85A-6960-34FF-5C4B22D9E50E}"/>
              </a:ext>
            </a:extLst>
          </p:cNvPr>
          <p:cNvGrpSpPr/>
          <p:nvPr/>
        </p:nvGrpSpPr>
        <p:grpSpPr>
          <a:xfrm>
            <a:off x="416581" y="4270538"/>
            <a:ext cx="11376410" cy="2361363"/>
            <a:chOff x="416581" y="4270538"/>
            <a:chExt cx="11376410" cy="2361363"/>
          </a:xfrm>
        </p:grpSpPr>
        <p:sp>
          <p:nvSpPr>
            <p:cNvPr id="5" name="Rectangle: Rounded Corners 4">
              <a:extLst>
                <a:ext uri="{FF2B5EF4-FFF2-40B4-BE49-F238E27FC236}">
                  <a16:creationId xmlns:a16="http://schemas.microsoft.com/office/drawing/2014/main" id="{EC6C1C79-F4DE-C4A4-2F35-F891DF85E130}"/>
                </a:ext>
              </a:extLst>
            </p:cNvPr>
            <p:cNvSpPr/>
            <p:nvPr/>
          </p:nvSpPr>
          <p:spPr>
            <a:xfrm>
              <a:off x="416581" y="4270538"/>
              <a:ext cx="11353798" cy="236136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12515A17-3273-17FC-28F3-86CA0F3D3D8C}"/>
                </a:ext>
              </a:extLst>
            </p:cNvPr>
            <p:cNvSpPr txBox="1"/>
            <p:nvPr/>
          </p:nvSpPr>
          <p:spPr>
            <a:xfrm>
              <a:off x="439194" y="4270538"/>
              <a:ext cx="11353797" cy="1015663"/>
            </a:xfrm>
            <a:prstGeom prst="rect">
              <a:avLst/>
            </a:prstGeom>
            <a:noFill/>
          </p:spPr>
          <p:txBody>
            <a:bodyPr wrap="square">
              <a:spAutoFit/>
            </a:bodyPr>
            <a:lstStyle/>
            <a:p>
              <a:pPr algn="ctr"/>
              <a:r>
                <a:rPr lang="en-GB" sz="3600" b="1" dirty="0">
                  <a:solidFill>
                    <a:schemeClr val="bg1"/>
                  </a:solidFill>
                </a:rPr>
                <a:t>The Result</a:t>
              </a:r>
            </a:p>
            <a:p>
              <a:pPr algn="ctr"/>
              <a:r>
                <a:rPr lang="en-GB" sz="2400" b="1" dirty="0">
                  <a:solidFill>
                    <a:schemeClr val="bg1"/>
                  </a:solidFill>
                </a:rPr>
                <a:t>the Trust saved close to £1m annually in licensing and support costs</a:t>
              </a:r>
            </a:p>
          </p:txBody>
        </p:sp>
        <p:sp>
          <p:nvSpPr>
            <p:cNvPr id="10" name="Rectangle: Rounded Corners 9">
              <a:extLst>
                <a:ext uri="{FF2B5EF4-FFF2-40B4-BE49-F238E27FC236}">
                  <a16:creationId xmlns:a16="http://schemas.microsoft.com/office/drawing/2014/main" id="{CA82CCEA-08E4-45FF-3A53-5336C81B47D4}"/>
                </a:ext>
              </a:extLst>
            </p:cNvPr>
            <p:cNvSpPr/>
            <p:nvPr/>
          </p:nvSpPr>
          <p:spPr>
            <a:xfrm>
              <a:off x="733529" y="5367744"/>
              <a:ext cx="2381459" cy="954107"/>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dirty="0"/>
            </a:p>
          </p:txBody>
        </p:sp>
        <p:sp>
          <p:nvSpPr>
            <p:cNvPr id="13" name="TextBox 12">
              <a:extLst>
                <a:ext uri="{FF2B5EF4-FFF2-40B4-BE49-F238E27FC236}">
                  <a16:creationId xmlns:a16="http://schemas.microsoft.com/office/drawing/2014/main" id="{A33CD709-CCF4-FC6C-19D2-6D35E16130FA}"/>
                </a:ext>
              </a:extLst>
            </p:cNvPr>
            <p:cNvSpPr txBox="1"/>
            <p:nvPr/>
          </p:nvSpPr>
          <p:spPr>
            <a:xfrm>
              <a:off x="733529" y="5367744"/>
              <a:ext cx="2381458" cy="923330"/>
            </a:xfrm>
            <a:prstGeom prst="rect">
              <a:avLst/>
            </a:prstGeom>
            <a:noFill/>
          </p:spPr>
          <p:txBody>
            <a:bodyPr wrap="square" rtlCol="0">
              <a:spAutoFit/>
            </a:bodyPr>
            <a:lstStyle/>
            <a:p>
              <a:pPr algn="ctr"/>
              <a:r>
                <a:rPr lang="en-GB" dirty="0">
                  <a:solidFill>
                    <a:schemeClr val="bg1"/>
                  </a:solidFill>
                </a:rPr>
                <a:t>An average £300k per application per year saving</a:t>
              </a:r>
            </a:p>
          </p:txBody>
        </p:sp>
        <p:sp>
          <p:nvSpPr>
            <p:cNvPr id="15" name="Rectangle: Rounded Corners 14">
              <a:extLst>
                <a:ext uri="{FF2B5EF4-FFF2-40B4-BE49-F238E27FC236}">
                  <a16:creationId xmlns:a16="http://schemas.microsoft.com/office/drawing/2014/main" id="{E8B93357-5768-2671-7A8B-FC749F89AE96}"/>
                </a:ext>
              </a:extLst>
            </p:cNvPr>
            <p:cNvSpPr/>
            <p:nvPr/>
          </p:nvSpPr>
          <p:spPr>
            <a:xfrm>
              <a:off x="3528087" y="5367744"/>
              <a:ext cx="2381459" cy="954107"/>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dirty="0"/>
            </a:p>
          </p:txBody>
        </p:sp>
        <p:sp>
          <p:nvSpPr>
            <p:cNvPr id="16" name="Rectangle: Rounded Corners 15">
              <a:extLst>
                <a:ext uri="{FF2B5EF4-FFF2-40B4-BE49-F238E27FC236}">
                  <a16:creationId xmlns:a16="http://schemas.microsoft.com/office/drawing/2014/main" id="{AC6F92EE-9F82-0036-1B83-6C971B464AF7}"/>
                </a:ext>
              </a:extLst>
            </p:cNvPr>
            <p:cNvSpPr/>
            <p:nvPr/>
          </p:nvSpPr>
          <p:spPr>
            <a:xfrm>
              <a:off x="6322645" y="5367744"/>
              <a:ext cx="2381459" cy="954107"/>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dirty="0"/>
            </a:p>
          </p:txBody>
        </p:sp>
        <p:sp>
          <p:nvSpPr>
            <p:cNvPr id="17" name="Rectangle: Rounded Corners 16">
              <a:extLst>
                <a:ext uri="{FF2B5EF4-FFF2-40B4-BE49-F238E27FC236}">
                  <a16:creationId xmlns:a16="http://schemas.microsoft.com/office/drawing/2014/main" id="{05889A2B-E394-4FA5-9F57-39076FA2236C}"/>
                </a:ext>
              </a:extLst>
            </p:cNvPr>
            <p:cNvSpPr/>
            <p:nvPr/>
          </p:nvSpPr>
          <p:spPr>
            <a:xfrm>
              <a:off x="9117204" y="5367744"/>
              <a:ext cx="2381459" cy="954107"/>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dirty="0"/>
            </a:p>
          </p:txBody>
        </p:sp>
        <p:sp>
          <p:nvSpPr>
            <p:cNvPr id="18" name="TextBox 17">
              <a:extLst>
                <a:ext uri="{FF2B5EF4-FFF2-40B4-BE49-F238E27FC236}">
                  <a16:creationId xmlns:a16="http://schemas.microsoft.com/office/drawing/2014/main" id="{19BAA3F4-26A4-4057-AE47-CBE7B71C5905}"/>
                </a:ext>
              </a:extLst>
            </p:cNvPr>
            <p:cNvSpPr txBox="1"/>
            <p:nvPr/>
          </p:nvSpPr>
          <p:spPr>
            <a:xfrm>
              <a:off x="3531856" y="5367744"/>
              <a:ext cx="2381458" cy="923330"/>
            </a:xfrm>
            <a:prstGeom prst="rect">
              <a:avLst/>
            </a:prstGeom>
            <a:noFill/>
            <a:ln>
              <a:noFill/>
            </a:ln>
          </p:spPr>
          <p:txBody>
            <a:bodyPr wrap="square" rtlCol="0">
              <a:spAutoFit/>
            </a:bodyPr>
            <a:lstStyle/>
            <a:p>
              <a:pPr algn="ctr"/>
              <a:r>
                <a:rPr lang="en-GB" dirty="0">
                  <a:solidFill>
                    <a:schemeClr val="bg1"/>
                  </a:solidFill>
                </a:rPr>
                <a:t>These systems were removed from the Trust’s risk register</a:t>
              </a:r>
            </a:p>
          </p:txBody>
        </p:sp>
        <p:sp>
          <p:nvSpPr>
            <p:cNvPr id="19" name="TextBox 18">
              <a:extLst>
                <a:ext uri="{FF2B5EF4-FFF2-40B4-BE49-F238E27FC236}">
                  <a16:creationId xmlns:a16="http://schemas.microsoft.com/office/drawing/2014/main" id="{D83D96EC-C3AB-BBA9-D995-09E51AD78711}"/>
                </a:ext>
              </a:extLst>
            </p:cNvPr>
            <p:cNvSpPr txBox="1"/>
            <p:nvPr/>
          </p:nvSpPr>
          <p:spPr>
            <a:xfrm>
              <a:off x="6330183" y="5367744"/>
              <a:ext cx="2381458" cy="923330"/>
            </a:xfrm>
            <a:prstGeom prst="rect">
              <a:avLst/>
            </a:prstGeom>
            <a:noFill/>
          </p:spPr>
          <p:txBody>
            <a:bodyPr wrap="square" rtlCol="0">
              <a:spAutoFit/>
            </a:bodyPr>
            <a:lstStyle/>
            <a:p>
              <a:pPr algn="ctr"/>
              <a:r>
                <a:rPr lang="en-GB" dirty="0">
                  <a:solidFill>
                    <a:schemeClr val="bg1"/>
                  </a:solidFill>
                </a:rPr>
                <a:t>Quick and easy access to legacy data via the EPR</a:t>
              </a:r>
            </a:p>
          </p:txBody>
        </p:sp>
        <p:sp>
          <p:nvSpPr>
            <p:cNvPr id="20" name="TextBox 19">
              <a:extLst>
                <a:ext uri="{FF2B5EF4-FFF2-40B4-BE49-F238E27FC236}">
                  <a16:creationId xmlns:a16="http://schemas.microsoft.com/office/drawing/2014/main" id="{1AB93D19-670A-8ED9-0DA1-47185417CF08}"/>
                </a:ext>
              </a:extLst>
            </p:cNvPr>
            <p:cNvSpPr txBox="1"/>
            <p:nvPr/>
          </p:nvSpPr>
          <p:spPr>
            <a:xfrm>
              <a:off x="9128511" y="5367744"/>
              <a:ext cx="2381458" cy="923330"/>
            </a:xfrm>
            <a:prstGeom prst="rect">
              <a:avLst/>
            </a:prstGeom>
            <a:noFill/>
          </p:spPr>
          <p:txBody>
            <a:bodyPr wrap="square" rtlCol="0">
              <a:spAutoFit/>
            </a:bodyPr>
            <a:lstStyle/>
            <a:p>
              <a:pPr algn="ctr"/>
              <a:r>
                <a:rPr lang="en-GB" dirty="0">
                  <a:solidFill>
                    <a:schemeClr val="bg1"/>
                  </a:solidFill>
                </a:rPr>
                <a:t>Transformed SARs &amp; FOIs from manual to a three-click process</a:t>
              </a:r>
            </a:p>
          </p:txBody>
        </p:sp>
      </p:grpSp>
      <p:pic>
        <p:nvPicPr>
          <p:cNvPr id="21" name="Picture 6">
            <a:extLst>
              <a:ext uri="{FF2B5EF4-FFF2-40B4-BE49-F238E27FC236}">
                <a16:creationId xmlns:a16="http://schemas.microsoft.com/office/drawing/2014/main" id="{7BD57D50-79D5-5BE5-235D-810C6D031CE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2125" y="2164134"/>
            <a:ext cx="2814229" cy="118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661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E1EEE-7783-B52E-95F2-2B5CA2A6F2C5}"/>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303556C-1E18-B913-A29C-DC38DA7EAA4A}"/>
              </a:ext>
            </a:extLst>
          </p:cNvPr>
          <p:cNvGraphicFramePr>
            <a:graphicFrameLocks noGrp="1"/>
          </p:cNvGraphicFramePr>
          <p:nvPr>
            <p:ph sz="quarter" idx="10"/>
            <p:extLst>
              <p:ext uri="{D42A27DB-BD31-4B8C-83A1-F6EECF244321}">
                <p14:modId xmlns:p14="http://schemas.microsoft.com/office/powerpoint/2010/main" val="3666672498"/>
              </p:ext>
            </p:extLst>
          </p:nvPr>
        </p:nvGraphicFramePr>
        <p:xfrm>
          <a:off x="419100" y="1927225"/>
          <a:ext cx="113538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18">
            <a:extLst>
              <a:ext uri="{FF2B5EF4-FFF2-40B4-BE49-F238E27FC236}">
                <a16:creationId xmlns:a16="http://schemas.microsoft.com/office/drawing/2014/main" id="{86F2C786-5BC7-A726-773D-214FF6E07C41}"/>
              </a:ext>
            </a:extLst>
          </p:cNvPr>
          <p:cNvSpPr>
            <a:spLocks noGrp="1"/>
          </p:cNvSpPr>
          <p:nvPr>
            <p:ph type="body" sz="quarter" idx="13"/>
          </p:nvPr>
        </p:nvSpPr>
        <p:spPr/>
        <p:txBody>
          <a:bodyPr/>
          <a:lstStyle/>
          <a:p>
            <a:r>
              <a:rPr lang="en-GB" dirty="0"/>
              <a:t>By Implementing A Clinical Data Repository, You Can:</a:t>
            </a:r>
          </a:p>
        </p:txBody>
      </p:sp>
      <p:sp>
        <p:nvSpPr>
          <p:cNvPr id="3" name="Title 2">
            <a:extLst>
              <a:ext uri="{FF2B5EF4-FFF2-40B4-BE49-F238E27FC236}">
                <a16:creationId xmlns:a16="http://schemas.microsoft.com/office/drawing/2014/main" id="{A3515EBE-BBFC-3EA1-3E28-CC11E6010B9C}"/>
              </a:ext>
            </a:extLst>
          </p:cNvPr>
          <p:cNvSpPr>
            <a:spLocks noGrp="1"/>
          </p:cNvSpPr>
          <p:nvPr>
            <p:ph type="title"/>
          </p:nvPr>
        </p:nvSpPr>
        <p:spPr/>
        <p:txBody>
          <a:bodyPr/>
          <a:lstStyle/>
          <a:p>
            <a:r>
              <a:rPr lang="en-GB" dirty="0"/>
              <a:t>3 Key Takeaways</a:t>
            </a:r>
          </a:p>
        </p:txBody>
      </p:sp>
      <p:pic>
        <p:nvPicPr>
          <p:cNvPr id="14" name="Graphic 13" descr="Badge with solid fill">
            <a:extLst>
              <a:ext uri="{FF2B5EF4-FFF2-40B4-BE49-F238E27FC236}">
                <a16:creationId xmlns:a16="http://schemas.microsoft.com/office/drawing/2014/main" id="{91809C26-F03B-679E-BC18-6FAA35611C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0351" y="3612231"/>
            <a:ext cx="1321200" cy="1321200"/>
          </a:xfrm>
          <a:prstGeom prst="rect">
            <a:avLst/>
          </a:prstGeom>
        </p:spPr>
      </p:pic>
      <p:pic>
        <p:nvPicPr>
          <p:cNvPr id="16" name="Graphic 15" descr="Badge 3 with solid fill">
            <a:extLst>
              <a:ext uri="{FF2B5EF4-FFF2-40B4-BE49-F238E27FC236}">
                <a16:creationId xmlns:a16="http://schemas.microsoft.com/office/drawing/2014/main" id="{2A86E386-6F48-8E4D-50BA-ED8785BF12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9673" y="5001368"/>
            <a:ext cx="1321200" cy="1321200"/>
          </a:xfrm>
          <a:prstGeom prst="rect">
            <a:avLst/>
          </a:prstGeom>
        </p:spPr>
      </p:pic>
      <p:pic>
        <p:nvPicPr>
          <p:cNvPr id="20" name="Graphic 19" descr="Badge 1 with solid fill">
            <a:extLst>
              <a:ext uri="{FF2B5EF4-FFF2-40B4-BE49-F238E27FC236}">
                <a16:creationId xmlns:a16="http://schemas.microsoft.com/office/drawing/2014/main" id="{62A30B99-0BCA-046B-F749-80D341C1A5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9673" y="2203913"/>
            <a:ext cx="1320362" cy="1320362"/>
          </a:xfrm>
          <a:prstGeom prst="rect">
            <a:avLst/>
          </a:prstGeom>
        </p:spPr>
      </p:pic>
    </p:spTree>
    <p:extLst>
      <p:ext uri="{BB962C8B-B14F-4D97-AF65-F5344CB8AC3E}">
        <p14:creationId xmlns:p14="http://schemas.microsoft.com/office/powerpoint/2010/main" val="3835137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F548F-D68D-F093-1198-86907CB8FD6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2E91E9-55B8-8513-C102-8EF52ACFDA8D}"/>
              </a:ext>
            </a:extLst>
          </p:cNvPr>
          <p:cNvSpPr>
            <a:spLocks noGrp="1"/>
          </p:cNvSpPr>
          <p:nvPr>
            <p:ph type="body" sz="quarter" idx="13"/>
          </p:nvPr>
        </p:nvSpPr>
        <p:spPr>
          <a:xfrm>
            <a:off x="0" y="1233740"/>
            <a:ext cx="12192000" cy="328007"/>
          </a:xfrm>
        </p:spPr>
        <p:txBody>
          <a:bodyPr/>
          <a:lstStyle/>
          <a:p>
            <a:r>
              <a:rPr lang="en-GB" dirty="0"/>
              <a:t>A British Company – Global Provider Of Healthcare Data Management Solutions</a:t>
            </a:r>
          </a:p>
        </p:txBody>
      </p:sp>
      <p:sp>
        <p:nvSpPr>
          <p:cNvPr id="4" name="Title 3">
            <a:extLst>
              <a:ext uri="{FF2B5EF4-FFF2-40B4-BE49-F238E27FC236}">
                <a16:creationId xmlns:a16="http://schemas.microsoft.com/office/drawing/2014/main" id="{B4F846B2-30FE-18B2-2BD2-144380A7590F}"/>
              </a:ext>
            </a:extLst>
          </p:cNvPr>
          <p:cNvSpPr>
            <a:spLocks noGrp="1"/>
          </p:cNvSpPr>
          <p:nvPr>
            <p:ph type="title"/>
          </p:nvPr>
        </p:nvSpPr>
        <p:spPr/>
        <p:txBody>
          <a:bodyPr/>
          <a:lstStyle/>
          <a:p>
            <a:r>
              <a:rPr lang="en-GB" dirty="0"/>
              <a:t>Why Trust BridgeHead Software?</a:t>
            </a:r>
          </a:p>
        </p:txBody>
      </p:sp>
      <p:grpSp>
        <p:nvGrpSpPr>
          <p:cNvPr id="7" name="Group 6">
            <a:extLst>
              <a:ext uri="{FF2B5EF4-FFF2-40B4-BE49-F238E27FC236}">
                <a16:creationId xmlns:a16="http://schemas.microsoft.com/office/drawing/2014/main" id="{174000D8-2BBE-C2DB-E79D-855A154B72F1}"/>
              </a:ext>
            </a:extLst>
          </p:cNvPr>
          <p:cNvGrpSpPr/>
          <p:nvPr/>
        </p:nvGrpSpPr>
        <p:grpSpPr>
          <a:xfrm>
            <a:off x="1265465" y="3493568"/>
            <a:ext cx="2998787" cy="1015661"/>
            <a:chOff x="4912092" y="2961658"/>
            <a:chExt cx="2998787" cy="1015661"/>
          </a:xfrm>
        </p:grpSpPr>
        <p:sp>
          <p:nvSpPr>
            <p:cNvPr id="8" name="TextBox 7">
              <a:extLst>
                <a:ext uri="{FF2B5EF4-FFF2-40B4-BE49-F238E27FC236}">
                  <a16:creationId xmlns:a16="http://schemas.microsoft.com/office/drawing/2014/main" id="{F01D0F75-099E-7F5B-FD8C-BB6D3180B41F}"/>
                </a:ext>
              </a:extLst>
            </p:cNvPr>
            <p:cNvSpPr txBox="1"/>
            <p:nvPr/>
          </p:nvSpPr>
          <p:spPr>
            <a:xfrm>
              <a:off x="5706688" y="2961658"/>
              <a:ext cx="2204191" cy="1015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latinLnBrk="1" hangingPunct="0"/>
              <a:r>
                <a:rPr lang="en-US" sz="2000" dirty="0">
                  <a:solidFill>
                    <a:schemeClr val="accent1"/>
                  </a:solidFill>
                  <a:latin typeface="Calibri" panose="020F0502020204030204" pitchFamily="34" charset="0"/>
                </a:rPr>
                <a:t>British Company</a:t>
              </a:r>
            </a:p>
            <a:p>
              <a:pPr latinLnBrk="1" hangingPunct="0"/>
              <a:r>
                <a:rPr lang="en-US" sz="2000" dirty="0">
                  <a:solidFill>
                    <a:schemeClr val="bg1"/>
                  </a:solidFill>
                  <a:latin typeface="Calibri" panose="020F0502020204030204" pitchFamily="34" charset="0"/>
                </a:rPr>
                <a:t>Founded in </a:t>
              </a:r>
              <a:r>
                <a:rPr lang="en-US" sz="2000" dirty="0">
                  <a:solidFill>
                    <a:schemeClr val="accent1"/>
                  </a:solidFill>
                  <a:latin typeface="Calibri" panose="020F0502020204030204" pitchFamily="34" charset="0"/>
                </a:rPr>
                <a:t>1994 </a:t>
              </a:r>
              <a:br>
                <a:rPr lang="en-US" sz="2000" dirty="0">
                  <a:solidFill>
                    <a:schemeClr val="accent1"/>
                  </a:solidFill>
                  <a:latin typeface="Calibri" panose="020F0502020204030204" pitchFamily="34" charset="0"/>
                </a:rPr>
              </a:br>
              <a:r>
                <a:rPr lang="en-US" sz="2000" dirty="0">
                  <a:solidFill>
                    <a:schemeClr val="bg1"/>
                  </a:solidFill>
                  <a:latin typeface="Calibri" panose="020F0502020204030204" pitchFamily="34" charset="0"/>
                </a:rPr>
                <a:t>HQ in UK + US office</a:t>
              </a:r>
            </a:p>
          </p:txBody>
        </p:sp>
        <p:pic>
          <p:nvPicPr>
            <p:cNvPr id="9" name="Picture 8" descr="MapPoint.png">
              <a:extLst>
                <a:ext uri="{FF2B5EF4-FFF2-40B4-BE49-F238E27FC236}">
                  <a16:creationId xmlns:a16="http://schemas.microsoft.com/office/drawing/2014/main" id="{4670AB24-01FE-534E-7DFA-DFDF021DD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2092" y="3107473"/>
              <a:ext cx="544968" cy="724029"/>
            </a:xfrm>
            <a:prstGeom prst="rect">
              <a:avLst/>
            </a:prstGeom>
          </p:spPr>
        </p:pic>
      </p:grpSp>
      <p:grpSp>
        <p:nvGrpSpPr>
          <p:cNvPr id="13" name="Group 12">
            <a:extLst>
              <a:ext uri="{FF2B5EF4-FFF2-40B4-BE49-F238E27FC236}">
                <a16:creationId xmlns:a16="http://schemas.microsoft.com/office/drawing/2014/main" id="{2FF1240F-AD35-D475-DA2E-17598460CF9A}"/>
              </a:ext>
            </a:extLst>
          </p:cNvPr>
          <p:cNvGrpSpPr/>
          <p:nvPr/>
        </p:nvGrpSpPr>
        <p:grpSpPr>
          <a:xfrm>
            <a:off x="1265465" y="5019745"/>
            <a:ext cx="3190508" cy="707884"/>
            <a:chOff x="5047559" y="5296996"/>
            <a:chExt cx="3190508" cy="707884"/>
          </a:xfrm>
        </p:grpSpPr>
        <p:sp>
          <p:nvSpPr>
            <p:cNvPr id="14" name="TextBox 13">
              <a:extLst>
                <a:ext uri="{FF2B5EF4-FFF2-40B4-BE49-F238E27FC236}">
                  <a16:creationId xmlns:a16="http://schemas.microsoft.com/office/drawing/2014/main" id="{BE011FBB-79EC-85FB-0CE7-F991C940E136}"/>
                </a:ext>
              </a:extLst>
            </p:cNvPr>
            <p:cNvSpPr txBox="1"/>
            <p:nvPr/>
          </p:nvSpPr>
          <p:spPr>
            <a:xfrm>
              <a:off x="5842155" y="5296996"/>
              <a:ext cx="2395912"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000" dirty="0">
                  <a:solidFill>
                    <a:schemeClr val="bg1"/>
                  </a:solidFill>
                  <a:latin typeface="Calibri" panose="020F0502020204030204" pitchFamily="34" charset="0"/>
                </a:rPr>
                <a:t>Application, storage &amp; hardware agnostic</a:t>
              </a:r>
            </a:p>
          </p:txBody>
        </p:sp>
        <p:pic>
          <p:nvPicPr>
            <p:cNvPr id="15" name="Picture 14" descr="Box.png">
              <a:extLst>
                <a:ext uri="{FF2B5EF4-FFF2-40B4-BE49-F238E27FC236}">
                  <a16:creationId xmlns:a16="http://schemas.microsoft.com/office/drawing/2014/main" id="{4CF2571C-DE50-3E11-00FF-724DBC337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7559" y="5393225"/>
              <a:ext cx="569958" cy="523112"/>
            </a:xfrm>
            <a:prstGeom prst="rect">
              <a:avLst/>
            </a:prstGeom>
          </p:spPr>
        </p:pic>
      </p:grpSp>
      <p:grpSp>
        <p:nvGrpSpPr>
          <p:cNvPr id="16" name="Group 15">
            <a:extLst>
              <a:ext uri="{FF2B5EF4-FFF2-40B4-BE49-F238E27FC236}">
                <a16:creationId xmlns:a16="http://schemas.microsoft.com/office/drawing/2014/main" id="{C6C5B010-8DF5-7D4F-1211-DC699823EF6D}"/>
              </a:ext>
            </a:extLst>
          </p:cNvPr>
          <p:cNvGrpSpPr/>
          <p:nvPr/>
        </p:nvGrpSpPr>
        <p:grpSpPr>
          <a:xfrm>
            <a:off x="1265465" y="2152058"/>
            <a:ext cx="3327847" cy="830995"/>
            <a:chOff x="1557218" y="2540641"/>
            <a:chExt cx="3327847" cy="830995"/>
          </a:xfrm>
        </p:grpSpPr>
        <p:grpSp>
          <p:nvGrpSpPr>
            <p:cNvPr id="17" name="Group 16">
              <a:extLst>
                <a:ext uri="{FF2B5EF4-FFF2-40B4-BE49-F238E27FC236}">
                  <a16:creationId xmlns:a16="http://schemas.microsoft.com/office/drawing/2014/main" id="{75C06950-0C01-8E5B-6E9A-6D01D2327B7A}"/>
                </a:ext>
              </a:extLst>
            </p:cNvPr>
            <p:cNvGrpSpPr/>
            <p:nvPr/>
          </p:nvGrpSpPr>
          <p:grpSpPr>
            <a:xfrm>
              <a:off x="1557218" y="2540641"/>
              <a:ext cx="1957353" cy="830995"/>
              <a:chOff x="1557218" y="2540641"/>
              <a:chExt cx="1957353" cy="830995"/>
            </a:xfrm>
          </p:grpSpPr>
          <p:pic>
            <p:nvPicPr>
              <p:cNvPr id="19" name="Picture 18">
                <a:extLst>
                  <a:ext uri="{FF2B5EF4-FFF2-40B4-BE49-F238E27FC236}">
                    <a16:creationId xmlns:a16="http://schemas.microsoft.com/office/drawing/2014/main" id="{77789C09-C5F5-A4BB-71DA-84724D2D06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7218" y="2672258"/>
                <a:ext cx="1541914" cy="659724"/>
              </a:xfrm>
              <a:prstGeom prst="rect">
                <a:avLst/>
              </a:prstGeom>
            </p:spPr>
          </p:pic>
          <p:sp>
            <p:nvSpPr>
              <p:cNvPr id="20" name="TextBox 19">
                <a:extLst>
                  <a:ext uri="{FF2B5EF4-FFF2-40B4-BE49-F238E27FC236}">
                    <a16:creationId xmlns:a16="http://schemas.microsoft.com/office/drawing/2014/main" id="{3A824B7E-2CBA-33FF-42DD-FBD71528E5EB}"/>
                  </a:ext>
                </a:extLst>
              </p:cNvPr>
              <p:cNvSpPr txBox="1"/>
              <p:nvPr/>
            </p:nvSpPr>
            <p:spPr>
              <a:xfrm>
                <a:off x="3116066" y="2540641"/>
                <a:ext cx="398505"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4800" dirty="0">
                    <a:solidFill>
                      <a:srgbClr val="B190C0"/>
                    </a:solidFill>
                    <a:latin typeface="Calibri" panose="020F0502020204030204" pitchFamily="34" charset="0"/>
                  </a:rPr>
                  <a:t>+</a:t>
                </a:r>
                <a:endParaRPr lang="en-US" sz="2000" dirty="0">
                  <a:solidFill>
                    <a:srgbClr val="B190C0"/>
                  </a:solidFill>
                  <a:latin typeface="Calibri" panose="020F0502020204030204" pitchFamily="34" charset="0"/>
                </a:endParaRPr>
              </a:p>
            </p:txBody>
          </p:sp>
        </p:grpSp>
        <p:sp>
          <p:nvSpPr>
            <p:cNvPr id="18" name="TextBox 17">
              <a:extLst>
                <a:ext uri="{FF2B5EF4-FFF2-40B4-BE49-F238E27FC236}">
                  <a16:creationId xmlns:a16="http://schemas.microsoft.com/office/drawing/2014/main" id="{112CEABF-183B-4C8B-54A2-2D0022673D6F}"/>
                </a:ext>
              </a:extLst>
            </p:cNvPr>
            <p:cNvSpPr txBox="1"/>
            <p:nvPr/>
          </p:nvSpPr>
          <p:spPr>
            <a:xfrm>
              <a:off x="3689034" y="2619131"/>
              <a:ext cx="1196031"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000" dirty="0">
                  <a:solidFill>
                    <a:schemeClr val="bg1"/>
                  </a:solidFill>
                  <a:latin typeface="Calibri" panose="020F0502020204030204" pitchFamily="34" charset="0"/>
                </a:rPr>
                <a:t>hospitals </a:t>
              </a:r>
              <a:br>
                <a:rPr lang="en-US" sz="2000" dirty="0">
                  <a:solidFill>
                    <a:schemeClr val="bg1"/>
                  </a:solidFill>
                  <a:latin typeface="Calibri" panose="020F0502020204030204" pitchFamily="34" charset="0"/>
                </a:rPr>
              </a:br>
              <a:r>
                <a:rPr lang="en-US" sz="2000" dirty="0">
                  <a:solidFill>
                    <a:schemeClr val="bg1"/>
                  </a:solidFill>
                  <a:latin typeface="Calibri" panose="020F0502020204030204" pitchFamily="34" charset="0"/>
                </a:rPr>
                <a:t>worldwide</a:t>
              </a:r>
            </a:p>
          </p:txBody>
        </p:sp>
      </p:grpSp>
      <p:pic>
        <p:nvPicPr>
          <p:cNvPr id="23" name="Picture 22" descr="A colorful hexagons with numbers and a cube&#10;&#10;Description automatically generated">
            <a:extLst>
              <a:ext uri="{FF2B5EF4-FFF2-40B4-BE49-F238E27FC236}">
                <a16:creationId xmlns:a16="http://schemas.microsoft.com/office/drawing/2014/main" id="{842031D3-CB3F-8E60-D2DB-F70481BD44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83576" y="1637475"/>
            <a:ext cx="3553717" cy="3553717"/>
          </a:xfrm>
          <a:prstGeom prst="rect">
            <a:avLst/>
          </a:prstGeom>
          <a:noFill/>
          <a:ln>
            <a:noFill/>
          </a:ln>
        </p:spPr>
      </p:pic>
      <p:sp>
        <p:nvSpPr>
          <p:cNvPr id="24" name="TextBox 23">
            <a:extLst>
              <a:ext uri="{FF2B5EF4-FFF2-40B4-BE49-F238E27FC236}">
                <a16:creationId xmlns:a16="http://schemas.microsoft.com/office/drawing/2014/main" id="{050E2934-8BC8-D458-67E0-5B279FD99960}"/>
              </a:ext>
            </a:extLst>
          </p:cNvPr>
          <p:cNvSpPr txBox="1"/>
          <p:nvPr/>
        </p:nvSpPr>
        <p:spPr>
          <a:xfrm>
            <a:off x="7271255" y="4876439"/>
            <a:ext cx="3665716"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US" sz="2000" dirty="0">
                <a:solidFill>
                  <a:schemeClr val="bg1"/>
                </a:solidFill>
                <a:latin typeface="Calibri" panose="020F0502020204030204" pitchFamily="34" charset="0"/>
              </a:rPr>
              <a:t>In 2024, BridgeHead celebrated its </a:t>
            </a:r>
            <a:br>
              <a:rPr lang="en-US" sz="2000" dirty="0">
                <a:solidFill>
                  <a:schemeClr val="bg1"/>
                </a:solidFill>
                <a:latin typeface="Calibri" panose="020F0502020204030204" pitchFamily="34" charset="0"/>
              </a:rPr>
            </a:br>
            <a:r>
              <a:rPr lang="en-US" sz="2000" dirty="0">
                <a:solidFill>
                  <a:schemeClr val="bg1"/>
                </a:solidFill>
                <a:latin typeface="Calibri" panose="020F0502020204030204" pitchFamily="34" charset="0"/>
              </a:rPr>
              <a:t>30 year anniversary</a:t>
            </a:r>
          </a:p>
        </p:txBody>
      </p:sp>
      <p:grpSp>
        <p:nvGrpSpPr>
          <p:cNvPr id="3" name="Group 2">
            <a:extLst>
              <a:ext uri="{FF2B5EF4-FFF2-40B4-BE49-F238E27FC236}">
                <a16:creationId xmlns:a16="http://schemas.microsoft.com/office/drawing/2014/main" id="{00A2F72A-0449-2935-9F69-21C1E94A7247}"/>
              </a:ext>
            </a:extLst>
          </p:cNvPr>
          <p:cNvGrpSpPr/>
          <p:nvPr/>
        </p:nvGrpSpPr>
        <p:grpSpPr>
          <a:xfrm>
            <a:off x="10163805" y="-1131490"/>
            <a:ext cx="3539670" cy="707884"/>
            <a:chOff x="957534" y="5296996"/>
            <a:chExt cx="3539670" cy="707884"/>
          </a:xfrm>
        </p:grpSpPr>
        <p:sp>
          <p:nvSpPr>
            <p:cNvPr id="5" name="TextBox 4">
              <a:extLst>
                <a:ext uri="{FF2B5EF4-FFF2-40B4-BE49-F238E27FC236}">
                  <a16:creationId xmlns:a16="http://schemas.microsoft.com/office/drawing/2014/main" id="{9FD134F0-7EC7-3D4A-01E6-35E4E84611C1}"/>
                </a:ext>
              </a:extLst>
            </p:cNvPr>
            <p:cNvSpPr txBox="1"/>
            <p:nvPr/>
          </p:nvSpPr>
          <p:spPr>
            <a:xfrm>
              <a:off x="1757595" y="5296996"/>
              <a:ext cx="2739609"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000" dirty="0">
                  <a:solidFill>
                    <a:schemeClr val="bg1"/>
                  </a:solidFill>
                  <a:latin typeface="Calibri" panose="020F0502020204030204" pitchFamily="34" charset="0"/>
                </a:rPr>
                <a:t>1 in 5 NA hospitals use</a:t>
              </a:r>
              <a:br>
                <a:rPr lang="en-US" sz="2000" dirty="0">
                  <a:solidFill>
                    <a:schemeClr val="bg1"/>
                  </a:solidFill>
                  <a:latin typeface="Calibri" panose="020F0502020204030204" pitchFamily="34" charset="0"/>
                </a:rPr>
              </a:br>
              <a:r>
                <a:rPr lang="en-US" sz="2000" dirty="0">
                  <a:solidFill>
                    <a:schemeClr val="bg1"/>
                  </a:solidFill>
                  <a:latin typeface="Calibri" panose="020F0502020204030204" pitchFamily="34" charset="0"/>
                </a:rPr>
                <a:t>BridgeHead Software</a:t>
              </a:r>
            </a:p>
          </p:txBody>
        </p:sp>
        <p:pic>
          <p:nvPicPr>
            <p:cNvPr id="6" name="Picture 5" descr="Earth.png">
              <a:extLst>
                <a:ext uri="{FF2B5EF4-FFF2-40B4-BE49-F238E27FC236}">
                  <a16:creationId xmlns:a16="http://schemas.microsoft.com/office/drawing/2014/main" id="{64781802-F2AF-C44C-091F-3A28C0E2CD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534" y="5340914"/>
              <a:ext cx="575423" cy="575423"/>
            </a:xfrm>
            <a:prstGeom prst="rect">
              <a:avLst/>
            </a:prstGeom>
          </p:spPr>
        </p:pic>
      </p:grpSp>
    </p:spTree>
    <p:extLst>
      <p:ext uri="{BB962C8B-B14F-4D97-AF65-F5344CB8AC3E}">
        <p14:creationId xmlns:p14="http://schemas.microsoft.com/office/powerpoint/2010/main" val="149235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CA41D2-49FA-5E18-A08C-4183AF5244E3}"/>
              </a:ext>
            </a:extLst>
          </p:cNvPr>
          <p:cNvSpPr>
            <a:spLocks noGrp="1"/>
          </p:cNvSpPr>
          <p:nvPr>
            <p:ph type="body" sz="quarter" idx="11"/>
          </p:nvPr>
        </p:nvSpPr>
        <p:spPr/>
        <p:txBody>
          <a:bodyPr/>
          <a:lstStyle/>
          <a:p>
            <a:r>
              <a:rPr lang="en-GB" dirty="0"/>
              <a:t>MEDITECH Expanse</a:t>
            </a:r>
          </a:p>
        </p:txBody>
      </p:sp>
      <p:sp>
        <p:nvSpPr>
          <p:cNvPr id="3" name="Text Placeholder 2">
            <a:extLst>
              <a:ext uri="{FF2B5EF4-FFF2-40B4-BE49-F238E27FC236}">
                <a16:creationId xmlns:a16="http://schemas.microsoft.com/office/drawing/2014/main" id="{BE4BB033-01BE-D401-1EE4-FF77E45ADFB7}"/>
              </a:ext>
            </a:extLst>
          </p:cNvPr>
          <p:cNvSpPr>
            <a:spLocks noGrp="1"/>
          </p:cNvSpPr>
          <p:nvPr>
            <p:ph type="body" sz="quarter" idx="12"/>
          </p:nvPr>
        </p:nvSpPr>
        <p:spPr/>
        <p:txBody>
          <a:bodyPr/>
          <a:lstStyle/>
          <a:p>
            <a:r>
              <a:rPr lang="en-GB" dirty="0"/>
              <a:t>The Problem Of Data!</a:t>
            </a:r>
          </a:p>
        </p:txBody>
      </p:sp>
    </p:spTree>
    <p:extLst>
      <p:ext uri="{BB962C8B-B14F-4D97-AF65-F5344CB8AC3E}">
        <p14:creationId xmlns:p14="http://schemas.microsoft.com/office/powerpoint/2010/main" val="621219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169C1D-A02C-E2BD-78C8-01FB78E4303F}"/>
              </a:ext>
            </a:extLst>
          </p:cNvPr>
          <p:cNvSpPr>
            <a:spLocks noGrp="1"/>
          </p:cNvSpPr>
          <p:nvPr>
            <p:ph type="title"/>
          </p:nvPr>
        </p:nvSpPr>
        <p:spPr/>
        <p:txBody>
          <a:bodyPr/>
          <a:lstStyle/>
          <a:p>
            <a:r>
              <a:rPr lang="en-GB" dirty="0"/>
              <a:t>BridgeHead Customers</a:t>
            </a:r>
          </a:p>
        </p:txBody>
      </p:sp>
      <p:sp>
        <p:nvSpPr>
          <p:cNvPr id="6" name="Rectangle: Rounded Corners 5">
            <a:extLst>
              <a:ext uri="{FF2B5EF4-FFF2-40B4-BE49-F238E27FC236}">
                <a16:creationId xmlns:a16="http://schemas.microsoft.com/office/drawing/2014/main" id="{630990BB-E607-29E6-2BFB-6C3248024680}"/>
              </a:ext>
            </a:extLst>
          </p:cNvPr>
          <p:cNvSpPr>
            <a:spLocks noGrp="1" noRot="1" noMove="1" noResize="1" noEditPoints="1" noAdjustHandles="1" noChangeArrowheads="1" noChangeShapeType="1"/>
          </p:cNvSpPr>
          <p:nvPr/>
        </p:nvSpPr>
        <p:spPr>
          <a:xfrm>
            <a:off x="188359" y="1222625"/>
            <a:ext cx="11815281" cy="545557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8" descr="Kuwait Oil Logo PNG Vectors Free Download">
            <a:extLst>
              <a:ext uri="{FF2B5EF4-FFF2-40B4-BE49-F238E27FC236}">
                <a16:creationId xmlns:a16="http://schemas.microsoft.com/office/drawing/2014/main" id="{AE579184-6203-AF89-ACB6-B6B469DDE5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57" r="8279"/>
          <a:stretch/>
        </p:blipFill>
        <p:spPr bwMode="auto">
          <a:xfrm>
            <a:off x="10777928" y="4801326"/>
            <a:ext cx="1160650" cy="12826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0" descr="General Orientation Materials and Key Policies and Procedures">
            <a:extLst>
              <a:ext uri="{FF2B5EF4-FFF2-40B4-BE49-F238E27FC236}">
                <a16:creationId xmlns:a16="http://schemas.microsoft.com/office/drawing/2014/main" id="{F4DB779E-BB5C-7A8F-D6C3-766F466AB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970" y="4395897"/>
            <a:ext cx="1538325" cy="7938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2" descr="Emerson Health">
            <a:extLst>
              <a:ext uri="{FF2B5EF4-FFF2-40B4-BE49-F238E27FC236}">
                <a16:creationId xmlns:a16="http://schemas.microsoft.com/office/drawing/2014/main" id="{59FA7C47-B5AE-B8DF-0CFB-004A52B71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04" y="4685165"/>
            <a:ext cx="1933724" cy="5894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2" descr="Lima Memorial Health System Logo">
            <a:extLst>
              <a:ext uri="{FF2B5EF4-FFF2-40B4-BE49-F238E27FC236}">
                <a16:creationId xmlns:a16="http://schemas.microsoft.com/office/drawing/2014/main" id="{85CFFB71-C729-D369-7164-79D51DB03F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9551" y="4900009"/>
            <a:ext cx="1914598" cy="5956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FA9E09B-B47C-CB1A-988A-76FD9EFFEB52}"/>
              </a:ext>
            </a:extLst>
          </p:cNvPr>
          <p:cNvPicPr>
            <a:picLocks noChangeAspect="1"/>
          </p:cNvPicPr>
          <p:nvPr/>
        </p:nvPicPr>
        <p:blipFill>
          <a:blip r:embed="rId7"/>
          <a:stretch>
            <a:fillRect/>
          </a:stretch>
        </p:blipFill>
        <p:spPr>
          <a:xfrm>
            <a:off x="5028853" y="1340321"/>
            <a:ext cx="2112789" cy="661838"/>
          </a:xfrm>
          <a:prstGeom prst="rect">
            <a:avLst/>
          </a:prstGeom>
        </p:spPr>
      </p:pic>
      <p:pic>
        <p:nvPicPr>
          <p:cNvPr id="12" name="Picture 20" descr="The Rotherham NHS Foundation Trust">
            <a:extLst>
              <a:ext uri="{FF2B5EF4-FFF2-40B4-BE49-F238E27FC236}">
                <a16:creationId xmlns:a16="http://schemas.microsoft.com/office/drawing/2014/main" id="{59772D69-6FEA-9FE2-8AF2-D4CBF4E8AC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4463" y="1363113"/>
            <a:ext cx="1619372" cy="8514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4" descr="Houston Healthcare">
            <a:extLst>
              <a:ext uri="{FF2B5EF4-FFF2-40B4-BE49-F238E27FC236}">
                <a16:creationId xmlns:a16="http://schemas.microsoft.com/office/drawing/2014/main" id="{3622D531-05DF-13D8-A0C3-AD345F0AF5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4982" y="6024961"/>
            <a:ext cx="3033574" cy="4294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8" descr="Cobre Valley Regional Medical Center Logo">
            <a:extLst>
              <a:ext uri="{FF2B5EF4-FFF2-40B4-BE49-F238E27FC236}">
                <a16:creationId xmlns:a16="http://schemas.microsoft.com/office/drawing/2014/main" id="{293E847A-0C09-E5E3-DA56-650903D5A8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5847" y="1760272"/>
            <a:ext cx="1933723" cy="6029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a:extLst>
              <a:ext uri="{FF2B5EF4-FFF2-40B4-BE49-F238E27FC236}">
                <a16:creationId xmlns:a16="http://schemas.microsoft.com/office/drawing/2014/main" id="{AEB28CA1-3921-CD31-EABE-F8F2939C20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5553" y="5435201"/>
            <a:ext cx="2074006" cy="6290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E9395B5-F3BA-3210-F445-5DA7ADA5EDA0}"/>
              </a:ext>
            </a:extLst>
          </p:cNvPr>
          <p:cNvPicPr>
            <a:picLocks noChangeAspect="1"/>
          </p:cNvPicPr>
          <p:nvPr/>
        </p:nvPicPr>
        <p:blipFill>
          <a:blip r:embed="rId12"/>
          <a:stretch>
            <a:fillRect/>
          </a:stretch>
        </p:blipFill>
        <p:spPr>
          <a:xfrm>
            <a:off x="4191697" y="5442666"/>
            <a:ext cx="1933723" cy="464525"/>
          </a:xfrm>
          <a:prstGeom prst="rect">
            <a:avLst/>
          </a:prstGeom>
        </p:spPr>
      </p:pic>
      <p:pic>
        <p:nvPicPr>
          <p:cNvPr id="18" name="Picture 38" descr="Cayuga Health Acquires 108,000 sq. ft. at The Shops at ...">
            <a:extLst>
              <a:ext uri="{FF2B5EF4-FFF2-40B4-BE49-F238E27FC236}">
                <a16:creationId xmlns:a16="http://schemas.microsoft.com/office/drawing/2014/main" id="{DBC30F9B-A15F-D422-F70C-4CECA3E40F0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2951" b="18240"/>
          <a:stretch/>
        </p:blipFill>
        <p:spPr bwMode="auto">
          <a:xfrm>
            <a:off x="7785508" y="4157490"/>
            <a:ext cx="1795192" cy="6475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6" descr="Finger Lakes logo">
            <a:extLst>
              <a:ext uri="{FF2B5EF4-FFF2-40B4-BE49-F238E27FC236}">
                <a16:creationId xmlns:a16="http://schemas.microsoft.com/office/drawing/2014/main" id="{BCC0A64D-6AA1-7414-4D68-86D1D9BF6C2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55079" y="1353699"/>
            <a:ext cx="2518215" cy="3207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66DEAE9-FA23-AEA3-C519-4FA346470A9A}"/>
              </a:ext>
            </a:extLst>
          </p:cNvPr>
          <p:cNvPicPr>
            <a:picLocks noChangeAspect="1"/>
          </p:cNvPicPr>
          <p:nvPr/>
        </p:nvPicPr>
        <p:blipFill>
          <a:blip r:embed="rId15"/>
          <a:stretch>
            <a:fillRect/>
          </a:stretch>
        </p:blipFill>
        <p:spPr>
          <a:xfrm>
            <a:off x="9362810" y="2331698"/>
            <a:ext cx="2518215" cy="661838"/>
          </a:xfrm>
          <a:prstGeom prst="rect">
            <a:avLst/>
          </a:prstGeom>
        </p:spPr>
      </p:pic>
      <p:pic>
        <p:nvPicPr>
          <p:cNvPr id="22" name="Picture 21">
            <a:extLst>
              <a:ext uri="{FF2B5EF4-FFF2-40B4-BE49-F238E27FC236}">
                <a16:creationId xmlns:a16="http://schemas.microsoft.com/office/drawing/2014/main" id="{B9D0DF32-7A33-30AD-71EE-B8D52D926EB0}"/>
              </a:ext>
            </a:extLst>
          </p:cNvPr>
          <p:cNvPicPr>
            <a:picLocks noChangeAspect="1"/>
          </p:cNvPicPr>
          <p:nvPr/>
        </p:nvPicPr>
        <p:blipFill>
          <a:blip r:embed="rId16"/>
          <a:stretch>
            <a:fillRect/>
          </a:stretch>
        </p:blipFill>
        <p:spPr>
          <a:xfrm>
            <a:off x="5086584" y="2092750"/>
            <a:ext cx="2205757" cy="702640"/>
          </a:xfrm>
          <a:prstGeom prst="rect">
            <a:avLst/>
          </a:prstGeom>
        </p:spPr>
      </p:pic>
      <p:pic>
        <p:nvPicPr>
          <p:cNvPr id="23" name="Picture 22" descr="Beacon Hospital • Beacon Court">
            <a:extLst>
              <a:ext uri="{FF2B5EF4-FFF2-40B4-BE49-F238E27FC236}">
                <a16:creationId xmlns:a16="http://schemas.microsoft.com/office/drawing/2014/main" id="{9D0F0892-DBA9-EC84-66D5-ABB92841001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7660" b="36241"/>
          <a:stretch/>
        </p:blipFill>
        <p:spPr bwMode="auto">
          <a:xfrm>
            <a:off x="8498633" y="5489573"/>
            <a:ext cx="2164134" cy="5648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arlow Respiratory Hospital Publishes Outcomes Book">
            <a:extLst>
              <a:ext uri="{FF2B5EF4-FFF2-40B4-BE49-F238E27FC236}">
                <a16:creationId xmlns:a16="http://schemas.microsoft.com/office/drawing/2014/main" id="{9ED31045-FDD7-0A98-80D0-0CFA288220E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20897" y="2997221"/>
            <a:ext cx="1573205" cy="82408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close-up of a logo&#10;&#10;AI-generated content may be incorrect.">
            <a:extLst>
              <a:ext uri="{FF2B5EF4-FFF2-40B4-BE49-F238E27FC236}">
                <a16:creationId xmlns:a16="http://schemas.microsoft.com/office/drawing/2014/main" id="{D14C1E2C-823B-6134-8271-31EBCD436D86}"/>
              </a:ext>
            </a:extLst>
          </p:cNvPr>
          <p:cNvPicPr>
            <a:picLocks noChangeAspect="1"/>
          </p:cNvPicPr>
          <p:nvPr/>
        </p:nvPicPr>
        <p:blipFill>
          <a:blip r:embed="rId19">
            <a:extLst>
              <a:ext uri="{28A0092B-C50C-407E-A947-70E740481C1C}">
                <a14:useLocalDpi xmlns:a14="http://schemas.microsoft.com/office/drawing/2010/main" val="0"/>
              </a:ext>
            </a:extLst>
          </a:blip>
          <a:srcRect l="13949" t="25362" r="14628" b="26626"/>
          <a:stretch/>
        </p:blipFill>
        <p:spPr>
          <a:xfrm>
            <a:off x="7612007" y="2457335"/>
            <a:ext cx="1767821" cy="891272"/>
          </a:xfrm>
          <a:prstGeom prst="rect">
            <a:avLst/>
          </a:prstGeom>
        </p:spPr>
      </p:pic>
      <p:pic>
        <p:nvPicPr>
          <p:cNvPr id="26" name="Picture 25" descr="A logo with blue and white text&#10;&#10;AI-generated content may be incorrect.">
            <a:extLst>
              <a:ext uri="{FF2B5EF4-FFF2-40B4-BE49-F238E27FC236}">
                <a16:creationId xmlns:a16="http://schemas.microsoft.com/office/drawing/2014/main" id="{0D4647F3-1DBF-5D3B-8660-68CD94E83C67}"/>
              </a:ext>
            </a:extLst>
          </p:cNvPr>
          <p:cNvPicPr>
            <a:picLocks noChangeAspect="1"/>
          </p:cNvPicPr>
          <p:nvPr/>
        </p:nvPicPr>
        <p:blipFill>
          <a:blip r:embed="rId20">
            <a:extLst>
              <a:ext uri="{28A0092B-C50C-407E-A947-70E740481C1C}">
                <a14:useLocalDpi xmlns:a14="http://schemas.microsoft.com/office/drawing/2010/main" val="0"/>
              </a:ext>
            </a:extLst>
          </a:blip>
          <a:srcRect t="30928" b="30924"/>
          <a:stretch/>
        </p:blipFill>
        <p:spPr>
          <a:xfrm>
            <a:off x="5163799" y="2795390"/>
            <a:ext cx="2371725" cy="904762"/>
          </a:xfrm>
          <a:prstGeom prst="rect">
            <a:avLst/>
          </a:prstGeom>
        </p:spPr>
      </p:pic>
      <p:pic>
        <p:nvPicPr>
          <p:cNvPr id="27" name="Picture 26" descr="A close-up of a logo&#10;&#10;AI-generated content may be incorrect.">
            <a:extLst>
              <a:ext uri="{FF2B5EF4-FFF2-40B4-BE49-F238E27FC236}">
                <a16:creationId xmlns:a16="http://schemas.microsoft.com/office/drawing/2014/main" id="{804D3A4E-2C93-A4C7-EB0C-F64C572A1455}"/>
              </a:ext>
            </a:extLst>
          </p:cNvPr>
          <p:cNvPicPr>
            <a:picLocks noChangeAspect="1"/>
          </p:cNvPicPr>
          <p:nvPr/>
        </p:nvPicPr>
        <p:blipFill>
          <a:blip r:embed="rId21">
            <a:extLst>
              <a:ext uri="{28A0092B-C50C-407E-A947-70E740481C1C}">
                <a14:useLocalDpi xmlns:a14="http://schemas.microsoft.com/office/drawing/2010/main" val="0"/>
              </a:ext>
            </a:extLst>
          </a:blip>
          <a:srcRect l="9781" t="32946" r="10219" b="33300"/>
          <a:stretch/>
        </p:blipFill>
        <p:spPr>
          <a:xfrm>
            <a:off x="9669704" y="3884444"/>
            <a:ext cx="2216448" cy="701369"/>
          </a:xfrm>
          <a:prstGeom prst="rect">
            <a:avLst/>
          </a:prstGeom>
        </p:spPr>
      </p:pic>
      <p:pic>
        <p:nvPicPr>
          <p:cNvPr id="28" name="Picture 27" descr="A close-up of a logo&#10;&#10;AI-generated content may be incorrect.">
            <a:extLst>
              <a:ext uri="{FF2B5EF4-FFF2-40B4-BE49-F238E27FC236}">
                <a16:creationId xmlns:a16="http://schemas.microsoft.com/office/drawing/2014/main" id="{DB3175F8-7971-88E4-F332-3CEB651DB2EC}"/>
              </a:ext>
            </a:extLst>
          </p:cNvPr>
          <p:cNvPicPr>
            <a:picLocks noChangeAspect="1"/>
          </p:cNvPicPr>
          <p:nvPr/>
        </p:nvPicPr>
        <p:blipFill>
          <a:blip r:embed="rId22">
            <a:extLst>
              <a:ext uri="{28A0092B-C50C-407E-A947-70E740481C1C}">
                <a14:useLocalDpi xmlns:a14="http://schemas.microsoft.com/office/drawing/2010/main" val="0"/>
              </a:ext>
            </a:extLst>
          </a:blip>
          <a:srcRect t="39256" b="39015"/>
          <a:stretch/>
        </p:blipFill>
        <p:spPr>
          <a:xfrm>
            <a:off x="856435" y="1334059"/>
            <a:ext cx="3777210" cy="582731"/>
          </a:xfrm>
          <a:prstGeom prst="rect">
            <a:avLst/>
          </a:prstGeom>
        </p:spPr>
      </p:pic>
      <p:pic>
        <p:nvPicPr>
          <p:cNvPr id="29" name="Picture 28" descr="A logo for a medical center&#10;&#10;AI-generated content may be incorrect.">
            <a:extLst>
              <a:ext uri="{FF2B5EF4-FFF2-40B4-BE49-F238E27FC236}">
                <a16:creationId xmlns:a16="http://schemas.microsoft.com/office/drawing/2014/main" id="{D3111D97-0BE9-7C88-7788-5873507AF6D9}"/>
              </a:ext>
            </a:extLst>
          </p:cNvPr>
          <p:cNvPicPr>
            <a:picLocks noChangeAspect="1"/>
          </p:cNvPicPr>
          <p:nvPr/>
        </p:nvPicPr>
        <p:blipFill>
          <a:blip r:embed="rId23">
            <a:extLst>
              <a:ext uri="{28A0092B-C50C-407E-A947-70E740481C1C}">
                <a14:useLocalDpi xmlns:a14="http://schemas.microsoft.com/office/drawing/2010/main" val="0"/>
              </a:ext>
            </a:extLst>
          </a:blip>
          <a:srcRect l="12639" t="32749" r="12406" b="29412"/>
          <a:stretch/>
        </p:blipFill>
        <p:spPr>
          <a:xfrm>
            <a:off x="373070" y="1932611"/>
            <a:ext cx="2077670" cy="786639"/>
          </a:xfrm>
          <a:prstGeom prst="rect">
            <a:avLst/>
          </a:prstGeom>
        </p:spPr>
      </p:pic>
      <p:pic>
        <p:nvPicPr>
          <p:cNvPr id="30" name="Picture 29" descr="A red and white logo&#10;&#10;AI-generated content may be incorrect.">
            <a:extLst>
              <a:ext uri="{FF2B5EF4-FFF2-40B4-BE49-F238E27FC236}">
                <a16:creationId xmlns:a16="http://schemas.microsoft.com/office/drawing/2014/main" id="{B3C5ACDD-0FF1-265D-AD6D-0B4E1CAA4BB5}"/>
              </a:ext>
            </a:extLst>
          </p:cNvPr>
          <p:cNvPicPr>
            <a:picLocks noChangeAspect="1"/>
          </p:cNvPicPr>
          <p:nvPr/>
        </p:nvPicPr>
        <p:blipFill>
          <a:blip r:embed="rId24">
            <a:extLst>
              <a:ext uri="{28A0092B-C50C-407E-A947-70E740481C1C}">
                <a14:useLocalDpi xmlns:a14="http://schemas.microsoft.com/office/drawing/2010/main" val="0"/>
              </a:ext>
            </a:extLst>
          </a:blip>
          <a:srcRect l="11500" t="30666" r="9340" b="29333"/>
          <a:stretch/>
        </p:blipFill>
        <p:spPr>
          <a:xfrm>
            <a:off x="5791728" y="3773668"/>
            <a:ext cx="1894787" cy="718087"/>
          </a:xfrm>
          <a:prstGeom prst="rect">
            <a:avLst/>
          </a:prstGeom>
        </p:spPr>
      </p:pic>
      <p:pic>
        <p:nvPicPr>
          <p:cNvPr id="31" name="Picture 30" descr="A close-up of a logo&#10;&#10;AI-generated content may be incorrect.">
            <a:extLst>
              <a:ext uri="{FF2B5EF4-FFF2-40B4-BE49-F238E27FC236}">
                <a16:creationId xmlns:a16="http://schemas.microsoft.com/office/drawing/2014/main" id="{C28FD94D-FBC8-85BC-DCF4-88A81CA49288}"/>
              </a:ext>
            </a:extLst>
          </p:cNvPr>
          <p:cNvPicPr>
            <a:picLocks noChangeAspect="1"/>
          </p:cNvPicPr>
          <p:nvPr/>
        </p:nvPicPr>
        <p:blipFill>
          <a:blip r:embed="rId25">
            <a:extLst>
              <a:ext uri="{28A0092B-C50C-407E-A947-70E740481C1C}">
                <a14:useLocalDpi xmlns:a14="http://schemas.microsoft.com/office/drawing/2010/main" val="0"/>
              </a:ext>
            </a:extLst>
          </a:blip>
          <a:srcRect l="18679" t="35999" r="18390" b="35882"/>
          <a:stretch/>
        </p:blipFill>
        <p:spPr>
          <a:xfrm>
            <a:off x="339380" y="3884444"/>
            <a:ext cx="2325682" cy="650449"/>
          </a:xfrm>
          <a:prstGeom prst="rect">
            <a:avLst/>
          </a:prstGeom>
        </p:spPr>
      </p:pic>
      <p:pic>
        <p:nvPicPr>
          <p:cNvPr id="34" name="Picture 33" descr="A black text on a white background&#10;&#10;AI-generated content may be incorrect.">
            <a:extLst>
              <a:ext uri="{FF2B5EF4-FFF2-40B4-BE49-F238E27FC236}">
                <a16:creationId xmlns:a16="http://schemas.microsoft.com/office/drawing/2014/main" id="{8E22C2A5-5C5F-5CE3-52BC-4C3F57B668E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98072" y="3765358"/>
            <a:ext cx="2860737" cy="811123"/>
          </a:xfrm>
          <a:prstGeom prst="rect">
            <a:avLst/>
          </a:prstGeom>
        </p:spPr>
      </p:pic>
      <p:pic>
        <p:nvPicPr>
          <p:cNvPr id="32" name="Picture 31" descr="A black and red text&#10;&#10;AI-generated content may be incorrect.">
            <a:extLst>
              <a:ext uri="{FF2B5EF4-FFF2-40B4-BE49-F238E27FC236}">
                <a16:creationId xmlns:a16="http://schemas.microsoft.com/office/drawing/2014/main" id="{235F00B3-20E4-CCF1-8012-445F3D2ABB4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270583" y="6097108"/>
            <a:ext cx="3033575" cy="518806"/>
          </a:xfrm>
          <a:prstGeom prst="rect">
            <a:avLst/>
          </a:prstGeom>
        </p:spPr>
      </p:pic>
      <p:pic>
        <p:nvPicPr>
          <p:cNvPr id="35" name="Picture 34" descr="A logo for the university hospitals of derby and burton&#10;&#10;AI-generated content may be incorrect.">
            <a:extLst>
              <a:ext uri="{FF2B5EF4-FFF2-40B4-BE49-F238E27FC236}">
                <a16:creationId xmlns:a16="http://schemas.microsoft.com/office/drawing/2014/main" id="{62F58C59-DC63-6274-08E4-2C3664D47FEF}"/>
              </a:ext>
            </a:extLst>
          </p:cNvPr>
          <p:cNvPicPr>
            <a:picLocks noChangeAspect="1"/>
          </p:cNvPicPr>
          <p:nvPr/>
        </p:nvPicPr>
        <p:blipFill>
          <a:blip r:embed="rId28">
            <a:extLst>
              <a:ext uri="{28A0092B-C50C-407E-A947-70E740481C1C}">
                <a14:useLocalDpi xmlns:a14="http://schemas.microsoft.com/office/drawing/2010/main" val="0"/>
              </a:ext>
            </a:extLst>
          </a:blip>
          <a:srcRect l="5510" t="24892" r="6618" b="23382"/>
          <a:stretch/>
        </p:blipFill>
        <p:spPr>
          <a:xfrm>
            <a:off x="393895" y="2821418"/>
            <a:ext cx="2049351" cy="904761"/>
          </a:xfrm>
          <a:prstGeom prst="rect">
            <a:avLst/>
          </a:prstGeom>
        </p:spPr>
      </p:pic>
      <p:pic>
        <p:nvPicPr>
          <p:cNvPr id="36" name="Picture 35">
            <a:extLst>
              <a:ext uri="{FF2B5EF4-FFF2-40B4-BE49-F238E27FC236}">
                <a16:creationId xmlns:a16="http://schemas.microsoft.com/office/drawing/2014/main" id="{23607576-317E-F6C0-33D5-598C9BD73D22}"/>
              </a:ext>
            </a:extLst>
          </p:cNvPr>
          <p:cNvPicPr>
            <a:picLocks noChangeAspect="1"/>
          </p:cNvPicPr>
          <p:nvPr/>
        </p:nvPicPr>
        <p:blipFill>
          <a:blip r:embed="rId29"/>
          <a:stretch>
            <a:fillRect/>
          </a:stretch>
        </p:blipFill>
        <p:spPr>
          <a:xfrm>
            <a:off x="2580556" y="2000907"/>
            <a:ext cx="2325682" cy="826341"/>
          </a:xfrm>
          <a:prstGeom prst="rect">
            <a:avLst/>
          </a:prstGeom>
        </p:spPr>
      </p:pic>
      <p:pic>
        <p:nvPicPr>
          <p:cNvPr id="37" name="Picture 36" descr="A logo of a health company&#10;&#10;AI-generated content may be incorrect.">
            <a:extLst>
              <a:ext uri="{FF2B5EF4-FFF2-40B4-BE49-F238E27FC236}">
                <a16:creationId xmlns:a16="http://schemas.microsoft.com/office/drawing/2014/main" id="{1E48125B-7F57-D798-D7DD-D5CB697D2D8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538752" y="4738284"/>
            <a:ext cx="1270825" cy="635413"/>
          </a:xfrm>
          <a:prstGeom prst="rect">
            <a:avLst/>
          </a:prstGeom>
        </p:spPr>
      </p:pic>
      <p:pic>
        <p:nvPicPr>
          <p:cNvPr id="38" name="Picture 37" descr="A close-up of a logo&#10;&#10;AI-generated content may be incorrect.">
            <a:extLst>
              <a:ext uri="{FF2B5EF4-FFF2-40B4-BE49-F238E27FC236}">
                <a16:creationId xmlns:a16="http://schemas.microsoft.com/office/drawing/2014/main" id="{3C196C92-0B80-3A76-1B1A-D699EFAA0E45}"/>
              </a:ext>
            </a:extLst>
          </p:cNvPr>
          <p:cNvPicPr>
            <a:picLocks noChangeAspect="1"/>
          </p:cNvPicPr>
          <p:nvPr/>
        </p:nvPicPr>
        <p:blipFill>
          <a:blip r:embed="rId31">
            <a:extLst>
              <a:ext uri="{28A0092B-C50C-407E-A947-70E740481C1C}">
                <a14:useLocalDpi xmlns:a14="http://schemas.microsoft.com/office/drawing/2010/main" val="0"/>
              </a:ext>
            </a:extLst>
          </a:blip>
          <a:srcRect t="38687" b="41906"/>
          <a:stretch/>
        </p:blipFill>
        <p:spPr>
          <a:xfrm>
            <a:off x="1743937" y="6096028"/>
            <a:ext cx="3038884" cy="442319"/>
          </a:xfrm>
          <a:prstGeom prst="rect">
            <a:avLst/>
          </a:prstGeom>
        </p:spPr>
      </p:pic>
      <p:pic>
        <p:nvPicPr>
          <p:cNvPr id="39" name="Picture 38" descr="A logo with text on it&#10;&#10;AI-generated content may be incorrect.">
            <a:extLst>
              <a:ext uri="{FF2B5EF4-FFF2-40B4-BE49-F238E27FC236}">
                <a16:creationId xmlns:a16="http://schemas.microsoft.com/office/drawing/2014/main" id="{7D39D297-FA17-C74F-B276-8D66CBE5593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59291" y="5505555"/>
            <a:ext cx="1043250" cy="1043250"/>
          </a:xfrm>
          <a:prstGeom prst="rect">
            <a:avLst/>
          </a:prstGeom>
        </p:spPr>
      </p:pic>
      <p:pic>
        <p:nvPicPr>
          <p:cNvPr id="14" name="Picture 70" descr="Lane Regional Medical Center">
            <a:extLst>
              <a:ext uri="{FF2B5EF4-FFF2-40B4-BE49-F238E27FC236}">
                <a16:creationId xmlns:a16="http://schemas.microsoft.com/office/drawing/2014/main" id="{A508577D-1F8F-1E98-57B0-A0BB37AF3F3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812172" y="3063774"/>
            <a:ext cx="2216447" cy="70989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blue and white logo&#10;&#10;AI-generated content may be incorrect.">
            <a:extLst>
              <a:ext uri="{FF2B5EF4-FFF2-40B4-BE49-F238E27FC236}">
                <a16:creationId xmlns:a16="http://schemas.microsoft.com/office/drawing/2014/main" id="{EC615E93-B1CB-B5C8-D1DA-06004B53D04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788814" y="5320125"/>
            <a:ext cx="1717752" cy="530688"/>
          </a:xfrm>
          <a:prstGeom prst="rect">
            <a:avLst/>
          </a:prstGeom>
        </p:spPr>
      </p:pic>
      <p:pic>
        <p:nvPicPr>
          <p:cNvPr id="41" name="Picture 40" descr="A blue and white logo&#10;&#10;AI-generated content may be incorrect.">
            <a:extLst>
              <a:ext uri="{FF2B5EF4-FFF2-40B4-BE49-F238E27FC236}">
                <a16:creationId xmlns:a16="http://schemas.microsoft.com/office/drawing/2014/main" id="{88D0BDEB-E2DE-6F1F-1EB1-5AF8231B3B18}"/>
              </a:ext>
            </a:extLst>
          </p:cNvPr>
          <p:cNvPicPr>
            <a:picLocks noChangeAspect="1"/>
          </p:cNvPicPr>
          <p:nvPr/>
        </p:nvPicPr>
        <p:blipFill>
          <a:blip r:embed="rId35">
            <a:extLst>
              <a:ext uri="{28A0092B-C50C-407E-A947-70E740481C1C}">
                <a14:useLocalDpi xmlns:a14="http://schemas.microsoft.com/office/drawing/2010/main" val="0"/>
              </a:ext>
            </a:extLst>
          </a:blip>
          <a:srcRect r="33130"/>
          <a:stretch/>
        </p:blipFill>
        <p:spPr>
          <a:xfrm>
            <a:off x="7872773" y="3501165"/>
            <a:ext cx="1914598" cy="502645"/>
          </a:xfrm>
          <a:prstGeom prst="rect">
            <a:avLst/>
          </a:prstGeom>
        </p:spPr>
      </p:pic>
      <p:pic>
        <p:nvPicPr>
          <p:cNvPr id="42" name="Picture 41" descr="A blue and black text&#10;&#10;AI-generated content may be incorrect.">
            <a:extLst>
              <a:ext uri="{FF2B5EF4-FFF2-40B4-BE49-F238E27FC236}">
                <a16:creationId xmlns:a16="http://schemas.microsoft.com/office/drawing/2014/main" id="{F2E33806-2F03-644F-038A-964F178EAC8B}"/>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023990" y="4613636"/>
            <a:ext cx="1965925" cy="721863"/>
          </a:xfrm>
          <a:prstGeom prst="rect">
            <a:avLst/>
          </a:prstGeom>
        </p:spPr>
      </p:pic>
    </p:spTree>
    <p:extLst>
      <p:ext uri="{BB962C8B-B14F-4D97-AF65-F5344CB8AC3E}">
        <p14:creationId xmlns:p14="http://schemas.microsoft.com/office/powerpoint/2010/main" val="2373576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E9E6EA-4DDC-4D51-D20D-AADBB6C623BC}"/>
              </a:ext>
            </a:extLst>
          </p:cNvPr>
          <p:cNvSpPr>
            <a:spLocks noGrp="1"/>
          </p:cNvSpPr>
          <p:nvPr>
            <p:ph type="body" sz="quarter" idx="13"/>
          </p:nvPr>
        </p:nvSpPr>
        <p:spPr/>
        <p:txBody>
          <a:bodyPr/>
          <a:lstStyle/>
          <a:p>
            <a:r>
              <a:rPr lang="en-GB" b="1" dirty="0"/>
              <a:t>We’d Be Happy To Work With You On Your Decommissioning Strategy</a:t>
            </a:r>
          </a:p>
        </p:txBody>
      </p:sp>
      <p:sp>
        <p:nvSpPr>
          <p:cNvPr id="4" name="Content Placeholder 3">
            <a:extLst>
              <a:ext uri="{FF2B5EF4-FFF2-40B4-BE49-F238E27FC236}">
                <a16:creationId xmlns:a16="http://schemas.microsoft.com/office/drawing/2014/main" id="{0C1D2A1A-E115-C7B6-4576-A411C260EABF}"/>
              </a:ext>
            </a:extLst>
          </p:cNvPr>
          <p:cNvSpPr>
            <a:spLocks noGrp="1"/>
          </p:cNvSpPr>
          <p:nvPr>
            <p:ph sz="quarter" idx="10"/>
          </p:nvPr>
        </p:nvSpPr>
        <p:spPr/>
        <p:txBody>
          <a:bodyPr/>
          <a:lstStyle/>
          <a:p>
            <a:pPr lvl="0">
              <a:spcAft>
                <a:spcPts val="1200"/>
              </a:spcAft>
            </a:pPr>
            <a:r>
              <a:rPr lang="en-GB" sz="3000" b="1" dirty="0"/>
              <a:t>A complimentary discovery session, where we’ll help you:</a:t>
            </a:r>
          </a:p>
          <a:p>
            <a:pPr lvl="1">
              <a:spcAft>
                <a:spcPts val="300"/>
              </a:spcAft>
            </a:pPr>
            <a:r>
              <a:rPr lang="en-GB" dirty="0"/>
              <a:t>Map and prioritise your legacy estate</a:t>
            </a:r>
          </a:p>
          <a:p>
            <a:pPr lvl="1">
              <a:spcAft>
                <a:spcPts val="300"/>
              </a:spcAft>
            </a:pPr>
            <a:r>
              <a:rPr lang="en-GB" dirty="0"/>
              <a:t>Identify opportunities for early savings and risk reduction</a:t>
            </a:r>
          </a:p>
          <a:p>
            <a:pPr lvl="1">
              <a:spcAft>
                <a:spcPts val="300"/>
              </a:spcAft>
            </a:pPr>
            <a:r>
              <a:rPr lang="en-GB" dirty="0"/>
              <a:t>Explore how a CDR can deliver safe, decommissioning of your legacy systems while providing ongoing access to your clinical and patient data</a:t>
            </a:r>
          </a:p>
          <a:p>
            <a:pPr lvl="0">
              <a:spcAft>
                <a:spcPts val="1200"/>
              </a:spcAft>
            </a:pPr>
            <a:r>
              <a:rPr lang="en-GB" sz="3000" b="1" dirty="0"/>
              <a:t>A live demo of BridgeHead’s Clinical Data Repository, HealthStore®:</a:t>
            </a:r>
            <a:endParaRPr lang="en-GB" sz="3000" dirty="0"/>
          </a:p>
          <a:p>
            <a:pPr lvl="1">
              <a:spcAft>
                <a:spcPts val="300"/>
              </a:spcAft>
            </a:pPr>
            <a:r>
              <a:rPr lang="en-GB" dirty="0"/>
              <a:t>Explaining how the solution works</a:t>
            </a:r>
          </a:p>
          <a:p>
            <a:pPr lvl="1">
              <a:spcAft>
                <a:spcPts val="300"/>
              </a:spcAft>
            </a:pPr>
            <a:r>
              <a:rPr lang="en-GB" dirty="0"/>
              <a:t>Options for deployment</a:t>
            </a:r>
          </a:p>
          <a:p>
            <a:pPr lvl="1">
              <a:spcAft>
                <a:spcPts val="300"/>
              </a:spcAft>
            </a:pPr>
            <a:r>
              <a:rPr lang="en-GB" dirty="0"/>
              <a:t>Showing how HealthStore realises real benefits and ROI for your organisation</a:t>
            </a:r>
          </a:p>
        </p:txBody>
      </p:sp>
      <p:sp>
        <p:nvSpPr>
          <p:cNvPr id="2" name="Title 1">
            <a:extLst>
              <a:ext uri="{FF2B5EF4-FFF2-40B4-BE49-F238E27FC236}">
                <a16:creationId xmlns:a16="http://schemas.microsoft.com/office/drawing/2014/main" id="{D70407E8-D81B-4B98-CF21-DAD77E030142}"/>
              </a:ext>
            </a:extLst>
          </p:cNvPr>
          <p:cNvSpPr>
            <a:spLocks noGrp="1"/>
          </p:cNvSpPr>
          <p:nvPr>
            <p:ph type="title"/>
          </p:nvPr>
        </p:nvSpPr>
        <p:spPr/>
        <p:txBody>
          <a:bodyPr/>
          <a:lstStyle/>
          <a:p>
            <a:r>
              <a:rPr lang="en-GB" dirty="0"/>
              <a:t>Next Steps</a:t>
            </a:r>
          </a:p>
        </p:txBody>
      </p:sp>
    </p:spTree>
    <p:extLst>
      <p:ext uri="{BB962C8B-B14F-4D97-AF65-F5344CB8AC3E}">
        <p14:creationId xmlns:p14="http://schemas.microsoft.com/office/powerpoint/2010/main" val="2238497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EAAAD8-A410-DC1B-E19F-31C6153B9797}"/>
              </a:ext>
            </a:extLst>
          </p:cNvPr>
          <p:cNvSpPr>
            <a:spLocks noGrp="1"/>
          </p:cNvSpPr>
          <p:nvPr>
            <p:ph type="body" sz="quarter" idx="20"/>
          </p:nvPr>
        </p:nvSpPr>
        <p:spPr>
          <a:xfrm>
            <a:off x="441385" y="1815842"/>
            <a:ext cx="4867215" cy="356129"/>
          </a:xfrm>
        </p:spPr>
        <p:txBody>
          <a:bodyPr/>
          <a:lstStyle/>
          <a:p>
            <a:r>
              <a:rPr lang="en-GB" dirty="0"/>
              <a:t>Vice President Sales, EMEA</a:t>
            </a:r>
          </a:p>
        </p:txBody>
      </p:sp>
      <p:sp>
        <p:nvSpPr>
          <p:cNvPr id="3" name="Text Placeholder 2">
            <a:extLst>
              <a:ext uri="{FF2B5EF4-FFF2-40B4-BE49-F238E27FC236}">
                <a16:creationId xmlns:a16="http://schemas.microsoft.com/office/drawing/2014/main" id="{AA1871FC-20D0-6C1B-B498-16DC8C5E594F}"/>
              </a:ext>
            </a:extLst>
          </p:cNvPr>
          <p:cNvSpPr>
            <a:spLocks noGrp="1"/>
          </p:cNvSpPr>
          <p:nvPr>
            <p:ph type="body" sz="quarter" idx="13"/>
          </p:nvPr>
        </p:nvSpPr>
        <p:spPr>
          <a:xfrm>
            <a:off x="441385" y="1397082"/>
            <a:ext cx="4867215" cy="356129"/>
          </a:xfrm>
        </p:spPr>
        <p:txBody>
          <a:bodyPr/>
          <a:lstStyle/>
          <a:p>
            <a:r>
              <a:rPr lang="en-GB" dirty="0"/>
              <a:t>Georgina Hurst</a:t>
            </a:r>
          </a:p>
        </p:txBody>
      </p:sp>
      <p:sp>
        <p:nvSpPr>
          <p:cNvPr id="4" name="Text Placeholder 3">
            <a:extLst>
              <a:ext uri="{FF2B5EF4-FFF2-40B4-BE49-F238E27FC236}">
                <a16:creationId xmlns:a16="http://schemas.microsoft.com/office/drawing/2014/main" id="{16844F1C-D3E5-0035-EF01-FF99419ACFFE}"/>
              </a:ext>
            </a:extLst>
          </p:cNvPr>
          <p:cNvSpPr>
            <a:spLocks noGrp="1"/>
          </p:cNvSpPr>
          <p:nvPr>
            <p:ph type="body" sz="quarter" idx="14"/>
          </p:nvPr>
        </p:nvSpPr>
        <p:spPr>
          <a:xfrm>
            <a:off x="441385" y="2235734"/>
            <a:ext cx="4867215" cy="356129"/>
          </a:xfrm>
        </p:spPr>
        <p:txBody>
          <a:bodyPr/>
          <a:lstStyle/>
          <a:p>
            <a:r>
              <a:rPr lang="en-GB" dirty="0"/>
              <a:t>georgina.hurst@bridgeheadsoftware.com</a:t>
            </a:r>
          </a:p>
        </p:txBody>
      </p:sp>
      <p:sp>
        <p:nvSpPr>
          <p:cNvPr id="7" name="TextBox 6">
            <a:extLst>
              <a:ext uri="{FF2B5EF4-FFF2-40B4-BE49-F238E27FC236}">
                <a16:creationId xmlns:a16="http://schemas.microsoft.com/office/drawing/2014/main" id="{DB2B348F-1B93-258C-3BA7-DCB4FD46C79D}"/>
              </a:ext>
            </a:extLst>
          </p:cNvPr>
          <p:cNvSpPr txBox="1"/>
          <p:nvPr/>
        </p:nvSpPr>
        <p:spPr>
          <a:xfrm>
            <a:off x="396964" y="164314"/>
            <a:ext cx="5699036" cy="769441"/>
          </a:xfrm>
          <a:prstGeom prst="rect">
            <a:avLst/>
          </a:prstGeom>
          <a:noFill/>
        </p:spPr>
        <p:txBody>
          <a:bodyPr wrap="square">
            <a:spAutoFit/>
          </a:bodyPr>
          <a:lstStyle/>
          <a:p>
            <a:r>
              <a:rPr lang="en-GB" sz="4400" b="1" dirty="0">
                <a:solidFill>
                  <a:schemeClr val="bg1"/>
                </a:solidFill>
              </a:rPr>
              <a:t>Questions?</a:t>
            </a:r>
          </a:p>
        </p:txBody>
      </p:sp>
      <p:sp>
        <p:nvSpPr>
          <p:cNvPr id="8" name="Flowchart: Alternate Process 7">
            <a:extLst>
              <a:ext uri="{FF2B5EF4-FFF2-40B4-BE49-F238E27FC236}">
                <a16:creationId xmlns:a16="http://schemas.microsoft.com/office/drawing/2014/main" id="{8BF19144-8371-41AE-DCC0-5C086B6DE7F5}"/>
              </a:ext>
            </a:extLst>
          </p:cNvPr>
          <p:cNvSpPr/>
          <p:nvPr/>
        </p:nvSpPr>
        <p:spPr>
          <a:xfrm>
            <a:off x="3344062" y="3232342"/>
            <a:ext cx="2751938" cy="1820097"/>
          </a:xfrm>
          <a:prstGeom prst="flowChartAlternateProcess">
            <a:avLst/>
          </a:prstGeom>
          <a:solidFill>
            <a:schemeClr val="tx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400" dirty="0">
              <a:solidFill>
                <a:schemeClr val="bg1"/>
              </a:solidFill>
            </a:endParaRPr>
          </a:p>
          <a:p>
            <a:pPr algn="ct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Scan QR Code to Connect with Georgina on LinkedIn</a:t>
            </a:r>
          </a:p>
          <a:p>
            <a:pPr algn="ctr"/>
            <a:endParaRPr lang="en-GB" sz="1400" dirty="0"/>
          </a:p>
        </p:txBody>
      </p:sp>
      <p:grpSp>
        <p:nvGrpSpPr>
          <p:cNvPr id="11" name="Group 10">
            <a:extLst>
              <a:ext uri="{FF2B5EF4-FFF2-40B4-BE49-F238E27FC236}">
                <a16:creationId xmlns:a16="http://schemas.microsoft.com/office/drawing/2014/main" id="{A6B3A2D5-9099-1C84-15F6-D34940F19334}"/>
              </a:ext>
            </a:extLst>
          </p:cNvPr>
          <p:cNvGrpSpPr/>
          <p:nvPr/>
        </p:nvGrpSpPr>
        <p:grpSpPr>
          <a:xfrm>
            <a:off x="513264" y="2932392"/>
            <a:ext cx="2616434" cy="2494688"/>
            <a:chOff x="541545" y="2902263"/>
            <a:chExt cx="2616434" cy="2494688"/>
          </a:xfrm>
        </p:grpSpPr>
        <p:sp>
          <p:nvSpPr>
            <p:cNvPr id="9" name="Rectangle: Diagonal Corners Rounded 8">
              <a:extLst>
                <a:ext uri="{FF2B5EF4-FFF2-40B4-BE49-F238E27FC236}">
                  <a16:creationId xmlns:a16="http://schemas.microsoft.com/office/drawing/2014/main" id="{59517DC2-6CA1-0B5F-21F2-933D66970094}"/>
                </a:ext>
              </a:extLst>
            </p:cNvPr>
            <p:cNvSpPr/>
            <p:nvPr/>
          </p:nvSpPr>
          <p:spPr>
            <a:xfrm>
              <a:off x="541545" y="2902263"/>
              <a:ext cx="2616434" cy="2494688"/>
            </a:xfrm>
            <a:prstGeom prst="round2DiagRect">
              <a:avLst/>
            </a:prstGeom>
            <a:solidFill>
              <a:schemeClr val="tx2"/>
            </a:solidFill>
            <a:ln w="28575">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200">
                <a:solidFill>
                  <a:schemeClr val="bg1"/>
                </a:solidFill>
              </a:endParaRPr>
            </a:p>
          </p:txBody>
        </p:sp>
        <p:pic>
          <p:nvPicPr>
            <p:cNvPr id="1026" name="Picture 2">
              <a:extLst>
                <a:ext uri="{FF2B5EF4-FFF2-40B4-BE49-F238E27FC236}">
                  <a16:creationId xmlns:a16="http://schemas.microsoft.com/office/drawing/2014/main" id="{376BBD4B-43AE-D399-0692-86A5E0A5FB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35" t="38044" r="24015" b="7307"/>
            <a:stretch>
              <a:fillRect/>
            </a:stretch>
          </p:blipFill>
          <p:spPr bwMode="auto">
            <a:xfrm>
              <a:off x="850520" y="3202213"/>
              <a:ext cx="1998483" cy="189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71935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AD156-62C3-9876-C31C-B1C9F077EB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80DE51-CE0C-649D-B79D-62FA5A39AD1D}"/>
              </a:ext>
            </a:extLst>
          </p:cNvPr>
          <p:cNvSpPr>
            <a:spLocks noGrp="1"/>
          </p:cNvSpPr>
          <p:nvPr>
            <p:ph type="title"/>
          </p:nvPr>
        </p:nvSpPr>
        <p:spPr/>
        <p:txBody>
          <a:bodyPr/>
          <a:lstStyle/>
          <a:p>
            <a:r>
              <a:rPr lang="en-GB" dirty="0"/>
              <a:t>When Rolling Out MEDITECH Expanse…</a:t>
            </a:r>
          </a:p>
        </p:txBody>
      </p:sp>
      <p:sp>
        <p:nvSpPr>
          <p:cNvPr id="10" name="Text Placeholder 9">
            <a:extLst>
              <a:ext uri="{FF2B5EF4-FFF2-40B4-BE49-F238E27FC236}">
                <a16:creationId xmlns:a16="http://schemas.microsoft.com/office/drawing/2014/main" id="{00CFCF94-3976-8E1D-CDCC-BB0FEA85FBF7}"/>
              </a:ext>
            </a:extLst>
          </p:cNvPr>
          <p:cNvSpPr>
            <a:spLocks noGrp="1"/>
          </p:cNvSpPr>
          <p:nvPr>
            <p:ph type="body" sz="quarter" idx="13"/>
          </p:nvPr>
        </p:nvSpPr>
        <p:spPr>
          <a:xfrm>
            <a:off x="0" y="1233740"/>
            <a:ext cx="12192000" cy="328007"/>
          </a:xfrm>
        </p:spPr>
        <p:txBody>
          <a:bodyPr/>
          <a:lstStyle/>
          <a:p>
            <a:r>
              <a:rPr lang="en-GB" dirty="0"/>
              <a:t>…</a:t>
            </a:r>
            <a:r>
              <a:rPr lang="fr-FR" dirty="0"/>
              <a:t>There Are Important Questions Healthcare Organisations Face Regarding Data</a:t>
            </a:r>
            <a:endParaRPr lang="en-GB" dirty="0"/>
          </a:p>
        </p:txBody>
      </p:sp>
      <p:grpSp>
        <p:nvGrpSpPr>
          <p:cNvPr id="50" name="Group 49">
            <a:extLst>
              <a:ext uri="{FF2B5EF4-FFF2-40B4-BE49-F238E27FC236}">
                <a16:creationId xmlns:a16="http://schemas.microsoft.com/office/drawing/2014/main" id="{8231A896-5AAB-E0D3-8AD6-2199FFBD9392}"/>
              </a:ext>
            </a:extLst>
          </p:cNvPr>
          <p:cNvGrpSpPr/>
          <p:nvPr/>
        </p:nvGrpSpPr>
        <p:grpSpPr>
          <a:xfrm>
            <a:off x="6004740" y="1844614"/>
            <a:ext cx="6047673" cy="1411776"/>
            <a:chOff x="6004740" y="1844614"/>
            <a:chExt cx="6047673" cy="1411776"/>
          </a:xfrm>
        </p:grpSpPr>
        <p:sp>
          <p:nvSpPr>
            <p:cNvPr id="4" name="TextBox 3">
              <a:extLst>
                <a:ext uri="{FF2B5EF4-FFF2-40B4-BE49-F238E27FC236}">
                  <a16:creationId xmlns:a16="http://schemas.microsoft.com/office/drawing/2014/main" id="{8FD78360-BEB9-4E04-8A02-B86EDE5B8823}"/>
                </a:ext>
              </a:extLst>
            </p:cNvPr>
            <p:cNvSpPr txBox="1"/>
            <p:nvPr/>
          </p:nvSpPr>
          <p:spPr>
            <a:xfrm>
              <a:off x="6004740" y="2043764"/>
              <a:ext cx="6047673" cy="1200329"/>
            </a:xfrm>
            <a:prstGeom prst="rect">
              <a:avLst/>
            </a:prstGeom>
            <a:noFill/>
          </p:spPr>
          <p:txBody>
            <a:bodyPr wrap="square">
              <a:spAutoFit/>
            </a:bodyPr>
            <a:lstStyle/>
            <a:p>
              <a:pPr algn="ctr"/>
              <a:r>
                <a:rPr lang="en-GB" sz="2400" b="1" i="1" dirty="0">
                  <a:solidFill>
                    <a:schemeClr val="bg1"/>
                  </a:solidFill>
                  <a:latin typeface="Calibri" panose="020F0502020204030204" pitchFamily="34" charset="0"/>
                </a:rPr>
                <a:t>What type of data should </a:t>
              </a:r>
              <a:br>
                <a:rPr lang="en-GB" sz="2400" b="1" i="1" dirty="0">
                  <a:solidFill>
                    <a:schemeClr val="bg1"/>
                  </a:solidFill>
                  <a:latin typeface="Calibri" panose="020F0502020204030204" pitchFamily="34" charset="0"/>
                </a:rPr>
              </a:br>
              <a:r>
                <a:rPr lang="en-GB" sz="2400" b="1" i="1" dirty="0">
                  <a:solidFill>
                    <a:schemeClr val="bg1"/>
                  </a:solidFill>
                  <a:latin typeface="Calibri" panose="020F0502020204030204" pitchFamily="34" charset="0"/>
                </a:rPr>
                <a:t>we bring in and </a:t>
              </a:r>
              <a:br>
                <a:rPr lang="en-GB" sz="2400" b="1" i="1" dirty="0">
                  <a:solidFill>
                    <a:schemeClr val="bg1"/>
                  </a:solidFill>
                  <a:latin typeface="Calibri" panose="020F0502020204030204" pitchFamily="34" charset="0"/>
                </a:rPr>
              </a:br>
              <a:r>
                <a:rPr lang="en-GB" sz="2400" b="1" i="1" dirty="0">
                  <a:solidFill>
                    <a:schemeClr val="bg1"/>
                  </a:solidFill>
                  <a:latin typeface="Calibri" panose="020F0502020204030204" pitchFamily="34" charset="0"/>
                </a:rPr>
                <a:t>from which applications?</a:t>
              </a:r>
            </a:p>
          </p:txBody>
        </p:sp>
        <p:sp>
          <p:nvSpPr>
            <p:cNvPr id="5" name="Rectangle: Rounded Corners 4">
              <a:extLst>
                <a:ext uri="{FF2B5EF4-FFF2-40B4-BE49-F238E27FC236}">
                  <a16:creationId xmlns:a16="http://schemas.microsoft.com/office/drawing/2014/main" id="{1709517A-54CE-D144-D9E6-F0CFCBEDC1D6}"/>
                </a:ext>
              </a:extLst>
            </p:cNvPr>
            <p:cNvSpPr/>
            <p:nvPr/>
          </p:nvSpPr>
          <p:spPr>
            <a:xfrm>
              <a:off x="6461941" y="1926297"/>
              <a:ext cx="5255282" cy="1330093"/>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Graphic 12" descr="Open quotation mark with solid fill">
              <a:extLst>
                <a:ext uri="{FF2B5EF4-FFF2-40B4-BE49-F238E27FC236}">
                  <a16:creationId xmlns:a16="http://schemas.microsoft.com/office/drawing/2014/main" id="{5BB759AB-C74C-B9B1-0B0B-85E9F136E4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0864" y="1844614"/>
              <a:ext cx="914400" cy="914400"/>
            </a:xfrm>
            <a:prstGeom prst="rect">
              <a:avLst/>
            </a:prstGeom>
          </p:spPr>
        </p:pic>
        <p:pic>
          <p:nvPicPr>
            <p:cNvPr id="15" name="Graphic 14" descr="Closed quotation mark with solid fill">
              <a:extLst>
                <a:ext uri="{FF2B5EF4-FFF2-40B4-BE49-F238E27FC236}">
                  <a16:creationId xmlns:a16="http://schemas.microsoft.com/office/drawing/2014/main" id="{6B81AA19-CB76-043F-9964-3BF5AD0C00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4481" y="1844830"/>
              <a:ext cx="914400" cy="914400"/>
            </a:xfrm>
            <a:prstGeom prst="rect">
              <a:avLst/>
            </a:prstGeom>
          </p:spPr>
        </p:pic>
      </p:grpSp>
      <p:grpSp>
        <p:nvGrpSpPr>
          <p:cNvPr id="27" name="Group 26">
            <a:extLst>
              <a:ext uri="{FF2B5EF4-FFF2-40B4-BE49-F238E27FC236}">
                <a16:creationId xmlns:a16="http://schemas.microsoft.com/office/drawing/2014/main" id="{66140478-E06B-84B9-1AF7-5F333EF3A4AA}"/>
              </a:ext>
            </a:extLst>
          </p:cNvPr>
          <p:cNvGrpSpPr/>
          <p:nvPr/>
        </p:nvGrpSpPr>
        <p:grpSpPr>
          <a:xfrm>
            <a:off x="5799820" y="5354844"/>
            <a:ext cx="3914541" cy="1263600"/>
            <a:chOff x="844952" y="4259481"/>
            <a:chExt cx="3914541" cy="1263600"/>
          </a:xfrm>
        </p:grpSpPr>
        <p:sp>
          <p:nvSpPr>
            <p:cNvPr id="28" name="TextBox 27">
              <a:extLst>
                <a:ext uri="{FF2B5EF4-FFF2-40B4-BE49-F238E27FC236}">
                  <a16:creationId xmlns:a16="http://schemas.microsoft.com/office/drawing/2014/main" id="{AF3B8F92-D06A-8C1E-F509-688EA147589B}"/>
                </a:ext>
              </a:extLst>
            </p:cNvPr>
            <p:cNvSpPr txBox="1"/>
            <p:nvPr/>
          </p:nvSpPr>
          <p:spPr>
            <a:xfrm>
              <a:off x="844953" y="4520228"/>
              <a:ext cx="3914540" cy="830997"/>
            </a:xfrm>
            <a:prstGeom prst="rect">
              <a:avLst/>
            </a:prstGeom>
            <a:noFill/>
          </p:spPr>
          <p:txBody>
            <a:bodyPr wrap="square">
              <a:spAutoFit/>
            </a:bodyPr>
            <a:lstStyle/>
            <a:p>
              <a:pPr marL="0" indent="0" algn="ctr">
                <a:buNone/>
              </a:pPr>
              <a:r>
                <a:rPr lang="en-GB" sz="2400" b="1" i="1" dirty="0">
                  <a:solidFill>
                    <a:schemeClr val="bg1"/>
                  </a:solidFill>
                  <a:latin typeface="Calibri" panose="020F0502020204030204" pitchFamily="34" charset="0"/>
                </a:rPr>
                <a:t>Who will do the</a:t>
              </a:r>
              <a:br>
                <a:rPr lang="en-GB" sz="2400" b="1" i="1" dirty="0">
                  <a:solidFill>
                    <a:schemeClr val="bg1"/>
                  </a:solidFill>
                  <a:latin typeface="Calibri" panose="020F0502020204030204" pitchFamily="34" charset="0"/>
                </a:rPr>
              </a:br>
              <a:r>
                <a:rPr lang="en-GB" sz="2400" b="1" i="1" dirty="0">
                  <a:solidFill>
                    <a:schemeClr val="bg1"/>
                  </a:solidFill>
                  <a:latin typeface="Calibri" panose="020F0502020204030204" pitchFamily="34" charset="0"/>
                </a:rPr>
                <a:t>migrations?”</a:t>
              </a:r>
            </a:p>
          </p:txBody>
        </p:sp>
        <p:sp>
          <p:nvSpPr>
            <p:cNvPr id="29" name="Rectangle: Rounded Corners 28">
              <a:extLst>
                <a:ext uri="{FF2B5EF4-FFF2-40B4-BE49-F238E27FC236}">
                  <a16:creationId xmlns:a16="http://schemas.microsoft.com/office/drawing/2014/main" id="{EC791867-4A77-AC0E-A384-CBF72CBCDF82}"/>
                </a:ext>
              </a:extLst>
            </p:cNvPr>
            <p:cNvSpPr/>
            <p:nvPr/>
          </p:nvSpPr>
          <p:spPr>
            <a:xfrm>
              <a:off x="844952" y="4259481"/>
              <a:ext cx="3836075" cy="1263600"/>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 name="Graphic 29" descr="Open quotation mark with solid fill">
              <a:extLst>
                <a:ext uri="{FF2B5EF4-FFF2-40B4-BE49-F238E27FC236}">
                  <a16:creationId xmlns:a16="http://schemas.microsoft.com/office/drawing/2014/main" id="{EAF8CCA7-8317-821F-58A8-263FF72AA6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876" y="4341086"/>
              <a:ext cx="914400" cy="914400"/>
            </a:xfrm>
            <a:prstGeom prst="rect">
              <a:avLst/>
            </a:prstGeom>
          </p:spPr>
        </p:pic>
        <p:pic>
          <p:nvPicPr>
            <p:cNvPr id="31" name="Graphic 30" descr="Closed quotation mark with solid fill">
              <a:extLst>
                <a:ext uri="{FF2B5EF4-FFF2-40B4-BE49-F238E27FC236}">
                  <a16:creationId xmlns:a16="http://schemas.microsoft.com/office/drawing/2014/main" id="{45BDA3A7-481B-2907-F5C8-4A76DB5B7F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6627" y="4341302"/>
              <a:ext cx="914400" cy="914400"/>
            </a:xfrm>
            <a:prstGeom prst="rect">
              <a:avLst/>
            </a:prstGeom>
          </p:spPr>
        </p:pic>
      </p:grpSp>
      <p:grpSp>
        <p:nvGrpSpPr>
          <p:cNvPr id="34" name="Group 33">
            <a:extLst>
              <a:ext uri="{FF2B5EF4-FFF2-40B4-BE49-F238E27FC236}">
                <a16:creationId xmlns:a16="http://schemas.microsoft.com/office/drawing/2014/main" id="{EB0223F8-6C17-7B84-D983-091FDF8A15CF}"/>
              </a:ext>
            </a:extLst>
          </p:cNvPr>
          <p:cNvGrpSpPr/>
          <p:nvPr/>
        </p:nvGrpSpPr>
        <p:grpSpPr>
          <a:xfrm>
            <a:off x="105699" y="5273160"/>
            <a:ext cx="4900811" cy="1345284"/>
            <a:chOff x="844952" y="4177797"/>
            <a:chExt cx="4900811" cy="1345284"/>
          </a:xfrm>
        </p:grpSpPr>
        <p:sp>
          <p:nvSpPr>
            <p:cNvPr id="35" name="TextBox 34">
              <a:extLst>
                <a:ext uri="{FF2B5EF4-FFF2-40B4-BE49-F238E27FC236}">
                  <a16:creationId xmlns:a16="http://schemas.microsoft.com/office/drawing/2014/main" id="{5128BF19-EE4B-5479-BC17-8DB40439DBFE}"/>
                </a:ext>
              </a:extLst>
            </p:cNvPr>
            <p:cNvSpPr txBox="1"/>
            <p:nvPr/>
          </p:nvSpPr>
          <p:spPr>
            <a:xfrm>
              <a:off x="844952" y="4499924"/>
              <a:ext cx="4818034" cy="830997"/>
            </a:xfrm>
            <a:prstGeom prst="rect">
              <a:avLst/>
            </a:prstGeom>
            <a:noFill/>
          </p:spPr>
          <p:txBody>
            <a:bodyPr wrap="square">
              <a:spAutoFit/>
            </a:bodyPr>
            <a:lstStyle/>
            <a:p>
              <a:pPr marL="0" indent="0" algn="ctr">
                <a:buNone/>
              </a:pPr>
              <a:r>
                <a:rPr lang="en-GB" sz="2400" b="1" i="1" dirty="0">
                  <a:solidFill>
                    <a:schemeClr val="bg1"/>
                  </a:solidFill>
                  <a:latin typeface="Calibri" panose="020F0502020204030204" pitchFamily="34" charset="0"/>
                </a:rPr>
                <a:t>How long will the data</a:t>
              </a:r>
              <a:br>
                <a:rPr lang="en-GB" sz="2400" b="1" i="1" dirty="0">
                  <a:solidFill>
                    <a:schemeClr val="bg1"/>
                  </a:solidFill>
                  <a:latin typeface="Calibri" panose="020F0502020204030204" pitchFamily="34" charset="0"/>
                </a:rPr>
              </a:br>
              <a:r>
                <a:rPr lang="en-GB" sz="2400" b="1" i="1" dirty="0">
                  <a:solidFill>
                    <a:schemeClr val="bg1"/>
                  </a:solidFill>
                  <a:latin typeface="Calibri" panose="020F0502020204030204" pitchFamily="34" charset="0"/>
                </a:rPr>
                <a:t> migration take?</a:t>
              </a:r>
            </a:p>
          </p:txBody>
        </p:sp>
        <p:sp>
          <p:nvSpPr>
            <p:cNvPr id="36" name="Rectangle: Rounded Corners 35">
              <a:extLst>
                <a:ext uri="{FF2B5EF4-FFF2-40B4-BE49-F238E27FC236}">
                  <a16:creationId xmlns:a16="http://schemas.microsoft.com/office/drawing/2014/main" id="{41E93579-5679-0CAD-7E97-501E29FB0848}"/>
                </a:ext>
              </a:extLst>
            </p:cNvPr>
            <p:cNvSpPr/>
            <p:nvPr/>
          </p:nvSpPr>
          <p:spPr>
            <a:xfrm>
              <a:off x="844953" y="4259481"/>
              <a:ext cx="4900810" cy="1263600"/>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Graphic 36" descr="Open quotation mark with solid fill">
              <a:extLst>
                <a:ext uri="{FF2B5EF4-FFF2-40B4-BE49-F238E27FC236}">
                  <a16:creationId xmlns:a16="http://schemas.microsoft.com/office/drawing/2014/main" id="{A94792F8-01A8-2E31-8C9F-6095D51603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876" y="4177797"/>
              <a:ext cx="914400" cy="914400"/>
            </a:xfrm>
            <a:prstGeom prst="rect">
              <a:avLst/>
            </a:prstGeom>
          </p:spPr>
        </p:pic>
        <p:pic>
          <p:nvPicPr>
            <p:cNvPr id="38" name="Graphic 37" descr="Closed quotation mark with solid fill">
              <a:extLst>
                <a:ext uri="{FF2B5EF4-FFF2-40B4-BE49-F238E27FC236}">
                  <a16:creationId xmlns:a16="http://schemas.microsoft.com/office/drawing/2014/main" id="{42CB979E-84CC-383F-FF34-649D08A26C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8586" y="4178013"/>
              <a:ext cx="914400" cy="914400"/>
            </a:xfrm>
            <a:prstGeom prst="rect">
              <a:avLst/>
            </a:prstGeom>
          </p:spPr>
        </p:pic>
      </p:grpSp>
      <p:grpSp>
        <p:nvGrpSpPr>
          <p:cNvPr id="39" name="Group 38">
            <a:extLst>
              <a:ext uri="{FF2B5EF4-FFF2-40B4-BE49-F238E27FC236}">
                <a16:creationId xmlns:a16="http://schemas.microsoft.com/office/drawing/2014/main" id="{B9494B7F-1C24-F5C2-8442-4D6E46593157}"/>
              </a:ext>
            </a:extLst>
          </p:cNvPr>
          <p:cNvGrpSpPr/>
          <p:nvPr/>
        </p:nvGrpSpPr>
        <p:grpSpPr>
          <a:xfrm>
            <a:off x="3651172" y="3550961"/>
            <a:ext cx="4868151" cy="1411776"/>
            <a:chOff x="844952" y="4177797"/>
            <a:chExt cx="4868151" cy="1411776"/>
          </a:xfrm>
        </p:grpSpPr>
        <p:sp>
          <p:nvSpPr>
            <p:cNvPr id="40" name="TextBox 39">
              <a:extLst>
                <a:ext uri="{FF2B5EF4-FFF2-40B4-BE49-F238E27FC236}">
                  <a16:creationId xmlns:a16="http://schemas.microsoft.com/office/drawing/2014/main" id="{FAB6EE49-F157-593C-5A70-B84CCA5BAF31}"/>
                </a:ext>
              </a:extLst>
            </p:cNvPr>
            <p:cNvSpPr txBox="1"/>
            <p:nvPr/>
          </p:nvSpPr>
          <p:spPr>
            <a:xfrm>
              <a:off x="844952" y="4501668"/>
              <a:ext cx="4868151" cy="830997"/>
            </a:xfrm>
            <a:prstGeom prst="rect">
              <a:avLst/>
            </a:prstGeom>
            <a:noFill/>
          </p:spPr>
          <p:txBody>
            <a:bodyPr wrap="square">
              <a:spAutoFit/>
            </a:bodyPr>
            <a:lstStyle/>
            <a:p>
              <a:pPr algn="ctr"/>
              <a:r>
                <a:rPr lang="en-GB" sz="2400" b="1" i="1" dirty="0">
                  <a:solidFill>
                    <a:schemeClr val="bg1"/>
                  </a:solidFill>
                  <a:latin typeface="Calibri" panose="020F0502020204030204" pitchFamily="34" charset="0"/>
                </a:rPr>
                <a:t>How do we get this data </a:t>
              </a:r>
              <a:br>
                <a:rPr lang="en-GB" sz="2400" b="1" i="1" dirty="0">
                  <a:solidFill>
                    <a:schemeClr val="bg1"/>
                  </a:solidFill>
                  <a:latin typeface="Calibri" panose="020F0502020204030204" pitchFamily="34" charset="0"/>
                </a:rPr>
              </a:br>
              <a:r>
                <a:rPr lang="en-GB" sz="2400" b="1" i="1" dirty="0">
                  <a:solidFill>
                    <a:schemeClr val="bg1"/>
                  </a:solidFill>
                  <a:latin typeface="Calibri" panose="020F0502020204030204" pitchFamily="34" charset="0"/>
                </a:rPr>
                <a:t>into the system?</a:t>
              </a:r>
            </a:p>
          </p:txBody>
        </p:sp>
        <p:sp>
          <p:nvSpPr>
            <p:cNvPr id="41" name="Rectangle: Rounded Corners 40">
              <a:extLst>
                <a:ext uri="{FF2B5EF4-FFF2-40B4-BE49-F238E27FC236}">
                  <a16:creationId xmlns:a16="http://schemas.microsoft.com/office/drawing/2014/main" id="{D97B26A9-7B4B-50FA-F374-084567EEE0C5}"/>
                </a:ext>
              </a:extLst>
            </p:cNvPr>
            <p:cNvSpPr/>
            <p:nvPr/>
          </p:nvSpPr>
          <p:spPr>
            <a:xfrm>
              <a:off x="844952" y="4259480"/>
              <a:ext cx="4868151" cy="1330093"/>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 name="Graphic 41" descr="Open quotation mark with solid fill">
              <a:extLst>
                <a:ext uri="{FF2B5EF4-FFF2-40B4-BE49-F238E27FC236}">
                  <a16:creationId xmlns:a16="http://schemas.microsoft.com/office/drawing/2014/main" id="{11A39E41-DAC4-D8F7-A652-4FD7FBC039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876" y="4177797"/>
              <a:ext cx="914400" cy="914400"/>
            </a:xfrm>
            <a:prstGeom prst="rect">
              <a:avLst/>
            </a:prstGeom>
          </p:spPr>
        </p:pic>
        <p:pic>
          <p:nvPicPr>
            <p:cNvPr id="43" name="Graphic 42" descr="Closed quotation mark with solid fill">
              <a:extLst>
                <a:ext uri="{FF2B5EF4-FFF2-40B4-BE49-F238E27FC236}">
                  <a16:creationId xmlns:a16="http://schemas.microsoft.com/office/drawing/2014/main" id="{E5E589C9-347F-E46C-B31D-F229088C21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8703" y="4178013"/>
              <a:ext cx="914400" cy="914400"/>
            </a:xfrm>
            <a:prstGeom prst="rect">
              <a:avLst/>
            </a:prstGeom>
          </p:spPr>
        </p:pic>
      </p:grpSp>
      <p:grpSp>
        <p:nvGrpSpPr>
          <p:cNvPr id="49" name="Group 48">
            <a:extLst>
              <a:ext uri="{FF2B5EF4-FFF2-40B4-BE49-F238E27FC236}">
                <a16:creationId xmlns:a16="http://schemas.microsoft.com/office/drawing/2014/main" id="{C15AE3D3-CBA1-2072-C02E-CEC3D4BC2C38}"/>
              </a:ext>
            </a:extLst>
          </p:cNvPr>
          <p:cNvGrpSpPr/>
          <p:nvPr/>
        </p:nvGrpSpPr>
        <p:grpSpPr>
          <a:xfrm>
            <a:off x="-51856" y="1844614"/>
            <a:ext cx="6047673" cy="1411776"/>
            <a:chOff x="-51856" y="1844614"/>
            <a:chExt cx="6047673" cy="1411776"/>
          </a:xfrm>
        </p:grpSpPr>
        <p:sp>
          <p:nvSpPr>
            <p:cNvPr id="45" name="TextBox 44">
              <a:extLst>
                <a:ext uri="{FF2B5EF4-FFF2-40B4-BE49-F238E27FC236}">
                  <a16:creationId xmlns:a16="http://schemas.microsoft.com/office/drawing/2014/main" id="{EBAB6DC6-5E1A-D306-9FD1-32C99DD8F148}"/>
                </a:ext>
              </a:extLst>
            </p:cNvPr>
            <p:cNvSpPr txBox="1"/>
            <p:nvPr/>
          </p:nvSpPr>
          <p:spPr>
            <a:xfrm>
              <a:off x="-51856" y="2043764"/>
              <a:ext cx="6047673" cy="1200329"/>
            </a:xfrm>
            <a:prstGeom prst="rect">
              <a:avLst/>
            </a:prstGeom>
            <a:noFill/>
          </p:spPr>
          <p:txBody>
            <a:bodyPr wrap="square">
              <a:spAutoFit/>
            </a:bodyPr>
            <a:lstStyle/>
            <a:p>
              <a:pPr marL="0" indent="0" algn="ctr">
                <a:buNone/>
              </a:pPr>
              <a:r>
                <a:rPr lang="en-GB" sz="2400" b="1" i="1" dirty="0">
                  <a:solidFill>
                    <a:schemeClr val="bg1"/>
                  </a:solidFill>
                  <a:latin typeface="Calibri" panose="020F0502020204030204" pitchFamily="34" charset="0"/>
                </a:rPr>
                <a:t>What data do we need to </a:t>
              </a:r>
              <a:br>
                <a:rPr lang="en-GB" sz="2400" b="1" i="1" dirty="0">
                  <a:solidFill>
                    <a:schemeClr val="bg1"/>
                  </a:solidFill>
                  <a:latin typeface="Calibri" panose="020F0502020204030204" pitchFamily="34" charset="0"/>
                </a:rPr>
              </a:br>
              <a:r>
                <a:rPr lang="en-GB" sz="2400" b="1" i="1" dirty="0">
                  <a:solidFill>
                    <a:schemeClr val="bg1"/>
                  </a:solidFill>
                  <a:latin typeface="Calibri" panose="020F0502020204030204" pitchFamily="34" charset="0"/>
                </a:rPr>
                <a:t>bring into our </a:t>
              </a:r>
              <a:br>
                <a:rPr lang="en-GB" sz="2400" b="1" i="1" dirty="0">
                  <a:solidFill>
                    <a:schemeClr val="bg1"/>
                  </a:solidFill>
                  <a:latin typeface="Calibri" panose="020F0502020204030204" pitchFamily="34" charset="0"/>
                </a:rPr>
              </a:br>
              <a:r>
                <a:rPr lang="en-GB" sz="2400" b="1" i="1" dirty="0">
                  <a:solidFill>
                    <a:schemeClr val="bg1"/>
                  </a:solidFill>
                  <a:latin typeface="Calibri" panose="020F0502020204030204" pitchFamily="34" charset="0"/>
                </a:rPr>
                <a:t>MEDITECH Expanse EPR?</a:t>
              </a:r>
            </a:p>
          </p:txBody>
        </p:sp>
        <p:sp>
          <p:nvSpPr>
            <p:cNvPr id="46" name="Rectangle: Rounded Corners 45">
              <a:extLst>
                <a:ext uri="{FF2B5EF4-FFF2-40B4-BE49-F238E27FC236}">
                  <a16:creationId xmlns:a16="http://schemas.microsoft.com/office/drawing/2014/main" id="{655AAEF4-957C-C9F1-B3A3-20E7C69E9CCF}"/>
                </a:ext>
              </a:extLst>
            </p:cNvPr>
            <p:cNvSpPr/>
            <p:nvPr/>
          </p:nvSpPr>
          <p:spPr>
            <a:xfrm>
              <a:off x="405345" y="1926297"/>
              <a:ext cx="5255282" cy="1330093"/>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Graphic 46" descr="Open quotation mark with solid fill">
              <a:extLst>
                <a:ext uri="{FF2B5EF4-FFF2-40B4-BE49-F238E27FC236}">
                  <a16:creationId xmlns:a16="http://schemas.microsoft.com/office/drawing/2014/main" id="{54DB70C6-0948-C126-E67F-830B33882A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268" y="1844614"/>
              <a:ext cx="914400" cy="914400"/>
            </a:xfrm>
            <a:prstGeom prst="rect">
              <a:avLst/>
            </a:prstGeom>
          </p:spPr>
        </p:pic>
        <p:pic>
          <p:nvPicPr>
            <p:cNvPr id="48" name="Graphic 47" descr="Closed quotation mark with solid fill">
              <a:extLst>
                <a:ext uri="{FF2B5EF4-FFF2-40B4-BE49-F238E27FC236}">
                  <a16:creationId xmlns:a16="http://schemas.microsoft.com/office/drawing/2014/main" id="{A2337154-0064-A729-1EBF-DCD6DE44B6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7885" y="1844830"/>
              <a:ext cx="914400" cy="914400"/>
            </a:xfrm>
            <a:prstGeom prst="rect">
              <a:avLst/>
            </a:prstGeom>
          </p:spPr>
        </p:pic>
      </p:grpSp>
    </p:spTree>
    <p:extLst>
      <p:ext uri="{BB962C8B-B14F-4D97-AF65-F5344CB8AC3E}">
        <p14:creationId xmlns:p14="http://schemas.microsoft.com/office/powerpoint/2010/main" val="1794705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A7ADB-34DC-9BFF-CA21-08AFE29ABC3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D452F7-6948-7C1F-4A5E-49D8C01940AD}"/>
              </a:ext>
            </a:extLst>
          </p:cNvPr>
          <p:cNvSpPr>
            <a:spLocks noGrp="1"/>
          </p:cNvSpPr>
          <p:nvPr>
            <p:ph type="body" sz="quarter" idx="13"/>
          </p:nvPr>
        </p:nvSpPr>
        <p:spPr/>
        <p:txBody>
          <a:bodyPr/>
          <a:lstStyle/>
          <a:p>
            <a:r>
              <a:rPr lang="en-GB" dirty="0"/>
              <a:t>In A Perfect World, Healthcare Organisations Want:</a:t>
            </a:r>
          </a:p>
        </p:txBody>
      </p:sp>
      <p:sp>
        <p:nvSpPr>
          <p:cNvPr id="2" name="Content Placeholder 1">
            <a:extLst>
              <a:ext uri="{FF2B5EF4-FFF2-40B4-BE49-F238E27FC236}">
                <a16:creationId xmlns:a16="http://schemas.microsoft.com/office/drawing/2014/main" id="{AAC39CDC-B5F3-F238-3FA7-4E883305E8F2}"/>
              </a:ext>
            </a:extLst>
          </p:cNvPr>
          <p:cNvSpPr>
            <a:spLocks noGrp="1"/>
          </p:cNvSpPr>
          <p:nvPr>
            <p:ph sz="quarter" idx="10"/>
          </p:nvPr>
        </p:nvSpPr>
        <p:spPr>
          <a:xfrm>
            <a:off x="6379535" y="1926454"/>
            <a:ext cx="5393364" cy="4667817"/>
          </a:xfrm>
        </p:spPr>
        <p:txBody>
          <a:bodyPr/>
          <a:lstStyle/>
          <a:p>
            <a:r>
              <a:rPr lang="en-GB" dirty="0"/>
              <a:t>The new EPR to be the single source of truth for patient information</a:t>
            </a:r>
          </a:p>
          <a:p>
            <a:r>
              <a:rPr lang="en-GB" dirty="0"/>
              <a:t>All of their data from all of their systems (live and legacy) in the new EPR or connected to it (interoperable)</a:t>
            </a:r>
          </a:p>
        </p:txBody>
      </p:sp>
      <p:sp>
        <p:nvSpPr>
          <p:cNvPr id="4" name="Title 3">
            <a:extLst>
              <a:ext uri="{FF2B5EF4-FFF2-40B4-BE49-F238E27FC236}">
                <a16:creationId xmlns:a16="http://schemas.microsoft.com/office/drawing/2014/main" id="{1E6306EB-9DD5-7219-0277-39A676CFC9CA}"/>
              </a:ext>
            </a:extLst>
          </p:cNvPr>
          <p:cNvSpPr>
            <a:spLocks noGrp="1"/>
          </p:cNvSpPr>
          <p:nvPr>
            <p:ph type="title"/>
          </p:nvPr>
        </p:nvSpPr>
        <p:spPr/>
        <p:txBody>
          <a:bodyPr/>
          <a:lstStyle/>
          <a:p>
            <a:r>
              <a:rPr lang="en-GB" dirty="0"/>
              <a:t>The Wish List</a:t>
            </a:r>
          </a:p>
        </p:txBody>
      </p:sp>
      <p:pic>
        <p:nvPicPr>
          <p:cNvPr id="8" name="Picture 7" descr="Smiling doctor">
            <a:extLst>
              <a:ext uri="{FF2B5EF4-FFF2-40B4-BE49-F238E27FC236}">
                <a16:creationId xmlns:a16="http://schemas.microsoft.com/office/drawing/2014/main" id="{062BF4A0-AFB3-9689-9879-2ADF9E1FCE85}"/>
              </a:ext>
            </a:extLst>
          </p:cNvPr>
          <p:cNvPicPr>
            <a:picLocks noChangeAspect="1"/>
          </p:cNvPicPr>
          <p:nvPr/>
        </p:nvPicPr>
        <p:blipFill>
          <a:blip r:embed="rId3">
            <a:extLst>
              <a:ext uri="{28A0092B-C50C-407E-A947-70E740481C1C}">
                <a14:useLocalDpi xmlns:a14="http://schemas.microsoft.com/office/drawing/2010/main" val="0"/>
              </a:ext>
            </a:extLst>
          </a:blip>
          <a:srcRect l="20885"/>
          <a:stretch>
            <a:fillRect/>
          </a:stretch>
        </p:blipFill>
        <p:spPr>
          <a:xfrm flipH="1">
            <a:off x="0" y="1733106"/>
            <a:ext cx="6096000" cy="5124894"/>
          </a:xfrm>
          <a:prstGeom prst="rect">
            <a:avLst/>
          </a:prstGeom>
        </p:spPr>
      </p:pic>
    </p:spTree>
    <p:extLst>
      <p:ext uri="{BB962C8B-B14F-4D97-AF65-F5344CB8AC3E}">
        <p14:creationId xmlns:p14="http://schemas.microsoft.com/office/powerpoint/2010/main" val="3094560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E6393-23CE-351E-7B4B-959383FCF8DE}"/>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69B422D8-2DE5-6789-6F7D-01E08079F163}"/>
              </a:ext>
            </a:extLst>
          </p:cNvPr>
          <p:cNvSpPr>
            <a:spLocks noGrp="1"/>
          </p:cNvSpPr>
          <p:nvPr>
            <p:ph type="body" sz="quarter" idx="13"/>
          </p:nvPr>
        </p:nvSpPr>
        <p:spPr/>
        <p:txBody>
          <a:bodyPr/>
          <a:lstStyle/>
          <a:p>
            <a:r>
              <a:rPr lang="en-GB" dirty="0"/>
              <a:t>A ‘Minimal Necessary Dataset’ Is Migrated Into The EPR</a:t>
            </a:r>
          </a:p>
        </p:txBody>
      </p:sp>
      <p:sp>
        <p:nvSpPr>
          <p:cNvPr id="4" name="Title 3">
            <a:extLst>
              <a:ext uri="{FF2B5EF4-FFF2-40B4-BE49-F238E27FC236}">
                <a16:creationId xmlns:a16="http://schemas.microsoft.com/office/drawing/2014/main" id="{572BB53A-036D-D1AC-BF4B-A60908586811}"/>
              </a:ext>
            </a:extLst>
          </p:cNvPr>
          <p:cNvSpPr>
            <a:spLocks noGrp="1"/>
          </p:cNvSpPr>
          <p:nvPr>
            <p:ph type="title"/>
          </p:nvPr>
        </p:nvSpPr>
        <p:spPr/>
        <p:txBody>
          <a:bodyPr/>
          <a:lstStyle/>
          <a:p>
            <a:r>
              <a:rPr lang="en-GB" dirty="0"/>
              <a:t>The Reality</a:t>
            </a:r>
          </a:p>
        </p:txBody>
      </p:sp>
      <p:pic>
        <p:nvPicPr>
          <p:cNvPr id="5" name="Picture 4" descr="Doctor with stethoscope">
            <a:extLst>
              <a:ext uri="{FF2B5EF4-FFF2-40B4-BE49-F238E27FC236}">
                <a16:creationId xmlns:a16="http://schemas.microsoft.com/office/drawing/2014/main" id="{7C65F918-8860-582D-09E5-98B4F9FD4834}"/>
              </a:ext>
            </a:extLst>
          </p:cNvPr>
          <p:cNvPicPr>
            <a:picLocks noChangeAspect="1"/>
          </p:cNvPicPr>
          <p:nvPr/>
        </p:nvPicPr>
        <p:blipFill>
          <a:blip r:embed="rId3">
            <a:extLst>
              <a:ext uri="{28A0092B-C50C-407E-A947-70E740481C1C}">
                <a14:useLocalDpi xmlns:a14="http://schemas.microsoft.com/office/drawing/2010/main" val="0"/>
              </a:ext>
            </a:extLst>
          </a:blip>
          <a:srcRect l="24291" t="3388" r="5650" b="8166"/>
          <a:stretch>
            <a:fillRect/>
          </a:stretch>
        </p:blipFill>
        <p:spPr>
          <a:xfrm>
            <a:off x="0" y="1722172"/>
            <a:ext cx="6096000" cy="5135828"/>
          </a:xfrm>
          <a:prstGeom prst="rect">
            <a:avLst/>
          </a:prstGeom>
        </p:spPr>
      </p:pic>
      <p:sp>
        <p:nvSpPr>
          <p:cNvPr id="12" name="Content Placeholder 1">
            <a:extLst>
              <a:ext uri="{FF2B5EF4-FFF2-40B4-BE49-F238E27FC236}">
                <a16:creationId xmlns:a16="http://schemas.microsoft.com/office/drawing/2014/main" id="{1296BB27-D937-D3F6-A151-5D084583222D}"/>
              </a:ext>
            </a:extLst>
          </p:cNvPr>
          <p:cNvSpPr txBox="1">
            <a:spLocks/>
          </p:cNvSpPr>
          <p:nvPr/>
        </p:nvSpPr>
        <p:spPr>
          <a:xfrm>
            <a:off x="6379535" y="1926454"/>
            <a:ext cx="5393364" cy="4667817"/>
          </a:xfrm>
          <a:prstGeom prst="rect">
            <a:avLst/>
          </a:prstGeom>
        </p:spPr>
        <p:txBody>
          <a:bodyPr/>
          <a:lstStyle>
            <a:lvl1pPr marL="355600" indent="-355600" algn="l" defTabSz="914400" rtl="0" eaLnBrk="1" latinLnBrk="0" hangingPunct="1">
              <a:lnSpc>
                <a:spcPct val="100000"/>
              </a:lnSpc>
              <a:spcBef>
                <a:spcPts val="1800"/>
              </a:spcBef>
              <a:buFontTx/>
              <a:buBlip>
                <a:blip r:embed="rId4">
                  <a:extLst>
                    <a:ext uri="{96DAC541-7B7A-43D3-8B79-37D633B846F1}">
                      <asvg:svgBlip xmlns:asvg="http://schemas.microsoft.com/office/drawing/2016/SVG/main" r:embed="rId5"/>
                    </a:ext>
                  </a:extLst>
                </a:blip>
              </a:buBlip>
              <a:defRPr sz="2400" kern="1200" baseline="0">
                <a:solidFill>
                  <a:schemeClr val="bg1"/>
                </a:solidFill>
                <a:latin typeface="Calibri" panose="020F0502020204030204" pitchFamily="34" charset="0"/>
                <a:ea typeface="+mn-ea"/>
                <a:cs typeface="+mn-cs"/>
              </a:defRPr>
            </a:lvl1pPr>
            <a:lvl2pPr marL="637200" indent="-270000" algn="l" defTabSz="914400" rtl="0" eaLnBrk="1" latinLnBrk="0" hangingPunct="1">
              <a:lnSpc>
                <a:spcPct val="100000"/>
              </a:lnSpc>
              <a:spcBef>
                <a:spcPts val="0"/>
              </a:spcBef>
              <a:buClr>
                <a:srgbClr val="56C4DB"/>
              </a:buClr>
              <a:buSzPct val="110000"/>
              <a:buFont typeface="Calibri Light" panose="020F0302020204030204" pitchFamily="34" charset="0"/>
              <a:buChar char="•"/>
              <a:defRPr sz="2000" kern="1200" baseline="0">
                <a:solidFill>
                  <a:schemeClr val="bg1"/>
                </a:solidFill>
                <a:latin typeface="Calibri Light" panose="020F0302020204030204" pitchFamily="34" charset="0"/>
                <a:ea typeface="+mn-ea"/>
                <a:cs typeface="+mn-cs"/>
              </a:defRPr>
            </a:lvl2pPr>
            <a:lvl3pPr marL="896400" indent="-270000" algn="l" defTabSz="914400" rtl="0" eaLnBrk="1" latinLnBrk="0" hangingPunct="1">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lgn="l" defTabSz="914400" rtl="0" eaLnBrk="1" latinLnBrk="0" hangingPunct="1">
              <a:lnSpc>
                <a:spcPct val="9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lgn="l" defTabSz="914400" rtl="0" eaLnBrk="1" latinLnBrk="0" hangingPunct="1">
              <a:lnSpc>
                <a:spcPct val="90000"/>
              </a:lnSpc>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Usually only a few years of history </a:t>
            </a:r>
            <a:br>
              <a:rPr lang="en-GB" dirty="0"/>
            </a:br>
            <a:r>
              <a:rPr lang="en-GB" dirty="0"/>
              <a:t>(e.g. 18 months – 2 years), plus </a:t>
            </a:r>
            <a:br>
              <a:rPr lang="en-GB" dirty="0"/>
            </a:br>
            <a:r>
              <a:rPr lang="en-GB" dirty="0"/>
              <a:t>“high-value” data elements that are structured enough to migrate safely</a:t>
            </a:r>
          </a:p>
          <a:p>
            <a:r>
              <a:rPr lang="en-GB" dirty="0"/>
              <a:t>Enough data to support safe clinical operations on day one</a:t>
            </a:r>
          </a:p>
          <a:p>
            <a:r>
              <a:rPr lang="en-GB" dirty="0"/>
              <a:t>But not a full historical ‘lift-and-shift’</a:t>
            </a:r>
          </a:p>
        </p:txBody>
      </p:sp>
    </p:spTree>
    <p:extLst>
      <p:ext uri="{BB962C8B-B14F-4D97-AF65-F5344CB8AC3E}">
        <p14:creationId xmlns:p14="http://schemas.microsoft.com/office/powerpoint/2010/main" val="3460457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F031B-B66A-C24F-9DDB-5B2917B6A93A}"/>
            </a:ext>
          </a:extLst>
        </p:cNvPr>
        <p:cNvGrpSpPr/>
        <p:nvPr/>
      </p:nvGrpSpPr>
      <p:grpSpPr>
        <a:xfrm>
          <a:off x="0" y="0"/>
          <a:ext cx="0" cy="0"/>
          <a:chOff x="0" y="0"/>
          <a:chExt cx="0" cy="0"/>
        </a:xfrm>
      </p:grpSpPr>
      <p:pic>
        <p:nvPicPr>
          <p:cNvPr id="2" name="Picture 1" descr="A doctor using a tablet&#10;&#10;AI-generated content may be incorrect.">
            <a:extLst>
              <a:ext uri="{FF2B5EF4-FFF2-40B4-BE49-F238E27FC236}">
                <a16:creationId xmlns:a16="http://schemas.microsoft.com/office/drawing/2014/main" id="{52A098D8-5374-7623-7A68-30704B115A98}"/>
              </a:ext>
            </a:extLst>
          </p:cNvPr>
          <p:cNvPicPr>
            <a:picLocks noChangeAspect="1"/>
          </p:cNvPicPr>
          <p:nvPr/>
        </p:nvPicPr>
        <p:blipFill>
          <a:blip r:embed="rId3" cstate="email">
            <a:extLst>
              <a:ext uri="{28A0092B-C50C-407E-A947-70E740481C1C}">
                <a14:useLocalDpi xmlns:a14="http://schemas.microsoft.com/office/drawing/2010/main"/>
              </a:ext>
            </a:extLst>
          </a:blip>
          <a:srcRect b="10864"/>
          <a:stretch>
            <a:fillRect/>
          </a:stretch>
        </p:blipFill>
        <p:spPr>
          <a:xfrm>
            <a:off x="0" y="1665288"/>
            <a:ext cx="12192000" cy="5192712"/>
          </a:xfrm>
          <a:prstGeom prst="rect">
            <a:avLst/>
          </a:prstGeom>
        </p:spPr>
      </p:pic>
      <p:sp>
        <p:nvSpPr>
          <p:cNvPr id="3" name="Title 2">
            <a:extLst>
              <a:ext uri="{FF2B5EF4-FFF2-40B4-BE49-F238E27FC236}">
                <a16:creationId xmlns:a16="http://schemas.microsoft.com/office/drawing/2014/main" id="{64A8AC2F-CC2C-2E7F-DA00-4A0B23463BA1}"/>
              </a:ext>
            </a:extLst>
          </p:cNvPr>
          <p:cNvSpPr>
            <a:spLocks noGrp="1"/>
          </p:cNvSpPr>
          <p:nvPr>
            <p:ph type="title"/>
          </p:nvPr>
        </p:nvSpPr>
        <p:spPr/>
        <p:txBody>
          <a:bodyPr/>
          <a:lstStyle/>
          <a:p>
            <a:r>
              <a:rPr lang="en-GB" dirty="0"/>
              <a:t>The Reality</a:t>
            </a:r>
          </a:p>
        </p:txBody>
      </p:sp>
      <p:sp>
        <p:nvSpPr>
          <p:cNvPr id="6" name="Text Placeholder 5">
            <a:extLst>
              <a:ext uri="{FF2B5EF4-FFF2-40B4-BE49-F238E27FC236}">
                <a16:creationId xmlns:a16="http://schemas.microsoft.com/office/drawing/2014/main" id="{7AC4B551-F418-2731-1950-E81D940E0247}"/>
              </a:ext>
            </a:extLst>
          </p:cNvPr>
          <p:cNvSpPr>
            <a:spLocks noGrp="1"/>
          </p:cNvSpPr>
          <p:nvPr>
            <p:ph type="body" sz="quarter" idx="13"/>
          </p:nvPr>
        </p:nvSpPr>
        <p:spPr/>
        <p:txBody>
          <a:bodyPr/>
          <a:lstStyle/>
          <a:p>
            <a:r>
              <a:rPr lang="en-GB" dirty="0"/>
              <a:t>The ‘Minimal Necessary Dataset’ Typically Includes…</a:t>
            </a:r>
          </a:p>
        </p:txBody>
      </p:sp>
      <p:sp>
        <p:nvSpPr>
          <p:cNvPr id="4" name="Content Placeholder 2">
            <a:extLst>
              <a:ext uri="{FF2B5EF4-FFF2-40B4-BE49-F238E27FC236}">
                <a16:creationId xmlns:a16="http://schemas.microsoft.com/office/drawing/2014/main" id="{7946AB61-BA8A-BA13-664E-0FCEB63DB750}"/>
              </a:ext>
            </a:extLst>
          </p:cNvPr>
          <p:cNvSpPr txBox="1">
            <a:spLocks/>
          </p:cNvSpPr>
          <p:nvPr/>
        </p:nvSpPr>
        <p:spPr>
          <a:xfrm>
            <a:off x="4617186" y="1810788"/>
            <a:ext cx="7155713" cy="4646573"/>
          </a:xfrm>
          <a:prstGeom prst="rect">
            <a:avLst/>
          </a:prstGeom>
          <a:solidFill>
            <a:schemeClr val="bg1">
              <a:lumMod val="75000"/>
              <a:alpha val="78000"/>
            </a:schemeClr>
          </a:solidFill>
        </p:spPr>
        <p:txBody>
          <a:bodyPr vert="horz" lIns="0" tIns="0" rIns="0" bIns="0" rtlCol="0" anchor="ctr">
            <a:noAutofit/>
          </a:bodyPr>
          <a:lstStyle>
            <a:lvl1pPr marL="356400" indent="-356400" algn="l" defTabSz="914400" rtl="0" eaLnBrk="1" latinLnBrk="0" hangingPunct="1">
              <a:spcBef>
                <a:spcPts val="1800"/>
              </a:spcBef>
              <a:buClr>
                <a:srgbClr val="B2BB1E"/>
              </a:buClr>
              <a:buFontTx/>
              <a:buBlip>
                <a:blip r:embed="rId4"/>
              </a:buBlip>
              <a:defRPr sz="2400" kern="1200">
                <a:solidFill>
                  <a:schemeClr val="tx1">
                    <a:lumMod val="90000"/>
                    <a:lumOff val="10000"/>
                  </a:schemeClr>
                </a:solidFill>
                <a:latin typeface="Calibri" panose="020F0502020204030204" pitchFamily="34" charset="0"/>
                <a:ea typeface="+mn-ea"/>
                <a:cs typeface="Calibri" panose="020F0502020204030204" pitchFamily="34" charset="0"/>
              </a:defRPr>
            </a:lvl1pPr>
            <a:lvl2pPr marL="637200" indent="-270000" algn="l" defTabSz="914400" rtl="0" eaLnBrk="1" latinLnBrk="0" hangingPunct="1">
              <a:spcBef>
                <a:spcPts val="0"/>
              </a:spcBef>
              <a:buClr>
                <a:srgbClr val="4CB8D3"/>
              </a:buClr>
              <a:buSzPct val="110000"/>
              <a:buFont typeface="Arial"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896938" indent="-269875" algn="l" defTabSz="914400" rtl="0" eaLnBrk="1" latinLnBrk="0" hangingPunct="1">
              <a:spcBef>
                <a:spcPts val="0"/>
              </a:spcBef>
              <a:buClr>
                <a:schemeClr val="tx1">
                  <a:lumMod val="50000"/>
                  <a:lumOff val="50000"/>
                </a:schemeClr>
              </a:buClr>
              <a:buFont typeface="Courier New" panose="02070309020205020404" pitchFamily="49" charset="0"/>
              <a:buChar char="-"/>
              <a:defRPr sz="2000"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962025" indent="-209550" algn="l" defTabSz="914400" rtl="0" eaLnBrk="1" latinLnBrk="0" hangingPunct="1">
              <a:spcBef>
                <a:spcPct val="20000"/>
              </a:spcBef>
              <a:buClr>
                <a:srgbClr val="B2BB1E"/>
              </a:buClr>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rgbClr val="B2BB1E"/>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27063" indent="-361950">
              <a:spcBef>
                <a:spcPts val="600"/>
              </a:spcBef>
              <a:spcAft>
                <a:spcPts val="600"/>
              </a:spcAft>
            </a:pPr>
            <a:r>
              <a:rPr lang="en-GB" b="1" dirty="0">
                <a:latin typeface="Calibri"/>
                <a:cs typeface="Calibri"/>
              </a:rPr>
              <a:t>Active patients’ clinical records</a:t>
            </a:r>
          </a:p>
          <a:p>
            <a:pPr marL="907863" lvl="1" indent="-361950">
              <a:spcAft>
                <a:spcPts val="300"/>
              </a:spcAft>
            </a:pPr>
            <a:r>
              <a:rPr lang="en-GB" dirty="0">
                <a:latin typeface="Calibri"/>
                <a:cs typeface="Calibri"/>
              </a:rPr>
              <a:t>Especially recent encounters/visits, problem lists, </a:t>
            </a:r>
            <a:br>
              <a:rPr lang="en-GB" dirty="0">
                <a:latin typeface="Calibri"/>
                <a:cs typeface="Calibri"/>
              </a:rPr>
            </a:br>
            <a:r>
              <a:rPr lang="en-GB" dirty="0">
                <a:latin typeface="Calibri"/>
                <a:cs typeface="Calibri"/>
              </a:rPr>
              <a:t>allergies, vaccinations, medications, test results, etc.</a:t>
            </a:r>
          </a:p>
          <a:p>
            <a:pPr marL="627063" indent="-361950">
              <a:spcBef>
                <a:spcPts val="600"/>
              </a:spcBef>
              <a:spcAft>
                <a:spcPts val="600"/>
              </a:spcAft>
            </a:pPr>
            <a:r>
              <a:rPr lang="en-GB" b="1" dirty="0">
                <a:latin typeface="Calibri"/>
                <a:cs typeface="Calibri"/>
              </a:rPr>
              <a:t>Open orders and scheduled procedures</a:t>
            </a:r>
          </a:p>
          <a:p>
            <a:pPr marL="627063" indent="-361950">
              <a:spcBef>
                <a:spcPts val="600"/>
              </a:spcBef>
              <a:spcAft>
                <a:spcPts val="600"/>
              </a:spcAft>
            </a:pPr>
            <a:r>
              <a:rPr lang="en-GB" b="1" dirty="0">
                <a:latin typeface="Calibri"/>
                <a:cs typeface="Calibri"/>
              </a:rPr>
              <a:t>Current inpatient/outpatient encounters</a:t>
            </a:r>
          </a:p>
          <a:p>
            <a:pPr marL="627063" indent="-361950">
              <a:spcBef>
                <a:spcPts val="600"/>
              </a:spcBef>
              <a:spcAft>
                <a:spcPts val="600"/>
              </a:spcAft>
            </a:pPr>
            <a:r>
              <a:rPr lang="en-GB" b="1" dirty="0">
                <a:latin typeface="Calibri"/>
                <a:cs typeface="Calibri"/>
              </a:rPr>
              <a:t>Critical longitudinal data</a:t>
            </a:r>
          </a:p>
          <a:p>
            <a:pPr marL="907863" lvl="1" indent="-361950">
              <a:spcAft>
                <a:spcPts val="300"/>
              </a:spcAft>
            </a:pPr>
            <a:r>
              <a:rPr lang="en-GB" dirty="0">
                <a:latin typeface="Calibri"/>
                <a:cs typeface="Calibri"/>
              </a:rPr>
              <a:t>E.g. chronic condition summaries, oncology, etc.</a:t>
            </a:r>
          </a:p>
          <a:p>
            <a:pPr marL="627063" indent="-361950">
              <a:spcBef>
                <a:spcPts val="600"/>
              </a:spcBef>
              <a:spcAft>
                <a:spcPts val="600"/>
              </a:spcAft>
            </a:pPr>
            <a:r>
              <a:rPr lang="en-GB" b="1" dirty="0">
                <a:latin typeface="Calibri"/>
                <a:cs typeface="Calibri"/>
              </a:rPr>
              <a:t>Data from specific clinical disciplines</a:t>
            </a:r>
          </a:p>
          <a:p>
            <a:pPr marL="907863" lvl="1" indent="-361950">
              <a:spcAft>
                <a:spcPts val="300"/>
              </a:spcAft>
            </a:pPr>
            <a:r>
              <a:rPr lang="en-GB" dirty="0">
                <a:latin typeface="Calibri"/>
                <a:cs typeface="Calibri"/>
              </a:rPr>
              <a:t>E.g. paediatric data</a:t>
            </a:r>
          </a:p>
          <a:p>
            <a:pPr marL="627063" indent="-361950">
              <a:spcBef>
                <a:spcPts val="600"/>
              </a:spcBef>
              <a:spcAft>
                <a:spcPts val="600"/>
              </a:spcAft>
            </a:pPr>
            <a:r>
              <a:rPr lang="en-GB" b="1" dirty="0">
                <a:latin typeface="Calibri"/>
                <a:cs typeface="Calibri"/>
              </a:rPr>
              <a:t>Plus all respective key demographics &amp; identifiers</a:t>
            </a:r>
          </a:p>
        </p:txBody>
      </p:sp>
    </p:spTree>
    <p:extLst>
      <p:ext uri="{BB962C8B-B14F-4D97-AF65-F5344CB8AC3E}">
        <p14:creationId xmlns:p14="http://schemas.microsoft.com/office/powerpoint/2010/main" val="335594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par>
                          <p:cTn id="15" fill="hold">
                            <p:stCondLst>
                              <p:cond delay="2250"/>
                            </p:stCondLst>
                            <p:childTnLst>
                              <p:par>
                                <p:cTn id="16" presetID="10" presetClass="entr" presetSubtype="0" fill="hold" nodeType="afterEffect">
                                  <p:stCondLst>
                                    <p:cond delay="5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par>
                          <p:cTn id="19" fill="hold">
                            <p:stCondLst>
                              <p:cond delay="3250"/>
                            </p:stCondLst>
                            <p:childTnLst>
                              <p:par>
                                <p:cTn id="20" presetID="10" presetClass="entr" presetSubtype="0" fill="hold" nodeType="afterEffect">
                                  <p:stCondLst>
                                    <p:cond delay="50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4250"/>
                            </p:stCondLst>
                            <p:childTnLst>
                              <p:par>
                                <p:cTn id="24" presetID="10" presetClass="entr" presetSubtype="0" fill="hold" nodeType="afterEffect">
                                  <p:stCondLst>
                                    <p:cond delay="50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500"/>
                                        <p:tgtEl>
                                          <p:spTgt spid="4">
                                            <p:txEl>
                                              <p:pRg st="5" end="5"/>
                                            </p:txEl>
                                          </p:spTgt>
                                        </p:tgtEl>
                                      </p:cBhvr>
                                    </p:animEffect>
                                  </p:childTnLst>
                                </p:cTn>
                              </p:par>
                            </p:childTnLst>
                          </p:cTn>
                        </p:par>
                        <p:par>
                          <p:cTn id="30" fill="hold">
                            <p:stCondLst>
                              <p:cond delay="5250"/>
                            </p:stCondLst>
                            <p:childTnLst>
                              <p:par>
                                <p:cTn id="31" presetID="10" presetClass="entr" presetSubtype="0" fill="hold" nodeType="afterEffect">
                                  <p:stCondLst>
                                    <p:cond delay="50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par>
                                <p:cTn id="34" presetID="10" presetClass="entr" presetSubtype="0" fill="hold" nodeType="withEffect">
                                  <p:stCondLst>
                                    <p:cond delay="50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childTnLst>
                          </p:cTn>
                        </p:par>
                        <p:par>
                          <p:cTn id="37" fill="hold">
                            <p:stCondLst>
                              <p:cond delay="6250"/>
                            </p:stCondLst>
                            <p:childTnLst>
                              <p:par>
                                <p:cTn id="38" presetID="10" presetClass="entr" presetSubtype="0" fill="hold" nodeType="afterEffect">
                                  <p:stCondLst>
                                    <p:cond delay="50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fade">
                                      <p:cBhvr>
                                        <p:cTn id="4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B686A7-FC53-A3AD-8F5F-54BC450545B2}"/>
              </a:ext>
            </a:extLst>
          </p:cNvPr>
          <p:cNvSpPr>
            <a:spLocks noGrp="1"/>
          </p:cNvSpPr>
          <p:nvPr>
            <p:ph type="body" sz="quarter" idx="13"/>
          </p:nvPr>
        </p:nvSpPr>
        <p:spPr/>
        <p:txBody>
          <a:bodyPr/>
          <a:lstStyle/>
          <a:p>
            <a:r>
              <a:rPr lang="en-GB" dirty="0"/>
              <a:t>There’s Good Reason Not To Take Everything Over To Expanse</a:t>
            </a:r>
          </a:p>
        </p:txBody>
      </p:sp>
      <p:sp>
        <p:nvSpPr>
          <p:cNvPr id="2" name="Title 1">
            <a:extLst>
              <a:ext uri="{FF2B5EF4-FFF2-40B4-BE49-F238E27FC236}">
                <a16:creationId xmlns:a16="http://schemas.microsoft.com/office/drawing/2014/main" id="{3A0A1EE5-E8BA-D663-2FB3-311CABCC2756}"/>
              </a:ext>
            </a:extLst>
          </p:cNvPr>
          <p:cNvSpPr>
            <a:spLocks noGrp="1"/>
          </p:cNvSpPr>
          <p:nvPr>
            <p:ph type="title"/>
          </p:nvPr>
        </p:nvSpPr>
        <p:spPr/>
        <p:txBody>
          <a:bodyPr/>
          <a:lstStyle/>
          <a:p>
            <a:r>
              <a:rPr lang="en-GB" dirty="0"/>
              <a:t>Why This Matters For You</a:t>
            </a:r>
          </a:p>
        </p:txBody>
      </p:sp>
      <p:sp>
        <p:nvSpPr>
          <p:cNvPr id="7" name="Content Placeholder 2">
            <a:extLst>
              <a:ext uri="{FF2B5EF4-FFF2-40B4-BE49-F238E27FC236}">
                <a16:creationId xmlns:a16="http://schemas.microsoft.com/office/drawing/2014/main" id="{66B0DF39-0E26-8893-BFFC-BFF14227C900}"/>
              </a:ext>
            </a:extLst>
          </p:cNvPr>
          <p:cNvSpPr txBox="1">
            <a:spLocks/>
          </p:cNvSpPr>
          <p:nvPr/>
        </p:nvSpPr>
        <p:spPr>
          <a:xfrm>
            <a:off x="2859720" y="4134006"/>
            <a:ext cx="9110788" cy="2518721"/>
          </a:xfrm>
          <a:prstGeom prst="rect">
            <a:avLst/>
          </a:prstGeom>
        </p:spPr>
        <p:txBody>
          <a:bodyPr/>
          <a:lstStyle>
            <a:lvl1pPr marL="355600" indent="-355600" algn="l" defTabSz="914400" rtl="0" eaLnBrk="1" latinLnBrk="0" hangingPunct="1">
              <a:lnSpc>
                <a:spcPct val="100000"/>
              </a:lnSpc>
              <a:spcBef>
                <a:spcPts val="1800"/>
              </a:spcBef>
              <a:buFontTx/>
              <a:buBlip>
                <a:blip r:embed="rId2">
                  <a:extLst>
                    <a:ext uri="{96DAC541-7B7A-43D3-8B79-37D633B846F1}">
                      <asvg:svgBlip xmlns:asvg="http://schemas.microsoft.com/office/drawing/2016/SVG/main" r:embed="rId3"/>
                    </a:ext>
                  </a:extLst>
                </a:blip>
              </a:buBlip>
              <a:defRPr sz="2400" kern="1200" baseline="0">
                <a:solidFill>
                  <a:schemeClr val="bg1"/>
                </a:solidFill>
                <a:latin typeface="Calibri" panose="020F0502020204030204" pitchFamily="34" charset="0"/>
                <a:ea typeface="+mn-ea"/>
                <a:cs typeface="+mn-cs"/>
              </a:defRPr>
            </a:lvl1pPr>
            <a:lvl2pPr marL="637200" indent="-270000" algn="l" defTabSz="914400" rtl="0" eaLnBrk="1" latinLnBrk="0" hangingPunct="1">
              <a:lnSpc>
                <a:spcPct val="100000"/>
              </a:lnSpc>
              <a:spcBef>
                <a:spcPts val="0"/>
              </a:spcBef>
              <a:buClr>
                <a:srgbClr val="56C4DB"/>
              </a:buClr>
              <a:buSzPct val="110000"/>
              <a:buFont typeface="Calibri Light" panose="020F0302020204030204" pitchFamily="34" charset="0"/>
              <a:buChar char="•"/>
              <a:defRPr sz="2000" kern="1200" baseline="0">
                <a:solidFill>
                  <a:schemeClr val="bg1"/>
                </a:solidFill>
                <a:latin typeface="Calibri Light" panose="020F0302020204030204" pitchFamily="34" charset="0"/>
                <a:ea typeface="+mn-ea"/>
                <a:cs typeface="+mn-cs"/>
              </a:defRPr>
            </a:lvl2pPr>
            <a:lvl3pPr marL="896400" indent="-270000" algn="l" defTabSz="914400" rtl="0" eaLnBrk="1" latinLnBrk="0" hangingPunct="1">
              <a:lnSpc>
                <a:spcPct val="10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3pPr>
            <a:lvl4pPr marL="1170000" indent="-270000" algn="l" defTabSz="914400" rtl="0" eaLnBrk="1" latinLnBrk="0" hangingPunct="1">
              <a:lnSpc>
                <a:spcPct val="90000"/>
              </a:lnSpc>
              <a:spcBef>
                <a:spcPts val="0"/>
              </a:spcBef>
              <a:buClr>
                <a:schemeClr val="tx1">
                  <a:lumMod val="50000"/>
                  <a:lumOff val="50000"/>
                </a:schemeClr>
              </a:buClr>
              <a:buFont typeface="Courier New" panose="02070309020205020404" pitchFamily="49" charset="0"/>
              <a:buChar char="+"/>
              <a:defRPr lang="en-US" sz="2000" kern="1200" baseline="0" dirty="0">
                <a:solidFill>
                  <a:schemeClr val="bg1"/>
                </a:solidFill>
                <a:latin typeface="Calibri Light" panose="020F0302020204030204" pitchFamily="34" charset="0"/>
                <a:ea typeface="+mn-ea"/>
                <a:cs typeface="+mn-cs"/>
              </a:defRPr>
            </a:lvl4pPr>
            <a:lvl5pPr marL="1440000" indent="-270000" algn="l" defTabSz="914400" rtl="0" eaLnBrk="1" latinLnBrk="0" hangingPunct="1">
              <a:lnSpc>
                <a:spcPct val="90000"/>
              </a:lnSpc>
              <a:spcBef>
                <a:spcPts val="0"/>
              </a:spcBef>
              <a:buClr>
                <a:schemeClr val="tx1">
                  <a:lumMod val="50000"/>
                  <a:lumOff val="50000"/>
                </a:schemeClr>
              </a:buClr>
              <a:buFont typeface="Calibri Light" panose="020F0302020204030204" pitchFamily="34" charset="0"/>
              <a:buChar char="◦"/>
              <a:defRPr lang="en-US" sz="2000" kern="1200" baseline="0" dirty="0">
                <a:solidFill>
                  <a:schemeClr val="bg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dirty="0"/>
              <a:t>De-risk the project as much as possible</a:t>
            </a:r>
          </a:p>
          <a:p>
            <a:pPr>
              <a:spcBef>
                <a:spcPts val="600"/>
              </a:spcBef>
            </a:pPr>
            <a:r>
              <a:rPr lang="en-GB" dirty="0"/>
              <a:t>Keep Expanse lean (with only the core data needed for safe go-live)</a:t>
            </a:r>
          </a:p>
          <a:p>
            <a:pPr>
              <a:spcBef>
                <a:spcPts val="600"/>
              </a:spcBef>
            </a:pPr>
            <a:r>
              <a:rPr lang="en-GB" dirty="0"/>
              <a:t>Avoid unnecessary migration complexity and cost</a:t>
            </a:r>
          </a:p>
          <a:p>
            <a:pPr>
              <a:spcBef>
                <a:spcPts val="600"/>
              </a:spcBef>
            </a:pPr>
            <a:r>
              <a:rPr lang="en-GB" dirty="0"/>
              <a:t>Avoid burdening one migration vendor with too much</a:t>
            </a:r>
          </a:p>
          <a:p>
            <a:pPr>
              <a:spcBef>
                <a:spcPts val="600"/>
              </a:spcBef>
            </a:pPr>
            <a:r>
              <a:rPr lang="en-GB" dirty="0"/>
              <a:t>Avoid unnecessary delays to Expanse rollout</a:t>
            </a:r>
          </a:p>
        </p:txBody>
      </p:sp>
      <p:grpSp>
        <p:nvGrpSpPr>
          <p:cNvPr id="15" name="Group 14">
            <a:extLst>
              <a:ext uri="{FF2B5EF4-FFF2-40B4-BE49-F238E27FC236}">
                <a16:creationId xmlns:a16="http://schemas.microsoft.com/office/drawing/2014/main" id="{CA9D5F23-74E4-6CFA-CA12-51E794A526D6}"/>
              </a:ext>
            </a:extLst>
          </p:cNvPr>
          <p:cNvGrpSpPr/>
          <p:nvPr/>
        </p:nvGrpSpPr>
        <p:grpSpPr>
          <a:xfrm>
            <a:off x="221492" y="1832712"/>
            <a:ext cx="8726565" cy="1188000"/>
            <a:chOff x="221492" y="1832712"/>
            <a:chExt cx="8726565" cy="1188000"/>
          </a:xfrm>
        </p:grpSpPr>
        <p:sp>
          <p:nvSpPr>
            <p:cNvPr id="11" name="Rectangle: Rounded Corners 10">
              <a:extLst>
                <a:ext uri="{FF2B5EF4-FFF2-40B4-BE49-F238E27FC236}">
                  <a16:creationId xmlns:a16="http://schemas.microsoft.com/office/drawing/2014/main" id="{DE8B9510-482E-BA5E-F60A-47B5A44F8FB7}"/>
                </a:ext>
              </a:extLst>
            </p:cNvPr>
            <p:cNvSpPr/>
            <p:nvPr/>
          </p:nvSpPr>
          <p:spPr>
            <a:xfrm>
              <a:off x="1007706" y="2052735"/>
              <a:ext cx="7940351" cy="697012"/>
            </a:xfrm>
            <a:prstGeom prst="round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B021DDB-393B-B45A-2679-8FF27D957AB6}"/>
                </a:ext>
              </a:extLst>
            </p:cNvPr>
            <p:cNvSpPr txBox="1"/>
            <p:nvPr/>
          </p:nvSpPr>
          <p:spPr>
            <a:xfrm>
              <a:off x="1409492" y="2152885"/>
              <a:ext cx="7538565" cy="461665"/>
            </a:xfrm>
            <a:prstGeom prst="rect">
              <a:avLst/>
            </a:prstGeom>
            <a:noFill/>
          </p:spPr>
          <p:txBody>
            <a:bodyPr wrap="square">
              <a:spAutoFit/>
            </a:bodyPr>
            <a:lstStyle/>
            <a:p>
              <a:pPr>
                <a:spcBef>
                  <a:spcPts val="1800"/>
                </a:spcBef>
              </a:pPr>
              <a:r>
                <a:rPr lang="en-GB" sz="2400" dirty="0">
                  <a:solidFill>
                    <a:schemeClr val="bg1"/>
                  </a:solidFill>
                  <a:latin typeface="Calibri" panose="020F0502020204030204" pitchFamily="34" charset="0"/>
                </a:rPr>
                <a:t>MEDITECH Expanse is likely your highest priority project</a:t>
              </a:r>
            </a:p>
          </p:txBody>
        </p:sp>
        <p:pic>
          <p:nvPicPr>
            <p:cNvPr id="5" name="Graphic 4" descr="Badge 1 with solid fill">
              <a:extLst>
                <a:ext uri="{FF2B5EF4-FFF2-40B4-BE49-F238E27FC236}">
                  <a16:creationId xmlns:a16="http://schemas.microsoft.com/office/drawing/2014/main" id="{38B5297E-3E1B-2F0A-011C-67D86550C9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492" y="1832712"/>
              <a:ext cx="1188000" cy="1188000"/>
            </a:xfrm>
            <a:prstGeom prst="rect">
              <a:avLst/>
            </a:prstGeom>
          </p:spPr>
        </p:pic>
      </p:grpSp>
      <p:grpSp>
        <p:nvGrpSpPr>
          <p:cNvPr id="16" name="Group 15">
            <a:extLst>
              <a:ext uri="{FF2B5EF4-FFF2-40B4-BE49-F238E27FC236}">
                <a16:creationId xmlns:a16="http://schemas.microsoft.com/office/drawing/2014/main" id="{72B39251-641B-6644-6FEE-643D7FD3E697}"/>
              </a:ext>
            </a:extLst>
          </p:cNvPr>
          <p:cNvGrpSpPr/>
          <p:nvPr/>
        </p:nvGrpSpPr>
        <p:grpSpPr>
          <a:xfrm>
            <a:off x="221492" y="2946006"/>
            <a:ext cx="8726565" cy="1188000"/>
            <a:chOff x="221492" y="3020712"/>
            <a:chExt cx="8726565" cy="1188000"/>
          </a:xfrm>
        </p:grpSpPr>
        <p:sp>
          <p:nvSpPr>
            <p:cNvPr id="12" name="Rectangle: Rounded Corners 11">
              <a:extLst>
                <a:ext uri="{FF2B5EF4-FFF2-40B4-BE49-F238E27FC236}">
                  <a16:creationId xmlns:a16="http://schemas.microsoft.com/office/drawing/2014/main" id="{F4C4604B-AFCD-8EF7-700C-AB018D847274}"/>
                </a:ext>
              </a:extLst>
            </p:cNvPr>
            <p:cNvSpPr/>
            <p:nvPr/>
          </p:nvSpPr>
          <p:spPr>
            <a:xfrm>
              <a:off x="1007706" y="3268929"/>
              <a:ext cx="7940351" cy="697012"/>
            </a:xfrm>
            <a:prstGeom prst="roundRect">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6" name="Graphic 5" descr="Badge with solid fill">
              <a:extLst>
                <a:ext uri="{FF2B5EF4-FFF2-40B4-BE49-F238E27FC236}">
                  <a16:creationId xmlns:a16="http://schemas.microsoft.com/office/drawing/2014/main" id="{CC8DA424-4DC3-CE84-B85D-EEDF8FF211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492" y="3020712"/>
              <a:ext cx="1188000" cy="1188000"/>
            </a:xfrm>
            <a:prstGeom prst="rect">
              <a:avLst/>
            </a:prstGeom>
          </p:spPr>
        </p:pic>
        <p:sp>
          <p:nvSpPr>
            <p:cNvPr id="13" name="TextBox 12">
              <a:extLst>
                <a:ext uri="{FF2B5EF4-FFF2-40B4-BE49-F238E27FC236}">
                  <a16:creationId xmlns:a16="http://schemas.microsoft.com/office/drawing/2014/main" id="{B3BB7C34-B4D1-42EB-C61A-FA45464F50E7}"/>
                </a:ext>
              </a:extLst>
            </p:cNvPr>
            <p:cNvSpPr txBox="1"/>
            <p:nvPr/>
          </p:nvSpPr>
          <p:spPr>
            <a:xfrm>
              <a:off x="1409492" y="3373624"/>
              <a:ext cx="7538565" cy="461665"/>
            </a:xfrm>
            <a:prstGeom prst="rect">
              <a:avLst/>
            </a:prstGeom>
            <a:noFill/>
          </p:spPr>
          <p:txBody>
            <a:bodyPr wrap="square">
              <a:spAutoFit/>
            </a:bodyPr>
            <a:lstStyle/>
            <a:p>
              <a:r>
                <a:rPr lang="en-GB" sz="2400" dirty="0">
                  <a:solidFill>
                    <a:schemeClr val="bg1"/>
                  </a:solidFill>
                  <a:latin typeface="Calibri" panose="020F0502020204030204" pitchFamily="34" charset="0"/>
                </a:rPr>
                <a:t>It is likely your most expensive, current IT investment</a:t>
              </a:r>
            </a:p>
          </p:txBody>
        </p:sp>
      </p:grpSp>
      <p:sp>
        <p:nvSpPr>
          <p:cNvPr id="14" name="Arrow: Bent-Up 13">
            <a:extLst>
              <a:ext uri="{FF2B5EF4-FFF2-40B4-BE49-F238E27FC236}">
                <a16:creationId xmlns:a16="http://schemas.microsoft.com/office/drawing/2014/main" id="{695EB7B5-A247-A3C8-8438-2B1CA757D344}"/>
              </a:ext>
            </a:extLst>
          </p:cNvPr>
          <p:cNvSpPr/>
          <p:nvPr/>
        </p:nvSpPr>
        <p:spPr>
          <a:xfrm rot="5400000">
            <a:off x="1266875" y="4147937"/>
            <a:ext cx="1386437" cy="1566209"/>
          </a:xfrm>
          <a:prstGeom prst="bentUpArrow">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25840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83A02-31AF-9888-2709-CACD3E9F9B1E}"/>
            </a:ext>
          </a:extLst>
        </p:cNvPr>
        <p:cNvGrpSpPr/>
        <p:nvPr/>
      </p:nvGrpSpPr>
      <p:grpSpPr>
        <a:xfrm>
          <a:off x="0" y="0"/>
          <a:ext cx="0" cy="0"/>
          <a:chOff x="0" y="0"/>
          <a:chExt cx="0" cy="0"/>
        </a:xfrm>
      </p:grpSpPr>
      <p:pic>
        <p:nvPicPr>
          <p:cNvPr id="6" name="Picture 5" descr="Black jigsaw puzzle pieces">
            <a:extLst>
              <a:ext uri="{FF2B5EF4-FFF2-40B4-BE49-F238E27FC236}">
                <a16:creationId xmlns:a16="http://schemas.microsoft.com/office/drawing/2014/main" id="{807F488C-22E2-FA99-3409-912B897D2A18}"/>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t="36114"/>
          <a:stretch>
            <a:fillRect/>
          </a:stretch>
        </p:blipFill>
        <p:spPr>
          <a:xfrm>
            <a:off x="0" y="1665288"/>
            <a:ext cx="12192000" cy="5192712"/>
          </a:xfrm>
          <a:prstGeom prst="rect">
            <a:avLst/>
          </a:prstGeom>
        </p:spPr>
      </p:pic>
      <p:sp>
        <p:nvSpPr>
          <p:cNvPr id="3" name="Text Placeholder 2">
            <a:extLst>
              <a:ext uri="{FF2B5EF4-FFF2-40B4-BE49-F238E27FC236}">
                <a16:creationId xmlns:a16="http://schemas.microsoft.com/office/drawing/2014/main" id="{43D1623A-DE93-3816-0790-34AF46D1F9E8}"/>
              </a:ext>
            </a:extLst>
          </p:cNvPr>
          <p:cNvSpPr>
            <a:spLocks noGrp="1"/>
          </p:cNvSpPr>
          <p:nvPr>
            <p:ph type="body" sz="quarter" idx="13"/>
          </p:nvPr>
        </p:nvSpPr>
        <p:spPr/>
        <p:txBody>
          <a:bodyPr/>
          <a:lstStyle/>
          <a:p>
            <a:r>
              <a:rPr lang="en-GB" dirty="0"/>
              <a:t>Data Commonly Left Behind</a:t>
            </a:r>
          </a:p>
        </p:txBody>
      </p:sp>
      <p:sp>
        <p:nvSpPr>
          <p:cNvPr id="4" name="Title 3">
            <a:extLst>
              <a:ext uri="{FF2B5EF4-FFF2-40B4-BE49-F238E27FC236}">
                <a16:creationId xmlns:a16="http://schemas.microsoft.com/office/drawing/2014/main" id="{F9BF8088-1372-CA7C-0AEE-9B2139A05BBF}"/>
              </a:ext>
            </a:extLst>
          </p:cNvPr>
          <p:cNvSpPr>
            <a:spLocks noGrp="1"/>
          </p:cNvSpPr>
          <p:nvPr>
            <p:ph type="title"/>
          </p:nvPr>
        </p:nvSpPr>
        <p:spPr/>
        <p:txBody>
          <a:bodyPr/>
          <a:lstStyle/>
          <a:p>
            <a:r>
              <a:rPr lang="en-GB" dirty="0"/>
              <a:t>But That Does Leave Missing Pieces…</a:t>
            </a:r>
          </a:p>
        </p:txBody>
      </p:sp>
      <p:sp>
        <p:nvSpPr>
          <p:cNvPr id="13" name="Content Placeholder 2">
            <a:extLst>
              <a:ext uri="{FF2B5EF4-FFF2-40B4-BE49-F238E27FC236}">
                <a16:creationId xmlns:a16="http://schemas.microsoft.com/office/drawing/2014/main" id="{7EB90708-6E35-373D-A8DE-52FCD636EF8C}"/>
              </a:ext>
            </a:extLst>
          </p:cNvPr>
          <p:cNvSpPr txBox="1">
            <a:spLocks/>
          </p:cNvSpPr>
          <p:nvPr/>
        </p:nvSpPr>
        <p:spPr>
          <a:xfrm>
            <a:off x="585811" y="2016125"/>
            <a:ext cx="9155347" cy="3394861"/>
          </a:xfrm>
          <a:prstGeom prst="rect">
            <a:avLst/>
          </a:prstGeom>
          <a:solidFill>
            <a:sysClr val="window" lastClr="FFFFFF">
              <a:lumMod val="85000"/>
              <a:alpha val="78000"/>
            </a:sysClr>
          </a:solidFill>
        </p:spPr>
        <p:txBody>
          <a:bodyPr vert="horz" lIns="0" tIns="0" rIns="0" bIns="0" rtlCol="0" anchor="ctr">
            <a:noAutofit/>
          </a:bodyPr>
          <a:lstStyle>
            <a:lvl1pPr marL="356400" indent="-356400" algn="l" defTabSz="914400" rtl="0" eaLnBrk="1" latinLnBrk="0" hangingPunct="1">
              <a:spcBef>
                <a:spcPts val="1800"/>
              </a:spcBef>
              <a:buClr>
                <a:srgbClr val="B2BB1E"/>
              </a:buClr>
              <a:buFontTx/>
              <a:buBlip>
                <a:blip r:embed="rId4"/>
              </a:buBlip>
              <a:defRPr sz="2400" kern="1200">
                <a:solidFill>
                  <a:schemeClr val="tx1">
                    <a:lumMod val="90000"/>
                    <a:lumOff val="10000"/>
                  </a:schemeClr>
                </a:solidFill>
                <a:latin typeface="Calibri" panose="020F0502020204030204" pitchFamily="34" charset="0"/>
                <a:ea typeface="+mn-ea"/>
                <a:cs typeface="Calibri" panose="020F0502020204030204" pitchFamily="34" charset="0"/>
              </a:defRPr>
            </a:lvl1pPr>
            <a:lvl2pPr marL="637200" indent="-270000" algn="l" defTabSz="914400" rtl="0" eaLnBrk="1" latinLnBrk="0" hangingPunct="1">
              <a:spcBef>
                <a:spcPts val="0"/>
              </a:spcBef>
              <a:buClr>
                <a:srgbClr val="4CB8D3"/>
              </a:buClr>
              <a:buSzPct val="110000"/>
              <a:buFont typeface="Arial" pitchFamily="34"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896938" indent="-269875" algn="l" defTabSz="914400" rtl="0" eaLnBrk="1" latinLnBrk="0" hangingPunct="1">
              <a:spcBef>
                <a:spcPts val="0"/>
              </a:spcBef>
              <a:buClr>
                <a:schemeClr val="tx1">
                  <a:lumMod val="50000"/>
                  <a:lumOff val="50000"/>
                </a:schemeClr>
              </a:buClr>
              <a:buFont typeface="Courier New" panose="02070309020205020404" pitchFamily="49" charset="0"/>
              <a:buChar char="-"/>
              <a:defRPr sz="2000"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1168400" indent="-271463" algn="l" defTabSz="914400" rtl="0" eaLnBrk="1" latinLnBrk="0" hangingPunct="1">
              <a:spcBef>
                <a:spcPts val="0"/>
              </a:spcBef>
              <a:buClr>
                <a:schemeClr val="tx1">
                  <a:lumMod val="50000"/>
                  <a:lumOff val="50000"/>
                </a:schemeClr>
              </a:buClr>
              <a:buFont typeface="Courier New" panose="02070309020205020404" pitchFamily="49" charset="0"/>
              <a:buChar char="+"/>
              <a:defRPr sz="200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1439863" indent="-271463" algn="l" defTabSz="914400" rtl="0" eaLnBrk="1" latinLnBrk="0" hangingPunct="1">
              <a:spcBef>
                <a:spcPts val="0"/>
              </a:spcBef>
              <a:buClr>
                <a:schemeClr val="tx1">
                  <a:lumMod val="50000"/>
                  <a:lumOff val="50000"/>
                </a:schemeClr>
              </a:buClr>
              <a:buSzPct val="120000"/>
              <a:buFont typeface="Calibri Light" panose="020F0302020204030204" pitchFamily="34" charset="0"/>
              <a:buChar char="◦"/>
              <a:defRPr sz="2000" b="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7550" indent="-354013"/>
            <a:r>
              <a:rPr lang="en-GB" dirty="0">
                <a:solidFill>
                  <a:schemeClr val="tx1"/>
                </a:solidFill>
              </a:rPr>
              <a:t>Older patient histories</a:t>
            </a:r>
          </a:p>
          <a:p>
            <a:pPr marL="717550" indent="-354013"/>
            <a:r>
              <a:rPr lang="en-GB" dirty="0">
                <a:solidFill>
                  <a:schemeClr val="tx1"/>
                </a:solidFill>
              </a:rPr>
              <a:t>Unstructured documents/scanned records</a:t>
            </a:r>
          </a:p>
          <a:p>
            <a:pPr marL="717550" indent="-354013"/>
            <a:r>
              <a:rPr lang="en-GB" dirty="0">
                <a:solidFill>
                  <a:schemeClr val="tx1"/>
                </a:solidFill>
              </a:rPr>
              <a:t>Departmental system data (cardiology, oncology, PACS, LIMS, etc.)</a:t>
            </a:r>
          </a:p>
          <a:p>
            <a:pPr marL="717550" indent="-354013"/>
            <a:r>
              <a:rPr lang="en-GB" dirty="0">
                <a:solidFill>
                  <a:schemeClr val="tx1"/>
                </a:solidFill>
              </a:rPr>
              <a:t>Paper records (digitised only if clinically required)</a:t>
            </a:r>
          </a:p>
          <a:p>
            <a:pPr marL="717550" indent="-354013"/>
            <a:r>
              <a:rPr lang="en-GB" dirty="0">
                <a:solidFill>
                  <a:schemeClr val="tx1"/>
                </a:solidFill>
              </a:rPr>
              <a:t>This can easily account for 70% of total patient data</a:t>
            </a:r>
          </a:p>
        </p:txBody>
      </p:sp>
    </p:spTree>
    <p:extLst>
      <p:ext uri="{BB962C8B-B14F-4D97-AF65-F5344CB8AC3E}">
        <p14:creationId xmlns:p14="http://schemas.microsoft.com/office/powerpoint/2010/main" val="1611252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3">
                                            <p:bg/>
                                          </p:spTgt>
                                        </p:tgtEl>
                                        <p:attrNameLst>
                                          <p:attrName>style.visibility</p:attrName>
                                        </p:attrNameLst>
                                      </p:cBhvr>
                                      <p:to>
                                        <p:strVal val="visible"/>
                                      </p:to>
                                    </p:set>
                                    <p:animEffect transition="in" filter="wipe(left)">
                                      <p:cBhvr>
                                        <p:cTn id="7" dur="1000"/>
                                        <p:tgtEl>
                                          <p:spTgt spid="13">
                                            <p:bg/>
                                          </p:spTgt>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2250"/>
                            </p:stCondLst>
                            <p:childTnLst>
                              <p:par>
                                <p:cTn id="13" presetID="10" presetClass="entr" presetSubtype="0" fill="hold" nodeType="afterEffect">
                                  <p:stCondLst>
                                    <p:cond delay="50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3250"/>
                            </p:stCondLst>
                            <p:childTnLst>
                              <p:par>
                                <p:cTn id="17" presetID="10" presetClass="entr" presetSubtype="0" fill="hold" nodeType="afterEffect">
                                  <p:stCondLst>
                                    <p:cond delay="50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par>
                          <p:cTn id="20" fill="hold">
                            <p:stCondLst>
                              <p:cond delay="4250"/>
                            </p:stCondLst>
                            <p:childTnLst>
                              <p:par>
                                <p:cTn id="21" presetID="10" presetClass="entr" presetSubtype="0" fill="hold" nodeType="afterEffect">
                                  <p:stCondLst>
                                    <p:cond delay="50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fade">
                                      <p:cBhvr>
                                        <p:cTn id="23" dur="500"/>
                                        <p:tgtEl>
                                          <p:spTgt spid="13">
                                            <p:txEl>
                                              <p:pRg st="3" end="3"/>
                                            </p:txEl>
                                          </p:spTgt>
                                        </p:tgtEl>
                                      </p:cBhvr>
                                    </p:animEffect>
                                  </p:childTnLst>
                                </p:cTn>
                              </p:par>
                            </p:childTnLst>
                          </p:cTn>
                        </p:par>
                        <p:par>
                          <p:cTn id="24" fill="hold">
                            <p:stCondLst>
                              <p:cond delay="5250"/>
                            </p:stCondLst>
                            <p:childTnLst>
                              <p:par>
                                <p:cTn id="25" presetID="10" presetClass="entr" presetSubtype="0" fill="hold" nodeType="afterEffect">
                                  <p:stCondLst>
                                    <p:cond delay="50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1ADF6B-8008-C369-E9B4-88C76AA2D948}"/>
              </a:ext>
            </a:extLst>
          </p:cNvPr>
          <p:cNvSpPr/>
          <p:nvPr/>
        </p:nvSpPr>
        <p:spPr>
          <a:xfrm>
            <a:off x="1" y="1724917"/>
            <a:ext cx="6095999" cy="5133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F0D325C4-16A5-FA73-4593-2AA72ADE7BA8}"/>
              </a:ext>
            </a:extLst>
          </p:cNvPr>
          <p:cNvSpPr>
            <a:spLocks noGrp="1"/>
          </p:cNvSpPr>
          <p:nvPr>
            <p:ph type="title"/>
          </p:nvPr>
        </p:nvSpPr>
        <p:spPr/>
        <p:txBody>
          <a:bodyPr/>
          <a:lstStyle/>
          <a:p>
            <a:r>
              <a:rPr lang="en-GB" dirty="0"/>
              <a:t>So, What Happens To This Data?</a:t>
            </a:r>
          </a:p>
        </p:txBody>
      </p:sp>
      <p:sp>
        <p:nvSpPr>
          <p:cNvPr id="3" name="Text Placeholder 2">
            <a:extLst>
              <a:ext uri="{FF2B5EF4-FFF2-40B4-BE49-F238E27FC236}">
                <a16:creationId xmlns:a16="http://schemas.microsoft.com/office/drawing/2014/main" id="{6989341E-B148-85E5-0C48-27A9001BBD86}"/>
              </a:ext>
            </a:extLst>
          </p:cNvPr>
          <p:cNvSpPr>
            <a:spLocks noGrp="1"/>
          </p:cNvSpPr>
          <p:nvPr>
            <p:ph type="body" sz="quarter" idx="13"/>
          </p:nvPr>
        </p:nvSpPr>
        <p:spPr/>
        <p:txBody>
          <a:bodyPr/>
          <a:lstStyle/>
          <a:p>
            <a:r>
              <a:rPr lang="en-GB" dirty="0"/>
              <a:t>Generally, Stays Where It Is – In The Source Application!</a:t>
            </a:r>
          </a:p>
        </p:txBody>
      </p:sp>
      <p:pic>
        <p:nvPicPr>
          <p:cNvPr id="5" name="Picture 4" descr="Diagram&#10;&#10;Description automatically generated">
            <a:extLst>
              <a:ext uri="{FF2B5EF4-FFF2-40B4-BE49-F238E27FC236}">
                <a16:creationId xmlns:a16="http://schemas.microsoft.com/office/drawing/2014/main" id="{EAAB77E7-B694-B6E2-0DF8-F3996D63B838}"/>
              </a:ext>
            </a:extLst>
          </p:cNvPr>
          <p:cNvPicPr>
            <a:picLocks noChangeAspect="1"/>
          </p:cNvPicPr>
          <p:nvPr/>
        </p:nvPicPr>
        <p:blipFill rotWithShape="1">
          <a:blip r:embed="rId3">
            <a:extLst>
              <a:ext uri="{28A0092B-C50C-407E-A947-70E740481C1C}">
                <a14:useLocalDpi xmlns:a14="http://schemas.microsoft.com/office/drawing/2010/main" val="0"/>
              </a:ext>
            </a:extLst>
          </a:blip>
          <a:srcRect l="11280" t="3700" r="9451"/>
          <a:stretch/>
        </p:blipFill>
        <p:spPr>
          <a:xfrm>
            <a:off x="1063689" y="1784546"/>
            <a:ext cx="4021494" cy="5073454"/>
          </a:xfrm>
          <a:prstGeom prst="rect">
            <a:avLst/>
          </a:prstGeom>
        </p:spPr>
      </p:pic>
      <p:sp>
        <p:nvSpPr>
          <p:cNvPr id="9" name="Content Placeholder 1">
            <a:extLst>
              <a:ext uri="{FF2B5EF4-FFF2-40B4-BE49-F238E27FC236}">
                <a16:creationId xmlns:a16="http://schemas.microsoft.com/office/drawing/2014/main" id="{C05DAE2B-EAD3-F032-BEA9-DFA72DA17EAB}"/>
              </a:ext>
            </a:extLst>
          </p:cNvPr>
          <p:cNvSpPr>
            <a:spLocks noGrp="1"/>
          </p:cNvSpPr>
          <p:nvPr>
            <p:ph sz="quarter" idx="10"/>
          </p:nvPr>
        </p:nvSpPr>
        <p:spPr>
          <a:xfrm>
            <a:off x="6380703" y="1926454"/>
            <a:ext cx="5392195" cy="4667817"/>
          </a:xfrm>
        </p:spPr>
        <p:txBody>
          <a:bodyPr/>
          <a:lstStyle/>
          <a:p>
            <a:r>
              <a:rPr lang="en-GB" dirty="0"/>
              <a:t>Continues to live outside of Expanse</a:t>
            </a:r>
          </a:p>
          <a:p>
            <a:r>
              <a:rPr lang="en-GB" dirty="0"/>
              <a:t>Difficult to access</a:t>
            </a:r>
          </a:p>
          <a:p>
            <a:r>
              <a:rPr lang="en-GB" dirty="0"/>
              <a:t>Does not readily formulate part of the patient record</a:t>
            </a:r>
          </a:p>
          <a:p>
            <a:r>
              <a:rPr lang="en-GB" dirty="0"/>
              <a:t>Significant cost &amp; resource to maintain</a:t>
            </a:r>
          </a:p>
          <a:p>
            <a:r>
              <a:rPr lang="en-GB" dirty="0"/>
              <a:t>Cybersecurity risk</a:t>
            </a:r>
          </a:p>
          <a:p>
            <a:r>
              <a:rPr lang="en-GB" dirty="0"/>
              <a:t>Difficult to leverage for secondary use:</a:t>
            </a:r>
          </a:p>
          <a:p>
            <a:pPr lvl="1"/>
            <a:r>
              <a:rPr lang="en-GB" dirty="0"/>
              <a:t>E.g. analytics, AI, clinical research</a:t>
            </a:r>
          </a:p>
        </p:txBody>
      </p:sp>
    </p:spTree>
    <p:extLst>
      <p:ext uri="{BB962C8B-B14F-4D97-AF65-F5344CB8AC3E}">
        <p14:creationId xmlns:p14="http://schemas.microsoft.com/office/powerpoint/2010/main" val="748949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005491"/>
      </a:dk2>
      <a:lt2>
        <a:srgbClr val="B1B622"/>
      </a:lt2>
      <a:accent1>
        <a:srgbClr val="4CB8D3"/>
      </a:accent1>
      <a:accent2>
        <a:srgbClr val="B1B622"/>
      </a:accent2>
      <a:accent3>
        <a:srgbClr val="EABE0D"/>
      </a:accent3>
      <a:accent4>
        <a:srgbClr val="F09B2D"/>
      </a:accent4>
      <a:accent5>
        <a:srgbClr val="B190C0"/>
      </a:accent5>
      <a:accent6>
        <a:srgbClr val="6A96D2"/>
      </a:accent6>
      <a:hlink>
        <a:srgbClr val="4CB8D3"/>
      </a:hlink>
      <a:folHlink>
        <a:srgbClr val="4CB8D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dgeHead Powerpoint Template 2025 16x9.potx" id="{CCD03F6B-8F69-4C72-9F67-3C0E9A290E10}" vid="{7E63B880-9C30-4DEB-82F9-62023ACD2B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7dd6df9-d5eb-4d36-bef9-35a10bd02389">
      <Terms xmlns="http://schemas.microsoft.com/office/infopath/2007/PartnerControls"/>
    </lcf76f155ced4ddcb4097134ff3c332f>
    <TaxCatchAll xmlns="898fff4b-d565-43dd-992c-a8100af1db3d" xsi:nil="true"/>
    <ProjectManager xmlns="c7dd6df9-d5eb-4d36-bef9-35a10bd0238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31A9D8769AC64D91B9BEEFA083F657" ma:contentTypeVersion="21" ma:contentTypeDescription="Create a new document." ma:contentTypeScope="" ma:versionID="c758c68d90558db9ba10561d165978f0">
  <xsd:schema xmlns:xsd="http://www.w3.org/2001/XMLSchema" xmlns:xs="http://www.w3.org/2001/XMLSchema" xmlns:p="http://schemas.microsoft.com/office/2006/metadata/properties" xmlns:ns2="c7dd6df9-d5eb-4d36-bef9-35a10bd02389" xmlns:ns3="898fff4b-d565-43dd-992c-a8100af1db3d" targetNamespace="http://schemas.microsoft.com/office/2006/metadata/properties" ma:root="true" ma:fieldsID="f974054ebf9a066c39af54be96c5acee" ns2:_="" ns3:_="">
    <xsd:import namespace="c7dd6df9-d5eb-4d36-bef9-35a10bd02389"/>
    <xsd:import namespace="898fff4b-d565-43dd-992c-a8100af1db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ProjectManage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d6df9-d5eb-4d36-bef9-35a10bd023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38ec787-7a9b-4db7-b31a-f65a072b3c7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Manager" ma:index="24" nillable="true" ma:displayName="Project Manager" ma:format="Dropdown" ma:internalName="ProjectManager">
      <xsd:simpleType>
        <xsd:union memberTypes="dms:Text">
          <xsd:simpleType>
            <xsd:restriction base="dms:Choice">
              <xsd:enumeration value="David Clatworthy"/>
              <xsd:enumeration value="Ritchie Nield"/>
              <xsd:enumeration value="Cerys Butcher"/>
              <xsd:enumeration value="Alister Harding"/>
            </xsd:restriction>
          </xsd:simpleType>
        </xsd:un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8fff4b-d565-43dd-992c-a8100af1db3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642039-a029-4bba-96d8-66bf512d3595}" ma:internalName="TaxCatchAll" ma:showField="CatchAllData" ma:web="898fff4b-d565-43dd-992c-a8100af1db3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06A9AE-2336-4AEE-85BF-9A7FAEF0D66A}">
  <ds:schemaRefs>
    <ds:schemaRef ds:uri="http://purl.org/dc/elements/1.1/"/>
    <ds:schemaRef ds:uri="http://schemas.openxmlformats.org/package/2006/metadata/core-properties"/>
    <ds:schemaRef ds:uri="http://schemas.microsoft.com/office/2006/metadata/properties"/>
    <ds:schemaRef ds:uri="7e6bb439-35c6-441b-9871-e46f2e255ad7"/>
    <ds:schemaRef ds:uri="http://schemas.microsoft.com/office/2006/documentManagement/types"/>
    <ds:schemaRef ds:uri="http://purl.org/dc/terms/"/>
    <ds:schemaRef ds:uri="http://purl.org/dc/dcmitype/"/>
    <ds:schemaRef ds:uri="690683af-5303-44d7-a9de-43285bd44cf4"/>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38D4B45-DADB-4CAF-84B3-DFBD76BBB31D}"/>
</file>

<file path=customXml/itemProps3.xml><?xml version="1.0" encoding="utf-8"?>
<ds:datastoreItem xmlns:ds="http://schemas.openxmlformats.org/officeDocument/2006/customXml" ds:itemID="{CFF9DC90-F677-4BE5-A1C5-F23FE7901D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2025 BridgeHead Corporate Powerpoint 16x9</Template>
  <TotalTime>0</TotalTime>
  <Words>1642</Words>
  <Application>Microsoft Office PowerPoint</Application>
  <PresentationFormat>Widescreen</PresentationFormat>
  <Paragraphs>198</Paragraphs>
  <Slides>22</Slides>
  <Notes>15</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Arial</vt:lpstr>
      <vt:lpstr>Calibri</vt:lpstr>
      <vt:lpstr>Calibri Light</vt:lpstr>
      <vt:lpstr>Courier New</vt:lpstr>
      <vt:lpstr>Lato Light</vt:lpstr>
      <vt:lpstr>1_Office Theme</vt:lpstr>
      <vt:lpstr>PowerPoint Presentation</vt:lpstr>
      <vt:lpstr>PowerPoint Presentation</vt:lpstr>
      <vt:lpstr>When Rolling Out MEDITECH Expanse…</vt:lpstr>
      <vt:lpstr>The Wish List</vt:lpstr>
      <vt:lpstr>The Reality</vt:lpstr>
      <vt:lpstr>The Reality</vt:lpstr>
      <vt:lpstr>Why This Matters For You</vt:lpstr>
      <vt:lpstr>But That Does Leave Missing Pieces…</vt:lpstr>
      <vt:lpstr>So, What Happens To This Data?</vt:lpstr>
      <vt:lpstr>There’s Got To Be Another Way!!!</vt:lpstr>
      <vt:lpstr>PowerPoint Presentation</vt:lpstr>
      <vt:lpstr>The Solution Our Customers Chose</vt:lpstr>
      <vt:lpstr>How A CDR Works</vt:lpstr>
      <vt:lpstr>HCA Healthcare UK – Customer Journey</vt:lpstr>
      <vt:lpstr>Mid &amp; East Cheshire NHS Foundation Trust</vt:lpstr>
      <vt:lpstr>Mid &amp; East Cheshire NHS Foundation Trust</vt:lpstr>
      <vt:lpstr>University Hospitals of Derby &amp; Burton NHS Foundation Trust</vt:lpstr>
      <vt:lpstr>3 Key Takeaways</vt:lpstr>
      <vt:lpstr>Why Trust BridgeHead Software?</vt:lpstr>
      <vt:lpstr>BridgeHead Customers</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McCann</dc:creator>
  <cp:lastModifiedBy>John McCann</cp:lastModifiedBy>
  <cp:revision>3</cp:revision>
  <dcterms:created xsi:type="dcterms:W3CDTF">2025-09-11T10:33:41Z</dcterms:created>
  <dcterms:modified xsi:type="dcterms:W3CDTF">2025-09-26T12:46:46Z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0x0101003931A9D8769AC64D91B9BEEFA083F657</vt:lpwstr>
  </property>
  <property fmtid="{D5CDD505-2E9C-101B-9397-08002B2CF9AE}" pid="3" name="MediaServiceImageTags">
    <vt:lpwstr/>
  </property>
</Properties>
</file>