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tags/tag3.xml" ContentType="application/vnd.openxmlformats-officedocument.presentationml.tags+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816" r:id="rId5"/>
  </p:sldMasterIdLst>
  <p:notesMasterIdLst>
    <p:notesMasterId r:id="rId38"/>
  </p:notesMasterIdLst>
  <p:handoutMasterIdLst>
    <p:handoutMasterId r:id="rId39"/>
  </p:handoutMasterIdLst>
  <p:sldIdLst>
    <p:sldId id="271" r:id="rId6"/>
    <p:sldId id="468" r:id="rId7"/>
    <p:sldId id="2147473343" r:id="rId8"/>
    <p:sldId id="2147473354" r:id="rId9"/>
    <p:sldId id="2147482316" r:id="rId10"/>
    <p:sldId id="466" r:id="rId11"/>
    <p:sldId id="467" r:id="rId12"/>
    <p:sldId id="2147477463" r:id="rId13"/>
    <p:sldId id="2147483621" r:id="rId14"/>
    <p:sldId id="2147481217" r:id="rId15"/>
    <p:sldId id="316" r:id="rId16"/>
    <p:sldId id="2147477454" r:id="rId17"/>
    <p:sldId id="2147483532" r:id="rId18"/>
    <p:sldId id="2147483527" r:id="rId19"/>
    <p:sldId id="256" r:id="rId20"/>
    <p:sldId id="259" r:id="rId21"/>
    <p:sldId id="260" r:id="rId22"/>
    <p:sldId id="2147473364" r:id="rId23"/>
    <p:sldId id="2147483624" r:id="rId24"/>
    <p:sldId id="2147483630" r:id="rId25"/>
    <p:sldId id="2147480221" r:id="rId26"/>
    <p:sldId id="2147483644" r:id="rId27"/>
    <p:sldId id="257" r:id="rId28"/>
    <p:sldId id="2147483639" r:id="rId29"/>
    <p:sldId id="570" r:id="rId30"/>
    <p:sldId id="2147483641" r:id="rId31"/>
    <p:sldId id="2147480218" r:id="rId32"/>
    <p:sldId id="2147481294" r:id="rId33"/>
    <p:sldId id="261" r:id="rId34"/>
    <p:sldId id="2147482313" r:id="rId35"/>
    <p:sldId id="2147483530" r:id="rId36"/>
    <p:sldId id="2147477450"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D1FDB76-50FC-F0FD-22AC-1F6584EEA6EE}" name="Alennah Curran" initials="AC" userId="S::A530AZZ@mmm.com::06ef0c65-77ed-45e3-9ae2-ec355549e64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6C40"/>
    <a:srgbClr val="6E6E6E"/>
    <a:srgbClr val="0A7B6B"/>
    <a:srgbClr val="F5F5F5"/>
    <a:srgbClr val="E7E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677" autoAdjust="0"/>
  </p:normalViewPr>
  <p:slideViewPr>
    <p:cSldViewPr snapToGrid="0">
      <p:cViewPr varScale="1">
        <p:scale>
          <a:sx n="69" d="100"/>
          <a:sy n="69" d="100"/>
        </p:scale>
        <p:origin x="2190" y="72"/>
      </p:cViewPr>
      <p:guideLst>
        <p:guide orient="horz" pos="1008"/>
        <p:guide pos="3840"/>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a Newbold" userId="dc265970-506a-47bf-86ab-07be13f5998c" providerId="ADAL" clId="{F4A0F19F-8CC4-45E2-9511-14C008494ABE}"/>
    <pc:docChg chg="modSld">
      <pc:chgData name="Julia Newbold" userId="dc265970-506a-47bf-86ab-07be13f5998c" providerId="ADAL" clId="{F4A0F19F-8CC4-45E2-9511-14C008494ABE}" dt="2025-09-24T15:38:34.691" v="0" actId="255"/>
      <pc:docMkLst>
        <pc:docMk/>
      </pc:docMkLst>
      <pc:sldChg chg="modSp mod">
        <pc:chgData name="Julia Newbold" userId="dc265970-506a-47bf-86ab-07be13f5998c" providerId="ADAL" clId="{F4A0F19F-8CC4-45E2-9511-14C008494ABE}" dt="2025-09-24T15:38:34.691" v="0" actId="255"/>
        <pc:sldMkLst>
          <pc:docMk/>
          <pc:sldMk cId="3094384076" sldId="271"/>
        </pc:sldMkLst>
        <pc:spChg chg="mod">
          <ac:chgData name="Julia Newbold" userId="dc265970-506a-47bf-86ab-07be13f5998c" providerId="ADAL" clId="{F4A0F19F-8CC4-45E2-9511-14C008494ABE}" dt="2025-09-24T15:38:34.691" v="0" actId="255"/>
          <ac:spMkLst>
            <pc:docMk/>
            <pc:sldMk cId="3094384076" sldId="271"/>
            <ac:spMk id="3" creationId="{B77C2E15-1B26-B948-9AB9-78DCD9B3A6B1}"/>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tx2"/>
              </a:solidFill>
              <a:ln w="19050">
                <a:noFill/>
              </a:ln>
              <a:effectLst/>
            </c:spPr>
            <c:extLst>
              <c:ext xmlns:c16="http://schemas.microsoft.com/office/drawing/2014/chart" uri="{C3380CC4-5D6E-409C-BE32-E72D297353CC}">
                <c16:uniqueId val="{00000001-3118-43D2-90DA-72ED905CE7A0}"/>
              </c:ext>
            </c:extLst>
          </c:dPt>
          <c:dPt>
            <c:idx val="1"/>
            <c:bubble3D val="0"/>
            <c:spPr>
              <a:solidFill>
                <a:schemeClr val="accent2"/>
              </a:solidFill>
              <a:ln w="19050">
                <a:noFill/>
              </a:ln>
              <a:effectLst/>
            </c:spPr>
            <c:extLst>
              <c:ext xmlns:c16="http://schemas.microsoft.com/office/drawing/2014/chart" uri="{C3380CC4-5D6E-409C-BE32-E72D297353CC}">
                <c16:uniqueId val="{00000003-3118-43D2-90DA-72ED905CE7A0}"/>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118-43D2-90DA-72ED905CE7A0}"/>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118-43D2-90DA-72ED905CE7A0}"/>
              </c:ext>
            </c:extLst>
          </c:dPt>
          <c:cat>
            <c:strRef>
              <c:f>Sheet1!$A$2:$A$5</c:f>
              <c:strCache>
                <c:ptCount val="2"/>
                <c:pt idx="0">
                  <c:v>1st Qtr</c:v>
                </c:pt>
                <c:pt idx="1">
                  <c:v>2nd Qtr</c:v>
                </c:pt>
              </c:strCache>
            </c:strRef>
          </c:cat>
          <c:val>
            <c:numRef>
              <c:f>Sheet1!$B$2:$B$5</c:f>
              <c:numCache>
                <c:formatCode>General</c:formatCode>
                <c:ptCount val="4"/>
                <c:pt idx="0">
                  <c:v>75</c:v>
                </c:pt>
                <c:pt idx="1">
                  <c:v>25</c:v>
                </c:pt>
              </c:numCache>
            </c:numRef>
          </c:val>
          <c:extLst>
            <c:ext xmlns:c16="http://schemas.microsoft.com/office/drawing/2014/chart" uri="{C3380CC4-5D6E-409C-BE32-E72D297353CC}">
              <c16:uniqueId val="{00000008-3118-43D2-90DA-72ED905CE7A0}"/>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tx2"/>
              </a:solidFill>
              <a:ln w="19050">
                <a:noFill/>
              </a:ln>
              <a:effectLst/>
            </c:spPr>
            <c:extLst>
              <c:ext xmlns:c16="http://schemas.microsoft.com/office/drawing/2014/chart" uri="{C3380CC4-5D6E-409C-BE32-E72D297353CC}">
                <c16:uniqueId val="{00000001-9815-41B5-8CAB-2C6C69758F4C}"/>
              </c:ext>
            </c:extLst>
          </c:dPt>
          <c:dPt>
            <c:idx val="1"/>
            <c:bubble3D val="0"/>
            <c:spPr>
              <a:solidFill>
                <a:schemeClr val="accent2"/>
              </a:solidFill>
              <a:ln w="19050">
                <a:noFill/>
              </a:ln>
              <a:effectLst/>
            </c:spPr>
            <c:extLst>
              <c:ext xmlns:c16="http://schemas.microsoft.com/office/drawing/2014/chart" uri="{C3380CC4-5D6E-409C-BE32-E72D297353CC}">
                <c16:uniqueId val="{00000003-9815-41B5-8CAB-2C6C69758F4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9815-41B5-8CAB-2C6C69758F4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9815-41B5-8CAB-2C6C69758F4C}"/>
              </c:ext>
            </c:extLst>
          </c:dPt>
          <c:cat>
            <c:strRef>
              <c:f>Sheet1!$A$2:$A$5</c:f>
              <c:strCache>
                <c:ptCount val="2"/>
                <c:pt idx="0">
                  <c:v>1st Qtr</c:v>
                </c:pt>
                <c:pt idx="1">
                  <c:v>2nd Qtr</c:v>
                </c:pt>
              </c:strCache>
            </c:strRef>
          </c:cat>
          <c:val>
            <c:numRef>
              <c:f>Sheet1!$B$2:$B$5</c:f>
              <c:numCache>
                <c:formatCode>General</c:formatCode>
                <c:ptCount val="4"/>
                <c:pt idx="0">
                  <c:v>75</c:v>
                </c:pt>
                <c:pt idx="1">
                  <c:v>25</c:v>
                </c:pt>
              </c:numCache>
            </c:numRef>
          </c:val>
          <c:extLst>
            <c:ext xmlns:c16="http://schemas.microsoft.com/office/drawing/2014/chart" uri="{C3380CC4-5D6E-409C-BE32-E72D297353CC}">
              <c16:uniqueId val="{00000008-9815-41B5-8CAB-2C6C69758F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BD81C8-7655-49A7-9BC1-FB696FB7469A}" type="doc">
      <dgm:prSet loTypeId="urn:microsoft.com/office/officeart/2005/8/layout/cycle8" loCatId="cycle" qsTypeId="urn:microsoft.com/office/officeart/2005/8/quickstyle/simple1" qsCatId="simple" csTypeId="urn:microsoft.com/office/officeart/2005/8/colors/accent1_2" csCatId="accent1" phldr="1"/>
      <dgm:spPr/>
    </dgm:pt>
    <dgm:pt modelId="{8560A756-D75B-467B-8AA9-A743E97874DB}">
      <dgm:prSet phldrT="[Text]"/>
      <dgm:spPr>
        <a:solidFill>
          <a:schemeClr val="accent1"/>
        </a:solidFill>
      </dgm:spPr>
      <dgm:t>
        <a:bodyPr/>
        <a:lstStyle/>
        <a:p>
          <a:endParaRPr lang="en-US"/>
        </a:p>
      </dgm:t>
    </dgm:pt>
    <dgm:pt modelId="{4CA23E7A-F829-469C-A59E-33AF7149C9D8}" type="parTrans" cxnId="{76CF1709-9885-43B8-AEDF-5C543A15A68B}">
      <dgm:prSet/>
      <dgm:spPr/>
      <dgm:t>
        <a:bodyPr/>
        <a:lstStyle/>
        <a:p>
          <a:endParaRPr lang="en-US"/>
        </a:p>
      </dgm:t>
    </dgm:pt>
    <dgm:pt modelId="{A7410DCE-512A-486D-8E24-AB31AE013606}" type="sibTrans" cxnId="{76CF1709-9885-43B8-AEDF-5C543A15A68B}">
      <dgm:prSet/>
      <dgm:spPr/>
      <dgm:t>
        <a:bodyPr/>
        <a:lstStyle/>
        <a:p>
          <a:endParaRPr lang="en-US"/>
        </a:p>
      </dgm:t>
    </dgm:pt>
    <dgm:pt modelId="{85A14E92-9825-4B53-B450-656932939277}">
      <dgm:prSet phldrT="[Text]"/>
      <dgm:spPr>
        <a:solidFill>
          <a:schemeClr val="bg2"/>
        </a:solidFill>
      </dgm:spPr>
      <dgm:t>
        <a:bodyPr/>
        <a:lstStyle/>
        <a:p>
          <a:endParaRPr lang="en-US"/>
        </a:p>
      </dgm:t>
    </dgm:pt>
    <dgm:pt modelId="{16BF6919-01E2-4C75-9282-7DDB30B15D63}" type="parTrans" cxnId="{EDF82D41-E132-486E-876D-BE10D1C34B45}">
      <dgm:prSet/>
      <dgm:spPr/>
      <dgm:t>
        <a:bodyPr/>
        <a:lstStyle/>
        <a:p>
          <a:endParaRPr lang="en-US"/>
        </a:p>
      </dgm:t>
    </dgm:pt>
    <dgm:pt modelId="{15963ACB-DE7A-4A8D-80AA-A2D5C194D0B9}" type="sibTrans" cxnId="{EDF82D41-E132-486E-876D-BE10D1C34B45}">
      <dgm:prSet/>
      <dgm:spPr/>
      <dgm:t>
        <a:bodyPr/>
        <a:lstStyle/>
        <a:p>
          <a:endParaRPr lang="en-US"/>
        </a:p>
      </dgm:t>
    </dgm:pt>
    <dgm:pt modelId="{AA022CFA-8872-4027-962E-D1519E666531}">
      <dgm:prSet phldrT="[Text]"/>
      <dgm:spPr>
        <a:solidFill>
          <a:schemeClr val="tx2"/>
        </a:solidFill>
      </dgm:spPr>
      <dgm:t>
        <a:bodyPr>
          <a:scene3d>
            <a:camera prst="orthographicFront">
              <a:rot lat="0" lon="0" rev="4200000"/>
            </a:camera>
            <a:lightRig rig="threePt" dir="t"/>
          </a:scene3d>
        </a:bodyPr>
        <a:lstStyle/>
        <a:p>
          <a:endParaRPr lang="en-US"/>
        </a:p>
      </dgm:t>
    </dgm:pt>
    <dgm:pt modelId="{8E2A93F9-216F-4457-8400-8E69D153961D}" type="parTrans" cxnId="{65123A6D-6E24-41CB-8992-ACE43C01DB44}">
      <dgm:prSet/>
      <dgm:spPr/>
      <dgm:t>
        <a:bodyPr/>
        <a:lstStyle/>
        <a:p>
          <a:endParaRPr lang="en-US"/>
        </a:p>
      </dgm:t>
    </dgm:pt>
    <dgm:pt modelId="{7D9FD0EC-D602-4C00-AC3B-2BE3DF836067}" type="sibTrans" cxnId="{65123A6D-6E24-41CB-8992-ACE43C01DB44}">
      <dgm:prSet/>
      <dgm:spPr/>
      <dgm:t>
        <a:bodyPr/>
        <a:lstStyle/>
        <a:p>
          <a:endParaRPr lang="en-US"/>
        </a:p>
      </dgm:t>
    </dgm:pt>
    <dgm:pt modelId="{35868CBE-1C01-451A-9418-39ABE8FFAF54}" type="pres">
      <dgm:prSet presAssocID="{C1BD81C8-7655-49A7-9BC1-FB696FB7469A}" presName="compositeShape" presStyleCnt="0">
        <dgm:presLayoutVars>
          <dgm:chMax val="7"/>
          <dgm:dir/>
          <dgm:resizeHandles val="exact"/>
        </dgm:presLayoutVars>
      </dgm:prSet>
      <dgm:spPr/>
    </dgm:pt>
    <dgm:pt modelId="{73C38811-E88E-4C6F-9F93-147393A0DC84}" type="pres">
      <dgm:prSet presAssocID="{C1BD81C8-7655-49A7-9BC1-FB696FB7469A}" presName="wedge1" presStyleLbl="node1" presStyleIdx="0" presStyleCnt="3"/>
      <dgm:spPr/>
    </dgm:pt>
    <dgm:pt modelId="{DADCA7A7-8B19-4939-8064-A065CA8AA472}" type="pres">
      <dgm:prSet presAssocID="{C1BD81C8-7655-49A7-9BC1-FB696FB7469A}" presName="dummy1a" presStyleCnt="0"/>
      <dgm:spPr/>
    </dgm:pt>
    <dgm:pt modelId="{779D5DBC-E55C-4FAF-9F27-0C6C0D4656F6}" type="pres">
      <dgm:prSet presAssocID="{C1BD81C8-7655-49A7-9BC1-FB696FB7469A}" presName="dummy1b" presStyleCnt="0"/>
      <dgm:spPr/>
    </dgm:pt>
    <dgm:pt modelId="{56114EAA-C633-43EA-9C2C-450A57E61D06}" type="pres">
      <dgm:prSet presAssocID="{C1BD81C8-7655-49A7-9BC1-FB696FB7469A}" presName="wedge1Tx" presStyleLbl="node1" presStyleIdx="0" presStyleCnt="3">
        <dgm:presLayoutVars>
          <dgm:chMax val="0"/>
          <dgm:chPref val="0"/>
          <dgm:bulletEnabled val="1"/>
        </dgm:presLayoutVars>
      </dgm:prSet>
      <dgm:spPr/>
    </dgm:pt>
    <dgm:pt modelId="{5514C969-1CA1-43BF-B5C2-9613E8E6FEB6}" type="pres">
      <dgm:prSet presAssocID="{C1BD81C8-7655-49A7-9BC1-FB696FB7469A}" presName="wedge2" presStyleLbl="node1" presStyleIdx="1" presStyleCnt="3" custLinFactNeighborX="-910" custLinFactNeighborY="-1007"/>
      <dgm:spPr/>
    </dgm:pt>
    <dgm:pt modelId="{97E91A7E-C291-4509-96A1-CB989AEECB32}" type="pres">
      <dgm:prSet presAssocID="{C1BD81C8-7655-49A7-9BC1-FB696FB7469A}" presName="dummy2a" presStyleCnt="0"/>
      <dgm:spPr/>
    </dgm:pt>
    <dgm:pt modelId="{22895FC4-3101-4D0B-85FE-9249795968C0}" type="pres">
      <dgm:prSet presAssocID="{C1BD81C8-7655-49A7-9BC1-FB696FB7469A}" presName="dummy2b" presStyleCnt="0"/>
      <dgm:spPr/>
    </dgm:pt>
    <dgm:pt modelId="{E97E8D09-5CAD-4521-86CF-467D7B0C4810}" type="pres">
      <dgm:prSet presAssocID="{C1BD81C8-7655-49A7-9BC1-FB696FB7469A}" presName="wedge2Tx" presStyleLbl="node1" presStyleIdx="1" presStyleCnt="3">
        <dgm:presLayoutVars>
          <dgm:chMax val="0"/>
          <dgm:chPref val="0"/>
          <dgm:bulletEnabled val="1"/>
        </dgm:presLayoutVars>
      </dgm:prSet>
      <dgm:spPr/>
    </dgm:pt>
    <dgm:pt modelId="{F710F67D-4EF0-419F-8F63-9C40F7E7406E}" type="pres">
      <dgm:prSet presAssocID="{C1BD81C8-7655-49A7-9BC1-FB696FB7469A}" presName="wedge3" presStyleLbl="node1" presStyleIdx="2" presStyleCnt="3" custLinFactNeighborX="151" custLinFactNeighborY="-1143"/>
      <dgm:spPr/>
    </dgm:pt>
    <dgm:pt modelId="{89B35C4F-8F27-4E61-A08F-BB6271D77B2C}" type="pres">
      <dgm:prSet presAssocID="{C1BD81C8-7655-49A7-9BC1-FB696FB7469A}" presName="dummy3a" presStyleCnt="0"/>
      <dgm:spPr/>
    </dgm:pt>
    <dgm:pt modelId="{1BE551F2-A6A9-4934-B1D8-8889D74D86F8}" type="pres">
      <dgm:prSet presAssocID="{C1BD81C8-7655-49A7-9BC1-FB696FB7469A}" presName="dummy3b" presStyleCnt="0"/>
      <dgm:spPr/>
    </dgm:pt>
    <dgm:pt modelId="{31E135BE-FF6E-4C8E-B118-2E4E4CC185F5}" type="pres">
      <dgm:prSet presAssocID="{C1BD81C8-7655-49A7-9BC1-FB696FB7469A}" presName="wedge3Tx" presStyleLbl="node1" presStyleIdx="2" presStyleCnt="3">
        <dgm:presLayoutVars>
          <dgm:chMax val="0"/>
          <dgm:chPref val="0"/>
          <dgm:bulletEnabled val="1"/>
        </dgm:presLayoutVars>
      </dgm:prSet>
      <dgm:spPr/>
    </dgm:pt>
    <dgm:pt modelId="{53653076-DEE4-476D-8179-BBE8B1BEAA9D}" type="pres">
      <dgm:prSet presAssocID="{A7410DCE-512A-486D-8E24-AB31AE013606}" presName="arrowWedge1" presStyleLbl="fgSibTrans2D1" presStyleIdx="0" presStyleCnt="3"/>
      <dgm:spPr>
        <a:solidFill>
          <a:schemeClr val="tx1"/>
        </a:solidFill>
      </dgm:spPr>
    </dgm:pt>
    <dgm:pt modelId="{131DAE9D-A97B-43D4-9B6D-153DAD604F9E}" type="pres">
      <dgm:prSet presAssocID="{15963ACB-DE7A-4A8D-80AA-A2D5C194D0B9}" presName="arrowWedge2" presStyleLbl="fgSibTrans2D1" presStyleIdx="1" presStyleCnt="3"/>
      <dgm:spPr>
        <a:solidFill>
          <a:schemeClr val="tx1"/>
        </a:solidFill>
      </dgm:spPr>
    </dgm:pt>
    <dgm:pt modelId="{EDB06FB7-3D07-49F7-805A-846170892F6D}" type="pres">
      <dgm:prSet presAssocID="{7D9FD0EC-D602-4C00-AC3B-2BE3DF836067}" presName="arrowWedge3" presStyleLbl="fgSibTrans2D1" presStyleIdx="2" presStyleCnt="3"/>
      <dgm:spPr>
        <a:solidFill>
          <a:schemeClr val="tx1"/>
        </a:solidFill>
      </dgm:spPr>
    </dgm:pt>
  </dgm:ptLst>
  <dgm:cxnLst>
    <dgm:cxn modelId="{76CF1709-9885-43B8-AEDF-5C543A15A68B}" srcId="{C1BD81C8-7655-49A7-9BC1-FB696FB7469A}" destId="{8560A756-D75B-467B-8AA9-A743E97874DB}" srcOrd="0" destOrd="0" parTransId="{4CA23E7A-F829-469C-A59E-33AF7149C9D8}" sibTransId="{A7410DCE-512A-486D-8E24-AB31AE013606}"/>
    <dgm:cxn modelId="{F0F86332-9233-449D-8026-D701B9318D40}" type="presOf" srcId="{C1BD81C8-7655-49A7-9BC1-FB696FB7469A}" destId="{35868CBE-1C01-451A-9418-39ABE8FFAF54}" srcOrd="0" destOrd="0" presId="urn:microsoft.com/office/officeart/2005/8/layout/cycle8"/>
    <dgm:cxn modelId="{9AC3F735-2AD4-4F31-8964-6E6A9CDBBF9B}" type="presOf" srcId="{AA022CFA-8872-4027-962E-D1519E666531}" destId="{31E135BE-FF6E-4C8E-B118-2E4E4CC185F5}" srcOrd="1" destOrd="0" presId="urn:microsoft.com/office/officeart/2005/8/layout/cycle8"/>
    <dgm:cxn modelId="{EDF82D41-E132-486E-876D-BE10D1C34B45}" srcId="{C1BD81C8-7655-49A7-9BC1-FB696FB7469A}" destId="{85A14E92-9825-4B53-B450-656932939277}" srcOrd="1" destOrd="0" parTransId="{16BF6919-01E2-4C75-9282-7DDB30B15D63}" sibTransId="{15963ACB-DE7A-4A8D-80AA-A2D5C194D0B9}"/>
    <dgm:cxn modelId="{65123A6D-6E24-41CB-8992-ACE43C01DB44}" srcId="{C1BD81C8-7655-49A7-9BC1-FB696FB7469A}" destId="{AA022CFA-8872-4027-962E-D1519E666531}" srcOrd="2" destOrd="0" parTransId="{8E2A93F9-216F-4457-8400-8E69D153961D}" sibTransId="{7D9FD0EC-D602-4C00-AC3B-2BE3DF836067}"/>
    <dgm:cxn modelId="{58D0856D-0F2F-43EF-84BA-323EC662E56E}" type="presOf" srcId="{8560A756-D75B-467B-8AA9-A743E97874DB}" destId="{56114EAA-C633-43EA-9C2C-450A57E61D06}" srcOrd="1" destOrd="0" presId="urn:microsoft.com/office/officeart/2005/8/layout/cycle8"/>
    <dgm:cxn modelId="{7F141176-A01E-438E-A299-572F8B129702}" type="presOf" srcId="{85A14E92-9825-4B53-B450-656932939277}" destId="{5514C969-1CA1-43BF-B5C2-9613E8E6FEB6}" srcOrd="0" destOrd="0" presId="urn:microsoft.com/office/officeart/2005/8/layout/cycle8"/>
    <dgm:cxn modelId="{0A39595A-0334-4D76-A2D7-3AC08CE8527F}" type="presOf" srcId="{AA022CFA-8872-4027-962E-D1519E666531}" destId="{F710F67D-4EF0-419F-8F63-9C40F7E7406E}" srcOrd="0" destOrd="0" presId="urn:microsoft.com/office/officeart/2005/8/layout/cycle8"/>
    <dgm:cxn modelId="{D44B2CC3-7E90-4D19-BC0A-F1AB8136E660}" type="presOf" srcId="{85A14E92-9825-4B53-B450-656932939277}" destId="{E97E8D09-5CAD-4521-86CF-467D7B0C4810}" srcOrd="1" destOrd="0" presId="urn:microsoft.com/office/officeart/2005/8/layout/cycle8"/>
    <dgm:cxn modelId="{971403FF-13E9-4982-98CB-C1E78D1EB929}" type="presOf" srcId="{8560A756-D75B-467B-8AA9-A743E97874DB}" destId="{73C38811-E88E-4C6F-9F93-147393A0DC84}" srcOrd="0" destOrd="0" presId="urn:microsoft.com/office/officeart/2005/8/layout/cycle8"/>
    <dgm:cxn modelId="{74D7DF20-6A18-4AA0-BFA1-834295D343D8}" type="presParOf" srcId="{35868CBE-1C01-451A-9418-39ABE8FFAF54}" destId="{73C38811-E88E-4C6F-9F93-147393A0DC84}" srcOrd="0" destOrd="0" presId="urn:microsoft.com/office/officeart/2005/8/layout/cycle8"/>
    <dgm:cxn modelId="{A52D750F-8F12-445E-81B3-50ABFD96689B}" type="presParOf" srcId="{35868CBE-1C01-451A-9418-39ABE8FFAF54}" destId="{DADCA7A7-8B19-4939-8064-A065CA8AA472}" srcOrd="1" destOrd="0" presId="urn:microsoft.com/office/officeart/2005/8/layout/cycle8"/>
    <dgm:cxn modelId="{39C1D7A0-BE73-4F92-BA30-DA2FB1E2BA2B}" type="presParOf" srcId="{35868CBE-1C01-451A-9418-39ABE8FFAF54}" destId="{779D5DBC-E55C-4FAF-9F27-0C6C0D4656F6}" srcOrd="2" destOrd="0" presId="urn:microsoft.com/office/officeart/2005/8/layout/cycle8"/>
    <dgm:cxn modelId="{525B2CFA-A871-43C3-AD0D-92460A19652F}" type="presParOf" srcId="{35868CBE-1C01-451A-9418-39ABE8FFAF54}" destId="{56114EAA-C633-43EA-9C2C-450A57E61D06}" srcOrd="3" destOrd="0" presId="urn:microsoft.com/office/officeart/2005/8/layout/cycle8"/>
    <dgm:cxn modelId="{54A9BFE4-04B3-4C98-A80D-4D881AD7E76F}" type="presParOf" srcId="{35868CBE-1C01-451A-9418-39ABE8FFAF54}" destId="{5514C969-1CA1-43BF-B5C2-9613E8E6FEB6}" srcOrd="4" destOrd="0" presId="urn:microsoft.com/office/officeart/2005/8/layout/cycle8"/>
    <dgm:cxn modelId="{C6F2F662-BCD0-4C7B-ADCB-CBAA21C30157}" type="presParOf" srcId="{35868CBE-1C01-451A-9418-39ABE8FFAF54}" destId="{97E91A7E-C291-4509-96A1-CB989AEECB32}" srcOrd="5" destOrd="0" presId="urn:microsoft.com/office/officeart/2005/8/layout/cycle8"/>
    <dgm:cxn modelId="{3B1F3854-A484-4DBC-A067-0715DC258FEB}" type="presParOf" srcId="{35868CBE-1C01-451A-9418-39ABE8FFAF54}" destId="{22895FC4-3101-4D0B-85FE-9249795968C0}" srcOrd="6" destOrd="0" presId="urn:microsoft.com/office/officeart/2005/8/layout/cycle8"/>
    <dgm:cxn modelId="{8B8CEFA6-4E5C-4383-BB51-52CC9A6093BE}" type="presParOf" srcId="{35868CBE-1C01-451A-9418-39ABE8FFAF54}" destId="{E97E8D09-5CAD-4521-86CF-467D7B0C4810}" srcOrd="7" destOrd="0" presId="urn:microsoft.com/office/officeart/2005/8/layout/cycle8"/>
    <dgm:cxn modelId="{9C7EB964-22FA-4AFF-B452-4957C54C3052}" type="presParOf" srcId="{35868CBE-1C01-451A-9418-39ABE8FFAF54}" destId="{F710F67D-4EF0-419F-8F63-9C40F7E7406E}" srcOrd="8" destOrd="0" presId="urn:microsoft.com/office/officeart/2005/8/layout/cycle8"/>
    <dgm:cxn modelId="{DB7E17C8-0CFE-457F-86E1-1BA984C28F0A}" type="presParOf" srcId="{35868CBE-1C01-451A-9418-39ABE8FFAF54}" destId="{89B35C4F-8F27-4E61-A08F-BB6271D77B2C}" srcOrd="9" destOrd="0" presId="urn:microsoft.com/office/officeart/2005/8/layout/cycle8"/>
    <dgm:cxn modelId="{D2E6FC93-2492-4FB2-93DE-64DD021F1643}" type="presParOf" srcId="{35868CBE-1C01-451A-9418-39ABE8FFAF54}" destId="{1BE551F2-A6A9-4934-B1D8-8889D74D86F8}" srcOrd="10" destOrd="0" presId="urn:microsoft.com/office/officeart/2005/8/layout/cycle8"/>
    <dgm:cxn modelId="{5BB0D697-71C2-400F-9BF3-25E9020AFF52}" type="presParOf" srcId="{35868CBE-1C01-451A-9418-39ABE8FFAF54}" destId="{31E135BE-FF6E-4C8E-B118-2E4E4CC185F5}" srcOrd="11" destOrd="0" presId="urn:microsoft.com/office/officeart/2005/8/layout/cycle8"/>
    <dgm:cxn modelId="{86AA1BF1-0D6E-4543-9190-DC7862EB03F1}" type="presParOf" srcId="{35868CBE-1C01-451A-9418-39ABE8FFAF54}" destId="{53653076-DEE4-476D-8179-BBE8B1BEAA9D}" srcOrd="12" destOrd="0" presId="urn:microsoft.com/office/officeart/2005/8/layout/cycle8"/>
    <dgm:cxn modelId="{31A1A425-C22F-4B6D-9967-02466E640CE9}" type="presParOf" srcId="{35868CBE-1C01-451A-9418-39ABE8FFAF54}" destId="{131DAE9D-A97B-43D4-9B6D-153DAD604F9E}" srcOrd="13" destOrd="0" presId="urn:microsoft.com/office/officeart/2005/8/layout/cycle8"/>
    <dgm:cxn modelId="{1520C0BD-DB27-4F69-B2AE-05CDCAB92B95}" type="presParOf" srcId="{35868CBE-1C01-451A-9418-39ABE8FFAF54}" destId="{EDB06FB7-3D07-49F7-805A-846170892F6D}"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C38811-E88E-4C6F-9F93-147393A0DC84}">
      <dsp:nvSpPr>
        <dsp:cNvPr id="0" name=""/>
        <dsp:cNvSpPr/>
      </dsp:nvSpPr>
      <dsp:spPr>
        <a:xfrm>
          <a:off x="1493414" y="296480"/>
          <a:ext cx="3831443" cy="3831443"/>
        </a:xfrm>
        <a:prstGeom prst="pie">
          <a:avLst>
            <a:gd name="adj1" fmla="val 16200000"/>
            <a:gd name="adj2" fmla="val 1800000"/>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a:p>
      </dsp:txBody>
      <dsp:txXfrm>
        <a:off x="3512676" y="1108381"/>
        <a:ext cx="1368372" cy="1140310"/>
      </dsp:txXfrm>
    </dsp:sp>
    <dsp:sp modelId="{5514C969-1CA1-43BF-B5C2-9613E8E6FEB6}">
      <dsp:nvSpPr>
        <dsp:cNvPr id="0" name=""/>
        <dsp:cNvSpPr/>
      </dsp:nvSpPr>
      <dsp:spPr>
        <a:xfrm>
          <a:off x="1379638" y="394735"/>
          <a:ext cx="3831443" cy="3831443"/>
        </a:xfrm>
        <a:prstGeom prst="pie">
          <a:avLst>
            <a:gd name="adj1" fmla="val 1800000"/>
            <a:gd name="adj2" fmla="val 9000000"/>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en-US" sz="6300" kern="1200"/>
        </a:p>
      </dsp:txBody>
      <dsp:txXfrm>
        <a:off x="2291887" y="2880612"/>
        <a:ext cx="2052558" cy="1003473"/>
      </dsp:txXfrm>
    </dsp:sp>
    <dsp:sp modelId="{F710F67D-4EF0-419F-8F63-9C40F7E7406E}">
      <dsp:nvSpPr>
        <dsp:cNvPr id="0" name=""/>
        <dsp:cNvSpPr/>
      </dsp:nvSpPr>
      <dsp:spPr>
        <a:xfrm>
          <a:off x="1341380" y="252687"/>
          <a:ext cx="3831443" cy="3831443"/>
        </a:xfrm>
        <a:prstGeom prst="pie">
          <a:avLst>
            <a:gd name="adj1" fmla="val 9000000"/>
            <a:gd name="adj2" fmla="val 16200000"/>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scene3d>
            <a:camera prst="orthographicFront">
              <a:rot lat="0" lon="0" rev="4200000"/>
            </a:camera>
            <a:lightRig rig="threePt" dir="t"/>
          </a:scene3d>
        </a:bodyPr>
        <a:lstStyle/>
        <a:p>
          <a:pPr marL="0" lvl="0" indent="0" algn="ctr" defTabSz="2889250">
            <a:lnSpc>
              <a:spcPct val="90000"/>
            </a:lnSpc>
            <a:spcBef>
              <a:spcPct val="0"/>
            </a:spcBef>
            <a:spcAft>
              <a:spcPct val="35000"/>
            </a:spcAft>
            <a:buNone/>
          </a:pPr>
          <a:endParaRPr lang="en-US" sz="6500" kern="1200"/>
        </a:p>
      </dsp:txBody>
      <dsp:txXfrm>
        <a:off x="1785189" y="1064588"/>
        <a:ext cx="1368372" cy="1140310"/>
      </dsp:txXfrm>
    </dsp:sp>
    <dsp:sp modelId="{53653076-DEE4-476D-8179-BBE8B1BEAA9D}">
      <dsp:nvSpPr>
        <dsp:cNvPr id="0" name=""/>
        <dsp:cNvSpPr/>
      </dsp:nvSpPr>
      <dsp:spPr>
        <a:xfrm>
          <a:off x="1256546" y="59296"/>
          <a:ext cx="4305812" cy="4305812"/>
        </a:xfrm>
        <a:prstGeom prst="circularArrow">
          <a:avLst>
            <a:gd name="adj1" fmla="val 5085"/>
            <a:gd name="adj2" fmla="val 327528"/>
            <a:gd name="adj3" fmla="val 1472472"/>
            <a:gd name="adj4" fmla="val 16199432"/>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131DAE9D-A97B-43D4-9B6D-153DAD604F9E}">
      <dsp:nvSpPr>
        <dsp:cNvPr id="0" name=""/>
        <dsp:cNvSpPr/>
      </dsp:nvSpPr>
      <dsp:spPr>
        <a:xfrm>
          <a:off x="1142454" y="157308"/>
          <a:ext cx="4305812" cy="4305812"/>
        </a:xfrm>
        <a:prstGeom prst="circularArrow">
          <a:avLst>
            <a:gd name="adj1" fmla="val 5085"/>
            <a:gd name="adj2" fmla="val 327528"/>
            <a:gd name="adj3" fmla="val 8671970"/>
            <a:gd name="adj4" fmla="val 1800502"/>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 modelId="{EDB06FB7-3D07-49F7-805A-846170892F6D}">
      <dsp:nvSpPr>
        <dsp:cNvPr id="0" name=""/>
        <dsp:cNvSpPr/>
      </dsp:nvSpPr>
      <dsp:spPr>
        <a:xfrm>
          <a:off x="1103880" y="15502"/>
          <a:ext cx="4305812" cy="4305812"/>
        </a:xfrm>
        <a:prstGeom prst="circularArrow">
          <a:avLst>
            <a:gd name="adj1" fmla="val 5085"/>
            <a:gd name="adj2" fmla="val 327528"/>
            <a:gd name="adj3" fmla="val 15873039"/>
            <a:gd name="adj4" fmla="val 9000000"/>
            <a:gd name="adj5" fmla="val 5932"/>
          </a:avLst>
        </a:prstGeom>
        <a:solidFill>
          <a:schemeClr val="tx1"/>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D667FA-AF61-B849-BE07-780AD77754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cs typeface="Arial" panose="020B0604020202020204" pitchFamily="34" charset="0"/>
            </a:endParaRPr>
          </a:p>
        </p:txBody>
      </p:sp>
      <p:sp>
        <p:nvSpPr>
          <p:cNvPr id="3" name="Date Placeholder 2">
            <a:extLst>
              <a:ext uri="{FF2B5EF4-FFF2-40B4-BE49-F238E27FC236}">
                <a16:creationId xmlns:a16="http://schemas.microsoft.com/office/drawing/2014/main" id="{61C15A35-2255-A942-85A9-D5168D78D92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5F84ED-F697-654F-9C23-E6E0AE4371DE}" type="datetimeFigureOut">
              <a:rPr lang="en-US">
                <a:latin typeface="Arial" panose="020B0604020202020204" pitchFamily="34" charset="0"/>
                <a:cs typeface="Arial" panose="020B0604020202020204" pitchFamily="34" charset="0"/>
              </a:rPr>
              <a:t>9/24/2025</a:t>
            </a:fld>
            <a:endParaRPr lang="en-US">
              <a:latin typeface="Arial" panose="020B0604020202020204" pitchFamily="34" charset="0"/>
              <a:cs typeface="Arial" panose="020B0604020202020204" pitchFamily="34" charset="0"/>
            </a:endParaRPr>
          </a:p>
        </p:txBody>
      </p:sp>
      <p:sp>
        <p:nvSpPr>
          <p:cNvPr id="4" name="Footer Placeholder 3">
            <a:extLst>
              <a:ext uri="{FF2B5EF4-FFF2-40B4-BE49-F238E27FC236}">
                <a16:creationId xmlns:a16="http://schemas.microsoft.com/office/drawing/2014/main" id="{BCB3B85F-3A71-0B4E-804D-8458B2013A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91F8D5AE-0F98-7D4D-8291-C867068A94E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F3915A1-D52D-4949-AE34-7B338769E1E9}" type="slidenum">
              <a:rPr lang="en-US">
                <a:latin typeface="Arial" panose="020B0604020202020204" pitchFamily="34" charset="0"/>
                <a:cs typeface="Arial" panose="020B0604020202020204" pitchFamily="34" charset="0"/>
              </a:rPr>
              <a:t>‹#›</a:t>
            </a:fld>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16983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solidFill>
                  <a:schemeClr val="tx1"/>
                </a:solidFill>
                <a:latin typeface="Arial" panose="020B0604020202020204" pitchFamily="34" charset="0"/>
                <a:cs typeface="Arial" panose="020B0604020202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solidFill>
                  <a:schemeClr val="tx1"/>
                </a:solidFill>
                <a:latin typeface="Arial" panose="020B0604020202020204" pitchFamily="34" charset="0"/>
                <a:cs typeface="Arial" panose="020B0604020202020204" pitchFamily="34" charset="0"/>
              </a:defRPr>
            </a:lvl1pPr>
          </a:lstStyle>
          <a:p>
            <a:fld id="{32EEABDB-72AC-174A-95CD-14912C1AEE0B}" type="datetimeFigureOut">
              <a:rPr lang="en-US" smtClean="0"/>
              <a:pPr/>
              <a:t>9/24/2025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solidFill>
                  <a:schemeClr val="tx1"/>
                </a:solidFill>
                <a:latin typeface="Arial" panose="020B0604020202020204" pitchFamily="34" charset="0"/>
                <a:cs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solidFill>
                  <a:schemeClr val="tx1"/>
                </a:solidFill>
                <a:latin typeface="Arial" panose="020B0604020202020204" pitchFamily="34" charset="0"/>
                <a:cs typeface="Arial" panose="020B0604020202020204" pitchFamily="34" charset="0"/>
              </a:defRPr>
            </a:lvl1pPr>
          </a:lstStyle>
          <a:p>
            <a:fld id="{8C354E26-E0AE-224A-B266-BCBD0FD47D3F}" type="slidenum">
              <a:rPr lang="en-US" smtClean="0"/>
              <a:pPr/>
              <a:t>‹#›</a:t>
            </a:fld>
            <a:endParaRPr lang="en-US"/>
          </a:p>
        </p:txBody>
      </p:sp>
    </p:spTree>
    <p:extLst>
      <p:ext uri="{BB962C8B-B14F-4D97-AF65-F5344CB8AC3E}">
        <p14:creationId xmlns:p14="http://schemas.microsoft.com/office/powerpoint/2010/main" val="28226402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C354E26-E0AE-224A-B266-BCBD0FD47D3F}" type="slidenum">
              <a:rPr lang="en-US" smtClean="0"/>
              <a:pPr/>
              <a:t>1</a:t>
            </a:fld>
            <a:endParaRPr lang="en-US"/>
          </a:p>
        </p:txBody>
      </p:sp>
    </p:spTree>
    <p:extLst>
      <p:ext uri="{BB962C8B-B14F-4D97-AF65-F5344CB8AC3E}">
        <p14:creationId xmlns:p14="http://schemas.microsoft.com/office/powerpoint/2010/main" val="4125599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AI is the latest buzz word and in the LLM space we have seen an explosion following chat GPT and others</a:t>
            </a:r>
          </a:p>
          <a:p>
            <a:endParaRPr lang="en-GB" dirty="0"/>
          </a:p>
          <a:p>
            <a:r>
              <a:rPr lang="en-GB" dirty="0"/>
              <a:t>For the last 10 years we have been building out our NLU and AI capabilities overlaying our clinical content into our native and partner LLM</a:t>
            </a:r>
          </a:p>
        </p:txBody>
      </p:sp>
      <p:sp>
        <p:nvSpPr>
          <p:cNvPr id="4" name="Slide Number Placeholder 3"/>
          <p:cNvSpPr>
            <a:spLocks noGrp="1"/>
          </p:cNvSpPr>
          <p:nvPr>
            <p:ph type="sldNum" sz="quarter" idx="5"/>
          </p:nvPr>
        </p:nvSpPr>
        <p:spPr/>
        <p:txBody>
          <a:bodyPr/>
          <a:lstStyle/>
          <a:p>
            <a:fld id="{8C354E26-E0AE-224A-B266-BCBD0FD47D3F}" type="slidenum">
              <a:rPr lang="en-US" smtClean="0"/>
              <a:pPr/>
              <a:t>10</a:t>
            </a:fld>
            <a:endParaRPr lang="en-US"/>
          </a:p>
        </p:txBody>
      </p:sp>
    </p:spTree>
    <p:extLst>
      <p:ext uri="{BB962C8B-B14F-4D97-AF65-F5344CB8AC3E}">
        <p14:creationId xmlns:p14="http://schemas.microsoft.com/office/powerpoint/2010/main" val="1829388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Healthcare has seen this market transform overnight from future AI tech into commodity based technology with clinicians often purchasing or using free gen AI tools on your patient data.</a:t>
            </a:r>
          </a:p>
          <a:p>
            <a:endParaRPr lang="en-GB" dirty="0"/>
          </a:p>
          <a:p>
            <a:r>
              <a:rPr lang="en-GB" dirty="0"/>
              <a:t>On </a:t>
            </a:r>
            <a:r>
              <a:rPr lang="en-GB" dirty="0" err="1"/>
              <a:t>facebook</a:t>
            </a:r>
            <a:r>
              <a:rPr lang="en-GB" dirty="0"/>
              <a:t> I regularly get adverts from dozens of start up companies offering me free technology to transcribe patient conversations a lot of these do not have local compliance or locally hosted meaning your data on your patients is leaving the UK.  Driving pressure for you as healthcare leaders to act</a:t>
            </a:r>
          </a:p>
          <a:p>
            <a:endParaRPr lang="en-GB" dirty="0"/>
          </a:p>
          <a:p>
            <a:r>
              <a:rPr lang="en-GB" dirty="0"/>
              <a:t>Then we have AI hallucinations</a:t>
            </a:r>
          </a:p>
        </p:txBody>
      </p:sp>
      <p:sp>
        <p:nvSpPr>
          <p:cNvPr id="4" name="Slide Number Placeholder 3"/>
          <p:cNvSpPr>
            <a:spLocks noGrp="1"/>
          </p:cNvSpPr>
          <p:nvPr>
            <p:ph type="sldNum" sz="quarter" idx="5"/>
          </p:nvPr>
        </p:nvSpPr>
        <p:spPr/>
        <p:txBody>
          <a:bodyPr/>
          <a:lstStyle/>
          <a:p>
            <a:fld id="{8C354E26-E0AE-224A-B266-BCBD0FD47D3F}" type="slidenum">
              <a:rPr lang="en-US" smtClean="0"/>
              <a:pPr/>
              <a:t>11</a:t>
            </a:fld>
            <a:endParaRPr lang="en-US"/>
          </a:p>
        </p:txBody>
      </p:sp>
    </p:spTree>
    <p:extLst>
      <p:ext uri="{BB962C8B-B14F-4D97-AF65-F5344CB8AC3E}">
        <p14:creationId xmlns:p14="http://schemas.microsoft.com/office/powerpoint/2010/main" val="25880910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Most health systems – and to be honest, most tech companies – silo these workflows.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They look at is as three separate workflows, teams, responsibility chains – and that’s why we have this proliferation of bolt-on solutions, because your CMO wants to make documentation easier for clinicians, but your coding and BI teams are using a different process to manage queries – and the reality is you don’t get the ROI you’re looking for – because when these workflows are disconnected, patients face risks, care costs go up, and burnout worsens, because all teams are focused on re-work.</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FD395-E976-4C06-9295-8B5D6A26FE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673166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when we think about each of these segments not as individual workflows but as one holistic workflow, then we know where to strategically intervene across the enterprise and close gaps that disconnect clinical care and revenue integrity. </a:t>
            </a:r>
            <a:endParaRPr lang="en-US" dirty="0"/>
          </a:p>
        </p:txBody>
      </p:sp>
      <p:sp>
        <p:nvSpPr>
          <p:cNvPr id="4" name="Slide Number Placeholder 3"/>
          <p:cNvSpPr>
            <a:spLocks noGrp="1"/>
          </p:cNvSpPr>
          <p:nvPr>
            <p:ph type="sldNum" sz="quarter" idx="5"/>
          </p:nvPr>
        </p:nvSpPr>
        <p:spPr/>
        <p:txBody>
          <a:bodyPr/>
          <a:lstStyle/>
          <a:p>
            <a:fld id="{AEAFD395-E976-4C06-9295-8B5D6A26FE2D}" type="slidenum">
              <a:rPr lang="en-US" smtClean="0"/>
              <a:t>14</a:t>
            </a:fld>
            <a:endParaRPr lang="en-US"/>
          </a:p>
        </p:txBody>
      </p:sp>
    </p:spTree>
    <p:extLst>
      <p:ext uri="{BB962C8B-B14F-4D97-AF65-F5344CB8AC3E}">
        <p14:creationId xmlns:p14="http://schemas.microsoft.com/office/powerpoint/2010/main" val="12701293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69736-A42B-2B01-A874-2904FDC357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03E66-A786-FC6A-5336-0C9ADDBFA6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5F98D0-8BA2-55E2-2D4D-975EC8E63864}"/>
              </a:ext>
            </a:extLst>
          </p:cNvPr>
          <p:cNvSpPr>
            <a:spLocks noGrp="1"/>
          </p:cNvSpPr>
          <p:nvPr>
            <p:ph type="body" idx="1"/>
          </p:nvPr>
        </p:nvSpPr>
        <p:spPr/>
        <p:txBody>
          <a:bodyPr/>
          <a:lstStyle/>
          <a:p>
            <a:pPr algn="l" rtl="0" fontAlgn="base"/>
            <a:r>
              <a:rPr lang="en-US" sz="2800" b="0" i="0" u="none" strike="noStrike" dirty="0">
                <a:solidFill>
                  <a:srgbClr val="01332B"/>
                </a:solidFill>
                <a:effectLst/>
                <a:latin typeface="Arial" panose="020B0604020202020204" pitchFamily="34" charset="0"/>
              </a:rPr>
              <a:t>Solventum are leading the way with our portfolio of AI technology.</a:t>
            </a:r>
            <a:r>
              <a:rPr lang="en-US" sz="2800" b="0" i="0" dirty="0">
                <a:solidFill>
                  <a:srgbClr val="444444"/>
                </a:solidFill>
                <a:effectLst/>
                <a:latin typeface="Arial" panose="020B0604020202020204" pitchFamily="34" charset="0"/>
              </a:rPr>
              <a:t>​</a:t>
            </a:r>
            <a:endParaRPr lang="en-US" sz="2800" b="0" i="0" dirty="0">
              <a:solidFill>
                <a:srgbClr val="444444"/>
              </a:solidFill>
              <a:effectLst/>
              <a:latin typeface="Calibri" panose="020F0502020204030204" pitchFamily="34" charset="0"/>
            </a:endParaRPr>
          </a:p>
          <a:p>
            <a:pPr algn="l" rtl="0" fontAlgn="base"/>
            <a:r>
              <a:rPr lang="en-US" sz="2800" b="0" i="0" u="none" strike="noStrike" dirty="0">
                <a:solidFill>
                  <a:srgbClr val="01332B"/>
                </a:solidFill>
                <a:effectLst/>
                <a:latin typeface="Arial" panose="020B0604020202020204" pitchFamily="34" charset="0"/>
              </a:rPr>
              <a:t>We have 300+ clinical and content experts that have for decades been </a:t>
            </a:r>
            <a:r>
              <a:rPr lang="en-US" sz="2800" b="0" i="0" u="none" strike="noStrike" dirty="0">
                <a:solidFill>
                  <a:srgbClr val="01332B"/>
                </a:solidFill>
                <a:effectLst/>
                <a:latin typeface="Aptos" panose="020B0004020202020204" pitchFamily="34" charset="0"/>
              </a:rPr>
              <a:t>dedicated to developing deep clinical, operational, and reimbursement expertise to deliver solutions our customers can trust. This content and expertise is strategically woven into cutting-edge AI technology</a:t>
            </a:r>
            <a:endParaRPr lang="en-US" dirty="0"/>
          </a:p>
        </p:txBody>
      </p:sp>
      <p:sp>
        <p:nvSpPr>
          <p:cNvPr id="4" name="Slide Number Placeholder 3">
            <a:extLst>
              <a:ext uri="{FF2B5EF4-FFF2-40B4-BE49-F238E27FC236}">
                <a16:creationId xmlns:a16="http://schemas.microsoft.com/office/drawing/2014/main" id="{30F6C7AE-9CF5-D860-A467-86ACE774D110}"/>
              </a:ext>
            </a:extLst>
          </p:cNvPr>
          <p:cNvSpPr>
            <a:spLocks noGrp="1"/>
          </p:cNvSpPr>
          <p:nvPr>
            <p:ph type="sldNum" sz="quarter" idx="5"/>
          </p:nvPr>
        </p:nvSpPr>
        <p:spPr/>
        <p:txBody>
          <a:bodyPr/>
          <a:lstStyle/>
          <a:p>
            <a:fld id="{AEAFD395-E976-4C06-9295-8B5D6A26FE2D}" type="slidenum">
              <a:rPr lang="en-US" smtClean="0"/>
              <a:t>15</a:t>
            </a:fld>
            <a:endParaRPr lang="en-US"/>
          </a:p>
        </p:txBody>
      </p:sp>
    </p:spTree>
    <p:extLst>
      <p:ext uri="{BB962C8B-B14F-4D97-AF65-F5344CB8AC3E}">
        <p14:creationId xmlns:p14="http://schemas.microsoft.com/office/powerpoint/2010/main" val="39789803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85DDE-12F4-158E-2E9E-48537BEF66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5CF306-C524-EA38-AF0D-1A1E5B7DE1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2068CB-1758-5A89-7C32-D47D6E7F074B}"/>
              </a:ext>
            </a:extLst>
          </p:cNvPr>
          <p:cNvSpPr>
            <a:spLocks noGrp="1"/>
          </p:cNvSpPr>
          <p:nvPr>
            <p:ph type="body" idx="1"/>
          </p:nvPr>
        </p:nvSpPr>
        <p:spPr/>
        <p:txBody>
          <a:bodyPr/>
          <a:lstStyle/>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result of all of this is we offer a clinically rich enterprise solution and because it is all connected we offer greater value across the organization – </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Enter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Enter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earlier we’re pulling all those clinical insights in the process; we’re preventing the gaps from occurring in the first place. The later a failure, the greater the cost. </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you can see at the bottom of this slide – all these phases interplay, and it’s not so much one individual workflow to one individual workflow, it’s about the system as a whole and connecting the intelligence across teams to deliver insights to the right person at the right time.</a:t>
            </a:r>
          </a:p>
          <a:p>
            <a:endParaRPr lang="en-US" dirty="0"/>
          </a:p>
        </p:txBody>
      </p:sp>
      <p:sp>
        <p:nvSpPr>
          <p:cNvPr id="4" name="Slide Number Placeholder 3">
            <a:extLst>
              <a:ext uri="{FF2B5EF4-FFF2-40B4-BE49-F238E27FC236}">
                <a16:creationId xmlns:a16="http://schemas.microsoft.com/office/drawing/2014/main" id="{CAC763CD-0F13-A4C5-4087-6F40DD38B865}"/>
              </a:ext>
            </a:extLst>
          </p:cNvPr>
          <p:cNvSpPr>
            <a:spLocks noGrp="1"/>
          </p:cNvSpPr>
          <p:nvPr>
            <p:ph type="sldNum" sz="quarter" idx="5"/>
          </p:nvPr>
        </p:nvSpPr>
        <p:spPr/>
        <p:txBody>
          <a:bodyPr/>
          <a:lstStyle/>
          <a:p>
            <a:fld id="{AEAFD395-E976-4C06-9295-8B5D6A26FE2D}" type="slidenum">
              <a:rPr lang="en-US" smtClean="0"/>
              <a:t>16</a:t>
            </a:fld>
            <a:endParaRPr lang="en-US"/>
          </a:p>
        </p:txBody>
      </p:sp>
    </p:spTree>
    <p:extLst>
      <p:ext uri="{BB962C8B-B14F-4D97-AF65-F5344CB8AC3E}">
        <p14:creationId xmlns:p14="http://schemas.microsoft.com/office/powerpoint/2010/main" val="740902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26A3C-3F54-A6A8-400E-1842C009F2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38992-C3F0-DCC9-A45D-0E6F32DAEB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3EEC80-1895-9D8C-2BF3-056D06E55E78}"/>
              </a:ext>
            </a:extLst>
          </p:cNvPr>
          <p:cNvSpPr>
            <a:spLocks noGrp="1"/>
          </p:cNvSpPr>
          <p:nvPr>
            <p:ph type="body" idx="1"/>
          </p:nvPr>
        </p:nvSpPr>
        <p:spPr/>
        <p:txBody>
          <a:bodyPr/>
          <a:lstStyle/>
          <a:p>
            <a:pPr marL="0" marR="0">
              <a:lnSpc>
                <a:spcPct val="115000"/>
              </a:lnSpc>
              <a:spcBef>
                <a:spcPts val="0"/>
              </a:spcBef>
              <a:spcAft>
                <a:spcPts val="800"/>
              </a:spcAft>
            </a:pPr>
            <a:r>
              <a:rPr lang="en-US" sz="1800" i="0" dirty="0"/>
              <a:t>And that’s why this solution, with bilateral communication and a holistic view of clinical care and revenue integrity as one cohesive workflow, is so effective.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Ambient and speech solutions transform care experiences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Computer-assisted physician documentation addresses documentation gaps in real time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Smart CDI solutions prioritize workflows for quality and financial impact</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Coding tools automate and expedite even complex cases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Predictive tools identify and mitigate denial risks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quality content underpins the entire workflow to ensure better, smarter, safer healthcare for systems like yours.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200" i="0" dirty="0"/>
          </a:p>
        </p:txBody>
      </p:sp>
      <p:sp>
        <p:nvSpPr>
          <p:cNvPr id="4" name="Slide Number Placeholder 3">
            <a:extLst>
              <a:ext uri="{FF2B5EF4-FFF2-40B4-BE49-F238E27FC236}">
                <a16:creationId xmlns:a16="http://schemas.microsoft.com/office/drawing/2014/main" id="{89897DC3-52A0-F66B-A43B-DE32455D3A05}"/>
              </a:ext>
            </a:extLst>
          </p:cNvPr>
          <p:cNvSpPr>
            <a:spLocks noGrp="1"/>
          </p:cNvSpPr>
          <p:nvPr>
            <p:ph type="sldNum" sz="quarter" idx="5"/>
          </p:nvPr>
        </p:nvSpPr>
        <p:spPr/>
        <p:txBody>
          <a:bodyPr/>
          <a:lstStyle/>
          <a:p>
            <a:fld id="{AEAFD395-E976-4C06-9295-8B5D6A26FE2D}" type="slidenum">
              <a:rPr lang="en-US" smtClean="0"/>
              <a:t>17</a:t>
            </a:fld>
            <a:endParaRPr lang="en-US"/>
          </a:p>
        </p:txBody>
      </p:sp>
    </p:spTree>
    <p:extLst>
      <p:ext uri="{BB962C8B-B14F-4D97-AF65-F5344CB8AC3E}">
        <p14:creationId xmlns:p14="http://schemas.microsoft.com/office/powerpoint/2010/main" val="33987661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are a proud partner of Meditech where we are Working closely with </a:t>
            </a:r>
            <a:r>
              <a:rPr lang="en-GB" dirty="0" err="1"/>
              <a:t>meditech</a:t>
            </a:r>
            <a:r>
              <a:rPr lang="en-GB" dirty="0"/>
              <a:t> to drive driving transformation and improving patient care. </a:t>
            </a:r>
          </a:p>
        </p:txBody>
      </p:sp>
      <p:sp>
        <p:nvSpPr>
          <p:cNvPr id="4" name="Slide Number Placeholder 3"/>
          <p:cNvSpPr>
            <a:spLocks noGrp="1"/>
          </p:cNvSpPr>
          <p:nvPr>
            <p:ph type="sldNum" sz="quarter" idx="5"/>
          </p:nvPr>
        </p:nvSpPr>
        <p:spPr/>
        <p:txBody>
          <a:bodyPr/>
          <a:lstStyle/>
          <a:p>
            <a:fld id="{8C354E26-E0AE-224A-B266-BCBD0FD47D3F}" type="slidenum">
              <a:rPr lang="en-US" smtClean="0"/>
              <a:pPr/>
              <a:t>18</a:t>
            </a:fld>
            <a:endParaRPr lang="en-US"/>
          </a:p>
        </p:txBody>
      </p:sp>
    </p:spTree>
    <p:extLst>
      <p:ext uri="{BB962C8B-B14F-4D97-AF65-F5344CB8AC3E}">
        <p14:creationId xmlns:p14="http://schemas.microsoft.com/office/powerpoint/2010/main" val="17556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ABF37-F764-E486-3B41-868ACC149E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8E416-F132-14DC-FAFB-FCF4A7B27A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BD08A-50CE-6E69-468A-D1C37E9C0794}"/>
              </a:ext>
            </a:extLst>
          </p:cNvPr>
          <p:cNvSpPr>
            <a:spLocks noGrp="1"/>
          </p:cNvSpPr>
          <p:nvPr>
            <p:ph type="body" idx="1"/>
          </p:nvPr>
        </p:nvSpPr>
        <p:spPr/>
        <p:txBody>
          <a:bodyPr/>
          <a:lstStyle/>
          <a:p>
            <a:pPr marL="0" indent="0" defTabSz="586116">
              <a:buFont typeface="Wingdings" pitchFamily="2" charset="2"/>
              <a:buNone/>
            </a:pPr>
            <a:r>
              <a:rPr lang="en-US" sz="1200" dirty="0">
                <a:solidFill>
                  <a:srgbClr val="333333"/>
                </a:solidFill>
                <a:latin typeface="Helvetica Neue Light"/>
              </a:rPr>
              <a:t>By deploying these technologies up stream to drive accurate data capture this supports a more efficient and accurate second half of the slide.</a:t>
            </a:r>
          </a:p>
          <a:p>
            <a:pPr marL="0" indent="0" defTabSz="586116">
              <a:buFont typeface="Wingdings" pitchFamily="2" charset="2"/>
              <a:buNone/>
            </a:pPr>
            <a:endParaRPr lang="en-US" sz="1200" dirty="0">
              <a:solidFill>
                <a:srgbClr val="333333"/>
              </a:solidFill>
              <a:latin typeface="Helvetica Neue Light"/>
            </a:endParaRPr>
          </a:p>
          <a:p>
            <a:pPr marL="0" indent="0" defTabSz="586116">
              <a:buFont typeface="Wingdings" pitchFamily="2" charset="2"/>
              <a:buNone/>
            </a:pPr>
            <a:r>
              <a:rPr lang="en-US" sz="1200" dirty="0">
                <a:solidFill>
                  <a:srgbClr val="333333"/>
                </a:solidFill>
                <a:latin typeface="Helvetica Neue Light"/>
              </a:rPr>
              <a:t>ENTER</a:t>
            </a:r>
          </a:p>
          <a:p>
            <a:pPr marL="0" indent="0" defTabSz="586116">
              <a:buFont typeface="Wingdings" pitchFamily="2" charset="2"/>
              <a:buNone/>
            </a:pPr>
            <a:endParaRPr lang="en-US" sz="1200" dirty="0">
              <a:solidFill>
                <a:srgbClr val="333333"/>
              </a:solidFill>
              <a:latin typeface="Helvetica Neue Light"/>
            </a:endParaRPr>
          </a:p>
          <a:p>
            <a:pPr marL="0" marR="0" lvl="0" indent="0" algn="l" defTabSz="586116" rtl="0" eaLnBrk="1" fontAlgn="auto" latinLnBrk="0" hangingPunct="1">
              <a:lnSpc>
                <a:spcPct val="100000"/>
              </a:lnSpc>
              <a:spcBef>
                <a:spcPts val="0"/>
              </a:spcBef>
              <a:spcAft>
                <a:spcPts val="0"/>
              </a:spcAft>
              <a:buClrTx/>
              <a:buSzTx/>
              <a:buFont typeface="Wingdings" pitchFamily="2" charset="2"/>
              <a:buNone/>
              <a:tabLst/>
              <a:defRPr/>
            </a:pPr>
            <a:r>
              <a:rPr lang="en-US" dirty="0"/>
              <a:t>3M now Solventum invented coding and grouping 30 years ago.  Today over 89% of NHS Trusts use Solventum’s coding products, which codes clinical data to provide accurate HRG’s .</a:t>
            </a:r>
          </a:p>
          <a:p>
            <a:pPr marL="0" marR="0" lvl="0" indent="0" algn="l" defTabSz="586116" rtl="0" eaLnBrk="1" fontAlgn="auto" latinLnBrk="0" hangingPunct="1">
              <a:lnSpc>
                <a:spcPct val="100000"/>
              </a:lnSpc>
              <a:spcBef>
                <a:spcPts val="0"/>
              </a:spcBef>
              <a:spcAft>
                <a:spcPts val="0"/>
              </a:spcAft>
              <a:buClrTx/>
              <a:buSzTx/>
              <a:buFont typeface="Wingdings" pitchFamily="2" charset="2"/>
              <a:buNone/>
              <a:tabLst/>
              <a:defRPr/>
            </a:pPr>
            <a:endParaRPr lang="en-US" dirty="0"/>
          </a:p>
          <a:p>
            <a:pPr marL="0" marR="0" lvl="0" indent="0" algn="l" defTabSz="586116" rtl="0" eaLnBrk="1" fontAlgn="auto" latinLnBrk="0" hangingPunct="1">
              <a:lnSpc>
                <a:spcPct val="100000"/>
              </a:lnSpc>
              <a:spcBef>
                <a:spcPts val="0"/>
              </a:spcBef>
              <a:spcAft>
                <a:spcPts val="0"/>
              </a:spcAft>
              <a:buClrTx/>
              <a:buSzTx/>
              <a:buFont typeface="Wingdings" pitchFamily="2" charset="2"/>
              <a:buNone/>
              <a:tabLst/>
              <a:defRPr/>
            </a:pPr>
            <a:r>
              <a:rPr lang="en-US" dirty="0"/>
              <a:t>HRG’s help NHS Trusts understand their activity in terms of the types of patients they care for and the treatments they undertake.   This then supports benchmarking, planning and commissioning and provision of services.</a:t>
            </a:r>
          </a:p>
          <a:p>
            <a:pPr marL="0" indent="0" defTabSz="586116">
              <a:buFont typeface="Wingdings" pitchFamily="2" charset="2"/>
              <a:buNone/>
            </a:pPr>
            <a:endParaRPr lang="en-US" sz="1200" b="1" dirty="0">
              <a:solidFill>
                <a:srgbClr val="333333"/>
              </a:solidFill>
              <a:latin typeface="Helvetica Neue Light"/>
            </a:endParaRPr>
          </a:p>
        </p:txBody>
      </p:sp>
      <p:sp>
        <p:nvSpPr>
          <p:cNvPr id="4" name="Slide Number Placeholder 3">
            <a:extLst>
              <a:ext uri="{FF2B5EF4-FFF2-40B4-BE49-F238E27FC236}">
                <a16:creationId xmlns:a16="http://schemas.microsoft.com/office/drawing/2014/main" id="{9D1310CC-2B49-DEF8-2492-1FF6C0D840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AFD395-E976-4C06-9295-8B5D6A26FE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71159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Strong coding pedigree</a:t>
            </a:r>
          </a:p>
          <a:p>
            <a:endParaRPr lang="en-GB" dirty="0"/>
          </a:p>
          <a:p>
            <a:r>
              <a:rPr lang="en-GB" dirty="0"/>
              <a:t>National shortages of coders impacting quality and reimbursement – CAC completes the simple spells allowing the remaining coders to focus on the complex spells</a:t>
            </a:r>
          </a:p>
          <a:p>
            <a:endParaRPr lang="en-GB" dirty="0"/>
          </a:p>
          <a:p>
            <a:r>
              <a:rPr lang="en-GB" dirty="0"/>
              <a:t>Consultancy services – We are currently working with a number of leading hospitals on Clinical Documentation improvement assessments.  Coders  cannot code what is not documented which is having a major impact on quality and reimbursement</a:t>
            </a:r>
          </a:p>
          <a:p>
            <a:endParaRPr lang="en-GB" dirty="0"/>
          </a:p>
          <a:p>
            <a:r>
              <a:rPr lang="en-GB" dirty="0"/>
              <a:t>If we can get all of this right it then leads to good data fully understanding the patient population and burden of illness to support redesigning of services for modern healthcare needs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54E26-E0AE-224A-B266-BCBD0FD47D3F}" type="slidenum">
              <a:rPr kumimoji="0" lang="en-US" sz="1200" b="0" i="0" u="none" strike="noStrike" kern="1200" cap="none" spc="0" normalizeH="0" baseline="0" noProof="0" smtClean="0">
                <a:ln>
                  <a:noFill/>
                </a:ln>
                <a:solidFill>
                  <a:srgbClr val="01332B"/>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133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979305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Helping to solve some of the Healthcare problems and driving with momentum</a:t>
            </a:r>
          </a:p>
        </p:txBody>
      </p:sp>
      <p:sp>
        <p:nvSpPr>
          <p:cNvPr id="4" name="Slide Number Placeholder 3"/>
          <p:cNvSpPr>
            <a:spLocks noGrp="1"/>
          </p:cNvSpPr>
          <p:nvPr>
            <p:ph type="sldNum" sz="quarter" idx="5"/>
          </p:nvPr>
        </p:nvSpPr>
        <p:spPr/>
        <p:txBody>
          <a:bodyPr/>
          <a:lstStyle/>
          <a:p>
            <a:fld id="{8C354E26-E0AE-224A-B266-BCBD0FD47D3F}" type="slidenum">
              <a:rPr lang="en-US" smtClean="0"/>
              <a:pPr/>
              <a:t>2</a:t>
            </a:fld>
            <a:endParaRPr lang="en-US"/>
          </a:p>
        </p:txBody>
      </p:sp>
    </p:spTree>
    <p:extLst>
      <p:ext uri="{BB962C8B-B14F-4D97-AF65-F5344CB8AC3E}">
        <p14:creationId xmlns:p14="http://schemas.microsoft.com/office/powerpoint/2010/main" val="18314693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txBox="1">
            <a:spLocks noGrp="1" noChangeArrowheads="1"/>
          </p:cNvSpPr>
          <p:nvPr/>
        </p:nvSpPr>
        <p:spPr bwMode="auto">
          <a:xfrm>
            <a:off x="3970938" y="8829675"/>
            <a:ext cx="3037840" cy="465138"/>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B36E381-0E45-469D-BB81-9C22F10253E3}" type="slidenum">
              <a:rPr kumimoji="0" lang="en-US" sz="1200" b="0" i="0" u="none" strike="noStrike" kern="1200" cap="none" spc="0" normalizeH="0" baseline="0" noProof="0">
                <a:ln>
                  <a:noFill/>
                </a:ln>
                <a:solidFill>
                  <a:srgbClr val="01332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83971" name="Rectangle 2"/>
          <p:cNvSpPr>
            <a:spLocks noGrp="1" noRot="1" noChangeAspect="1" noChangeArrowheads="1" noTextEdit="1"/>
          </p:cNvSpPr>
          <p:nvPr>
            <p:ph type="sldImg"/>
          </p:nvPr>
        </p:nvSpPr>
        <p:spPr>
          <a:xfrm>
            <a:off x="406400" y="696913"/>
            <a:ext cx="6197600" cy="3486150"/>
          </a:xfrm>
          <a:ln/>
        </p:spPr>
      </p:sp>
      <p:sp>
        <p:nvSpPr>
          <p:cNvPr id="83972" name="Rectangle 3"/>
          <p:cNvSpPr>
            <a:spLocks noGrp="1" noChangeArrowheads="1"/>
          </p:cNvSpPr>
          <p:nvPr>
            <p:ph type="body" idx="1"/>
          </p:nvPr>
        </p:nvSpPr>
        <p:spPr>
          <a:xfrm>
            <a:off x="934720" y="4416426"/>
            <a:ext cx="5140960" cy="4183063"/>
          </a:xfrm>
          <a:noFill/>
          <a:ln/>
        </p:spPr>
        <p:txBody>
          <a:bodyPr lIns="91440" tIns="45720" rIns="91440" bIns="45720"/>
          <a:lstStyle/>
          <a:p>
            <a:pPr defTabSz="914400" eaLnBrk="1" hangingPunct="1"/>
            <a:r>
              <a:rPr lang="en-US" dirty="0">
                <a:latin typeface="Ottawa"/>
              </a:rPr>
              <a:t>In the U.S we have a CDI team was invented back in the 80’s,  Whilst physicians document specialties,  they don’t have  necessarily document the info that coders need to accurately code or have clear diagnosis terms.  This breakdown between clinical language and coding language is why we have gaps in clinical reimbursement and coding opportunities. In the US there is a CDI team ( Intermediary between Clinician and Coder) who look at the record that look for gaps in the documentation that get queried back to the clinician to improve it so by the time it goes to coding to code all of the important information is in there.</a:t>
            </a:r>
          </a:p>
          <a:p>
            <a:pPr defTabSz="914400" eaLnBrk="1" hangingPunct="1"/>
            <a:endParaRPr lang="en-US" dirty="0">
              <a:latin typeface="Ottawa"/>
            </a:endParaRPr>
          </a:p>
          <a:p>
            <a:pPr defTabSz="914400" eaLnBrk="1" hangingPunct="1"/>
            <a:r>
              <a:rPr lang="en-US" dirty="0">
                <a:latin typeface="Ottawa"/>
              </a:rPr>
              <a:t>Clinicians don’t care about the coding. But they do care about mortality and how they look as an individual clinical. We also focus on benchmarking look at specialties and no-one wants to let the department down by active reimbursement.  </a:t>
            </a:r>
          </a:p>
        </p:txBody>
      </p:sp>
    </p:spTree>
    <p:extLst>
      <p:ext uri="{BB962C8B-B14F-4D97-AF65-F5344CB8AC3E}">
        <p14:creationId xmlns:p14="http://schemas.microsoft.com/office/powerpoint/2010/main" val="954559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ACT- Advanced Coding and Clinical documentation transformation is about People </a:t>
            </a:r>
            <a:r>
              <a:rPr lang="en-US" dirty="0" err="1"/>
              <a:t>Clinicans</a:t>
            </a:r>
            <a:r>
              <a:rPr lang="en-US" dirty="0"/>
              <a:t>, CDI Coders change processes and how we can use technology to  query and used technology nudge </a:t>
            </a:r>
            <a:r>
              <a:rPr lang="en-US" dirty="0" err="1"/>
              <a:t>clicians</a:t>
            </a:r>
            <a:r>
              <a:rPr lang="en-US" dirty="0"/>
              <a:t> to improve that quality of documentation.</a:t>
            </a:r>
          </a:p>
          <a:p>
            <a:endParaRPr lang="en-US" dirty="0"/>
          </a:p>
          <a:p>
            <a:r>
              <a:rPr lang="en-US" dirty="0"/>
              <a:t>Carry out a data analysis and coding review. We pull our nursing teams and </a:t>
            </a:r>
            <a:r>
              <a:rPr lang="en-US" dirty="0" err="1"/>
              <a:t>clinicans</a:t>
            </a:r>
            <a:r>
              <a:rPr lang="en-US" dirty="0"/>
              <a:t> to see where the gaps are. This leads into a portfolio of projects:</a:t>
            </a:r>
          </a:p>
          <a:p>
            <a:endParaRPr lang="en-US" dirty="0"/>
          </a:p>
          <a:p>
            <a:r>
              <a:rPr lang="en-US" dirty="0"/>
              <a:t>Physician education and building out a CDI team or provide an outsourced service :</a:t>
            </a:r>
          </a:p>
          <a:p>
            <a:endParaRPr lang="en-US" dirty="0"/>
          </a:p>
          <a:p>
            <a:r>
              <a:rPr lang="en-US" dirty="0"/>
              <a:t>Firstly we do a historical matching sample of Day cases Elective and non elective: Look at last 12 months of cases and take a sample of these say 150 and use a percentage to extrapolate this to work out what your total burden of documentation quality is and identify what you haven’t hit in revenue recognition. So the audit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54E26-E0AE-224A-B266-BCBD0FD47D3F}" type="slidenum">
              <a:rPr kumimoji="0" lang="en-US" sz="1200" b="0" i="0" u="none" strike="noStrike" kern="1200" cap="none" spc="0" normalizeH="0" baseline="0" noProof="0" smtClean="0">
                <a:ln>
                  <a:noFill/>
                </a:ln>
                <a:solidFill>
                  <a:srgbClr val="01332B"/>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133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412157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run the MHA data we carry out a DQA Data analysis and record review- We pull in our nursing team and </a:t>
            </a:r>
            <a:r>
              <a:rPr lang="en-US" dirty="0" err="1"/>
              <a:t>clinicans</a:t>
            </a:r>
            <a:r>
              <a:rPr lang="en-US" dirty="0"/>
              <a:t> to review the documentation to see where the gaps are from this we can show you the opportunity that you are leaving on the table. </a:t>
            </a:r>
          </a:p>
        </p:txBody>
      </p:sp>
      <p:sp>
        <p:nvSpPr>
          <p:cNvPr id="4" name="Slide Number Placeholder 3"/>
          <p:cNvSpPr>
            <a:spLocks noGrp="1"/>
          </p:cNvSpPr>
          <p:nvPr>
            <p:ph type="sldNum" sz="quarter" idx="10"/>
          </p:nvPr>
        </p:nvSpPr>
        <p:spPr/>
        <p:txBody>
          <a:bodyPr/>
          <a:lstStyle/>
          <a:p>
            <a:pPr marL="0" marR="0" lvl="0" indent="0" algn="r" defTabSz="942289" rtl="0" eaLnBrk="1" fontAlgn="auto" latinLnBrk="0" hangingPunct="1">
              <a:lnSpc>
                <a:spcPct val="100000"/>
              </a:lnSpc>
              <a:spcBef>
                <a:spcPts val="0"/>
              </a:spcBef>
              <a:spcAft>
                <a:spcPts val="0"/>
              </a:spcAft>
              <a:buClrTx/>
              <a:buSzTx/>
              <a:buFontTx/>
              <a:buNone/>
              <a:tabLst/>
              <a:defRPr/>
            </a:pPr>
            <a:fld id="{DDBDB22D-2D20-463D-9201-B4CCB9CBCD3C}" type="slidenum">
              <a:rPr kumimoji="0" lang="en-US" sz="1200" b="0" i="0" u="none" strike="noStrike" kern="1200" cap="none" spc="0" normalizeH="0" baseline="0" noProof="0">
                <a:ln>
                  <a:noFill/>
                </a:ln>
                <a:solidFill>
                  <a:prstClr val="black"/>
                </a:solidFill>
                <a:effectLst/>
                <a:uLnTx/>
                <a:uFillTx/>
                <a:latin typeface="3M Circular TT Book"/>
                <a:ea typeface="+mn-ea"/>
                <a:cs typeface="Arial" panose="020B0604020202020204" pitchFamily="34" charset="0"/>
              </a:rPr>
              <a:pPr marL="0" marR="0" lvl="0" indent="0" algn="r" defTabSz="942289"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3M Circular TT Book"/>
              <a:ea typeface="+mn-ea"/>
              <a:cs typeface="Arial" panose="020B0604020202020204" pitchFamily="34" charset="0"/>
            </a:endParaRPr>
          </a:p>
        </p:txBody>
      </p:sp>
    </p:spTree>
    <p:extLst>
      <p:ext uri="{BB962C8B-B14F-4D97-AF65-F5344CB8AC3E}">
        <p14:creationId xmlns:p14="http://schemas.microsoft.com/office/powerpoint/2010/main" val="2157231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54E26-E0AE-224A-B266-BCBD0FD47D3F}" type="slidenum">
              <a:rPr kumimoji="0" lang="en-US" sz="1200" b="0" i="0" u="none" strike="noStrike" kern="1200" cap="none" spc="0" normalizeH="0" baseline="0" noProof="0" smtClean="0">
                <a:ln>
                  <a:noFill/>
                </a:ln>
                <a:solidFill>
                  <a:srgbClr val="01332B"/>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133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10382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err="1">
                <a:solidFill>
                  <a:srgbClr val="000000"/>
                </a:solidFill>
                <a:effectLst/>
                <a:latin typeface="3M Circular TT Book" panose="020B0604020101020102" pitchFamily="34" charset="0"/>
              </a:rPr>
              <a:t>Solventum’s</a:t>
            </a:r>
            <a:r>
              <a:rPr lang="en-GB" sz="1800" b="0" i="0" dirty="0">
                <a:solidFill>
                  <a:srgbClr val="000000"/>
                </a:solidFill>
                <a:effectLst/>
                <a:latin typeface="3M Circular TT Book" panose="020B0604020101020102" pitchFamily="34" charset="0"/>
              </a:rPr>
              <a:t> optional advanced analytic technology can validate the assigned clinical coding and resultant HRG and </a:t>
            </a:r>
            <a:r>
              <a:rPr lang="en-GB" sz="1200" b="0" i="0" dirty="0">
                <a:solidFill>
                  <a:srgbClr val="000000"/>
                </a:solidFill>
                <a:effectLst/>
                <a:latin typeface="3M Circular TT Book" panose="020B0604020101020102" pitchFamily="34" charset="0"/>
              </a:rPr>
              <a:t>alert your coders of potential errors as they occur at the time of coding. </a:t>
            </a:r>
          </a:p>
          <a:p>
            <a:endParaRPr lang="en-GB" sz="1200" b="0" i="0" dirty="0">
              <a:solidFill>
                <a:srgbClr val="000000"/>
              </a:solidFill>
              <a:effectLst/>
              <a:latin typeface="3M Circular TT Book" panose="020B0604020101020102" pitchFamily="34" charset="0"/>
            </a:endParaRPr>
          </a:p>
          <a:p>
            <a:r>
              <a:rPr lang="en-GB" sz="1200" b="0" i="0" dirty="0">
                <a:solidFill>
                  <a:srgbClr val="000000"/>
                </a:solidFill>
                <a:effectLst/>
                <a:latin typeface="3M Circular TT Book" panose="020B0604020101020102" pitchFamily="34" charset="0"/>
              </a:rPr>
              <a:t>It can also ensure accurate recording of </a:t>
            </a:r>
            <a:r>
              <a:rPr lang="en-GB" sz="1200" b="0" i="0" dirty="0" err="1">
                <a:solidFill>
                  <a:srgbClr val="000000"/>
                </a:solidFill>
                <a:effectLst/>
                <a:latin typeface="3M Circular TT Book" panose="020B0604020101020102" pitchFamily="34" charset="0"/>
              </a:rPr>
              <a:t>casemix</a:t>
            </a:r>
            <a:r>
              <a:rPr lang="en-GB" sz="1200" b="0" i="0" dirty="0">
                <a:solidFill>
                  <a:srgbClr val="000000"/>
                </a:solidFill>
                <a:effectLst/>
                <a:latin typeface="3M Circular TT Book" panose="020B0604020101020102" pitchFamily="34" charset="0"/>
              </a:rPr>
              <a:t> by identifying relevant medical history and prompt the coder to further review patient records based upon the data previously recorded for that patient. This unique method of data capture reduces the incidence of data omission and inaccurate HRG thereby ensuring accurate reimbursement. </a:t>
            </a:r>
            <a:endParaRPr lang="en-GB"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rPr>
              <a:t>For example you can see here the prompt for pre-existing use of anticoagulants to treat AF is documented the coding prompt changes the results in uplift of tariff value of £969.  If you than extrapolate this across all patient encounters you can understand how one Trust saw a tariff uplift of £1.5M on average per month.</a:t>
            </a:r>
            <a:endParaRPr lang="en-US" dirty="0"/>
          </a:p>
          <a:p>
            <a:endParaRPr lang="en-US" dirty="0"/>
          </a:p>
        </p:txBody>
      </p:sp>
      <p:sp>
        <p:nvSpPr>
          <p:cNvPr id="4" name="Slide Number Placeholder 3"/>
          <p:cNvSpPr>
            <a:spLocks noGrp="1"/>
          </p:cNvSpPr>
          <p:nvPr>
            <p:ph type="sldNum" sz="quarter" idx="5"/>
          </p:nvPr>
        </p:nvSpPr>
        <p:spPr/>
        <p:txBody>
          <a:bodyPr/>
          <a:lstStyle/>
          <a:p>
            <a:fld id="{F7FE8EDA-6A15-4F37-85A3-A1D72ADFDE77}" type="slidenum">
              <a:rPr lang="pl-PL" smtClean="0"/>
              <a:t>27</a:t>
            </a:fld>
            <a:endParaRPr lang="pl-PL"/>
          </a:p>
        </p:txBody>
      </p:sp>
    </p:spTree>
    <p:extLst>
      <p:ext uri="{BB962C8B-B14F-4D97-AF65-F5344CB8AC3E}">
        <p14:creationId xmlns:p14="http://schemas.microsoft.com/office/powerpoint/2010/main" val="4660658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Solventum’s autonomous coding isn’t a “black box” approach. </a:t>
            </a:r>
          </a:p>
          <a:p>
            <a:endParaRPr lang="en-US" i="1" dirty="0"/>
          </a:p>
          <a:p>
            <a:r>
              <a:rPr lang="en-US" i="1" dirty="0"/>
              <a:t>It is a multi-layered approach to ensure optimal automation paired while ensuring accuracy.</a:t>
            </a:r>
          </a:p>
          <a:p>
            <a:r>
              <a:rPr lang="en-US" dirty="0"/>
              <a:t>Deep learning AI models by themselves may provide certain accuracy but adding the other factors on top increasingly improves accuracy and this is our differentiator. Solventum adds in additional toolsets and features to provide a complete and stable foundation for success.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54E26-E0AE-224A-B266-BCBD0FD47D3F}" type="slidenum">
              <a:rPr kumimoji="0" lang="en-US" sz="1200" b="0" i="0" u="none" strike="noStrike" kern="1200" cap="none" spc="0" normalizeH="0" baseline="0" noProof="0" smtClean="0">
                <a:ln>
                  <a:noFill/>
                </a:ln>
                <a:solidFill>
                  <a:srgbClr val="01332B"/>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133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962503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High level diagram of how it works.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effectLst/>
                <a:uLnTx/>
                <a:uFillTx/>
                <a:ea typeface="+mn-ea"/>
                <a:cs typeface="+mn-cs"/>
              </a:rPr>
              <a:t>Differentiators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effectLst/>
                <a:uLnTx/>
                <a:uFillTx/>
                <a:ea typeface="+mn-ea"/>
                <a:cs typeface="+mn-cs"/>
              </a:rPr>
              <a:t>Autonomous coding fits in with end-to-end Solventum products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effectLst/>
                <a:uLnTx/>
                <a:uFillTx/>
                <a:ea typeface="+mn-ea"/>
                <a:cs typeface="+mn-cs"/>
              </a:rPr>
              <a:t>Qualifying automation opportunities across </a:t>
            </a:r>
            <a:r>
              <a:rPr lang="en-US" sz="1200" dirty="0"/>
              <a:t>OP</a:t>
            </a:r>
            <a:endParaRPr kumimoji="0" lang="en-US" sz="1200" b="0" i="0" u="none" strike="noStrike" kern="1200" cap="none" spc="0" normalizeH="0" baseline="0" noProof="0" dirty="0">
              <a:ln>
                <a:noFill/>
              </a:ln>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1200" b="0" i="0" u="none" strike="noStrike" kern="1200" cap="none" spc="0" normalizeH="0" baseline="0" noProof="0" dirty="0">
                <a:ln>
                  <a:noFill/>
                </a:ln>
                <a:effectLst/>
                <a:uLnTx/>
                <a:uFillTx/>
                <a:ea typeface="+mn-ea"/>
                <a:cs typeface="+mn-cs"/>
              </a:rPr>
              <a:t>Integrated expert coding workflow with QA and explainers</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1200" dirty="0"/>
              <a:t>Purposeful autonomous and semi-autonomous workflows across outpatient and professional services coding</a:t>
            </a:r>
            <a:endParaRPr kumimoji="0" lang="en-US" sz="1200" b="0" i="0" u="none" strike="noStrike" kern="1200" cap="none" spc="0" normalizeH="0" baseline="0" noProof="0" dirty="0">
              <a:ln>
                <a:noFill/>
              </a:ln>
              <a:effectLst/>
              <a:uLnTx/>
              <a:uFillTx/>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354E26-E0AE-224A-B266-BCBD0FD47D3F}" type="slidenum">
              <a:rPr kumimoji="0" lang="en-US" sz="1200" b="0" i="0" u="none" strike="noStrike" kern="1200" cap="none" spc="0" normalizeH="0" baseline="0" noProof="0" smtClean="0">
                <a:ln>
                  <a:noFill/>
                </a:ln>
                <a:solidFill>
                  <a:srgbClr val="01332B"/>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1332B"/>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579458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800"/>
              </a:spcAft>
            </a:pPr>
            <a:r>
              <a:rPr lang="en-US" sz="1800" i="0" dirty="0"/>
              <a:t>And that’s why this solution, with bilateral communication and a holistic view of clinical care and revenue integrity as one cohesive workflow, is so effective.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Ambient and speech solutions transform care experiences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Computer-assisted physician documentation addresses documentation gaps in real time</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Smart CDI solutions prioritize workflows for quality and financial impact</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Coding tools automate and expedite even complex cases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Predictive tools identify and mitigate denial risks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quality content underpins the entire workflow to ensure better, smarter, safer healthcare for systems like yours.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Thinking back to our health system focus areas – we can layer on some of those priorities to the solutions our portfolio provides. From creating time to care and improving patient outcomes, to better revenue capture, to smarter, more efficient workflows, to achieving accurate quality ratings that speak to the value your system provides its patients and communities.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US" sz="1200" i="0" dirty="0"/>
          </a:p>
        </p:txBody>
      </p:sp>
      <p:sp>
        <p:nvSpPr>
          <p:cNvPr id="4" name="Slide Number Placeholder 3"/>
          <p:cNvSpPr>
            <a:spLocks noGrp="1"/>
          </p:cNvSpPr>
          <p:nvPr>
            <p:ph type="sldNum" sz="quarter" idx="5"/>
          </p:nvPr>
        </p:nvSpPr>
        <p:spPr/>
        <p:txBody>
          <a:bodyPr/>
          <a:lstStyle/>
          <a:p>
            <a:fld id="{AEAFD395-E976-4C06-9295-8B5D6A26FE2D}" type="slidenum">
              <a:rPr lang="en-US" smtClean="0"/>
              <a:t>30</a:t>
            </a:fld>
            <a:endParaRPr lang="en-US"/>
          </a:p>
        </p:txBody>
      </p:sp>
    </p:spTree>
    <p:extLst>
      <p:ext uri="{BB962C8B-B14F-4D97-AF65-F5344CB8AC3E}">
        <p14:creationId xmlns:p14="http://schemas.microsoft.com/office/powerpoint/2010/main" val="10884351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a:t>
            </a:r>
          </a:p>
        </p:txBody>
      </p:sp>
      <p:sp>
        <p:nvSpPr>
          <p:cNvPr id="4" name="Slide Number Placeholder 3"/>
          <p:cNvSpPr>
            <a:spLocks noGrp="1"/>
          </p:cNvSpPr>
          <p:nvPr>
            <p:ph type="sldNum" sz="quarter" idx="5"/>
          </p:nvPr>
        </p:nvSpPr>
        <p:spPr/>
        <p:txBody>
          <a:bodyPr/>
          <a:lstStyle/>
          <a:p>
            <a:fld id="{AEAFD395-E976-4C06-9295-8B5D6A26FE2D}" type="slidenum">
              <a:rPr lang="en-US" smtClean="0"/>
              <a:t>31</a:t>
            </a:fld>
            <a:endParaRPr lang="en-US"/>
          </a:p>
        </p:txBody>
      </p:sp>
    </p:spTree>
    <p:extLst>
      <p:ext uri="{BB962C8B-B14F-4D97-AF65-F5344CB8AC3E}">
        <p14:creationId xmlns:p14="http://schemas.microsoft.com/office/powerpoint/2010/main" val="39544196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break this workflow down into segments focussing on speech first</a:t>
            </a:r>
          </a:p>
        </p:txBody>
      </p:sp>
      <p:sp>
        <p:nvSpPr>
          <p:cNvPr id="4" name="Slide Number Placeholder 3"/>
          <p:cNvSpPr>
            <a:spLocks noGrp="1"/>
          </p:cNvSpPr>
          <p:nvPr>
            <p:ph type="sldNum" sz="quarter" idx="5"/>
          </p:nvPr>
        </p:nvSpPr>
        <p:spPr/>
        <p:txBody>
          <a:bodyPr/>
          <a:lstStyle/>
          <a:p>
            <a:fld id="{8C354E26-E0AE-224A-B266-BCBD0FD47D3F}" type="slidenum">
              <a:rPr lang="en-US" smtClean="0"/>
              <a:pPr/>
              <a:t>32</a:t>
            </a:fld>
            <a:endParaRPr lang="en-US"/>
          </a:p>
        </p:txBody>
      </p:sp>
    </p:spTree>
    <p:extLst>
      <p:ext uri="{BB962C8B-B14F-4D97-AF65-F5344CB8AC3E}">
        <p14:creationId xmlns:p14="http://schemas.microsoft.com/office/powerpoint/2010/main" val="1784882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err="1"/>
              <a:t>Solventum</a:t>
            </a:r>
            <a:r>
              <a:rPr lang="en-US" dirty="0"/>
              <a:t> are apart of 4 business segments: </a:t>
            </a:r>
          </a:p>
          <a:p>
            <a:r>
              <a:rPr lang="en-US" dirty="0" err="1"/>
              <a:t>MSurgical</a:t>
            </a:r>
            <a:r>
              <a:rPr lang="en-US" dirty="0"/>
              <a:t> Tegaderm, negative pressure 1.6 million wounds treated annually</a:t>
            </a:r>
          </a:p>
          <a:p>
            <a:r>
              <a:rPr lang="en-US" dirty="0"/>
              <a:t>Dental Solutions: 2billion restorations world wide</a:t>
            </a:r>
          </a:p>
          <a:p>
            <a:r>
              <a:rPr lang="en-US" dirty="0"/>
              <a:t>Purification and Filtration: Treat over 25 m dialysis treatments annually</a:t>
            </a:r>
          </a:p>
          <a:p>
            <a:endParaRPr lang="en-US" dirty="0"/>
          </a:p>
          <a:p>
            <a:r>
              <a:rPr lang="en-US" dirty="0"/>
              <a:t>We fall under the Health Information Systems : Driving efficiency and improving healthcare outcomes</a:t>
            </a:r>
          </a:p>
          <a:p>
            <a:endParaRPr lang="en-US" dirty="0"/>
          </a:p>
          <a:p>
            <a:r>
              <a:rPr lang="en-US" dirty="0"/>
              <a:t>89% in the NHS from a coding perspective and 25% of the market in our front end speech solutions.</a:t>
            </a:r>
          </a:p>
        </p:txBody>
      </p:sp>
      <p:sp>
        <p:nvSpPr>
          <p:cNvPr id="4" name="Slide Number Placeholder 3"/>
          <p:cNvSpPr>
            <a:spLocks noGrp="1"/>
          </p:cNvSpPr>
          <p:nvPr>
            <p:ph type="sldNum" sz="quarter" idx="5"/>
          </p:nvPr>
        </p:nvSpPr>
        <p:spPr/>
        <p:txBody>
          <a:bodyPr/>
          <a:lstStyle/>
          <a:p>
            <a:fld id="{8C354E26-E0AE-224A-B266-BCBD0FD47D3F}" type="slidenum">
              <a:rPr lang="en-US" smtClean="0"/>
              <a:pPr/>
              <a:t>3</a:t>
            </a:fld>
            <a:endParaRPr lang="en-US"/>
          </a:p>
        </p:txBody>
      </p:sp>
    </p:spTree>
    <p:extLst>
      <p:ext uri="{BB962C8B-B14F-4D97-AF65-F5344CB8AC3E}">
        <p14:creationId xmlns:p14="http://schemas.microsoft.com/office/powerpoint/2010/main" val="4031400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a:cs typeface="Arial"/>
              </a:rPr>
              <a:t>“A new company that you know well”</a:t>
            </a:r>
          </a:p>
          <a:p>
            <a:endParaRPr lang="en-US" sz="1200" dirty="0">
              <a:effectLst/>
              <a:latin typeface="Arial"/>
              <a:ea typeface="Times New Roman" panose="02020603050405020304" pitchFamily="18" charset="0"/>
              <a:cs typeface="Arial"/>
            </a:endParaRPr>
          </a:p>
          <a:p>
            <a:r>
              <a:rPr lang="en-US" sz="1200" dirty="0">
                <a:effectLst/>
                <a:latin typeface="Arial"/>
                <a:ea typeface="Times New Roman" panose="02020603050405020304" pitchFamily="18" charset="0"/>
                <a:cs typeface="Arial"/>
              </a:rPr>
              <a:t>70 year innovation history</a:t>
            </a:r>
          </a:p>
          <a:p>
            <a:endParaRPr lang="en-US" sz="1200" dirty="0">
              <a:effectLst/>
              <a:latin typeface="Arial"/>
              <a:ea typeface="Times New Roman" panose="02020603050405020304" pitchFamily="18" charset="0"/>
              <a:cs typeface="Arial"/>
            </a:endParaRPr>
          </a:p>
          <a:p>
            <a:r>
              <a:rPr lang="en-US" sz="1200" dirty="0">
                <a:effectLst/>
                <a:latin typeface="Arial"/>
                <a:ea typeface="Times New Roman" panose="02020603050405020304" pitchFamily="18" charset="0"/>
                <a:cs typeface="Arial"/>
              </a:rPr>
              <a:t>22000 employees world wide </a:t>
            </a:r>
          </a:p>
          <a:p>
            <a:endParaRPr lang="en-US" sz="1200" dirty="0">
              <a:effectLst/>
              <a:latin typeface="Arial"/>
              <a:ea typeface="Times New Roman" panose="02020603050405020304" pitchFamily="18" charset="0"/>
              <a:cs typeface="Arial"/>
            </a:endParaRPr>
          </a:p>
          <a:p>
            <a:r>
              <a:rPr lang="en-US" sz="1200" dirty="0">
                <a:effectLst/>
                <a:latin typeface="Arial"/>
                <a:ea typeface="Times New Roman" panose="02020603050405020304" pitchFamily="18" charset="0"/>
                <a:cs typeface="Arial"/>
              </a:rPr>
              <a:t>8.2 billion in revenue.</a:t>
            </a:r>
          </a:p>
          <a:p>
            <a:endParaRPr lang="en-US" sz="1200" dirty="0">
              <a:effectLst/>
              <a:latin typeface="Arial"/>
              <a:ea typeface="Times New Roman" panose="02020603050405020304" pitchFamily="18" charset="0"/>
              <a:cs typeface="Arial"/>
            </a:endParaRPr>
          </a:p>
          <a:p>
            <a:endParaRPr lang="en-US" sz="1200" dirty="0">
              <a:effectLst/>
              <a:latin typeface="Arial"/>
              <a:ea typeface="Times New Roman" panose="02020603050405020304" pitchFamily="18" charset="0"/>
              <a:cs typeface="Arial"/>
            </a:endParaRPr>
          </a:p>
          <a:p>
            <a:endParaRPr lang="en-US" sz="1200" dirty="0">
              <a:effectLst/>
              <a:latin typeface="Arial"/>
              <a:ea typeface="Times New Roman" panose="02020603050405020304" pitchFamily="18" charset="0"/>
              <a:cs typeface="Arial"/>
            </a:endParaRPr>
          </a:p>
          <a:p>
            <a:endParaRPr lang="en-US" dirty="0"/>
          </a:p>
        </p:txBody>
      </p:sp>
      <p:sp>
        <p:nvSpPr>
          <p:cNvPr id="4" name="Slide Number Placeholder 3"/>
          <p:cNvSpPr>
            <a:spLocks noGrp="1"/>
          </p:cNvSpPr>
          <p:nvPr>
            <p:ph type="sldNum" sz="quarter" idx="5"/>
          </p:nvPr>
        </p:nvSpPr>
        <p:spPr/>
        <p:txBody>
          <a:bodyPr/>
          <a:lstStyle/>
          <a:p>
            <a:fld id="{8C354E26-E0AE-224A-B266-BCBD0FD47D3F}" type="slidenum">
              <a:rPr lang="en-US" smtClean="0"/>
              <a:pPr/>
              <a:t>4</a:t>
            </a:fld>
            <a:endParaRPr lang="en-US"/>
          </a:p>
        </p:txBody>
      </p:sp>
    </p:spTree>
    <p:extLst>
      <p:ext uri="{BB962C8B-B14F-4D97-AF65-F5344CB8AC3E}">
        <p14:creationId xmlns:p14="http://schemas.microsoft.com/office/powerpoint/2010/main" val="2026660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We’ve become the leading coding and reimbursement vendor in the world. </a:t>
            </a:r>
          </a:p>
          <a:p>
            <a:pPr marL="0" indent="0">
              <a:spcAft>
                <a:spcPts val="1800"/>
              </a:spcAft>
              <a:buFont typeface="Arial" panose="020B0604020202020204" pitchFamily="34" charset="0"/>
              <a:buNone/>
            </a:pPr>
            <a:endParaRPr lang="en-US" sz="1200" dirty="0"/>
          </a:p>
          <a:p>
            <a:r>
              <a:rPr lang="en-GB" dirty="0"/>
              <a:t>3,000 hospitals 75% US market  adopts our technology and here in the UK  89% of NHS Trusts using our products</a:t>
            </a:r>
          </a:p>
          <a:p>
            <a:endParaRPr lang="en-GB" dirty="0"/>
          </a:p>
          <a:p>
            <a:r>
              <a:rPr lang="en-GB" dirty="0"/>
              <a:t>495 million documents processed every month</a:t>
            </a:r>
          </a:p>
          <a:p>
            <a:endParaRPr lang="en-GB" dirty="0"/>
          </a:p>
          <a:p>
            <a:r>
              <a:rPr lang="en-GB" dirty="0"/>
              <a:t>Similarly with speech at any one time there are over 400,000 clinicians using our cloud based speech products and integrate with over 300+ clinical/EMR systems Epic, Cerner, </a:t>
            </a:r>
            <a:r>
              <a:rPr lang="en-GB" b="1" dirty="0"/>
              <a:t>Meditech</a:t>
            </a:r>
            <a:r>
              <a:rPr lang="en-GB" dirty="0"/>
              <a:t>, Allscripts, System C etc</a:t>
            </a:r>
          </a:p>
          <a:p>
            <a:endParaRPr lang="en-GB" dirty="0"/>
          </a:p>
          <a:p>
            <a:r>
              <a:rPr lang="en-GB" dirty="0"/>
              <a:t>Why is this important because AI learns by processing big data and if your looking at speech or auto coding you need a supplier that has scale.</a:t>
            </a:r>
          </a:p>
          <a:p>
            <a:endParaRPr lang="en-BE" dirty="0"/>
          </a:p>
        </p:txBody>
      </p:sp>
      <p:sp>
        <p:nvSpPr>
          <p:cNvPr id="4" name="Slide Number Placeholder 3"/>
          <p:cNvSpPr>
            <a:spLocks noGrp="1"/>
          </p:cNvSpPr>
          <p:nvPr>
            <p:ph type="sldNum" sz="quarter" idx="5"/>
          </p:nvPr>
        </p:nvSpPr>
        <p:spPr/>
        <p:txBody>
          <a:bodyPr/>
          <a:lstStyle/>
          <a:p>
            <a:fld id="{03EFA4AA-9FBC-43F7-8182-8332F189AC33}" type="slidenum">
              <a:rPr lang="en-BE" smtClean="0"/>
              <a:t>5</a:t>
            </a:fld>
            <a:endParaRPr lang="en-BE"/>
          </a:p>
        </p:txBody>
      </p:sp>
    </p:spTree>
    <p:extLst>
      <p:ext uri="{BB962C8B-B14F-4D97-AF65-F5344CB8AC3E}">
        <p14:creationId xmlns:p14="http://schemas.microsoft.com/office/powerpoint/2010/main" val="3819494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Whats</a:t>
            </a:r>
            <a:r>
              <a:rPr lang="en-GB" dirty="0"/>
              <a:t> the problem we and how we solve it?</a:t>
            </a:r>
          </a:p>
        </p:txBody>
      </p:sp>
      <p:sp>
        <p:nvSpPr>
          <p:cNvPr id="4" name="Slide Number Placeholder 3"/>
          <p:cNvSpPr>
            <a:spLocks noGrp="1"/>
          </p:cNvSpPr>
          <p:nvPr>
            <p:ph type="sldNum" sz="quarter" idx="5"/>
          </p:nvPr>
        </p:nvSpPr>
        <p:spPr/>
        <p:txBody>
          <a:bodyPr/>
          <a:lstStyle/>
          <a:p>
            <a:fld id="{8C354E26-E0AE-224A-B266-BCBD0FD47D3F}" type="slidenum">
              <a:rPr lang="en-US" smtClean="0"/>
              <a:pPr/>
              <a:t>6</a:t>
            </a:fld>
            <a:endParaRPr lang="en-US"/>
          </a:p>
        </p:txBody>
      </p:sp>
    </p:spTree>
    <p:extLst>
      <p:ext uri="{BB962C8B-B14F-4D97-AF65-F5344CB8AC3E}">
        <p14:creationId xmlns:p14="http://schemas.microsoft.com/office/powerpoint/2010/main" val="10378427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Deliver higher-quality care at lower cost</a:t>
            </a:r>
          </a:p>
          <a:p>
            <a:endParaRPr lang="en-GB" b="0" dirty="0"/>
          </a:p>
          <a:p>
            <a:r>
              <a:rPr lang="en-GB" b="0" dirty="0"/>
              <a:t>Address burnout, attrition, and staffing challenges</a:t>
            </a:r>
          </a:p>
          <a:p>
            <a:endParaRPr lang="en-GB" b="0" dirty="0"/>
          </a:p>
          <a:p>
            <a:r>
              <a:rPr lang="en-GB" b="0" dirty="0"/>
              <a:t>Ease cognitive load and reduce emotional exhaustion for clinicians</a:t>
            </a:r>
          </a:p>
          <a:p>
            <a:endParaRPr lang="en-GB" b="0" dirty="0"/>
          </a:p>
          <a:p>
            <a:r>
              <a:rPr lang="en-GB" b="0" dirty="0"/>
              <a:t>Enhance accuracy, efficiency, and speed of clinical documentation</a:t>
            </a:r>
          </a:p>
          <a:p>
            <a:endParaRPr lang="en-GB" b="0" dirty="0"/>
          </a:p>
          <a:p>
            <a:r>
              <a:rPr lang="en-GB" b="0" dirty="0"/>
              <a:t>Fuel growth with scalable, innovative technology</a:t>
            </a:r>
          </a:p>
          <a:p>
            <a:endParaRPr lang="en-GB" dirty="0"/>
          </a:p>
        </p:txBody>
      </p:sp>
      <p:sp>
        <p:nvSpPr>
          <p:cNvPr id="4" name="Slide Number Placeholder 3"/>
          <p:cNvSpPr>
            <a:spLocks noGrp="1"/>
          </p:cNvSpPr>
          <p:nvPr>
            <p:ph type="sldNum" sz="quarter" idx="5"/>
          </p:nvPr>
        </p:nvSpPr>
        <p:spPr/>
        <p:txBody>
          <a:bodyPr/>
          <a:lstStyle/>
          <a:p>
            <a:fld id="{8C354E26-E0AE-224A-B266-BCBD0FD47D3F}" type="slidenum">
              <a:rPr lang="en-US" smtClean="0"/>
              <a:pPr/>
              <a:t>7</a:t>
            </a:fld>
            <a:endParaRPr lang="en-US"/>
          </a:p>
        </p:txBody>
      </p:sp>
    </p:spTree>
    <p:extLst>
      <p:ext uri="{BB962C8B-B14F-4D97-AF65-F5344CB8AC3E}">
        <p14:creationId xmlns:p14="http://schemas.microsoft.com/office/powerpoint/2010/main" val="748921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survey shows that according to a recent survey shows :</a:t>
            </a:r>
          </a:p>
          <a:p>
            <a:endParaRPr lang="en-US" dirty="0"/>
          </a:p>
          <a:p>
            <a:r>
              <a:rPr lang="en-GB" b="1" dirty="0"/>
              <a:t>Clinician Well-Being: Key Survey Findings</a:t>
            </a:r>
          </a:p>
          <a:p>
            <a:r>
              <a:rPr lang="en-GB" b="1" dirty="0"/>
              <a:t>49%</a:t>
            </a:r>
            <a:r>
              <a:rPr lang="en-GB" dirty="0"/>
              <a:t> of clinicians report feeling </a:t>
            </a:r>
            <a:r>
              <a:rPr lang="en-GB" b="1" dirty="0"/>
              <a:t>burned out</a:t>
            </a:r>
            <a:endParaRPr lang="en-GB" dirty="0"/>
          </a:p>
          <a:p>
            <a:r>
              <a:rPr lang="en-GB" b="1" dirty="0"/>
              <a:t>20%</a:t>
            </a:r>
            <a:r>
              <a:rPr lang="en-GB" dirty="0"/>
              <a:t> of clinicians report feeling </a:t>
            </a:r>
            <a:r>
              <a:rPr lang="en-GB" b="1" dirty="0"/>
              <a:t>depressed</a:t>
            </a:r>
            <a:endParaRPr lang="en-GB" dirty="0"/>
          </a:p>
          <a:p>
            <a:r>
              <a:rPr lang="en-GB" b="1" dirty="0"/>
              <a:t>56%</a:t>
            </a:r>
            <a:r>
              <a:rPr lang="en-GB" dirty="0"/>
              <a:t> of female physicians experience </a:t>
            </a:r>
            <a:r>
              <a:rPr lang="en-GB" b="1" dirty="0"/>
              <a:t>burnout</a:t>
            </a:r>
            <a:endParaRPr lang="en-GB" dirty="0"/>
          </a:p>
          <a:p>
            <a:r>
              <a:rPr lang="en-GB" b="1" dirty="0"/>
              <a:t>44%</a:t>
            </a:r>
            <a:r>
              <a:rPr lang="en-GB" dirty="0"/>
              <a:t> of male physicians experience </a:t>
            </a:r>
            <a:r>
              <a:rPr lang="en-GB" b="1" dirty="0"/>
              <a:t>burnout</a:t>
            </a:r>
            <a:endParaRPr lang="en-GB" dirty="0"/>
          </a:p>
          <a:p>
            <a:r>
              <a:rPr lang="en-GB" b="1" dirty="0"/>
              <a:t>15%</a:t>
            </a:r>
            <a:r>
              <a:rPr lang="en-GB" dirty="0"/>
              <a:t> cite an </a:t>
            </a:r>
            <a:r>
              <a:rPr lang="en-GB" b="1" dirty="0"/>
              <a:t>emphasis on profits over patients</a:t>
            </a:r>
          </a:p>
          <a:p>
            <a:endParaRPr lang="en-GB" dirty="0"/>
          </a:p>
          <a:p>
            <a:r>
              <a:rPr lang="en-GB" b="1" dirty="0"/>
              <a:t>Specialties Most Affected by Burnout</a:t>
            </a:r>
          </a:p>
          <a:p>
            <a:r>
              <a:rPr lang="en-GB" b="1" dirty="0"/>
              <a:t>63%</a:t>
            </a:r>
            <a:r>
              <a:rPr lang="en-GB" dirty="0"/>
              <a:t> Emergency Medicine</a:t>
            </a:r>
          </a:p>
          <a:p>
            <a:r>
              <a:rPr lang="en-GB" b="1" dirty="0"/>
              <a:t>53%</a:t>
            </a:r>
            <a:r>
              <a:rPr lang="en-GB" dirty="0"/>
              <a:t> OB-GYN</a:t>
            </a:r>
          </a:p>
          <a:p>
            <a:r>
              <a:rPr lang="en-GB" b="1" dirty="0"/>
              <a:t>53%</a:t>
            </a:r>
            <a:r>
              <a:rPr lang="en-GB" dirty="0"/>
              <a:t> Oncology</a:t>
            </a:r>
          </a:p>
          <a:p>
            <a:r>
              <a:rPr lang="en-GB" b="1" dirty="0"/>
              <a:t>51%</a:t>
            </a:r>
            <a:r>
              <a:rPr lang="en-GB" dirty="0"/>
              <a:t> </a:t>
            </a:r>
            <a:r>
              <a:rPr lang="en-GB" dirty="0" err="1"/>
              <a:t>Pediatrics</a:t>
            </a:r>
            <a:endParaRPr lang="en-GB" dirty="0"/>
          </a:p>
          <a:p>
            <a:r>
              <a:rPr lang="en-GB" b="1" dirty="0"/>
              <a:t>51%</a:t>
            </a:r>
            <a:r>
              <a:rPr lang="en-GB" dirty="0"/>
              <a:t> Family Medicine</a:t>
            </a:r>
          </a:p>
          <a:p>
            <a:endParaRPr lang="en-US" dirty="0"/>
          </a:p>
        </p:txBody>
      </p:sp>
      <p:sp>
        <p:nvSpPr>
          <p:cNvPr id="4" name="Slide Number Placeholder 3"/>
          <p:cNvSpPr>
            <a:spLocks noGrp="1"/>
          </p:cNvSpPr>
          <p:nvPr>
            <p:ph type="sldNum" sz="quarter" idx="5"/>
          </p:nvPr>
        </p:nvSpPr>
        <p:spPr/>
        <p:txBody>
          <a:bodyPr/>
          <a:lstStyle/>
          <a:p>
            <a:fld id="{8C354E26-E0AE-224A-B266-BCBD0FD47D3F}" type="slidenum">
              <a:rPr lang="en-US" smtClean="0"/>
              <a:pPr/>
              <a:t>8</a:t>
            </a:fld>
            <a:endParaRPr lang="en-US"/>
          </a:p>
        </p:txBody>
      </p:sp>
    </p:spTree>
    <p:extLst>
      <p:ext uri="{BB962C8B-B14F-4D97-AF65-F5344CB8AC3E}">
        <p14:creationId xmlns:p14="http://schemas.microsoft.com/office/powerpoint/2010/main" val="1746311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BA15F-16F4-8392-B23C-E600D54D01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C2A082-427C-4C86-5A89-E603F3CC4D0F}"/>
              </a:ext>
            </a:extLst>
          </p:cNvPr>
          <p:cNvSpPr>
            <a:spLocks noGrp="1" noRot="1" noChangeAspect="1"/>
          </p:cNvSpPr>
          <p:nvPr>
            <p:ph type="sldImg"/>
          </p:nvPr>
        </p:nvSpPr>
        <p:spPr>
          <a:xfrm>
            <a:off x="2330450" y="342900"/>
            <a:ext cx="4483100" cy="2522538"/>
          </a:xfrm>
        </p:spPr>
      </p:sp>
      <p:sp>
        <p:nvSpPr>
          <p:cNvPr id="3" name="Notes Placeholder 2">
            <a:extLst>
              <a:ext uri="{FF2B5EF4-FFF2-40B4-BE49-F238E27FC236}">
                <a16:creationId xmlns:a16="http://schemas.microsoft.com/office/drawing/2014/main" id="{98721B02-B455-DE4B-B679-2BE271BFA647}"/>
              </a:ext>
            </a:extLst>
          </p:cNvPr>
          <p:cNvSpPr>
            <a:spLocks noGrp="1"/>
          </p:cNvSpPr>
          <p:nvPr>
            <p:ph type="body" idx="1"/>
          </p:nvPr>
        </p:nvSpPr>
        <p:spPr/>
        <p:txBody>
          <a:bodyPr/>
          <a:lstStyle/>
          <a:p>
            <a:r>
              <a:rPr lang="en-US" dirty="0"/>
              <a:t>Doesn’t just impact the Hospital or clinicians it also impacts the patient </a:t>
            </a:r>
          </a:p>
          <a:p>
            <a:endParaRPr lang="en-US" dirty="0"/>
          </a:p>
          <a:p>
            <a:r>
              <a:rPr lang="en-US" dirty="0"/>
              <a:t>Drawing by 7 year old girl visiting doctor</a:t>
            </a:r>
          </a:p>
          <a:p>
            <a:endParaRPr lang="en-US" dirty="0"/>
          </a:p>
          <a:p>
            <a:r>
              <a:rPr lang="en-US" dirty="0"/>
              <a:t>Doctor Distracted by Technology</a:t>
            </a:r>
          </a:p>
          <a:p>
            <a:endParaRPr lang="en-US" dirty="0"/>
          </a:p>
          <a:p>
            <a:r>
              <a:rPr lang="en-US" dirty="0"/>
              <a:t>This is what technology is doing not helpful from patient experience or efficiency </a:t>
            </a:r>
          </a:p>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D0172784-AD8E-1891-AA80-9996D4E90A90}"/>
              </a:ext>
            </a:extLst>
          </p:cNvPr>
          <p:cNvSpPr>
            <a:spLocks noGrp="1"/>
          </p:cNvSpPr>
          <p:nvPr>
            <p:ph type="sldNum" sz="quarter" idx="5"/>
          </p:nvPr>
        </p:nvSpPr>
        <p:spPr/>
        <p:txBody>
          <a:bodyPr/>
          <a:lstStyle/>
          <a:p>
            <a:fld id="{69C3F2ED-74C5-7D4F-8560-0CC253E9A436}" type="slidenum">
              <a:rPr lang="en-US" smtClean="0"/>
              <a:pPr/>
              <a:t>9</a:t>
            </a:fld>
            <a:endParaRPr lang="en-US" dirty="0"/>
          </a:p>
        </p:txBody>
      </p:sp>
    </p:spTree>
    <p:extLst>
      <p:ext uri="{BB962C8B-B14F-4D97-AF65-F5344CB8AC3E}">
        <p14:creationId xmlns:p14="http://schemas.microsoft.com/office/powerpoint/2010/main" val="3991866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package" Target="../embeddings/Microsoft_Word_Document.docx"/><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sv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bg>
      <p:bgRef idx="1001">
        <a:schemeClr val="bg1"/>
      </p:bgRef>
    </p:bg>
    <p:spTree>
      <p:nvGrpSpPr>
        <p:cNvPr id="1" name=""/>
        <p:cNvGrpSpPr/>
        <p:nvPr/>
      </p:nvGrpSpPr>
      <p:grpSpPr>
        <a:xfrm>
          <a:off x="0" y="0"/>
          <a:ext cx="0" cy="0"/>
          <a:chOff x="0" y="0"/>
          <a:chExt cx="0" cy="0"/>
        </a:xfrm>
      </p:grpSpPr>
      <p:pic>
        <p:nvPicPr>
          <p:cNvPr id="12" name="Ribbon graphic" descr="Wave graphic">
            <a:extLst>
              <a:ext uri="{FF2B5EF4-FFF2-40B4-BE49-F238E27FC236}">
                <a16:creationId xmlns:a16="http://schemas.microsoft.com/office/drawing/2014/main" id="{0668ADFC-CCD5-6544-866C-B7E008749721}"/>
              </a:ext>
            </a:extLst>
          </p:cNvPr>
          <p:cNvPicPr>
            <a:picLocks noChangeAspect="1"/>
          </p:cNvPicPr>
          <p:nvPr userDrawn="1"/>
        </p:nvPicPr>
        <p:blipFill>
          <a:blip r:embed="rId2"/>
          <a:srcRect/>
          <a:stretch/>
        </p:blipFill>
        <p:spPr>
          <a:xfrm>
            <a:off x="9093200" y="0"/>
            <a:ext cx="3098800" cy="6858000"/>
          </a:xfrm>
          <a:prstGeom prst="rect">
            <a:avLst/>
          </a:prstGeom>
          <a:noFill/>
        </p:spPr>
      </p:pic>
      <p:pic>
        <p:nvPicPr>
          <p:cNvPr id="9" name="Logo">
            <a:extLst>
              <a:ext uri="{FF2B5EF4-FFF2-40B4-BE49-F238E27FC236}">
                <a16:creationId xmlns:a16="http://schemas.microsoft.com/office/drawing/2014/main" id="{D22071C2-E2C1-A54B-AE2C-9B3772AE68B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9100" y="419100"/>
            <a:ext cx="3648075" cy="909821"/>
          </a:xfrm>
          <a:prstGeom prst="rect">
            <a:avLst/>
          </a:prstGeom>
        </p:spPr>
      </p:pic>
      <p:cxnSp>
        <p:nvCxnSpPr>
          <p:cNvPr id="11" name="Straight Connector 10">
            <a:extLst>
              <a:ext uri="{FF2B5EF4-FFF2-40B4-BE49-F238E27FC236}">
                <a16:creationId xmlns:a16="http://schemas.microsoft.com/office/drawing/2014/main" id="{BCB03417-B336-FA40-90EA-08245D1BAF44}"/>
              </a:ext>
            </a:extLst>
          </p:cNvPr>
          <p:cNvCxnSpPr>
            <a:cxnSpLocks/>
          </p:cNvCxnSpPr>
          <p:nvPr userDrawn="1"/>
        </p:nvCxnSpPr>
        <p:spPr>
          <a:xfrm>
            <a:off x="9087798" y="0"/>
            <a:ext cx="0" cy="6858000"/>
          </a:xfrm>
          <a:prstGeom prst="line">
            <a:avLst/>
          </a:prstGeom>
          <a:ln w="952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4C5D9C4-93B5-764B-A318-A159710FD5EA}"/>
              </a:ext>
            </a:extLst>
          </p:cNvPr>
          <p:cNvCxnSpPr>
            <a:cxnSpLocks/>
          </p:cNvCxnSpPr>
          <p:nvPr userDrawn="1"/>
        </p:nvCxnSpPr>
        <p:spPr>
          <a:xfrm>
            <a:off x="0" y="1790700"/>
            <a:ext cx="9085077"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E1677BE-2252-3C4A-81D4-B3D6423D3E2A}"/>
              </a:ext>
            </a:extLst>
          </p:cNvPr>
          <p:cNvSpPr>
            <a:spLocks noGrp="1"/>
          </p:cNvSpPr>
          <p:nvPr>
            <p:ph type="ctrTitle"/>
          </p:nvPr>
        </p:nvSpPr>
        <p:spPr>
          <a:xfrm>
            <a:off x="419100" y="2171700"/>
            <a:ext cx="8229600" cy="2019300"/>
          </a:xfrm>
          <a:noFill/>
        </p:spPr>
        <p:txBody>
          <a:bodyPr anchor="t" anchorCtr="0"/>
          <a:lstStyle>
            <a:lvl1pPr algn="l">
              <a:lnSpc>
                <a:spcPct val="90000"/>
              </a:lnSpc>
              <a:defRPr sz="4400">
                <a:solidFill>
                  <a:schemeClr val="accent1"/>
                </a:solidFill>
              </a:defRPr>
            </a:lvl1pPr>
          </a:lstStyle>
          <a:p>
            <a:r>
              <a:rPr lang="en-US"/>
              <a:t>Click to edit Master title style</a:t>
            </a:r>
          </a:p>
        </p:txBody>
      </p:sp>
      <p:sp>
        <p:nvSpPr>
          <p:cNvPr id="3" name="Subtitle 2">
            <a:extLst>
              <a:ext uri="{FF2B5EF4-FFF2-40B4-BE49-F238E27FC236}">
                <a16:creationId xmlns:a16="http://schemas.microsoft.com/office/drawing/2014/main" id="{459E7E63-18CB-C445-9FD4-282D15845434}"/>
              </a:ext>
            </a:extLst>
          </p:cNvPr>
          <p:cNvSpPr>
            <a:spLocks noGrp="1"/>
          </p:cNvSpPr>
          <p:nvPr>
            <p:ph type="subTitle" idx="1"/>
          </p:nvPr>
        </p:nvSpPr>
        <p:spPr>
          <a:xfrm>
            <a:off x="419100" y="4191000"/>
            <a:ext cx="8229600" cy="1638300"/>
          </a:xfrm>
          <a:noFill/>
        </p:spPr>
        <p:txBody>
          <a:bodyPr/>
          <a:lstStyle>
            <a:lvl1pPr marL="0" indent="0" algn="l">
              <a:buNone/>
              <a:defRPr sz="22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7BBEFB-D680-4A49-BD51-45C793D329AD}"/>
              </a:ext>
            </a:extLst>
          </p:cNvPr>
          <p:cNvSpPr>
            <a:spLocks noGrp="1"/>
          </p:cNvSpPr>
          <p:nvPr>
            <p:ph type="dt" sz="half" idx="10"/>
          </p:nvPr>
        </p:nvSpPr>
        <p:spPr>
          <a:xfrm>
            <a:off x="419100" y="5829300"/>
            <a:ext cx="3657600" cy="365760"/>
          </a:xfrm>
          <a:prstGeom prst="rect">
            <a:avLst/>
          </a:prstGeom>
          <a:noFill/>
        </p:spPr>
        <p:txBody>
          <a:bodyPr wrap="none" lIns="0" tIns="0" rIns="0" bIns="0"/>
          <a:lstStyle>
            <a:lvl1pPr>
              <a:defRPr sz="1800"/>
            </a:lvl1pPr>
          </a:lstStyle>
          <a:p>
            <a:r>
              <a:rPr lang="en-US"/>
              <a:t>Month Day, Year</a:t>
            </a:r>
          </a:p>
        </p:txBody>
      </p:sp>
      <p:sp>
        <p:nvSpPr>
          <p:cNvPr id="10" name="Copyright">
            <a:extLst>
              <a:ext uri="{FF2B5EF4-FFF2-40B4-BE49-F238E27FC236}">
                <a16:creationId xmlns:a16="http://schemas.microsoft.com/office/drawing/2014/main" id="{550EEE34-2169-AD4B-81A2-517F2FED0094}"/>
              </a:ext>
            </a:extLst>
          </p:cNvPr>
          <p:cNvSpPr txBox="1">
            <a:spLocks noGrp="1" noRot="1" noMove="1" noResize="1" noEditPoints="1" noAdjustHandles="1" noChangeArrowheads="1" noChangeShapeType="1"/>
          </p:cNvSpPr>
          <p:nvPr userDrawn="1"/>
        </p:nvSpPr>
        <p:spPr>
          <a:xfrm>
            <a:off x="419100" y="6456045"/>
            <a:ext cx="1814583" cy="182880"/>
          </a:xfrm>
          <a:prstGeom prst="rect">
            <a:avLst/>
          </a:prstGeom>
          <a:noFill/>
        </p:spPr>
        <p:txBody>
          <a:bodyPr wrap="none" lIns="0" tIns="0" rIns="0" bIns="0" rtlCol="0">
            <a:noAutofit/>
          </a:bodyPr>
          <a:lstStyle/>
          <a:p>
            <a:pPr algn="l">
              <a:spcAft>
                <a:spcPts val="600"/>
              </a:spcAft>
            </a:pPr>
            <a:r>
              <a:rPr lang="en-US" sz="800"/>
              <a:t>© Solventum 2024. All rights reserved.</a:t>
            </a:r>
          </a:p>
        </p:txBody>
      </p:sp>
    </p:spTree>
    <p:extLst>
      <p:ext uri="{BB962C8B-B14F-4D97-AF65-F5344CB8AC3E}">
        <p14:creationId xmlns:p14="http://schemas.microsoft.com/office/powerpoint/2010/main" val="427693258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368">
          <p15:clr>
            <a:srgbClr val="FBAE40"/>
          </p15:clr>
        </p15:guide>
        <p15:guide id="2" orient="horz" pos="2640">
          <p15:clr>
            <a:srgbClr val="FBAE40"/>
          </p15:clr>
        </p15:guide>
        <p15:guide id="3" orient="horz" pos="3672">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7219AB-13BE-6D47-9807-1AFD1E99E054}"/>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Tree>
    <p:extLst>
      <p:ext uri="{BB962C8B-B14F-4D97-AF65-F5344CB8AC3E}">
        <p14:creationId xmlns:p14="http://schemas.microsoft.com/office/powerpoint/2010/main" val="2581378782"/>
      </p:ext>
    </p:extLst>
  </p:cSld>
  <p:clrMapOvr>
    <a:masterClrMapping/>
  </p:clrMapOvr>
  <p:extLst>
    <p:ext uri="{DCECCB84-F9BA-43D5-87BE-67443E8EF086}">
      <p15:sldGuideLst xmlns:p15="http://schemas.microsoft.com/office/powerpoint/2012/main">
        <p15:guide id="1" orient="horz" pos="3864">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Divider_Color_Block">
    <p:spTree>
      <p:nvGrpSpPr>
        <p:cNvPr id="1" name=""/>
        <p:cNvGrpSpPr/>
        <p:nvPr/>
      </p:nvGrpSpPr>
      <p:grpSpPr>
        <a:xfrm>
          <a:off x="0" y="0"/>
          <a:ext cx="0" cy="0"/>
          <a:chOff x="0" y="0"/>
          <a:chExt cx="0" cy="0"/>
        </a:xfrm>
      </p:grpSpPr>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1" name="Rectangle 40">
            <a:extLst>
              <a:ext uri="{FF2B5EF4-FFF2-40B4-BE49-F238E27FC236}">
                <a16:creationId xmlns:a16="http://schemas.microsoft.com/office/drawing/2014/main" id="{B34349EE-095D-4F41-A12A-9F3D57FC2C79}"/>
              </a:ext>
            </a:extLst>
          </p:cNvPr>
          <p:cNvSpPr/>
          <p:nvPr userDrawn="1"/>
        </p:nvSpPr>
        <p:spPr>
          <a:xfrm>
            <a:off x="-2" y="-2"/>
            <a:ext cx="12192001" cy="69291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7" name="Text Placeholder 45">
            <a:extLst>
              <a:ext uri="{FF2B5EF4-FFF2-40B4-BE49-F238E27FC236}">
                <a16:creationId xmlns:a16="http://schemas.microsoft.com/office/drawing/2014/main" id="{FB9BB99E-0EE0-DA49-8096-DEC2AA0FC1EB}"/>
              </a:ext>
            </a:extLst>
          </p:cNvPr>
          <p:cNvSpPr>
            <a:spLocks noGrp="1"/>
          </p:cNvSpPr>
          <p:nvPr>
            <p:ph type="body" sz="quarter" idx="10" hasCustomPrompt="1"/>
          </p:nvPr>
        </p:nvSpPr>
        <p:spPr>
          <a:xfrm>
            <a:off x="374904" y="2743200"/>
            <a:ext cx="8291512" cy="1014413"/>
          </a:xfrm>
        </p:spPr>
        <p:txBody>
          <a:bodyPr/>
          <a:lstStyle>
            <a:lvl1pPr>
              <a:defRPr sz="5000">
                <a:solidFill>
                  <a:schemeClr val="bg1"/>
                </a:solidFill>
                <a:latin typeface="+mj-lt"/>
              </a:defRPr>
            </a:lvl1pPr>
          </a:lstStyle>
          <a:p>
            <a:pPr lvl="0"/>
            <a:r>
              <a:rPr lang="en-US"/>
              <a:t>Divider Slide</a:t>
            </a:r>
          </a:p>
        </p:txBody>
      </p:sp>
    </p:spTree>
    <p:extLst>
      <p:ext uri="{BB962C8B-B14F-4D97-AF65-F5344CB8AC3E}">
        <p14:creationId xmlns:p14="http://schemas.microsoft.com/office/powerpoint/2010/main" val="306877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Divider_Mesh">
    <p:spTree>
      <p:nvGrpSpPr>
        <p:cNvPr id="1" name=""/>
        <p:cNvGrpSpPr/>
        <p:nvPr/>
      </p:nvGrpSpPr>
      <p:grpSpPr>
        <a:xfrm>
          <a:off x="0" y="0"/>
          <a:ext cx="0" cy="0"/>
          <a:chOff x="0" y="0"/>
          <a:chExt cx="0" cy="0"/>
        </a:xfrm>
      </p:grpSpPr>
      <p:sp>
        <p:nvSpPr>
          <p:cNvPr id="41" name="Rectangle 40"/>
          <p:cNvSpPr/>
          <p:nvPr userDrawn="1"/>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grpSp>
        <p:nvGrpSpPr>
          <p:cNvPr id="3" name="Group 2"/>
          <p:cNvGrpSpPr/>
          <p:nvPr userDrawn="1"/>
        </p:nvGrpSpPr>
        <p:grpSpPr>
          <a:xfrm>
            <a:off x="-9845" y="-7221"/>
            <a:ext cx="12210731" cy="6884165"/>
            <a:chOff x="-9845" y="-7221"/>
            <a:chExt cx="12210731" cy="6884165"/>
          </a:xfrm>
        </p:grpSpPr>
        <p:sp>
          <p:nvSpPr>
            <p:cNvPr id="6" name="Freeform 5"/>
            <p:cNvSpPr/>
            <p:nvPr/>
          </p:nvSpPr>
          <p:spPr>
            <a:xfrm>
              <a:off x="-6314" y="3602940"/>
              <a:ext cx="3593122" cy="3267566"/>
            </a:xfrm>
            <a:custGeom>
              <a:avLst/>
              <a:gdLst>
                <a:gd name="connsiteX0" fmla="*/ 1392248 w 3580909"/>
                <a:gd name="connsiteY0" fmla="*/ 0 h 3209249"/>
                <a:gd name="connsiteX1" fmla="*/ 0 w 3580909"/>
                <a:gd name="connsiteY1" fmla="*/ 3209249 h 3209249"/>
                <a:gd name="connsiteX2" fmla="*/ 3580909 w 3580909"/>
                <a:gd name="connsiteY2" fmla="*/ 1215267 h 3209249"/>
                <a:gd name="connsiteX3" fmla="*/ 1392248 w 3580909"/>
                <a:gd name="connsiteY3" fmla="*/ 0 h 3209249"/>
                <a:gd name="connsiteX0" fmla="*/ 1406371 w 3595032"/>
                <a:gd name="connsiteY0" fmla="*/ 0 h 3209249"/>
                <a:gd name="connsiteX1" fmla="*/ 0 w 3595032"/>
                <a:gd name="connsiteY1" fmla="*/ 3209249 h 3209249"/>
                <a:gd name="connsiteX2" fmla="*/ 3595032 w 3595032"/>
                <a:gd name="connsiteY2" fmla="*/ 1215267 h 3209249"/>
                <a:gd name="connsiteX3" fmla="*/ 1406371 w 3595032"/>
                <a:gd name="connsiteY3" fmla="*/ 0 h 3209249"/>
                <a:gd name="connsiteX0" fmla="*/ 1399310 w 3587971"/>
                <a:gd name="connsiteY0" fmla="*/ 0 h 3209249"/>
                <a:gd name="connsiteX1" fmla="*/ 0 w 3587971"/>
                <a:gd name="connsiteY1" fmla="*/ 3209249 h 3209249"/>
                <a:gd name="connsiteX2" fmla="*/ 3587971 w 3587971"/>
                <a:gd name="connsiteY2" fmla="*/ 1215267 h 3209249"/>
                <a:gd name="connsiteX3" fmla="*/ 1399310 w 3587971"/>
                <a:gd name="connsiteY3" fmla="*/ 0 h 3209249"/>
                <a:gd name="connsiteX0" fmla="*/ 1399310 w 3587971"/>
                <a:gd name="connsiteY0" fmla="*/ 0 h 3252111"/>
                <a:gd name="connsiteX1" fmla="*/ 0 w 3587971"/>
                <a:gd name="connsiteY1" fmla="*/ 3252111 h 3252111"/>
                <a:gd name="connsiteX2" fmla="*/ 3587971 w 3587971"/>
                <a:gd name="connsiteY2" fmla="*/ 1258129 h 3252111"/>
                <a:gd name="connsiteX3" fmla="*/ 1399310 w 3587971"/>
                <a:gd name="connsiteY3" fmla="*/ 0 h 3252111"/>
                <a:gd name="connsiteX0" fmla="*/ 1396734 w 3585395"/>
                <a:gd name="connsiteY0" fmla="*/ 0 h 3264990"/>
                <a:gd name="connsiteX1" fmla="*/ 0 w 3585395"/>
                <a:gd name="connsiteY1" fmla="*/ 3264990 h 3264990"/>
                <a:gd name="connsiteX2" fmla="*/ 3585395 w 3585395"/>
                <a:gd name="connsiteY2" fmla="*/ 1258129 h 3264990"/>
                <a:gd name="connsiteX3" fmla="*/ 1396734 w 3585395"/>
                <a:gd name="connsiteY3" fmla="*/ 0 h 3264990"/>
                <a:gd name="connsiteX0" fmla="*/ 1404461 w 3593122"/>
                <a:gd name="connsiteY0" fmla="*/ 0 h 3267566"/>
                <a:gd name="connsiteX1" fmla="*/ 0 w 3593122"/>
                <a:gd name="connsiteY1" fmla="*/ 3267566 h 3267566"/>
                <a:gd name="connsiteX2" fmla="*/ 3593122 w 3593122"/>
                <a:gd name="connsiteY2" fmla="*/ 1258129 h 3267566"/>
                <a:gd name="connsiteX3" fmla="*/ 1404461 w 3593122"/>
                <a:gd name="connsiteY3" fmla="*/ 0 h 3267566"/>
              </a:gdLst>
              <a:ahLst/>
              <a:cxnLst>
                <a:cxn ang="0">
                  <a:pos x="connsiteX0" y="connsiteY0"/>
                </a:cxn>
                <a:cxn ang="0">
                  <a:pos x="connsiteX1" y="connsiteY1"/>
                </a:cxn>
                <a:cxn ang="0">
                  <a:pos x="connsiteX2" y="connsiteY2"/>
                </a:cxn>
                <a:cxn ang="0">
                  <a:pos x="connsiteX3" y="connsiteY3"/>
                </a:cxn>
              </a:cxnLst>
              <a:rect l="l" t="t" r="r" b="b"/>
              <a:pathLst>
                <a:path w="3593122" h="3267566">
                  <a:moveTo>
                    <a:pt x="1404461" y="0"/>
                  </a:moveTo>
                  <a:lnTo>
                    <a:pt x="0" y="3267566"/>
                  </a:lnTo>
                  <a:lnTo>
                    <a:pt x="3593122" y="1258129"/>
                  </a:lnTo>
                  <a:lnTo>
                    <a:pt x="1404461" y="0"/>
                  </a:lnTo>
                  <a:close/>
                </a:path>
              </a:pathLst>
            </a:custGeom>
            <a:gradFill>
              <a:gsLst>
                <a:gs pos="100000">
                  <a:schemeClr val="accent3"/>
                </a:gs>
                <a:gs pos="44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7" name="Freeform 6"/>
            <p:cNvSpPr/>
            <p:nvPr/>
          </p:nvSpPr>
          <p:spPr>
            <a:xfrm>
              <a:off x="1390330" y="1741468"/>
              <a:ext cx="2199979" cy="3164694"/>
            </a:xfrm>
            <a:custGeom>
              <a:avLst/>
              <a:gdLst>
                <a:gd name="connsiteX0" fmla="*/ 1739462 w 2186152"/>
                <a:gd name="connsiteY0" fmla="*/ 0 h 3095296"/>
                <a:gd name="connsiteX1" fmla="*/ 0 w 2186152"/>
                <a:gd name="connsiteY1" fmla="*/ 1891862 h 3095296"/>
                <a:gd name="connsiteX2" fmla="*/ 2186152 w 2186152"/>
                <a:gd name="connsiteY2" fmla="*/ 3095296 h 3095296"/>
                <a:gd name="connsiteX3" fmla="*/ 1739462 w 2186152"/>
                <a:gd name="connsiteY3" fmla="*/ 0 h 3095296"/>
                <a:gd name="connsiteX0" fmla="*/ 1733563 w 2186152"/>
                <a:gd name="connsiteY0" fmla="*/ 0 h 3112994"/>
                <a:gd name="connsiteX1" fmla="*/ 0 w 2186152"/>
                <a:gd name="connsiteY1" fmla="*/ 1909560 h 3112994"/>
                <a:gd name="connsiteX2" fmla="*/ 2186152 w 2186152"/>
                <a:gd name="connsiteY2" fmla="*/ 3112994 h 3112994"/>
                <a:gd name="connsiteX3" fmla="*/ 1733563 w 2186152"/>
                <a:gd name="connsiteY3" fmla="*/ 0 h 3112994"/>
                <a:gd name="connsiteX0" fmla="*/ 1752613 w 2186152"/>
                <a:gd name="connsiteY0" fmla="*/ 0 h 3108232"/>
                <a:gd name="connsiteX1" fmla="*/ 0 w 2186152"/>
                <a:gd name="connsiteY1" fmla="*/ 1904798 h 3108232"/>
                <a:gd name="connsiteX2" fmla="*/ 2186152 w 2186152"/>
                <a:gd name="connsiteY2" fmla="*/ 3108232 h 3108232"/>
                <a:gd name="connsiteX3" fmla="*/ 1752613 w 2186152"/>
                <a:gd name="connsiteY3" fmla="*/ 0 h 3108232"/>
                <a:gd name="connsiteX0" fmla="*/ 1738326 w 2186152"/>
                <a:gd name="connsiteY0" fmla="*/ 0 h 3108232"/>
                <a:gd name="connsiteX1" fmla="*/ 0 w 2186152"/>
                <a:gd name="connsiteY1" fmla="*/ 1904798 h 3108232"/>
                <a:gd name="connsiteX2" fmla="*/ 2186152 w 2186152"/>
                <a:gd name="connsiteY2" fmla="*/ 3108232 h 3108232"/>
                <a:gd name="connsiteX3" fmla="*/ 1738326 w 2186152"/>
                <a:gd name="connsiteY3" fmla="*/ 0 h 3108232"/>
                <a:gd name="connsiteX0" fmla="*/ 1724039 w 2186152"/>
                <a:gd name="connsiteY0" fmla="*/ 0 h 3089182"/>
                <a:gd name="connsiteX1" fmla="*/ 0 w 2186152"/>
                <a:gd name="connsiteY1" fmla="*/ 1885748 h 3089182"/>
                <a:gd name="connsiteX2" fmla="*/ 2186152 w 2186152"/>
                <a:gd name="connsiteY2" fmla="*/ 3089182 h 3089182"/>
                <a:gd name="connsiteX3" fmla="*/ 1724039 w 2186152"/>
                <a:gd name="connsiteY3" fmla="*/ 0 h 3089182"/>
                <a:gd name="connsiteX0" fmla="*/ 1743089 w 2205202"/>
                <a:gd name="connsiteY0" fmla="*/ 0 h 3089182"/>
                <a:gd name="connsiteX1" fmla="*/ 0 w 2205202"/>
                <a:gd name="connsiteY1" fmla="*/ 1861935 h 3089182"/>
                <a:gd name="connsiteX2" fmla="*/ 2205202 w 2205202"/>
                <a:gd name="connsiteY2" fmla="*/ 3089182 h 3089182"/>
                <a:gd name="connsiteX3" fmla="*/ 1743089 w 2205202"/>
                <a:gd name="connsiteY3" fmla="*/ 0 h 3089182"/>
                <a:gd name="connsiteX0" fmla="*/ 1733564 w 2205202"/>
                <a:gd name="connsiteY0" fmla="*/ 0 h 3079657"/>
                <a:gd name="connsiteX1" fmla="*/ 0 w 2205202"/>
                <a:gd name="connsiteY1" fmla="*/ 1852410 h 3079657"/>
                <a:gd name="connsiteX2" fmla="*/ 2205202 w 2205202"/>
                <a:gd name="connsiteY2" fmla="*/ 3079657 h 3079657"/>
                <a:gd name="connsiteX3" fmla="*/ 1733564 w 2205202"/>
                <a:gd name="connsiteY3" fmla="*/ 0 h 3079657"/>
                <a:gd name="connsiteX0" fmla="*/ 1695464 w 2167102"/>
                <a:gd name="connsiteY0" fmla="*/ 0 h 3079657"/>
                <a:gd name="connsiteX1" fmla="*/ 0 w 2167102"/>
                <a:gd name="connsiteY1" fmla="*/ 1871460 h 3079657"/>
                <a:gd name="connsiteX2" fmla="*/ 2167102 w 2167102"/>
                <a:gd name="connsiteY2" fmla="*/ 3079657 h 3079657"/>
                <a:gd name="connsiteX3" fmla="*/ 1695464 w 2167102"/>
                <a:gd name="connsiteY3" fmla="*/ 0 h 3079657"/>
                <a:gd name="connsiteX0" fmla="*/ 1724039 w 2195677"/>
                <a:gd name="connsiteY0" fmla="*/ 0 h 3079657"/>
                <a:gd name="connsiteX1" fmla="*/ 0 w 2195677"/>
                <a:gd name="connsiteY1" fmla="*/ 1866698 h 3079657"/>
                <a:gd name="connsiteX2" fmla="*/ 2195677 w 2195677"/>
                <a:gd name="connsiteY2" fmla="*/ 3079657 h 3079657"/>
                <a:gd name="connsiteX3" fmla="*/ 1724039 w 2195677"/>
                <a:gd name="connsiteY3" fmla="*/ 0 h 3079657"/>
                <a:gd name="connsiteX0" fmla="*/ 1746073 w 2195677"/>
                <a:gd name="connsiteY0" fmla="*/ 0 h 3079657"/>
                <a:gd name="connsiteX1" fmla="*/ 0 w 2195677"/>
                <a:gd name="connsiteY1" fmla="*/ 1866698 h 3079657"/>
                <a:gd name="connsiteX2" fmla="*/ 2195677 w 2195677"/>
                <a:gd name="connsiteY2" fmla="*/ 3079657 h 3079657"/>
                <a:gd name="connsiteX3" fmla="*/ 1746073 w 2195677"/>
                <a:gd name="connsiteY3" fmla="*/ 0 h 3079657"/>
                <a:gd name="connsiteX0" fmla="*/ 1714323 w 2195677"/>
                <a:gd name="connsiteY0" fmla="*/ 0 h 3098707"/>
                <a:gd name="connsiteX1" fmla="*/ 0 w 2195677"/>
                <a:gd name="connsiteY1" fmla="*/ 1885748 h 3098707"/>
                <a:gd name="connsiteX2" fmla="*/ 2195677 w 2195677"/>
                <a:gd name="connsiteY2" fmla="*/ 3098707 h 3098707"/>
                <a:gd name="connsiteX3" fmla="*/ 1714323 w 2195677"/>
                <a:gd name="connsiteY3" fmla="*/ 0 h 3098707"/>
                <a:gd name="connsiteX0" fmla="*/ 1720673 w 2195677"/>
                <a:gd name="connsiteY0" fmla="*/ 0 h 3092357"/>
                <a:gd name="connsiteX1" fmla="*/ 0 w 2195677"/>
                <a:gd name="connsiteY1" fmla="*/ 1879398 h 3092357"/>
                <a:gd name="connsiteX2" fmla="*/ 2195677 w 2195677"/>
                <a:gd name="connsiteY2" fmla="*/ 3092357 h 3092357"/>
                <a:gd name="connsiteX3" fmla="*/ 1720673 w 2195677"/>
                <a:gd name="connsiteY3" fmla="*/ 0 h 3092357"/>
                <a:gd name="connsiteX0" fmla="*/ 1739723 w 2195677"/>
                <a:gd name="connsiteY0" fmla="*/ 0 h 3086007"/>
                <a:gd name="connsiteX1" fmla="*/ 0 w 2195677"/>
                <a:gd name="connsiteY1" fmla="*/ 1873048 h 3086007"/>
                <a:gd name="connsiteX2" fmla="*/ 2195677 w 2195677"/>
                <a:gd name="connsiteY2" fmla="*/ 3086007 h 3086007"/>
                <a:gd name="connsiteX3" fmla="*/ 1739723 w 2195677"/>
                <a:gd name="connsiteY3" fmla="*/ 0 h 3086007"/>
                <a:gd name="connsiteX0" fmla="*/ 1720673 w 2195677"/>
                <a:gd name="connsiteY0" fmla="*/ 0 h 3155857"/>
                <a:gd name="connsiteX1" fmla="*/ 0 w 2195677"/>
                <a:gd name="connsiteY1" fmla="*/ 1942898 h 3155857"/>
                <a:gd name="connsiteX2" fmla="*/ 2195677 w 2195677"/>
                <a:gd name="connsiteY2" fmla="*/ 3155857 h 3155857"/>
                <a:gd name="connsiteX3" fmla="*/ 1720673 w 2195677"/>
                <a:gd name="connsiteY3" fmla="*/ 0 h 3155857"/>
                <a:gd name="connsiteX0" fmla="*/ 1720673 w 2195677"/>
                <a:gd name="connsiteY0" fmla="*/ 0 h 3079657"/>
                <a:gd name="connsiteX1" fmla="*/ 0 w 2195677"/>
                <a:gd name="connsiteY1" fmla="*/ 1866698 h 3079657"/>
                <a:gd name="connsiteX2" fmla="*/ 2195677 w 2195677"/>
                <a:gd name="connsiteY2" fmla="*/ 3079657 h 3079657"/>
                <a:gd name="connsiteX3" fmla="*/ 1720673 w 2195677"/>
                <a:gd name="connsiteY3" fmla="*/ 0 h 3079657"/>
                <a:gd name="connsiteX0" fmla="*/ 1720673 w 2195677"/>
                <a:gd name="connsiteY0" fmla="*/ 0 h 3149507"/>
                <a:gd name="connsiteX1" fmla="*/ 0 w 2195677"/>
                <a:gd name="connsiteY1" fmla="*/ 1936548 h 3149507"/>
                <a:gd name="connsiteX2" fmla="*/ 2195677 w 2195677"/>
                <a:gd name="connsiteY2" fmla="*/ 3149507 h 3149507"/>
                <a:gd name="connsiteX3" fmla="*/ 1720673 w 219567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24975 w 2199979"/>
                <a:gd name="connsiteY0" fmla="*/ 0 h 3149507"/>
                <a:gd name="connsiteX1" fmla="*/ 0 w 2199979"/>
                <a:gd name="connsiteY1" fmla="*/ 1921800 h 3149507"/>
                <a:gd name="connsiteX2" fmla="*/ 2199979 w 2199979"/>
                <a:gd name="connsiteY2" fmla="*/ 3149507 h 3149507"/>
                <a:gd name="connsiteX3" fmla="*/ 1724975 w 2199979"/>
                <a:gd name="connsiteY3" fmla="*/ 0 h 3149507"/>
                <a:gd name="connsiteX0" fmla="*/ 1722399 w 2199979"/>
                <a:gd name="connsiteY0" fmla="*/ 0 h 3072234"/>
                <a:gd name="connsiteX1" fmla="*/ 0 w 2199979"/>
                <a:gd name="connsiteY1" fmla="*/ 1844527 h 3072234"/>
                <a:gd name="connsiteX2" fmla="*/ 2199979 w 2199979"/>
                <a:gd name="connsiteY2" fmla="*/ 3072234 h 3072234"/>
                <a:gd name="connsiteX3" fmla="*/ 1722399 w 2199979"/>
                <a:gd name="connsiteY3" fmla="*/ 0 h 3072234"/>
                <a:gd name="connsiteX0" fmla="*/ 1722399 w 2199979"/>
                <a:gd name="connsiteY0" fmla="*/ 0 h 3123750"/>
                <a:gd name="connsiteX1" fmla="*/ 0 w 2199979"/>
                <a:gd name="connsiteY1" fmla="*/ 1896043 h 3123750"/>
                <a:gd name="connsiteX2" fmla="*/ 2199979 w 2199979"/>
                <a:gd name="connsiteY2" fmla="*/ 3123750 h 3123750"/>
                <a:gd name="connsiteX3" fmla="*/ 1722399 w 2199979"/>
                <a:gd name="connsiteY3" fmla="*/ 0 h 3123750"/>
                <a:gd name="connsiteX0" fmla="*/ 1736047 w 2199979"/>
                <a:gd name="connsiteY0" fmla="*/ 0 h 3164694"/>
                <a:gd name="connsiteX1" fmla="*/ 0 w 2199979"/>
                <a:gd name="connsiteY1" fmla="*/ 1936987 h 3164694"/>
                <a:gd name="connsiteX2" fmla="*/ 2199979 w 2199979"/>
                <a:gd name="connsiteY2" fmla="*/ 3164694 h 3164694"/>
                <a:gd name="connsiteX3" fmla="*/ 1736047 w 2199979"/>
                <a:gd name="connsiteY3" fmla="*/ 0 h 3164694"/>
              </a:gdLst>
              <a:ahLst/>
              <a:cxnLst>
                <a:cxn ang="0">
                  <a:pos x="connsiteX0" y="connsiteY0"/>
                </a:cxn>
                <a:cxn ang="0">
                  <a:pos x="connsiteX1" y="connsiteY1"/>
                </a:cxn>
                <a:cxn ang="0">
                  <a:pos x="connsiteX2" y="connsiteY2"/>
                </a:cxn>
                <a:cxn ang="0">
                  <a:pos x="connsiteX3" y="connsiteY3"/>
                </a:cxn>
              </a:cxnLst>
              <a:rect l="l" t="t" r="r" b="b"/>
              <a:pathLst>
                <a:path w="2199979" h="3164694">
                  <a:moveTo>
                    <a:pt x="1736047" y="0"/>
                  </a:moveTo>
                  <a:lnTo>
                    <a:pt x="0" y="1936987"/>
                  </a:lnTo>
                  <a:lnTo>
                    <a:pt x="2199979" y="3164694"/>
                  </a:lnTo>
                  <a:lnTo>
                    <a:pt x="1736047" y="0"/>
                  </a:lnTo>
                  <a:close/>
                </a:path>
              </a:pathLst>
            </a:custGeom>
            <a:gradFill>
              <a:gsLst>
                <a:gs pos="100000">
                  <a:schemeClr val="accent3"/>
                </a:gs>
                <a:gs pos="44000">
                  <a:schemeClr val="accent2"/>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8" name="Freeform 7"/>
            <p:cNvSpPr/>
            <p:nvPr/>
          </p:nvSpPr>
          <p:spPr>
            <a:xfrm>
              <a:off x="6375805" y="1"/>
              <a:ext cx="4644129" cy="1222744"/>
            </a:xfrm>
            <a:custGeom>
              <a:avLst/>
              <a:gdLst>
                <a:gd name="connsiteX0" fmla="*/ 0 w 4550735"/>
                <a:gd name="connsiteY0" fmla="*/ 0 h 1222745"/>
                <a:gd name="connsiteX1" fmla="*/ 1222744 w 4550735"/>
                <a:gd name="connsiteY1" fmla="*/ 1222745 h 1222745"/>
                <a:gd name="connsiteX2" fmla="*/ 4550735 w 4550735"/>
                <a:gd name="connsiteY2" fmla="*/ 10633 h 1222745"/>
                <a:gd name="connsiteX3" fmla="*/ 0 w 4550735"/>
                <a:gd name="connsiteY3" fmla="*/ 0 h 1222745"/>
                <a:gd name="connsiteX0" fmla="*/ 0 w 4582633"/>
                <a:gd name="connsiteY0" fmla="*/ 10633 h 1212112"/>
                <a:gd name="connsiteX1" fmla="*/ 1254642 w 4582633"/>
                <a:gd name="connsiteY1" fmla="*/ 1212112 h 1212112"/>
                <a:gd name="connsiteX2" fmla="*/ 4582633 w 4582633"/>
                <a:gd name="connsiteY2" fmla="*/ 0 h 1212112"/>
                <a:gd name="connsiteX3" fmla="*/ 0 w 4582633"/>
                <a:gd name="connsiteY3" fmla="*/ 10633 h 1212112"/>
                <a:gd name="connsiteX0" fmla="*/ 0 w 4566685"/>
                <a:gd name="connsiteY0" fmla="*/ 0 h 1228061"/>
                <a:gd name="connsiteX1" fmla="*/ 1238694 w 4566685"/>
                <a:gd name="connsiteY1" fmla="*/ 1228061 h 1228061"/>
                <a:gd name="connsiteX2" fmla="*/ 4566685 w 4566685"/>
                <a:gd name="connsiteY2" fmla="*/ 15949 h 1228061"/>
                <a:gd name="connsiteX3" fmla="*/ 0 w 4566685"/>
                <a:gd name="connsiteY3" fmla="*/ 0 h 1228061"/>
                <a:gd name="connsiteX0" fmla="*/ 0 w 4566685"/>
                <a:gd name="connsiteY0" fmla="*/ 0 h 1217428"/>
                <a:gd name="connsiteX1" fmla="*/ 1238694 w 4566685"/>
                <a:gd name="connsiteY1" fmla="*/ 1217428 h 1217428"/>
                <a:gd name="connsiteX2" fmla="*/ 4566685 w 4566685"/>
                <a:gd name="connsiteY2" fmla="*/ 5316 h 1217428"/>
                <a:gd name="connsiteX3" fmla="*/ 0 w 4566685"/>
                <a:gd name="connsiteY3" fmla="*/ 0 h 1217428"/>
                <a:gd name="connsiteX0" fmla="*/ 0 w 4614532"/>
                <a:gd name="connsiteY0" fmla="*/ 0 h 1217428"/>
                <a:gd name="connsiteX1" fmla="*/ 1238694 w 4614532"/>
                <a:gd name="connsiteY1" fmla="*/ 1217428 h 1217428"/>
                <a:gd name="connsiteX2" fmla="*/ 4614532 w 4614532"/>
                <a:gd name="connsiteY2" fmla="*/ 5316 h 1217428"/>
                <a:gd name="connsiteX3" fmla="*/ 0 w 4614532"/>
                <a:gd name="connsiteY3" fmla="*/ 0 h 1217428"/>
                <a:gd name="connsiteX0" fmla="*/ 0 w 4614532"/>
                <a:gd name="connsiteY0" fmla="*/ 0 h 1228060"/>
                <a:gd name="connsiteX1" fmla="*/ 1286541 w 4614532"/>
                <a:gd name="connsiteY1" fmla="*/ 1228060 h 1228060"/>
                <a:gd name="connsiteX2" fmla="*/ 4614532 w 4614532"/>
                <a:gd name="connsiteY2" fmla="*/ 5316 h 1228060"/>
                <a:gd name="connsiteX3" fmla="*/ 0 w 4614532"/>
                <a:gd name="connsiteY3" fmla="*/ 0 h 1228060"/>
                <a:gd name="connsiteX0" fmla="*/ 0 w 4614532"/>
                <a:gd name="connsiteY0" fmla="*/ 10633 h 1222744"/>
                <a:gd name="connsiteX1" fmla="*/ 1286541 w 4614532"/>
                <a:gd name="connsiteY1" fmla="*/ 1222744 h 1222744"/>
                <a:gd name="connsiteX2" fmla="*/ 4614532 w 4614532"/>
                <a:gd name="connsiteY2" fmla="*/ 0 h 1222744"/>
                <a:gd name="connsiteX3" fmla="*/ 0 w 4614532"/>
                <a:gd name="connsiteY3" fmla="*/ 10633 h 1222744"/>
                <a:gd name="connsiteX0" fmla="*/ 0 w 4614532"/>
                <a:gd name="connsiteY0" fmla="*/ 10633 h 1201479"/>
                <a:gd name="connsiteX1" fmla="*/ 1238695 w 4614532"/>
                <a:gd name="connsiteY1" fmla="*/ 1201479 h 1201479"/>
                <a:gd name="connsiteX2" fmla="*/ 4614532 w 4614532"/>
                <a:gd name="connsiteY2" fmla="*/ 0 h 1201479"/>
                <a:gd name="connsiteX3" fmla="*/ 0 w 4614532"/>
                <a:gd name="connsiteY3" fmla="*/ 10633 h 1201479"/>
                <a:gd name="connsiteX0" fmla="*/ 0 w 4614532"/>
                <a:gd name="connsiteY0" fmla="*/ 10633 h 1222744"/>
                <a:gd name="connsiteX1" fmla="*/ 1249328 w 4614532"/>
                <a:gd name="connsiteY1" fmla="*/ 1222744 h 1222744"/>
                <a:gd name="connsiteX2" fmla="*/ 4614532 w 4614532"/>
                <a:gd name="connsiteY2" fmla="*/ 0 h 1222744"/>
                <a:gd name="connsiteX3" fmla="*/ 0 w 4614532"/>
                <a:gd name="connsiteY3" fmla="*/ 10633 h 1222744"/>
                <a:gd name="connsiteX0" fmla="*/ 0 w 4614532"/>
                <a:gd name="connsiteY0" fmla="*/ 0 h 1222744"/>
                <a:gd name="connsiteX1" fmla="*/ 1249328 w 4614532"/>
                <a:gd name="connsiteY1" fmla="*/ 1222744 h 1222744"/>
                <a:gd name="connsiteX2" fmla="*/ 4614532 w 4614532"/>
                <a:gd name="connsiteY2" fmla="*/ 0 h 1222744"/>
                <a:gd name="connsiteX3" fmla="*/ 0 w 4614532"/>
                <a:gd name="connsiteY3" fmla="*/ 0 h 1222744"/>
                <a:gd name="connsiteX0" fmla="*/ 0 w 4630481"/>
                <a:gd name="connsiteY0" fmla="*/ 0 h 1222744"/>
                <a:gd name="connsiteX1" fmla="*/ 1249328 w 4630481"/>
                <a:gd name="connsiteY1" fmla="*/ 1222744 h 1222744"/>
                <a:gd name="connsiteX2" fmla="*/ 4630481 w 4630481"/>
                <a:gd name="connsiteY2" fmla="*/ 0 h 1222744"/>
                <a:gd name="connsiteX3" fmla="*/ 0 w 4630481"/>
                <a:gd name="connsiteY3" fmla="*/ 0 h 1222744"/>
                <a:gd name="connsiteX0" fmla="*/ 0 w 4671425"/>
                <a:gd name="connsiteY0" fmla="*/ 0 h 1222744"/>
                <a:gd name="connsiteX1" fmla="*/ 1290272 w 4671425"/>
                <a:gd name="connsiteY1" fmla="*/ 1222744 h 1222744"/>
                <a:gd name="connsiteX2" fmla="*/ 4671425 w 4671425"/>
                <a:gd name="connsiteY2" fmla="*/ 0 h 1222744"/>
                <a:gd name="connsiteX3" fmla="*/ 0 w 4671425"/>
                <a:gd name="connsiteY3" fmla="*/ 0 h 1222744"/>
                <a:gd name="connsiteX0" fmla="*/ 0 w 4671425"/>
                <a:gd name="connsiteY0" fmla="*/ 0 h 1222744"/>
                <a:gd name="connsiteX1" fmla="*/ 1290272 w 4671425"/>
                <a:gd name="connsiteY1" fmla="*/ 1222744 h 1222744"/>
                <a:gd name="connsiteX2" fmla="*/ 4671425 w 4671425"/>
                <a:gd name="connsiteY2" fmla="*/ 614149 h 1222744"/>
                <a:gd name="connsiteX3" fmla="*/ 0 w 4671425"/>
                <a:gd name="connsiteY3" fmla="*/ 0 h 1222744"/>
                <a:gd name="connsiteX0" fmla="*/ 0 w 4657777"/>
                <a:gd name="connsiteY0" fmla="*/ 13648 h 1236392"/>
                <a:gd name="connsiteX1" fmla="*/ 1290272 w 4657777"/>
                <a:gd name="connsiteY1" fmla="*/ 1236392 h 1236392"/>
                <a:gd name="connsiteX2" fmla="*/ 4657777 w 4657777"/>
                <a:gd name="connsiteY2" fmla="*/ 0 h 1236392"/>
                <a:gd name="connsiteX3" fmla="*/ 0 w 4657777"/>
                <a:gd name="connsiteY3" fmla="*/ 13648 h 1236392"/>
                <a:gd name="connsiteX0" fmla="*/ 0 w 4644129"/>
                <a:gd name="connsiteY0" fmla="*/ 0 h 1222744"/>
                <a:gd name="connsiteX1" fmla="*/ 1290272 w 4644129"/>
                <a:gd name="connsiteY1" fmla="*/ 1222744 h 1222744"/>
                <a:gd name="connsiteX2" fmla="*/ 4644129 w 4644129"/>
                <a:gd name="connsiteY2" fmla="*/ 0 h 1222744"/>
                <a:gd name="connsiteX3" fmla="*/ 0 w 4644129"/>
                <a:gd name="connsiteY3" fmla="*/ 0 h 1222744"/>
              </a:gdLst>
              <a:ahLst/>
              <a:cxnLst>
                <a:cxn ang="0">
                  <a:pos x="connsiteX0" y="connsiteY0"/>
                </a:cxn>
                <a:cxn ang="0">
                  <a:pos x="connsiteX1" y="connsiteY1"/>
                </a:cxn>
                <a:cxn ang="0">
                  <a:pos x="connsiteX2" y="connsiteY2"/>
                </a:cxn>
                <a:cxn ang="0">
                  <a:pos x="connsiteX3" y="connsiteY3"/>
                </a:cxn>
              </a:cxnLst>
              <a:rect l="l" t="t" r="r" b="b"/>
              <a:pathLst>
                <a:path w="4644129" h="1222744">
                  <a:moveTo>
                    <a:pt x="0" y="0"/>
                  </a:moveTo>
                  <a:lnTo>
                    <a:pt x="1290272" y="1222744"/>
                  </a:lnTo>
                  <a:lnTo>
                    <a:pt x="4644129" y="0"/>
                  </a:lnTo>
                  <a:lnTo>
                    <a:pt x="0" y="0"/>
                  </a:lnTo>
                  <a:close/>
                </a:path>
              </a:pathLst>
            </a:custGeom>
            <a:gradFill>
              <a:gsLst>
                <a:gs pos="100000">
                  <a:schemeClr val="accent3"/>
                </a:gs>
                <a:gs pos="35000">
                  <a:schemeClr val="accent2"/>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052439" y="2989173"/>
              <a:ext cx="3708351" cy="2971471"/>
            </a:xfrm>
            <a:custGeom>
              <a:avLst/>
              <a:gdLst>
                <a:gd name="connsiteX0" fmla="*/ 2291255 w 3641834"/>
                <a:gd name="connsiteY0" fmla="*/ 0 h 2958662"/>
                <a:gd name="connsiteX1" fmla="*/ 3641834 w 3641834"/>
                <a:gd name="connsiteY1" fmla="*/ 1692165 h 2958662"/>
                <a:gd name="connsiteX2" fmla="*/ 0 w 3641834"/>
                <a:gd name="connsiteY2" fmla="*/ 2958662 h 2958662"/>
                <a:gd name="connsiteX3" fmla="*/ 2291255 w 3641834"/>
                <a:gd name="connsiteY3" fmla="*/ 0 h 2958662"/>
                <a:gd name="connsiteX0" fmla="*/ 2291255 w 3641834"/>
                <a:gd name="connsiteY0" fmla="*/ 0 h 2963917"/>
                <a:gd name="connsiteX1" fmla="*/ 3641834 w 3641834"/>
                <a:gd name="connsiteY1" fmla="*/ 1697420 h 2963917"/>
                <a:gd name="connsiteX2" fmla="*/ 0 w 3641834"/>
                <a:gd name="connsiteY2" fmla="*/ 2963917 h 2963917"/>
                <a:gd name="connsiteX3" fmla="*/ 2291255 w 3641834"/>
                <a:gd name="connsiteY3" fmla="*/ 0 h 2963917"/>
                <a:gd name="connsiteX0" fmla="*/ 2301765 w 3641834"/>
                <a:gd name="connsiteY0" fmla="*/ 0 h 2948152"/>
                <a:gd name="connsiteX1" fmla="*/ 3641834 w 3641834"/>
                <a:gd name="connsiteY1" fmla="*/ 1681655 h 2948152"/>
                <a:gd name="connsiteX2" fmla="*/ 0 w 3641834"/>
                <a:gd name="connsiteY2" fmla="*/ 2948152 h 2948152"/>
                <a:gd name="connsiteX3" fmla="*/ 2301765 w 3641834"/>
                <a:gd name="connsiteY3" fmla="*/ 0 h 2948152"/>
                <a:gd name="connsiteX0" fmla="*/ 2293452 w 3641834"/>
                <a:gd name="connsiteY0" fmla="*/ 0 h 2948152"/>
                <a:gd name="connsiteX1" fmla="*/ 3641834 w 3641834"/>
                <a:gd name="connsiteY1" fmla="*/ 1681655 h 2948152"/>
                <a:gd name="connsiteX2" fmla="*/ 0 w 3641834"/>
                <a:gd name="connsiteY2" fmla="*/ 2948152 h 2948152"/>
                <a:gd name="connsiteX3" fmla="*/ 2293452 w 3641834"/>
                <a:gd name="connsiteY3" fmla="*/ 0 h 2948152"/>
                <a:gd name="connsiteX0" fmla="*/ 2305379 w 3653761"/>
                <a:gd name="connsiteY0" fmla="*/ 0 h 2944176"/>
                <a:gd name="connsiteX1" fmla="*/ 3653761 w 3653761"/>
                <a:gd name="connsiteY1" fmla="*/ 1681655 h 2944176"/>
                <a:gd name="connsiteX2" fmla="*/ 0 w 3653761"/>
                <a:gd name="connsiteY2" fmla="*/ 2944176 h 2944176"/>
                <a:gd name="connsiteX3" fmla="*/ 2305379 w 3653761"/>
                <a:gd name="connsiteY3" fmla="*/ 0 h 2944176"/>
                <a:gd name="connsiteX0" fmla="*/ 2291731 w 3653761"/>
                <a:gd name="connsiteY0" fmla="*/ 0 h 2944176"/>
                <a:gd name="connsiteX1" fmla="*/ 3653761 w 3653761"/>
                <a:gd name="connsiteY1" fmla="*/ 1681655 h 2944176"/>
                <a:gd name="connsiteX2" fmla="*/ 0 w 3653761"/>
                <a:gd name="connsiteY2" fmla="*/ 2944176 h 2944176"/>
                <a:gd name="connsiteX3" fmla="*/ 2291731 w 3653761"/>
                <a:gd name="connsiteY3" fmla="*/ 0 h 2944176"/>
                <a:gd name="connsiteX0" fmla="*/ 2305378 w 3653761"/>
                <a:gd name="connsiteY0" fmla="*/ 0 h 2971471"/>
                <a:gd name="connsiteX1" fmla="*/ 3653761 w 3653761"/>
                <a:gd name="connsiteY1" fmla="*/ 1708950 h 2971471"/>
                <a:gd name="connsiteX2" fmla="*/ 0 w 3653761"/>
                <a:gd name="connsiteY2" fmla="*/ 2971471 h 2971471"/>
                <a:gd name="connsiteX3" fmla="*/ 2305378 w 3653761"/>
                <a:gd name="connsiteY3" fmla="*/ 0 h 2971471"/>
                <a:gd name="connsiteX0" fmla="*/ 2305378 w 3694704"/>
                <a:gd name="connsiteY0" fmla="*/ 0 h 2971471"/>
                <a:gd name="connsiteX1" fmla="*/ 3694704 w 3694704"/>
                <a:gd name="connsiteY1" fmla="*/ 1722598 h 2971471"/>
                <a:gd name="connsiteX2" fmla="*/ 0 w 3694704"/>
                <a:gd name="connsiteY2" fmla="*/ 2971471 h 2971471"/>
                <a:gd name="connsiteX3" fmla="*/ 2305378 w 3694704"/>
                <a:gd name="connsiteY3" fmla="*/ 0 h 2971471"/>
                <a:gd name="connsiteX0" fmla="*/ 2319025 w 3708351"/>
                <a:gd name="connsiteY0" fmla="*/ 0 h 2971471"/>
                <a:gd name="connsiteX1" fmla="*/ 3708351 w 3708351"/>
                <a:gd name="connsiteY1" fmla="*/ 1722598 h 2971471"/>
                <a:gd name="connsiteX2" fmla="*/ 0 w 3708351"/>
                <a:gd name="connsiteY2" fmla="*/ 2971471 h 2971471"/>
                <a:gd name="connsiteX3" fmla="*/ 2319025 w 3708351"/>
                <a:gd name="connsiteY3" fmla="*/ 0 h 2971471"/>
              </a:gdLst>
              <a:ahLst/>
              <a:cxnLst>
                <a:cxn ang="0">
                  <a:pos x="connsiteX0" y="connsiteY0"/>
                </a:cxn>
                <a:cxn ang="0">
                  <a:pos x="connsiteX1" y="connsiteY1"/>
                </a:cxn>
                <a:cxn ang="0">
                  <a:pos x="connsiteX2" y="connsiteY2"/>
                </a:cxn>
                <a:cxn ang="0">
                  <a:pos x="connsiteX3" y="connsiteY3"/>
                </a:cxn>
              </a:cxnLst>
              <a:rect l="l" t="t" r="r" b="b"/>
              <a:pathLst>
                <a:path w="3708351" h="2971471">
                  <a:moveTo>
                    <a:pt x="2319025" y="0"/>
                  </a:moveTo>
                  <a:lnTo>
                    <a:pt x="3708351" y="1722598"/>
                  </a:lnTo>
                  <a:lnTo>
                    <a:pt x="0" y="2971471"/>
                  </a:lnTo>
                  <a:lnTo>
                    <a:pt x="2319025" y="0"/>
                  </a:lnTo>
                  <a:close/>
                </a:path>
              </a:pathLst>
            </a:custGeom>
            <a:gradFill>
              <a:gsLst>
                <a:gs pos="100000">
                  <a:schemeClr val="accent3"/>
                </a:gs>
                <a:gs pos="44000">
                  <a:schemeClr val="accent2"/>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0" name="Freeform 9"/>
            <p:cNvSpPr/>
            <p:nvPr/>
          </p:nvSpPr>
          <p:spPr>
            <a:xfrm>
              <a:off x="-3085" y="0"/>
              <a:ext cx="3366670" cy="1804474"/>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346198"/>
                <a:gd name="connsiteY0" fmla="*/ 0 h 1771137"/>
                <a:gd name="connsiteX1" fmla="*/ 3346198 w 3346198"/>
                <a:gd name="connsiteY1" fmla="*/ 3282 h 1771137"/>
                <a:gd name="connsiteX2" fmla="*/ 3153403 w 3346198"/>
                <a:gd name="connsiteY2" fmla="*/ 1771137 h 1771137"/>
                <a:gd name="connsiteX3" fmla="*/ 0 w 3346198"/>
                <a:gd name="connsiteY3" fmla="*/ 0 h 1771137"/>
                <a:gd name="connsiteX0" fmla="*/ 0 w 3346198"/>
                <a:gd name="connsiteY0" fmla="*/ 0 h 1766374"/>
                <a:gd name="connsiteX1" fmla="*/ 3346198 w 3346198"/>
                <a:gd name="connsiteY1" fmla="*/ 3282 h 1766374"/>
                <a:gd name="connsiteX2" fmla="*/ 3110540 w 3346198"/>
                <a:gd name="connsiteY2" fmla="*/ 1766374 h 1766374"/>
                <a:gd name="connsiteX3" fmla="*/ 0 w 3346198"/>
                <a:gd name="connsiteY3" fmla="*/ 0 h 1766374"/>
                <a:gd name="connsiteX0" fmla="*/ 0 w 3346198"/>
                <a:gd name="connsiteY0" fmla="*/ 0 h 1780662"/>
                <a:gd name="connsiteX1" fmla="*/ 3346198 w 3346198"/>
                <a:gd name="connsiteY1" fmla="*/ 3282 h 1780662"/>
                <a:gd name="connsiteX2" fmla="*/ 3091490 w 3346198"/>
                <a:gd name="connsiteY2" fmla="*/ 1780662 h 1780662"/>
                <a:gd name="connsiteX3" fmla="*/ 0 w 3346198"/>
                <a:gd name="connsiteY3" fmla="*/ 0 h 1780662"/>
                <a:gd name="connsiteX0" fmla="*/ 0 w 3346198"/>
                <a:gd name="connsiteY0" fmla="*/ 0 h 1804474"/>
                <a:gd name="connsiteX1" fmla="*/ 3346198 w 3346198"/>
                <a:gd name="connsiteY1" fmla="*/ 3282 h 1804474"/>
                <a:gd name="connsiteX2" fmla="*/ 3115303 w 3346198"/>
                <a:gd name="connsiteY2" fmla="*/ 1804474 h 1804474"/>
                <a:gd name="connsiteX3" fmla="*/ 0 w 3346198"/>
                <a:gd name="connsiteY3" fmla="*/ 0 h 1804474"/>
                <a:gd name="connsiteX0" fmla="*/ 0 w 3346198"/>
                <a:gd name="connsiteY0" fmla="*/ 10366 h 1801192"/>
                <a:gd name="connsiteX1" fmla="*/ 3346198 w 3346198"/>
                <a:gd name="connsiteY1" fmla="*/ 0 h 1801192"/>
                <a:gd name="connsiteX2" fmla="*/ 3115303 w 3346198"/>
                <a:gd name="connsiteY2" fmla="*/ 1801192 h 1801192"/>
                <a:gd name="connsiteX3" fmla="*/ 0 w 3346198"/>
                <a:gd name="connsiteY3" fmla="*/ 10366 h 1801192"/>
                <a:gd name="connsiteX0" fmla="*/ 0 w 3366670"/>
                <a:gd name="connsiteY0" fmla="*/ 0 h 1818122"/>
                <a:gd name="connsiteX1" fmla="*/ 3366670 w 3366670"/>
                <a:gd name="connsiteY1" fmla="*/ 16930 h 1818122"/>
                <a:gd name="connsiteX2" fmla="*/ 3135775 w 3366670"/>
                <a:gd name="connsiteY2" fmla="*/ 1818122 h 1818122"/>
                <a:gd name="connsiteX3" fmla="*/ 0 w 3366670"/>
                <a:gd name="connsiteY3" fmla="*/ 0 h 1818122"/>
                <a:gd name="connsiteX0" fmla="*/ 0 w 3363258"/>
                <a:gd name="connsiteY0" fmla="*/ 0 h 1811298"/>
                <a:gd name="connsiteX1" fmla="*/ 3363258 w 3363258"/>
                <a:gd name="connsiteY1" fmla="*/ 10106 h 1811298"/>
                <a:gd name="connsiteX2" fmla="*/ 3132363 w 3363258"/>
                <a:gd name="connsiteY2" fmla="*/ 1811298 h 1811298"/>
                <a:gd name="connsiteX3" fmla="*/ 0 w 3363258"/>
                <a:gd name="connsiteY3" fmla="*/ 0 h 1811298"/>
                <a:gd name="connsiteX0" fmla="*/ 0 w 3363258"/>
                <a:gd name="connsiteY0" fmla="*/ 0 h 1807886"/>
                <a:gd name="connsiteX1" fmla="*/ 3363258 w 3363258"/>
                <a:gd name="connsiteY1" fmla="*/ 6694 h 1807886"/>
                <a:gd name="connsiteX2" fmla="*/ 3132363 w 3363258"/>
                <a:gd name="connsiteY2" fmla="*/ 1807886 h 1807886"/>
                <a:gd name="connsiteX3" fmla="*/ 0 w 3363258"/>
                <a:gd name="connsiteY3" fmla="*/ 0 h 1807886"/>
                <a:gd name="connsiteX0" fmla="*/ 0 w 3363258"/>
                <a:gd name="connsiteY0" fmla="*/ 3542 h 1801192"/>
                <a:gd name="connsiteX1" fmla="*/ 3363258 w 3363258"/>
                <a:gd name="connsiteY1" fmla="*/ 0 h 1801192"/>
                <a:gd name="connsiteX2" fmla="*/ 3132363 w 3363258"/>
                <a:gd name="connsiteY2" fmla="*/ 1801192 h 1801192"/>
                <a:gd name="connsiteX3" fmla="*/ 0 w 3363258"/>
                <a:gd name="connsiteY3" fmla="*/ 3542 h 1801192"/>
                <a:gd name="connsiteX0" fmla="*/ 0 w 3366670"/>
                <a:gd name="connsiteY0" fmla="*/ 0 h 1804474"/>
                <a:gd name="connsiteX1" fmla="*/ 3366670 w 3366670"/>
                <a:gd name="connsiteY1" fmla="*/ 3282 h 1804474"/>
                <a:gd name="connsiteX2" fmla="*/ 3135775 w 3366670"/>
                <a:gd name="connsiteY2" fmla="*/ 1804474 h 1804474"/>
                <a:gd name="connsiteX3" fmla="*/ 0 w 3366670"/>
                <a:gd name="connsiteY3" fmla="*/ 0 h 1804474"/>
              </a:gdLst>
              <a:ahLst/>
              <a:cxnLst>
                <a:cxn ang="0">
                  <a:pos x="connsiteX0" y="connsiteY0"/>
                </a:cxn>
                <a:cxn ang="0">
                  <a:pos x="connsiteX1" y="connsiteY1"/>
                </a:cxn>
                <a:cxn ang="0">
                  <a:pos x="connsiteX2" y="connsiteY2"/>
                </a:cxn>
                <a:cxn ang="0">
                  <a:pos x="connsiteX3" y="connsiteY3"/>
                </a:cxn>
              </a:cxnLst>
              <a:rect l="l" t="t" r="r" b="b"/>
              <a:pathLst>
                <a:path w="3366670" h="1804474">
                  <a:moveTo>
                    <a:pt x="0" y="0"/>
                  </a:moveTo>
                  <a:lnTo>
                    <a:pt x="3366670" y="3282"/>
                  </a:lnTo>
                  <a:lnTo>
                    <a:pt x="3135775" y="1804474"/>
                  </a:lnTo>
                  <a:lnTo>
                    <a:pt x="0" y="0"/>
                  </a:lnTo>
                  <a:close/>
                </a:path>
              </a:pathLst>
            </a:custGeom>
            <a:gradFill>
              <a:gsLst>
                <a:gs pos="100000">
                  <a:schemeClr val="accent3"/>
                </a:gs>
                <a:gs pos="39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1" name="Freeform 10"/>
            <p:cNvSpPr/>
            <p:nvPr/>
          </p:nvSpPr>
          <p:spPr>
            <a:xfrm>
              <a:off x="3111696" y="1778988"/>
              <a:ext cx="3269644" cy="3085357"/>
            </a:xfrm>
            <a:custGeom>
              <a:avLst/>
              <a:gdLst>
                <a:gd name="connsiteX0" fmla="*/ 0 w 3237186"/>
                <a:gd name="connsiteY0" fmla="*/ 0 h 3095296"/>
                <a:gd name="connsiteX1" fmla="*/ 441434 w 3237186"/>
                <a:gd name="connsiteY1" fmla="*/ 3095296 h 3095296"/>
                <a:gd name="connsiteX2" fmla="*/ 3237186 w 3237186"/>
                <a:gd name="connsiteY2" fmla="*/ 1255986 h 3095296"/>
                <a:gd name="connsiteX3" fmla="*/ 0 w 3237186"/>
                <a:gd name="connsiteY3" fmla="*/ 0 h 3095296"/>
                <a:gd name="connsiteX0" fmla="*/ 0 w 3237186"/>
                <a:gd name="connsiteY0" fmla="*/ 0 h 3109584"/>
                <a:gd name="connsiteX1" fmla="*/ 441434 w 3237186"/>
                <a:gd name="connsiteY1" fmla="*/ 3109584 h 3109584"/>
                <a:gd name="connsiteX2" fmla="*/ 3237186 w 3237186"/>
                <a:gd name="connsiteY2" fmla="*/ 1270274 h 3109584"/>
                <a:gd name="connsiteX3" fmla="*/ 0 w 3237186"/>
                <a:gd name="connsiteY3" fmla="*/ 0 h 3109584"/>
                <a:gd name="connsiteX0" fmla="*/ 0 w 3237186"/>
                <a:gd name="connsiteY0" fmla="*/ 0 h 3085764"/>
                <a:gd name="connsiteX1" fmla="*/ 441434 w 3237186"/>
                <a:gd name="connsiteY1" fmla="*/ 3085764 h 3085764"/>
                <a:gd name="connsiteX2" fmla="*/ 3237186 w 3237186"/>
                <a:gd name="connsiteY2" fmla="*/ 1246454 h 3085764"/>
                <a:gd name="connsiteX3" fmla="*/ 0 w 3237186"/>
                <a:gd name="connsiteY3" fmla="*/ 0 h 3085764"/>
                <a:gd name="connsiteX0" fmla="*/ 0 w 3255520"/>
                <a:gd name="connsiteY0" fmla="*/ 0 h 3085764"/>
                <a:gd name="connsiteX1" fmla="*/ 441434 w 3255520"/>
                <a:gd name="connsiteY1" fmla="*/ 3085764 h 3085764"/>
                <a:gd name="connsiteX2" fmla="*/ 3255520 w 3255520"/>
                <a:gd name="connsiteY2" fmla="*/ 1239108 h 3085764"/>
                <a:gd name="connsiteX3" fmla="*/ 0 w 3255520"/>
                <a:gd name="connsiteY3" fmla="*/ 0 h 3085764"/>
                <a:gd name="connsiteX0" fmla="*/ 0 w 3255520"/>
                <a:gd name="connsiteY0" fmla="*/ 0 h 3088940"/>
                <a:gd name="connsiteX1" fmla="*/ 460457 w 3255520"/>
                <a:gd name="connsiteY1" fmla="*/ 3088940 h 3088940"/>
                <a:gd name="connsiteX2" fmla="*/ 3255520 w 3255520"/>
                <a:gd name="connsiteY2" fmla="*/ 1239108 h 3088940"/>
                <a:gd name="connsiteX3" fmla="*/ 0 w 3255520"/>
                <a:gd name="connsiteY3" fmla="*/ 0 h 3088940"/>
                <a:gd name="connsiteX0" fmla="*/ 0 w 3262334"/>
                <a:gd name="connsiteY0" fmla="*/ 0 h 3088940"/>
                <a:gd name="connsiteX1" fmla="*/ 460457 w 3262334"/>
                <a:gd name="connsiteY1" fmla="*/ 3088940 h 3088940"/>
                <a:gd name="connsiteX2" fmla="*/ 3262334 w 3262334"/>
                <a:gd name="connsiteY2" fmla="*/ 1239108 h 3088940"/>
                <a:gd name="connsiteX3" fmla="*/ 0 w 3262334"/>
                <a:gd name="connsiteY3" fmla="*/ 0 h 3088940"/>
                <a:gd name="connsiteX0" fmla="*/ 0 w 3264905"/>
                <a:gd name="connsiteY0" fmla="*/ 0 h 3086363"/>
                <a:gd name="connsiteX1" fmla="*/ 463028 w 3264905"/>
                <a:gd name="connsiteY1" fmla="*/ 3086363 h 3086363"/>
                <a:gd name="connsiteX2" fmla="*/ 3264905 w 3264905"/>
                <a:gd name="connsiteY2" fmla="*/ 1236531 h 3086363"/>
                <a:gd name="connsiteX3" fmla="*/ 0 w 3264905"/>
                <a:gd name="connsiteY3" fmla="*/ 0 h 3086363"/>
              </a:gdLst>
              <a:ahLst/>
              <a:cxnLst>
                <a:cxn ang="0">
                  <a:pos x="connsiteX0" y="connsiteY0"/>
                </a:cxn>
                <a:cxn ang="0">
                  <a:pos x="connsiteX1" y="connsiteY1"/>
                </a:cxn>
                <a:cxn ang="0">
                  <a:pos x="connsiteX2" y="connsiteY2"/>
                </a:cxn>
                <a:cxn ang="0">
                  <a:pos x="connsiteX3" y="connsiteY3"/>
                </a:cxn>
              </a:cxnLst>
              <a:rect l="l" t="t" r="r" b="b"/>
              <a:pathLst>
                <a:path w="3264905" h="3086363">
                  <a:moveTo>
                    <a:pt x="0" y="0"/>
                  </a:moveTo>
                  <a:lnTo>
                    <a:pt x="463028" y="3086363"/>
                  </a:lnTo>
                  <a:lnTo>
                    <a:pt x="3264905" y="1236531"/>
                  </a:lnTo>
                  <a:lnTo>
                    <a:pt x="0"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2" name="Freeform 11"/>
            <p:cNvSpPr/>
            <p:nvPr/>
          </p:nvSpPr>
          <p:spPr>
            <a:xfrm>
              <a:off x="7713406" y="2411362"/>
              <a:ext cx="1983659" cy="4457360"/>
            </a:xfrm>
            <a:custGeom>
              <a:avLst/>
              <a:gdLst>
                <a:gd name="connsiteX0" fmla="*/ 1983659 w 1983659"/>
                <a:gd name="connsiteY0" fmla="*/ 0 h 4431891"/>
                <a:gd name="connsiteX1" fmla="*/ 1032388 w 1983659"/>
                <a:gd name="connsiteY1" fmla="*/ 4431891 h 4431891"/>
                <a:gd name="connsiteX2" fmla="*/ 0 w 1983659"/>
                <a:gd name="connsiteY2" fmla="*/ 2286000 h 4431891"/>
                <a:gd name="connsiteX3" fmla="*/ 1983659 w 1983659"/>
                <a:gd name="connsiteY3" fmla="*/ 0 h 4431891"/>
                <a:gd name="connsiteX0" fmla="*/ 1983659 w 1983659"/>
                <a:gd name="connsiteY0" fmla="*/ 0 h 4439842"/>
                <a:gd name="connsiteX1" fmla="*/ 1000583 w 1983659"/>
                <a:gd name="connsiteY1" fmla="*/ 4439842 h 4439842"/>
                <a:gd name="connsiteX2" fmla="*/ 0 w 1983659"/>
                <a:gd name="connsiteY2" fmla="*/ 2286000 h 4439842"/>
                <a:gd name="connsiteX3" fmla="*/ 1983659 w 1983659"/>
                <a:gd name="connsiteY3" fmla="*/ 0 h 4439842"/>
                <a:gd name="connsiteX0" fmla="*/ 1983659 w 1983659"/>
                <a:gd name="connsiteY0" fmla="*/ 0 h 4447794"/>
                <a:gd name="connsiteX1" fmla="*/ 1000583 w 1983659"/>
                <a:gd name="connsiteY1" fmla="*/ 4447794 h 4447794"/>
                <a:gd name="connsiteX2" fmla="*/ 0 w 1983659"/>
                <a:gd name="connsiteY2" fmla="*/ 2286000 h 4447794"/>
                <a:gd name="connsiteX3" fmla="*/ 1983659 w 1983659"/>
                <a:gd name="connsiteY3" fmla="*/ 0 h 4447794"/>
                <a:gd name="connsiteX0" fmla="*/ 1983659 w 1983659"/>
                <a:gd name="connsiteY0" fmla="*/ 0 h 4471648"/>
                <a:gd name="connsiteX1" fmla="*/ 1000583 w 1983659"/>
                <a:gd name="connsiteY1" fmla="*/ 4471648 h 4471648"/>
                <a:gd name="connsiteX2" fmla="*/ 0 w 1983659"/>
                <a:gd name="connsiteY2" fmla="*/ 2286000 h 4471648"/>
                <a:gd name="connsiteX3" fmla="*/ 1983659 w 1983659"/>
                <a:gd name="connsiteY3" fmla="*/ 0 h 4471648"/>
                <a:gd name="connsiteX0" fmla="*/ 1983659 w 1983659"/>
                <a:gd name="connsiteY0" fmla="*/ 0 h 4457360"/>
                <a:gd name="connsiteX1" fmla="*/ 995820 w 1983659"/>
                <a:gd name="connsiteY1" fmla="*/ 4457360 h 4457360"/>
                <a:gd name="connsiteX2" fmla="*/ 0 w 1983659"/>
                <a:gd name="connsiteY2" fmla="*/ 2286000 h 4457360"/>
                <a:gd name="connsiteX3" fmla="*/ 1983659 w 1983659"/>
                <a:gd name="connsiteY3" fmla="*/ 0 h 4457360"/>
                <a:gd name="connsiteX0" fmla="*/ 1983659 w 1983659"/>
                <a:gd name="connsiteY0" fmla="*/ 0 h 4457360"/>
                <a:gd name="connsiteX1" fmla="*/ 991058 w 1983659"/>
                <a:gd name="connsiteY1" fmla="*/ 4457360 h 4457360"/>
                <a:gd name="connsiteX2" fmla="*/ 0 w 1983659"/>
                <a:gd name="connsiteY2" fmla="*/ 2286000 h 4457360"/>
                <a:gd name="connsiteX3" fmla="*/ 1983659 w 1983659"/>
                <a:gd name="connsiteY3" fmla="*/ 0 h 4457360"/>
              </a:gdLst>
              <a:ahLst/>
              <a:cxnLst>
                <a:cxn ang="0">
                  <a:pos x="connsiteX0" y="connsiteY0"/>
                </a:cxn>
                <a:cxn ang="0">
                  <a:pos x="connsiteX1" y="connsiteY1"/>
                </a:cxn>
                <a:cxn ang="0">
                  <a:pos x="connsiteX2" y="connsiteY2"/>
                </a:cxn>
                <a:cxn ang="0">
                  <a:pos x="connsiteX3" y="connsiteY3"/>
                </a:cxn>
              </a:cxnLst>
              <a:rect l="l" t="t" r="r" b="b"/>
              <a:pathLst>
                <a:path w="1983659" h="4457360">
                  <a:moveTo>
                    <a:pt x="1983659" y="0"/>
                  </a:moveTo>
                  <a:lnTo>
                    <a:pt x="991058" y="4457360"/>
                  </a:lnTo>
                  <a:lnTo>
                    <a:pt x="0" y="2286000"/>
                  </a:lnTo>
                  <a:lnTo>
                    <a:pt x="1983659" y="0"/>
                  </a:lnTo>
                  <a:close/>
                </a:path>
              </a:pathLst>
            </a:custGeom>
            <a:gradFill>
              <a:gsLst>
                <a:gs pos="100000">
                  <a:schemeClr val="accent3"/>
                </a:gs>
                <a:gs pos="36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3" name="Freeform 12"/>
            <p:cNvSpPr/>
            <p:nvPr/>
          </p:nvSpPr>
          <p:spPr>
            <a:xfrm>
              <a:off x="6341757" y="1209676"/>
              <a:ext cx="3359456" cy="1822946"/>
            </a:xfrm>
            <a:custGeom>
              <a:avLst/>
              <a:gdLst>
                <a:gd name="connsiteX0" fmla="*/ 1271587 w 3305175"/>
                <a:gd name="connsiteY0" fmla="*/ 0 h 1809750"/>
                <a:gd name="connsiteX1" fmla="*/ 3305175 w 3305175"/>
                <a:gd name="connsiteY1" fmla="*/ 1233487 h 1809750"/>
                <a:gd name="connsiteX2" fmla="*/ 0 w 3305175"/>
                <a:gd name="connsiteY2" fmla="*/ 1809750 h 1809750"/>
                <a:gd name="connsiteX3" fmla="*/ 1271587 w 3305175"/>
                <a:gd name="connsiteY3" fmla="*/ 0 h 1809750"/>
                <a:gd name="connsiteX0" fmla="*/ 1281112 w 3314700"/>
                <a:gd name="connsiteY0" fmla="*/ 0 h 1828800"/>
                <a:gd name="connsiteX1" fmla="*/ 3314700 w 3314700"/>
                <a:gd name="connsiteY1" fmla="*/ 1233487 h 1828800"/>
                <a:gd name="connsiteX2" fmla="*/ 0 w 3314700"/>
                <a:gd name="connsiteY2" fmla="*/ 1828800 h 1828800"/>
                <a:gd name="connsiteX3" fmla="*/ 1281112 w 3314700"/>
                <a:gd name="connsiteY3" fmla="*/ 0 h 1828800"/>
                <a:gd name="connsiteX0" fmla="*/ 1300162 w 3333750"/>
                <a:gd name="connsiteY0" fmla="*/ 0 h 1824037"/>
                <a:gd name="connsiteX1" fmla="*/ 3333750 w 3333750"/>
                <a:gd name="connsiteY1" fmla="*/ 1233487 h 1824037"/>
                <a:gd name="connsiteX2" fmla="*/ 0 w 3333750"/>
                <a:gd name="connsiteY2" fmla="*/ 1824037 h 1824037"/>
                <a:gd name="connsiteX3" fmla="*/ 1300162 w 3333750"/>
                <a:gd name="connsiteY3" fmla="*/ 0 h 1824037"/>
                <a:gd name="connsiteX0" fmla="*/ 1314449 w 3333750"/>
                <a:gd name="connsiteY0" fmla="*/ 0 h 1381124"/>
                <a:gd name="connsiteX1" fmla="*/ 3333750 w 3333750"/>
                <a:gd name="connsiteY1" fmla="*/ 790574 h 1381124"/>
                <a:gd name="connsiteX2" fmla="*/ 0 w 3333750"/>
                <a:gd name="connsiteY2" fmla="*/ 1381124 h 1381124"/>
                <a:gd name="connsiteX3" fmla="*/ 1314449 w 3333750"/>
                <a:gd name="connsiteY3" fmla="*/ 0 h 138112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Lst>
              <a:ahLst/>
              <a:cxnLst>
                <a:cxn ang="0">
                  <a:pos x="connsiteX0" y="connsiteY0"/>
                </a:cxn>
                <a:cxn ang="0">
                  <a:pos x="connsiteX1" y="connsiteY1"/>
                </a:cxn>
                <a:cxn ang="0">
                  <a:pos x="connsiteX2" y="connsiteY2"/>
                </a:cxn>
                <a:cxn ang="0">
                  <a:pos x="connsiteX3" y="connsiteY3"/>
                </a:cxn>
              </a:cxnLst>
              <a:rect l="l" t="t" r="r" b="b"/>
              <a:pathLst>
                <a:path w="3359456" h="1822946">
                  <a:moveTo>
                    <a:pt x="1325868" y="0"/>
                  </a:moveTo>
                  <a:lnTo>
                    <a:pt x="3359456" y="1228724"/>
                  </a:lnTo>
                  <a:lnTo>
                    <a:pt x="0" y="1822946"/>
                  </a:lnTo>
                  <a:lnTo>
                    <a:pt x="1325868"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4" name="Freeform 13"/>
            <p:cNvSpPr/>
            <p:nvPr/>
          </p:nvSpPr>
          <p:spPr>
            <a:xfrm>
              <a:off x="-227" y="-2"/>
              <a:ext cx="1040749" cy="6875699"/>
            </a:xfrm>
            <a:custGeom>
              <a:avLst/>
              <a:gdLst>
                <a:gd name="connsiteX0" fmla="*/ 0 w 1076445"/>
                <a:gd name="connsiteY0" fmla="*/ 0 h 6817489"/>
                <a:gd name="connsiteX1" fmla="*/ 1076445 w 1076445"/>
                <a:gd name="connsiteY1" fmla="*/ 1805651 h 6817489"/>
                <a:gd name="connsiteX2" fmla="*/ 11574 w 1076445"/>
                <a:gd name="connsiteY2" fmla="*/ 6817489 h 6817489"/>
                <a:gd name="connsiteX3" fmla="*/ 0 w 1076445"/>
                <a:gd name="connsiteY3" fmla="*/ 0 h 6817489"/>
                <a:gd name="connsiteX0" fmla="*/ 0 w 873245"/>
                <a:gd name="connsiteY0" fmla="*/ 0 h 6817489"/>
                <a:gd name="connsiteX1" fmla="*/ 873245 w 873245"/>
                <a:gd name="connsiteY1" fmla="*/ 1764376 h 6817489"/>
                <a:gd name="connsiteX2" fmla="*/ 11574 w 873245"/>
                <a:gd name="connsiteY2" fmla="*/ 6817489 h 6817489"/>
                <a:gd name="connsiteX3" fmla="*/ 0 w 873245"/>
                <a:gd name="connsiteY3" fmla="*/ 0 h 6817489"/>
                <a:gd name="connsiteX0" fmla="*/ 0 w 1047870"/>
                <a:gd name="connsiteY0" fmla="*/ 0 h 6817489"/>
                <a:gd name="connsiteX1" fmla="*/ 1047870 w 1047870"/>
                <a:gd name="connsiteY1" fmla="*/ 1770726 h 6817489"/>
                <a:gd name="connsiteX2" fmla="*/ 11574 w 1047870"/>
                <a:gd name="connsiteY2" fmla="*/ 6817489 h 6817489"/>
                <a:gd name="connsiteX3" fmla="*/ 0 w 1047870"/>
                <a:gd name="connsiteY3" fmla="*/ 0 h 6817489"/>
                <a:gd name="connsiteX0" fmla="*/ 0 w 698013"/>
                <a:gd name="connsiteY0" fmla="*/ 0 h 6817489"/>
                <a:gd name="connsiteX1" fmla="*/ 698013 w 698013"/>
                <a:gd name="connsiteY1" fmla="*/ 2181752 h 6817489"/>
                <a:gd name="connsiteX2" fmla="*/ 11574 w 698013"/>
                <a:gd name="connsiteY2" fmla="*/ 6817489 h 6817489"/>
                <a:gd name="connsiteX3" fmla="*/ 0 w 698013"/>
                <a:gd name="connsiteY3" fmla="*/ 0 h 6817489"/>
                <a:gd name="connsiteX0" fmla="*/ 0 w 1039919"/>
                <a:gd name="connsiteY0" fmla="*/ 0 h 6817489"/>
                <a:gd name="connsiteX1" fmla="*/ 1039919 w 1039919"/>
                <a:gd name="connsiteY1" fmla="*/ 1762823 h 6817489"/>
                <a:gd name="connsiteX2" fmla="*/ 11574 w 1039919"/>
                <a:gd name="connsiteY2" fmla="*/ 6817489 h 6817489"/>
                <a:gd name="connsiteX3" fmla="*/ 0 w 1039919"/>
                <a:gd name="connsiteY3" fmla="*/ 0 h 6817489"/>
                <a:gd name="connsiteX0" fmla="*/ 0 w 823788"/>
                <a:gd name="connsiteY0" fmla="*/ 0 h 6817489"/>
                <a:gd name="connsiteX1" fmla="*/ 823788 w 823788"/>
                <a:gd name="connsiteY1" fmla="*/ 1820668 h 6817489"/>
                <a:gd name="connsiteX2" fmla="*/ 11574 w 823788"/>
                <a:gd name="connsiteY2" fmla="*/ 6817489 h 6817489"/>
                <a:gd name="connsiteX3" fmla="*/ 0 w 823788"/>
                <a:gd name="connsiteY3" fmla="*/ 0 h 6817489"/>
                <a:gd name="connsiteX0" fmla="*/ 0 w 1035762"/>
                <a:gd name="connsiteY0" fmla="*/ 0 h 6817489"/>
                <a:gd name="connsiteX1" fmla="*/ 1035762 w 1035762"/>
                <a:gd name="connsiteY1" fmla="*/ 1766955 h 6817489"/>
                <a:gd name="connsiteX2" fmla="*/ 11574 w 1035762"/>
                <a:gd name="connsiteY2" fmla="*/ 6817489 h 6817489"/>
                <a:gd name="connsiteX3" fmla="*/ 0 w 1035762"/>
                <a:gd name="connsiteY3" fmla="*/ 0 h 6817489"/>
                <a:gd name="connsiteX0" fmla="*/ 0 w 1040524"/>
                <a:gd name="connsiteY0" fmla="*/ 0 h 6817489"/>
                <a:gd name="connsiteX1" fmla="*/ 1040524 w 1040524"/>
                <a:gd name="connsiteY1" fmla="*/ 1762221 h 6817489"/>
                <a:gd name="connsiteX2" fmla="*/ 11574 w 1040524"/>
                <a:gd name="connsiteY2" fmla="*/ 6817489 h 6817489"/>
                <a:gd name="connsiteX3" fmla="*/ 0 w 1040524"/>
                <a:gd name="connsiteY3" fmla="*/ 0 h 6817489"/>
                <a:gd name="connsiteX0" fmla="*/ 225 w 1040749"/>
                <a:gd name="connsiteY0" fmla="*/ 0 h 6858541"/>
                <a:gd name="connsiteX1" fmla="*/ 1040749 w 1040749"/>
                <a:gd name="connsiteY1" fmla="*/ 1762221 h 6858541"/>
                <a:gd name="connsiteX2" fmla="*/ 0 w 1040749"/>
                <a:gd name="connsiteY2" fmla="*/ 6858541 h 6858541"/>
                <a:gd name="connsiteX3" fmla="*/ 225 w 1040749"/>
                <a:gd name="connsiteY3" fmla="*/ 0 h 6858541"/>
                <a:gd name="connsiteX0" fmla="*/ 225 w 1040749"/>
                <a:gd name="connsiteY0" fmla="*/ 0 h 6835083"/>
                <a:gd name="connsiteX1" fmla="*/ 1040749 w 1040749"/>
                <a:gd name="connsiteY1" fmla="*/ 1762221 h 6835083"/>
                <a:gd name="connsiteX2" fmla="*/ 0 w 1040749"/>
                <a:gd name="connsiteY2" fmla="*/ 6835083 h 6835083"/>
                <a:gd name="connsiteX3" fmla="*/ 225 w 1040749"/>
                <a:gd name="connsiteY3" fmla="*/ 0 h 6835083"/>
              </a:gdLst>
              <a:ahLst/>
              <a:cxnLst>
                <a:cxn ang="0">
                  <a:pos x="connsiteX0" y="connsiteY0"/>
                </a:cxn>
                <a:cxn ang="0">
                  <a:pos x="connsiteX1" y="connsiteY1"/>
                </a:cxn>
                <a:cxn ang="0">
                  <a:pos x="connsiteX2" y="connsiteY2"/>
                </a:cxn>
                <a:cxn ang="0">
                  <a:pos x="connsiteX3" y="connsiteY3"/>
                </a:cxn>
              </a:cxnLst>
              <a:rect l="l" t="t" r="r" b="b"/>
              <a:pathLst>
                <a:path w="1040749" h="6835083">
                  <a:moveTo>
                    <a:pt x="225" y="0"/>
                  </a:moveTo>
                  <a:lnTo>
                    <a:pt x="1040749" y="1762221"/>
                  </a:lnTo>
                  <a:lnTo>
                    <a:pt x="0" y="6835083"/>
                  </a:lnTo>
                  <a:lnTo>
                    <a:pt x="225" y="0"/>
                  </a:lnTo>
                  <a:close/>
                </a:path>
              </a:pathLst>
            </a:custGeom>
            <a:gradFill>
              <a:gsLst>
                <a:gs pos="96000">
                  <a:schemeClr val="accent3"/>
                </a:gs>
                <a:gs pos="18000">
                  <a:schemeClr val="accent2"/>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5" name="Freeform 14"/>
            <p:cNvSpPr/>
            <p:nvPr/>
          </p:nvSpPr>
          <p:spPr>
            <a:xfrm>
              <a:off x="3119436" y="-1"/>
              <a:ext cx="3260163" cy="3022037"/>
            </a:xfrm>
            <a:custGeom>
              <a:avLst/>
              <a:gdLst>
                <a:gd name="connsiteX0" fmla="*/ 185737 w 3228975"/>
                <a:gd name="connsiteY0" fmla="*/ 0 h 3024188"/>
                <a:gd name="connsiteX1" fmla="*/ 0 w 3228975"/>
                <a:gd name="connsiteY1" fmla="*/ 1771650 h 3024188"/>
                <a:gd name="connsiteX2" fmla="*/ 3228975 w 3228975"/>
                <a:gd name="connsiteY2" fmla="*/ 3024188 h 3024188"/>
                <a:gd name="connsiteX3" fmla="*/ 185737 w 3228975"/>
                <a:gd name="connsiteY3"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1976437 w 3228975"/>
                <a:gd name="connsiteY3" fmla="*/ 1776413 h 3024188"/>
                <a:gd name="connsiteX4" fmla="*/ 185737 w 3228975"/>
                <a:gd name="connsiteY4"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2733674 w 3228975"/>
                <a:gd name="connsiteY3" fmla="*/ 1281113 h 3024188"/>
                <a:gd name="connsiteX4" fmla="*/ 185737 w 3228975"/>
                <a:gd name="connsiteY4" fmla="*/ 0 h 3024188"/>
                <a:gd name="connsiteX0" fmla="*/ 185737 w 3181350"/>
                <a:gd name="connsiteY0" fmla="*/ 0 h 2481263"/>
                <a:gd name="connsiteX1" fmla="*/ 0 w 3181350"/>
                <a:gd name="connsiteY1" fmla="*/ 1771650 h 2481263"/>
                <a:gd name="connsiteX2" fmla="*/ 3181350 w 3181350"/>
                <a:gd name="connsiteY2" fmla="*/ 2481263 h 2481263"/>
                <a:gd name="connsiteX3" fmla="*/ 2733674 w 3181350"/>
                <a:gd name="connsiteY3" fmla="*/ 1281113 h 2481263"/>
                <a:gd name="connsiteX4" fmla="*/ 185737 w 3181350"/>
                <a:gd name="connsiteY4" fmla="*/ 0 h 24812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1113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5876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185737 w 3214688"/>
                <a:gd name="connsiteY3" fmla="*/ 0 h 3014663"/>
                <a:gd name="connsiteX0" fmla="*/ 190500 w 3219451"/>
                <a:gd name="connsiteY0" fmla="*/ 0 h 3014663"/>
                <a:gd name="connsiteX1" fmla="*/ 0 w 3219451"/>
                <a:gd name="connsiteY1" fmla="*/ 1781175 h 3014663"/>
                <a:gd name="connsiteX2" fmla="*/ 3219451 w 3219451"/>
                <a:gd name="connsiteY2" fmla="*/ 3014663 h 3014663"/>
                <a:gd name="connsiteX3" fmla="*/ 190500 w 3219451"/>
                <a:gd name="connsiteY3" fmla="*/ 0 h 3014663"/>
                <a:gd name="connsiteX0" fmla="*/ 190500 w 3219451"/>
                <a:gd name="connsiteY0" fmla="*/ 0 h 3014663"/>
                <a:gd name="connsiteX1" fmla="*/ 0 w 3219451"/>
                <a:gd name="connsiteY1" fmla="*/ 1766887 h 3014663"/>
                <a:gd name="connsiteX2" fmla="*/ 3219451 w 3219451"/>
                <a:gd name="connsiteY2" fmla="*/ 3014663 h 3014663"/>
                <a:gd name="connsiteX3" fmla="*/ 190500 w 3219451"/>
                <a:gd name="connsiteY3" fmla="*/ 0 h 3014663"/>
                <a:gd name="connsiteX0" fmla="*/ 223838 w 3252789"/>
                <a:gd name="connsiteY0" fmla="*/ 0 h 3014663"/>
                <a:gd name="connsiteX1" fmla="*/ 0 w 3252789"/>
                <a:gd name="connsiteY1" fmla="*/ 1771650 h 3014663"/>
                <a:gd name="connsiteX2" fmla="*/ 3252789 w 3252789"/>
                <a:gd name="connsiteY2" fmla="*/ 3014663 h 3014663"/>
                <a:gd name="connsiteX3" fmla="*/ 223838 w 3252789"/>
                <a:gd name="connsiteY3" fmla="*/ 0 h 3014663"/>
                <a:gd name="connsiteX0" fmla="*/ 223838 w 3252789"/>
                <a:gd name="connsiteY0" fmla="*/ 0 h 3014663"/>
                <a:gd name="connsiteX1" fmla="*/ 0 w 3252789"/>
                <a:gd name="connsiteY1" fmla="*/ 1790700 h 3014663"/>
                <a:gd name="connsiteX2" fmla="*/ 3252789 w 3252789"/>
                <a:gd name="connsiteY2" fmla="*/ 3014663 h 3014663"/>
                <a:gd name="connsiteX3" fmla="*/ 223838 w 3252789"/>
                <a:gd name="connsiteY3" fmla="*/ 0 h 3014663"/>
                <a:gd name="connsiteX0" fmla="*/ 223838 w 3252789"/>
                <a:gd name="connsiteY0" fmla="*/ 0 h 3022037"/>
                <a:gd name="connsiteX1" fmla="*/ 0 w 3252789"/>
                <a:gd name="connsiteY1" fmla="*/ 1790700 h 3022037"/>
                <a:gd name="connsiteX2" fmla="*/ 3252789 w 3252789"/>
                <a:gd name="connsiteY2" fmla="*/ 3022037 h 3022037"/>
                <a:gd name="connsiteX3" fmla="*/ 223838 w 3252789"/>
                <a:gd name="connsiteY3" fmla="*/ 0 h 3022037"/>
                <a:gd name="connsiteX0" fmla="*/ 223838 w 3260163"/>
                <a:gd name="connsiteY0" fmla="*/ 0 h 3014663"/>
                <a:gd name="connsiteX1" fmla="*/ 0 w 3260163"/>
                <a:gd name="connsiteY1" fmla="*/ 1790700 h 3014663"/>
                <a:gd name="connsiteX2" fmla="*/ 3260163 w 3260163"/>
                <a:gd name="connsiteY2" fmla="*/ 3014663 h 3014663"/>
                <a:gd name="connsiteX3" fmla="*/ 223838 w 3260163"/>
                <a:gd name="connsiteY3" fmla="*/ 0 h 3014663"/>
                <a:gd name="connsiteX0" fmla="*/ 223838 w 3260163"/>
                <a:gd name="connsiteY0" fmla="*/ 0 h 3022037"/>
                <a:gd name="connsiteX1" fmla="*/ 0 w 3260163"/>
                <a:gd name="connsiteY1" fmla="*/ 1790700 h 3022037"/>
                <a:gd name="connsiteX2" fmla="*/ 3260163 w 3260163"/>
                <a:gd name="connsiteY2" fmla="*/ 3022037 h 3022037"/>
                <a:gd name="connsiteX3" fmla="*/ 223838 w 3260163"/>
                <a:gd name="connsiteY3" fmla="*/ 0 h 3022037"/>
              </a:gdLst>
              <a:ahLst/>
              <a:cxnLst>
                <a:cxn ang="0">
                  <a:pos x="connsiteX0" y="connsiteY0"/>
                </a:cxn>
                <a:cxn ang="0">
                  <a:pos x="connsiteX1" y="connsiteY1"/>
                </a:cxn>
                <a:cxn ang="0">
                  <a:pos x="connsiteX2" y="connsiteY2"/>
                </a:cxn>
                <a:cxn ang="0">
                  <a:pos x="connsiteX3" y="connsiteY3"/>
                </a:cxn>
              </a:cxnLst>
              <a:rect l="l" t="t" r="r" b="b"/>
              <a:pathLst>
                <a:path w="3260163" h="3022037">
                  <a:moveTo>
                    <a:pt x="223838" y="0"/>
                  </a:moveTo>
                  <a:lnTo>
                    <a:pt x="0" y="1790700"/>
                  </a:lnTo>
                  <a:lnTo>
                    <a:pt x="3260163" y="3022037"/>
                  </a:lnTo>
                  <a:lnTo>
                    <a:pt x="223838" y="0"/>
                  </a:lnTo>
                  <a:close/>
                </a:path>
              </a:pathLst>
            </a:custGeom>
            <a:gradFill>
              <a:gsLst>
                <a:gs pos="100000">
                  <a:schemeClr val="accent3"/>
                </a:gs>
                <a:gs pos="6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6" name="Freeform 15"/>
            <p:cNvSpPr/>
            <p:nvPr/>
          </p:nvSpPr>
          <p:spPr>
            <a:xfrm>
              <a:off x="3343275" y="0"/>
              <a:ext cx="4337998" cy="3019426"/>
            </a:xfrm>
            <a:custGeom>
              <a:avLst/>
              <a:gdLst>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37998"/>
                <a:gd name="connsiteY0" fmla="*/ 0 h 3019426"/>
                <a:gd name="connsiteX1" fmla="*/ 4337998 w 4337998"/>
                <a:gd name="connsiteY1" fmla="*/ 1214438 h 3019426"/>
                <a:gd name="connsiteX2" fmla="*/ 3028950 w 4337998"/>
                <a:gd name="connsiteY2" fmla="*/ 3019426 h 3019426"/>
                <a:gd name="connsiteX3" fmla="*/ 0 w 4337998"/>
                <a:gd name="connsiteY3" fmla="*/ 0 h 3019426"/>
                <a:gd name="connsiteX0" fmla="*/ 0 w 4337998"/>
                <a:gd name="connsiteY0" fmla="*/ 0 h 3019426"/>
                <a:gd name="connsiteX1" fmla="*/ 4337998 w 4337998"/>
                <a:gd name="connsiteY1" fmla="*/ 1214438 h 3019426"/>
                <a:gd name="connsiteX2" fmla="*/ 3015303 w 4337998"/>
                <a:gd name="connsiteY2" fmla="*/ 3019426 h 3019426"/>
                <a:gd name="connsiteX3" fmla="*/ 0 w 4337998"/>
                <a:gd name="connsiteY3" fmla="*/ 0 h 3019426"/>
              </a:gdLst>
              <a:ahLst/>
              <a:cxnLst>
                <a:cxn ang="0">
                  <a:pos x="connsiteX0" y="connsiteY0"/>
                </a:cxn>
                <a:cxn ang="0">
                  <a:pos x="connsiteX1" y="connsiteY1"/>
                </a:cxn>
                <a:cxn ang="0">
                  <a:pos x="connsiteX2" y="connsiteY2"/>
                </a:cxn>
                <a:cxn ang="0">
                  <a:pos x="connsiteX3" y="connsiteY3"/>
                </a:cxn>
              </a:cxnLst>
              <a:rect l="l" t="t" r="r" b="b"/>
              <a:pathLst>
                <a:path w="4337998" h="3019426">
                  <a:moveTo>
                    <a:pt x="0" y="0"/>
                  </a:moveTo>
                  <a:lnTo>
                    <a:pt x="4337998" y="1214438"/>
                  </a:lnTo>
                  <a:lnTo>
                    <a:pt x="3015303" y="3019426"/>
                  </a:lnTo>
                  <a:lnTo>
                    <a:pt x="0" y="0"/>
                  </a:lnTo>
                  <a:close/>
                </a:path>
              </a:pathLst>
            </a:custGeom>
            <a:gradFill>
              <a:gsLst>
                <a:gs pos="100000">
                  <a:schemeClr val="accent3"/>
                </a:gs>
                <a:gs pos="44000">
                  <a:schemeClr val="accent2"/>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a:t>s</a:t>
              </a:r>
            </a:p>
          </p:txBody>
        </p:sp>
        <p:sp>
          <p:nvSpPr>
            <p:cNvPr id="17" name="Freeform 16"/>
            <p:cNvSpPr/>
            <p:nvPr/>
          </p:nvSpPr>
          <p:spPr>
            <a:xfrm>
              <a:off x="7667625" y="1"/>
              <a:ext cx="4533261" cy="1214438"/>
            </a:xfrm>
            <a:custGeom>
              <a:avLst/>
              <a:gdLst>
                <a:gd name="connsiteX0" fmla="*/ 3367088 w 4524375"/>
                <a:gd name="connsiteY0" fmla="*/ 0 h 1223963"/>
                <a:gd name="connsiteX1" fmla="*/ 0 w 4524375"/>
                <a:gd name="connsiteY1" fmla="*/ 1223963 h 1223963"/>
                <a:gd name="connsiteX2" fmla="*/ 4524375 w 4524375"/>
                <a:gd name="connsiteY2" fmla="*/ 1071563 h 1223963"/>
                <a:gd name="connsiteX3" fmla="*/ 3367088 w 4524375"/>
                <a:gd name="connsiteY3" fmla="*/ 0 h 1223963"/>
                <a:gd name="connsiteX0" fmla="*/ 3352800 w 4524375"/>
                <a:gd name="connsiteY0" fmla="*/ 0 h 1233489"/>
                <a:gd name="connsiteX1" fmla="*/ 0 w 4524375"/>
                <a:gd name="connsiteY1" fmla="*/ 1233489 h 1233489"/>
                <a:gd name="connsiteX2" fmla="*/ 4524375 w 4524375"/>
                <a:gd name="connsiteY2" fmla="*/ 1081089 h 1233489"/>
                <a:gd name="connsiteX3" fmla="*/ 3352800 w 4524375"/>
                <a:gd name="connsiteY3" fmla="*/ 0 h 1233489"/>
                <a:gd name="connsiteX0" fmla="*/ 3352800 w 4524375"/>
                <a:gd name="connsiteY0" fmla="*/ 0 h 1228726"/>
                <a:gd name="connsiteX1" fmla="*/ 0 w 4524375"/>
                <a:gd name="connsiteY1" fmla="*/ 1228726 h 1228726"/>
                <a:gd name="connsiteX2" fmla="*/ 4524375 w 4524375"/>
                <a:gd name="connsiteY2" fmla="*/ 1076326 h 1228726"/>
                <a:gd name="connsiteX3" fmla="*/ 3352800 w 4524375"/>
                <a:gd name="connsiteY3" fmla="*/ 0 h 1228726"/>
                <a:gd name="connsiteX0" fmla="*/ 3357563 w 4524375"/>
                <a:gd name="connsiteY0" fmla="*/ 0 h 1223963"/>
                <a:gd name="connsiteX1" fmla="*/ 0 w 4524375"/>
                <a:gd name="connsiteY1" fmla="*/ 1223963 h 1223963"/>
                <a:gd name="connsiteX2" fmla="*/ 4524375 w 4524375"/>
                <a:gd name="connsiteY2" fmla="*/ 1071563 h 1223963"/>
                <a:gd name="connsiteX3" fmla="*/ 3357563 w 4524375"/>
                <a:gd name="connsiteY3" fmla="*/ 0 h 1223963"/>
                <a:gd name="connsiteX0" fmla="*/ 3371851 w 4538663"/>
                <a:gd name="connsiteY0" fmla="*/ 0 h 1219200"/>
                <a:gd name="connsiteX1" fmla="*/ 0 w 4538663"/>
                <a:gd name="connsiteY1" fmla="*/ 1219200 h 1219200"/>
                <a:gd name="connsiteX2" fmla="*/ 4538663 w 4538663"/>
                <a:gd name="connsiteY2" fmla="*/ 1071563 h 1219200"/>
                <a:gd name="connsiteX3" fmla="*/ 3371851 w 4538663"/>
                <a:gd name="connsiteY3" fmla="*/ 0 h 1219200"/>
                <a:gd name="connsiteX0" fmla="*/ 3243264 w 4410076"/>
                <a:gd name="connsiteY0" fmla="*/ 0 h 1071563"/>
                <a:gd name="connsiteX1" fmla="*/ 0 w 4410076"/>
                <a:gd name="connsiteY1" fmla="*/ 1033463 h 1071563"/>
                <a:gd name="connsiteX2" fmla="*/ 4410076 w 4410076"/>
                <a:gd name="connsiteY2" fmla="*/ 1071563 h 1071563"/>
                <a:gd name="connsiteX3" fmla="*/ 3243264 w 4410076"/>
                <a:gd name="connsiteY3" fmla="*/ 0 h 1071563"/>
                <a:gd name="connsiteX0" fmla="*/ 3352801 w 4519613"/>
                <a:gd name="connsiteY0" fmla="*/ 0 h 1214438"/>
                <a:gd name="connsiteX1" fmla="*/ 0 w 4519613"/>
                <a:gd name="connsiteY1" fmla="*/ 1214438 h 1214438"/>
                <a:gd name="connsiteX2" fmla="*/ 4519613 w 4519613"/>
                <a:gd name="connsiteY2" fmla="*/ 1071563 h 1214438"/>
                <a:gd name="connsiteX3" fmla="*/ 3352801 w 4519613"/>
                <a:gd name="connsiteY3" fmla="*/ 0 h 1214438"/>
                <a:gd name="connsiteX0" fmla="*/ 3352801 w 4533261"/>
                <a:gd name="connsiteY0" fmla="*/ 0 h 1214438"/>
                <a:gd name="connsiteX1" fmla="*/ 0 w 4533261"/>
                <a:gd name="connsiteY1" fmla="*/ 1214438 h 1214438"/>
                <a:gd name="connsiteX2" fmla="*/ 4533261 w 4533261"/>
                <a:gd name="connsiteY2" fmla="*/ 1071563 h 1214438"/>
                <a:gd name="connsiteX3" fmla="*/ 3352801 w 4533261"/>
                <a:gd name="connsiteY3" fmla="*/ 0 h 1214438"/>
                <a:gd name="connsiteX0" fmla="*/ 3352801 w 4533261"/>
                <a:gd name="connsiteY0" fmla="*/ 0 h 1214438"/>
                <a:gd name="connsiteX1" fmla="*/ 0 w 4533261"/>
                <a:gd name="connsiteY1" fmla="*/ 1214438 h 1214438"/>
                <a:gd name="connsiteX2" fmla="*/ 4533261 w 4533261"/>
                <a:gd name="connsiteY2" fmla="*/ 1098859 h 1214438"/>
                <a:gd name="connsiteX3" fmla="*/ 3352801 w 4533261"/>
                <a:gd name="connsiteY3" fmla="*/ 0 h 1214438"/>
              </a:gdLst>
              <a:ahLst/>
              <a:cxnLst>
                <a:cxn ang="0">
                  <a:pos x="connsiteX0" y="connsiteY0"/>
                </a:cxn>
                <a:cxn ang="0">
                  <a:pos x="connsiteX1" y="connsiteY1"/>
                </a:cxn>
                <a:cxn ang="0">
                  <a:pos x="connsiteX2" y="connsiteY2"/>
                </a:cxn>
                <a:cxn ang="0">
                  <a:pos x="connsiteX3" y="connsiteY3"/>
                </a:cxn>
              </a:cxnLst>
              <a:rect l="l" t="t" r="r" b="b"/>
              <a:pathLst>
                <a:path w="4533261" h="1214438">
                  <a:moveTo>
                    <a:pt x="3352801" y="0"/>
                  </a:moveTo>
                  <a:lnTo>
                    <a:pt x="0" y="1214438"/>
                  </a:lnTo>
                  <a:lnTo>
                    <a:pt x="4533261" y="1098859"/>
                  </a:lnTo>
                  <a:lnTo>
                    <a:pt x="3352801" y="0"/>
                  </a:lnTo>
                  <a:close/>
                </a:path>
              </a:pathLst>
            </a:custGeom>
            <a:gradFill>
              <a:gsLst>
                <a:gs pos="100000">
                  <a:schemeClr val="accent3"/>
                </a:gs>
                <a:gs pos="44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8" name="Freeform 17"/>
            <p:cNvSpPr/>
            <p:nvPr/>
          </p:nvSpPr>
          <p:spPr>
            <a:xfrm>
              <a:off x="11015664" y="1"/>
              <a:ext cx="1176841" cy="1098080"/>
            </a:xfrm>
            <a:custGeom>
              <a:avLst/>
              <a:gdLst>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6299"/>
                <a:gd name="connsiteY0" fmla="*/ 0 h 1085850"/>
                <a:gd name="connsiteX1" fmla="*/ 1176299 w 1176299"/>
                <a:gd name="connsiteY1" fmla="*/ 1085850 h 1085850"/>
                <a:gd name="connsiteX2" fmla="*/ 1171575 w 1176299"/>
                <a:gd name="connsiteY2" fmla="*/ 0 h 1085850"/>
                <a:gd name="connsiteX3" fmla="*/ 0 w 1176299"/>
                <a:gd name="connsiteY3" fmla="*/ 0 h 1085850"/>
                <a:gd name="connsiteX0" fmla="*/ 0 w 1181344"/>
                <a:gd name="connsiteY0" fmla="*/ 0 h 1085850"/>
                <a:gd name="connsiteX1" fmla="*/ 1176299 w 1181344"/>
                <a:gd name="connsiteY1" fmla="*/ 1085850 h 1085850"/>
                <a:gd name="connsiteX2" fmla="*/ 1181138 w 1181344"/>
                <a:gd name="connsiteY2" fmla="*/ 0 h 1085850"/>
                <a:gd name="connsiteX3" fmla="*/ 0 w 1181344"/>
                <a:gd name="connsiteY3" fmla="*/ 0 h 1085850"/>
                <a:gd name="connsiteX0" fmla="*/ 0 w 1181586"/>
                <a:gd name="connsiteY0" fmla="*/ 0 h 1081088"/>
                <a:gd name="connsiteX1" fmla="*/ 1181080 w 1181586"/>
                <a:gd name="connsiteY1" fmla="*/ 1081088 h 1081088"/>
                <a:gd name="connsiteX2" fmla="*/ 1181138 w 1181586"/>
                <a:gd name="connsiteY2" fmla="*/ 0 h 1081088"/>
                <a:gd name="connsiteX3" fmla="*/ 0 w 1181586"/>
                <a:gd name="connsiteY3" fmla="*/ 0 h 1081088"/>
                <a:gd name="connsiteX0" fmla="*/ 0 w 1181586"/>
                <a:gd name="connsiteY0" fmla="*/ 0 h 1070785"/>
                <a:gd name="connsiteX1" fmla="*/ 1181080 w 1181586"/>
                <a:gd name="connsiteY1" fmla="*/ 1070785 h 1070785"/>
                <a:gd name="connsiteX2" fmla="*/ 1181138 w 1181586"/>
                <a:gd name="connsiteY2" fmla="*/ 0 h 1070785"/>
                <a:gd name="connsiteX3" fmla="*/ 0 w 1181586"/>
                <a:gd name="connsiteY3" fmla="*/ 0 h 1070785"/>
                <a:gd name="connsiteX0" fmla="*/ 0 w 1181152"/>
                <a:gd name="connsiteY0" fmla="*/ 0 h 593113"/>
                <a:gd name="connsiteX1" fmla="*/ 1057755 w 1181152"/>
                <a:gd name="connsiteY1" fmla="*/ 593113 h 593113"/>
                <a:gd name="connsiteX2" fmla="*/ 1181138 w 1181152"/>
                <a:gd name="connsiteY2" fmla="*/ 0 h 593113"/>
                <a:gd name="connsiteX3" fmla="*/ 0 w 1181152"/>
                <a:gd name="connsiteY3" fmla="*/ 0 h 593113"/>
                <a:gd name="connsiteX0" fmla="*/ 0 w 1181586"/>
                <a:gd name="connsiteY0" fmla="*/ 0 h 1098080"/>
                <a:gd name="connsiteX1" fmla="*/ 1181081 w 1181586"/>
                <a:gd name="connsiteY1" fmla="*/ 1098080 h 1098080"/>
                <a:gd name="connsiteX2" fmla="*/ 1181138 w 1181586"/>
                <a:gd name="connsiteY2" fmla="*/ 0 h 1098080"/>
                <a:gd name="connsiteX3" fmla="*/ 0 w 1181586"/>
                <a:gd name="connsiteY3" fmla="*/ 0 h 1098080"/>
              </a:gdLst>
              <a:ahLst/>
              <a:cxnLst>
                <a:cxn ang="0">
                  <a:pos x="connsiteX0" y="connsiteY0"/>
                </a:cxn>
                <a:cxn ang="0">
                  <a:pos x="connsiteX1" y="connsiteY1"/>
                </a:cxn>
                <a:cxn ang="0">
                  <a:pos x="connsiteX2" y="connsiteY2"/>
                </a:cxn>
                <a:cxn ang="0">
                  <a:pos x="connsiteX3" y="connsiteY3"/>
                </a:cxn>
              </a:cxnLst>
              <a:rect l="l" t="t" r="r" b="b"/>
              <a:pathLst>
                <a:path w="1181586" h="1098080">
                  <a:moveTo>
                    <a:pt x="0" y="0"/>
                  </a:moveTo>
                  <a:lnTo>
                    <a:pt x="1181081" y="1098080"/>
                  </a:lnTo>
                  <a:cubicBezTo>
                    <a:pt x="1179506" y="736130"/>
                    <a:pt x="1182713" y="361950"/>
                    <a:pt x="1181138" y="0"/>
                  </a:cubicBezTo>
                  <a:lnTo>
                    <a:pt x="0" y="0"/>
                  </a:lnTo>
                  <a:close/>
                </a:path>
              </a:pathLst>
            </a:custGeom>
            <a:gradFill>
              <a:gsLst>
                <a:gs pos="100000">
                  <a:schemeClr val="accent3"/>
                </a:gs>
                <a:gs pos="44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9" name="Freeform 18"/>
            <p:cNvSpPr/>
            <p:nvPr/>
          </p:nvSpPr>
          <p:spPr>
            <a:xfrm>
              <a:off x="10959906" y="1057275"/>
              <a:ext cx="1232552" cy="3276600"/>
            </a:xfrm>
            <a:custGeom>
              <a:avLst/>
              <a:gdLst>
                <a:gd name="connsiteX0" fmla="*/ 1171575 w 1176337"/>
                <a:gd name="connsiteY0" fmla="*/ 0 h 3267075"/>
                <a:gd name="connsiteX1" fmla="*/ 0 w 1176337"/>
                <a:gd name="connsiteY1" fmla="*/ 2762250 h 3267075"/>
                <a:gd name="connsiteX2" fmla="*/ 1176337 w 1176337"/>
                <a:gd name="connsiteY2" fmla="*/ 3267075 h 3267075"/>
                <a:gd name="connsiteX3" fmla="*/ 1171575 w 1176337"/>
                <a:gd name="connsiteY3" fmla="*/ 0 h 3267075"/>
                <a:gd name="connsiteX0" fmla="*/ 1176337 w 1176795"/>
                <a:gd name="connsiteY0" fmla="*/ 0 h 3276600"/>
                <a:gd name="connsiteX1" fmla="*/ 0 w 1176795"/>
                <a:gd name="connsiteY1" fmla="*/ 2771775 h 3276600"/>
                <a:gd name="connsiteX2" fmla="*/ 1176337 w 1176795"/>
                <a:gd name="connsiteY2" fmla="*/ 3276600 h 3276600"/>
                <a:gd name="connsiteX3" fmla="*/ 1176337 w 1176795"/>
                <a:gd name="connsiteY3" fmla="*/ 0 h 3276600"/>
                <a:gd name="connsiteX0" fmla="*/ 1209791 w 1210249"/>
                <a:gd name="connsiteY0" fmla="*/ 0 h 3276600"/>
                <a:gd name="connsiteX1" fmla="*/ 0 w 1210249"/>
                <a:gd name="connsiteY1" fmla="*/ 2771775 h 3276600"/>
                <a:gd name="connsiteX2" fmla="*/ 1209791 w 1210249"/>
                <a:gd name="connsiteY2" fmla="*/ 3276600 h 3276600"/>
                <a:gd name="connsiteX3" fmla="*/ 1209791 w 1210249"/>
                <a:gd name="connsiteY3" fmla="*/ 0 h 3276600"/>
                <a:gd name="connsiteX0" fmla="*/ 1232094 w 1232552"/>
                <a:gd name="connsiteY0" fmla="*/ 0 h 3276600"/>
                <a:gd name="connsiteX1" fmla="*/ 0 w 1232552"/>
                <a:gd name="connsiteY1" fmla="*/ 2749472 h 3276600"/>
                <a:gd name="connsiteX2" fmla="*/ 1232094 w 1232552"/>
                <a:gd name="connsiteY2" fmla="*/ 3276600 h 3276600"/>
                <a:gd name="connsiteX3" fmla="*/ 1232094 w 1232552"/>
                <a:gd name="connsiteY3" fmla="*/ 0 h 3276600"/>
              </a:gdLst>
              <a:ahLst/>
              <a:cxnLst>
                <a:cxn ang="0">
                  <a:pos x="connsiteX0" y="connsiteY0"/>
                </a:cxn>
                <a:cxn ang="0">
                  <a:pos x="connsiteX1" y="connsiteY1"/>
                </a:cxn>
                <a:cxn ang="0">
                  <a:pos x="connsiteX2" y="connsiteY2"/>
                </a:cxn>
                <a:cxn ang="0">
                  <a:pos x="connsiteX3" y="connsiteY3"/>
                </a:cxn>
              </a:cxnLst>
              <a:rect l="l" t="t" r="r" b="b"/>
              <a:pathLst>
                <a:path w="1232552" h="3276600">
                  <a:moveTo>
                    <a:pt x="1232094" y="0"/>
                  </a:moveTo>
                  <a:lnTo>
                    <a:pt x="0" y="2749472"/>
                  </a:lnTo>
                  <a:lnTo>
                    <a:pt x="1232094" y="3276600"/>
                  </a:lnTo>
                  <a:cubicBezTo>
                    <a:pt x="1230507" y="2187575"/>
                    <a:pt x="1233681" y="1089025"/>
                    <a:pt x="1232094" y="0"/>
                  </a:cubicBez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0" name="Freeform 19"/>
            <p:cNvSpPr/>
            <p:nvPr/>
          </p:nvSpPr>
          <p:spPr>
            <a:xfrm>
              <a:off x="6366969" y="2428875"/>
              <a:ext cx="3339005" cy="2271713"/>
            </a:xfrm>
            <a:custGeom>
              <a:avLst/>
              <a:gdLst>
                <a:gd name="connsiteX0" fmla="*/ 0 w 3324225"/>
                <a:gd name="connsiteY0" fmla="*/ 590550 h 2271713"/>
                <a:gd name="connsiteX1" fmla="*/ 1343025 w 3324225"/>
                <a:gd name="connsiteY1" fmla="*/ 2271713 h 2271713"/>
                <a:gd name="connsiteX2" fmla="*/ 3324225 w 3324225"/>
                <a:gd name="connsiteY2" fmla="*/ 0 h 2271713"/>
                <a:gd name="connsiteX3" fmla="*/ 0 w 3324225"/>
                <a:gd name="connsiteY3" fmla="*/ 590550 h 2271713"/>
                <a:gd name="connsiteX0" fmla="*/ 0 w 3333750"/>
                <a:gd name="connsiteY0" fmla="*/ 585787 h 2271713"/>
                <a:gd name="connsiteX1" fmla="*/ 1352550 w 3333750"/>
                <a:gd name="connsiteY1" fmla="*/ 2271713 h 2271713"/>
                <a:gd name="connsiteX2" fmla="*/ 3333750 w 3333750"/>
                <a:gd name="connsiteY2" fmla="*/ 0 h 2271713"/>
                <a:gd name="connsiteX3" fmla="*/ 0 w 3333750"/>
                <a:gd name="connsiteY3" fmla="*/ 585787 h 2271713"/>
                <a:gd name="connsiteX0" fmla="*/ 0 w 3333750"/>
                <a:gd name="connsiteY0" fmla="*/ 591043 h 2271713"/>
                <a:gd name="connsiteX1" fmla="*/ 1352550 w 3333750"/>
                <a:gd name="connsiteY1" fmla="*/ 2271713 h 2271713"/>
                <a:gd name="connsiteX2" fmla="*/ 3333750 w 3333750"/>
                <a:gd name="connsiteY2" fmla="*/ 0 h 2271713"/>
                <a:gd name="connsiteX3" fmla="*/ 0 w 3333750"/>
                <a:gd name="connsiteY3" fmla="*/ 591043 h 2271713"/>
                <a:gd name="connsiteX0" fmla="*/ 0 w 3339005"/>
                <a:gd name="connsiteY0" fmla="*/ 591043 h 2271713"/>
                <a:gd name="connsiteX1" fmla="*/ 1357805 w 3339005"/>
                <a:gd name="connsiteY1" fmla="*/ 2271713 h 2271713"/>
                <a:gd name="connsiteX2" fmla="*/ 3339005 w 3339005"/>
                <a:gd name="connsiteY2" fmla="*/ 0 h 2271713"/>
                <a:gd name="connsiteX3" fmla="*/ 0 w 3339005"/>
                <a:gd name="connsiteY3" fmla="*/ 591043 h 2271713"/>
              </a:gdLst>
              <a:ahLst/>
              <a:cxnLst>
                <a:cxn ang="0">
                  <a:pos x="connsiteX0" y="connsiteY0"/>
                </a:cxn>
                <a:cxn ang="0">
                  <a:pos x="connsiteX1" y="connsiteY1"/>
                </a:cxn>
                <a:cxn ang="0">
                  <a:pos x="connsiteX2" y="connsiteY2"/>
                </a:cxn>
                <a:cxn ang="0">
                  <a:pos x="connsiteX3" y="connsiteY3"/>
                </a:cxn>
              </a:cxnLst>
              <a:rect l="l" t="t" r="r" b="b"/>
              <a:pathLst>
                <a:path w="3339005" h="2271713">
                  <a:moveTo>
                    <a:pt x="0" y="591043"/>
                  </a:moveTo>
                  <a:lnTo>
                    <a:pt x="1357805" y="2271713"/>
                  </a:lnTo>
                  <a:lnTo>
                    <a:pt x="3339005" y="0"/>
                  </a:lnTo>
                  <a:lnTo>
                    <a:pt x="0" y="591043"/>
                  </a:lnTo>
                  <a:close/>
                </a:path>
              </a:pathLst>
            </a:custGeom>
            <a:gradFill>
              <a:gsLst>
                <a:gs pos="100000">
                  <a:schemeClr val="accent3"/>
                </a:gs>
                <a:gs pos="44000">
                  <a:schemeClr val="accent2"/>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1" name="Freeform 20"/>
            <p:cNvSpPr/>
            <p:nvPr/>
          </p:nvSpPr>
          <p:spPr>
            <a:xfrm>
              <a:off x="1025774" y="1761707"/>
              <a:ext cx="2098477" cy="1910094"/>
            </a:xfrm>
            <a:custGeom>
              <a:avLst/>
              <a:gdLst>
                <a:gd name="connsiteX0" fmla="*/ 2086304 w 2086304"/>
                <a:gd name="connsiteY0" fmla="*/ 0 h 1886607"/>
                <a:gd name="connsiteX1" fmla="*/ 0 w 2086304"/>
                <a:gd name="connsiteY1" fmla="*/ 15765 h 1886607"/>
                <a:gd name="connsiteX2" fmla="*/ 362607 w 2086304"/>
                <a:gd name="connsiteY2" fmla="*/ 1886607 h 1886607"/>
                <a:gd name="connsiteX3" fmla="*/ 2086304 w 2086304"/>
                <a:gd name="connsiteY3" fmla="*/ 0 h 1886607"/>
                <a:gd name="connsiteX0" fmla="*/ 2101053 w 2101053"/>
                <a:gd name="connsiteY0" fmla="*/ 0 h 1886607"/>
                <a:gd name="connsiteX1" fmla="*/ 0 w 2101053"/>
                <a:gd name="connsiteY1" fmla="*/ 1207 h 1886607"/>
                <a:gd name="connsiteX2" fmla="*/ 377356 w 2101053"/>
                <a:gd name="connsiteY2" fmla="*/ 1886607 h 1886607"/>
                <a:gd name="connsiteX3" fmla="*/ 2101053 w 2101053"/>
                <a:gd name="connsiteY3" fmla="*/ 0 h 1886607"/>
                <a:gd name="connsiteX0" fmla="*/ 2098477 w 2098477"/>
                <a:gd name="connsiteY0" fmla="*/ 8963 h 1885400"/>
                <a:gd name="connsiteX1" fmla="*/ 0 w 2098477"/>
                <a:gd name="connsiteY1" fmla="*/ 0 h 1885400"/>
                <a:gd name="connsiteX2" fmla="*/ 377356 w 2098477"/>
                <a:gd name="connsiteY2" fmla="*/ 1885400 h 1885400"/>
                <a:gd name="connsiteX3" fmla="*/ 2098477 w 2098477"/>
                <a:gd name="connsiteY3" fmla="*/ 8963 h 1885400"/>
              </a:gdLst>
              <a:ahLst/>
              <a:cxnLst>
                <a:cxn ang="0">
                  <a:pos x="connsiteX0" y="connsiteY0"/>
                </a:cxn>
                <a:cxn ang="0">
                  <a:pos x="connsiteX1" y="connsiteY1"/>
                </a:cxn>
                <a:cxn ang="0">
                  <a:pos x="connsiteX2" y="connsiteY2"/>
                </a:cxn>
                <a:cxn ang="0">
                  <a:pos x="connsiteX3" y="connsiteY3"/>
                </a:cxn>
              </a:cxnLst>
              <a:rect l="l" t="t" r="r" b="b"/>
              <a:pathLst>
                <a:path w="2098477" h="1885400">
                  <a:moveTo>
                    <a:pt x="2098477" y="8963"/>
                  </a:moveTo>
                  <a:lnTo>
                    <a:pt x="0" y="0"/>
                  </a:lnTo>
                  <a:lnTo>
                    <a:pt x="377356" y="1885400"/>
                  </a:lnTo>
                  <a:lnTo>
                    <a:pt x="2098477" y="8963"/>
                  </a:lnTo>
                  <a:close/>
                </a:path>
              </a:pathLst>
            </a:custGeom>
            <a:gradFill>
              <a:gsLst>
                <a:gs pos="100000">
                  <a:schemeClr val="accent3"/>
                </a:gs>
                <a:gs pos="44000">
                  <a:schemeClr val="accent2"/>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2" name="Freeform 21"/>
            <p:cNvSpPr/>
            <p:nvPr/>
          </p:nvSpPr>
          <p:spPr>
            <a:xfrm>
              <a:off x="3532" y="4857972"/>
              <a:ext cx="4090198" cy="2007612"/>
            </a:xfrm>
            <a:custGeom>
              <a:avLst/>
              <a:gdLst>
                <a:gd name="connsiteX0" fmla="*/ 3576398 w 4077729"/>
                <a:gd name="connsiteY0" fmla="*/ 0 h 1994733"/>
                <a:gd name="connsiteX1" fmla="*/ 4077729 w 4077729"/>
                <a:gd name="connsiteY1" fmla="*/ 1101516 h 1994733"/>
                <a:gd name="connsiteX2" fmla="*/ 0 w 4077729"/>
                <a:gd name="connsiteY2" fmla="*/ 1994733 h 1994733"/>
                <a:gd name="connsiteX3" fmla="*/ 3576398 w 4077729"/>
                <a:gd name="connsiteY3" fmla="*/ 0 h 1994733"/>
                <a:gd name="connsiteX0" fmla="*/ 3576398 w 4086042"/>
                <a:gd name="connsiteY0" fmla="*/ 0 h 1994733"/>
                <a:gd name="connsiteX1" fmla="*/ 4086042 w 4086042"/>
                <a:gd name="connsiteY1" fmla="*/ 1093204 h 1994733"/>
                <a:gd name="connsiteX2" fmla="*/ 0 w 4086042"/>
                <a:gd name="connsiteY2" fmla="*/ 1994733 h 1994733"/>
                <a:gd name="connsiteX3" fmla="*/ 3576398 w 4086042"/>
                <a:gd name="connsiteY3" fmla="*/ 0 h 1994733"/>
                <a:gd name="connsiteX0" fmla="*/ 3576398 w 4090198"/>
                <a:gd name="connsiteY0" fmla="*/ 0 h 1994733"/>
                <a:gd name="connsiteX1" fmla="*/ 4090198 w 4090198"/>
                <a:gd name="connsiteY1" fmla="*/ 1084892 h 1994733"/>
                <a:gd name="connsiteX2" fmla="*/ 0 w 4090198"/>
                <a:gd name="connsiteY2" fmla="*/ 1994733 h 1994733"/>
                <a:gd name="connsiteX3" fmla="*/ 3576398 w 4090198"/>
                <a:gd name="connsiteY3" fmla="*/ 0 h 1994733"/>
                <a:gd name="connsiteX0" fmla="*/ 3576398 w 4090198"/>
                <a:gd name="connsiteY0" fmla="*/ 0 h 2007612"/>
                <a:gd name="connsiteX1" fmla="*/ 4090198 w 4090198"/>
                <a:gd name="connsiteY1" fmla="*/ 1084892 h 2007612"/>
                <a:gd name="connsiteX2" fmla="*/ 0 w 4090198"/>
                <a:gd name="connsiteY2" fmla="*/ 2007612 h 2007612"/>
                <a:gd name="connsiteX3" fmla="*/ 3576398 w 4090198"/>
                <a:gd name="connsiteY3" fmla="*/ 0 h 2007612"/>
              </a:gdLst>
              <a:ahLst/>
              <a:cxnLst>
                <a:cxn ang="0">
                  <a:pos x="connsiteX0" y="connsiteY0"/>
                </a:cxn>
                <a:cxn ang="0">
                  <a:pos x="connsiteX1" y="connsiteY1"/>
                </a:cxn>
                <a:cxn ang="0">
                  <a:pos x="connsiteX2" y="connsiteY2"/>
                </a:cxn>
                <a:cxn ang="0">
                  <a:pos x="connsiteX3" y="connsiteY3"/>
                </a:cxn>
              </a:cxnLst>
              <a:rect l="l" t="t" r="r" b="b"/>
              <a:pathLst>
                <a:path w="4090198" h="2007612">
                  <a:moveTo>
                    <a:pt x="3576398" y="0"/>
                  </a:moveTo>
                  <a:lnTo>
                    <a:pt x="4090198" y="1084892"/>
                  </a:lnTo>
                  <a:lnTo>
                    <a:pt x="0" y="2007612"/>
                  </a:lnTo>
                  <a:lnTo>
                    <a:pt x="3576398"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3" name="Freeform 22"/>
            <p:cNvSpPr/>
            <p:nvPr/>
          </p:nvSpPr>
          <p:spPr>
            <a:xfrm>
              <a:off x="-6301" y="5938309"/>
              <a:ext cx="4092304" cy="924304"/>
            </a:xfrm>
            <a:custGeom>
              <a:avLst/>
              <a:gdLst>
                <a:gd name="connsiteX0" fmla="*/ 4074199 w 4074199"/>
                <a:gd name="connsiteY0" fmla="*/ 0 h 907339"/>
                <a:gd name="connsiteX1" fmla="*/ 3357507 w 4074199"/>
                <a:gd name="connsiteY1" fmla="*/ 907339 h 907339"/>
                <a:gd name="connsiteX2" fmla="*/ 0 w 4074199"/>
                <a:gd name="connsiteY2" fmla="*/ 907339 h 907339"/>
                <a:gd name="connsiteX3" fmla="*/ 4074199 w 4074199"/>
                <a:gd name="connsiteY3" fmla="*/ 0 h 907339"/>
                <a:gd name="connsiteX0" fmla="*/ 4084791 w 4084791"/>
                <a:gd name="connsiteY0" fmla="*/ 0 h 907339"/>
                <a:gd name="connsiteX1" fmla="*/ 3368099 w 4084791"/>
                <a:gd name="connsiteY1" fmla="*/ 907339 h 907339"/>
                <a:gd name="connsiteX2" fmla="*/ 0 w 4084791"/>
                <a:gd name="connsiteY2" fmla="*/ 907339 h 907339"/>
                <a:gd name="connsiteX3" fmla="*/ 4084791 w 4084791"/>
                <a:gd name="connsiteY3" fmla="*/ 0 h 907339"/>
                <a:gd name="connsiteX0" fmla="*/ 4100031 w 4100031"/>
                <a:gd name="connsiteY0" fmla="*/ 0 h 907339"/>
                <a:gd name="connsiteX1" fmla="*/ 3368099 w 4100031"/>
                <a:gd name="connsiteY1" fmla="*/ 907339 h 907339"/>
                <a:gd name="connsiteX2" fmla="*/ 0 w 4100031"/>
                <a:gd name="connsiteY2" fmla="*/ 907339 h 907339"/>
                <a:gd name="connsiteX3" fmla="*/ 4100031 w 4100031"/>
                <a:gd name="connsiteY3" fmla="*/ 0 h 907339"/>
                <a:gd name="connsiteX0" fmla="*/ 4102607 w 4102607"/>
                <a:gd name="connsiteY0" fmla="*/ 0 h 907339"/>
                <a:gd name="connsiteX1" fmla="*/ 3370675 w 4102607"/>
                <a:gd name="connsiteY1" fmla="*/ 907339 h 907339"/>
                <a:gd name="connsiteX2" fmla="*/ 0 w 4102607"/>
                <a:gd name="connsiteY2" fmla="*/ 857464 h 907339"/>
                <a:gd name="connsiteX3" fmla="*/ 4102607 w 4102607"/>
                <a:gd name="connsiteY3" fmla="*/ 0 h 907339"/>
                <a:gd name="connsiteX0" fmla="*/ 4097455 w 4097455"/>
                <a:gd name="connsiteY0" fmla="*/ 0 h 907339"/>
                <a:gd name="connsiteX1" fmla="*/ 3365523 w 4097455"/>
                <a:gd name="connsiteY1" fmla="*/ 907339 h 907339"/>
                <a:gd name="connsiteX2" fmla="*/ 0 w 4097455"/>
                <a:gd name="connsiteY2" fmla="*/ 859958 h 907339"/>
                <a:gd name="connsiteX3" fmla="*/ 4097455 w 4097455"/>
                <a:gd name="connsiteY3" fmla="*/ 0 h 907339"/>
                <a:gd name="connsiteX0" fmla="*/ 4097455 w 4097455"/>
                <a:gd name="connsiteY0" fmla="*/ 0 h 862451"/>
                <a:gd name="connsiteX1" fmla="*/ 3411887 w 4097455"/>
                <a:gd name="connsiteY1" fmla="*/ 862451 h 862451"/>
                <a:gd name="connsiteX2" fmla="*/ 0 w 4097455"/>
                <a:gd name="connsiteY2" fmla="*/ 859958 h 862451"/>
                <a:gd name="connsiteX3" fmla="*/ 4097455 w 4097455"/>
                <a:gd name="connsiteY3" fmla="*/ 0 h 862451"/>
                <a:gd name="connsiteX0" fmla="*/ 4089728 w 4089728"/>
                <a:gd name="connsiteY0" fmla="*/ 0 h 892377"/>
                <a:gd name="connsiteX1" fmla="*/ 3411887 w 4089728"/>
                <a:gd name="connsiteY1" fmla="*/ 892377 h 892377"/>
                <a:gd name="connsiteX2" fmla="*/ 0 w 4089728"/>
                <a:gd name="connsiteY2" fmla="*/ 889884 h 892377"/>
                <a:gd name="connsiteX3" fmla="*/ 4089728 w 4089728"/>
                <a:gd name="connsiteY3" fmla="*/ 0 h 892377"/>
                <a:gd name="connsiteX0" fmla="*/ 4089728 w 4089728"/>
                <a:gd name="connsiteY0" fmla="*/ 0 h 892377"/>
                <a:gd name="connsiteX1" fmla="*/ 3424766 w 4089728"/>
                <a:gd name="connsiteY1" fmla="*/ 892377 h 892377"/>
                <a:gd name="connsiteX2" fmla="*/ 0 w 4089728"/>
                <a:gd name="connsiteY2" fmla="*/ 889884 h 892377"/>
                <a:gd name="connsiteX3" fmla="*/ 4089728 w 4089728"/>
                <a:gd name="connsiteY3" fmla="*/ 0 h 892377"/>
                <a:gd name="connsiteX0" fmla="*/ 4089728 w 4089728"/>
                <a:gd name="connsiteY0" fmla="*/ 0 h 889884"/>
                <a:gd name="connsiteX1" fmla="*/ 3360372 w 4089728"/>
                <a:gd name="connsiteY1" fmla="*/ 889884 h 889884"/>
                <a:gd name="connsiteX2" fmla="*/ 0 w 4089728"/>
                <a:gd name="connsiteY2" fmla="*/ 889884 h 889884"/>
                <a:gd name="connsiteX3" fmla="*/ 4089728 w 4089728"/>
                <a:gd name="connsiteY3" fmla="*/ 0 h 889884"/>
                <a:gd name="connsiteX0" fmla="*/ 4079425 w 4079425"/>
                <a:gd name="connsiteY0" fmla="*/ 0 h 889884"/>
                <a:gd name="connsiteX1" fmla="*/ 3350069 w 4079425"/>
                <a:gd name="connsiteY1" fmla="*/ 889884 h 889884"/>
                <a:gd name="connsiteX2" fmla="*/ 0 w 4079425"/>
                <a:gd name="connsiteY2" fmla="*/ 882403 h 889884"/>
                <a:gd name="connsiteX3" fmla="*/ 4079425 w 4079425"/>
                <a:gd name="connsiteY3" fmla="*/ 0 h 889884"/>
                <a:gd name="connsiteX0" fmla="*/ 4082000 w 4082000"/>
                <a:gd name="connsiteY0" fmla="*/ 0 h 889884"/>
                <a:gd name="connsiteX1" fmla="*/ 3352644 w 4082000"/>
                <a:gd name="connsiteY1" fmla="*/ 889884 h 889884"/>
                <a:gd name="connsiteX2" fmla="*/ 0 w 4082000"/>
                <a:gd name="connsiteY2" fmla="*/ 882403 h 889884"/>
                <a:gd name="connsiteX3" fmla="*/ 4082000 w 4082000"/>
                <a:gd name="connsiteY3" fmla="*/ 0 h 889884"/>
                <a:gd name="connsiteX0" fmla="*/ 4087152 w 4087152"/>
                <a:gd name="connsiteY0" fmla="*/ 0 h 1007091"/>
                <a:gd name="connsiteX1" fmla="*/ 3357796 w 4087152"/>
                <a:gd name="connsiteY1" fmla="*/ 889884 h 1007091"/>
                <a:gd name="connsiteX2" fmla="*/ 0 w 4087152"/>
                <a:gd name="connsiteY2" fmla="*/ 1007091 h 1007091"/>
                <a:gd name="connsiteX3" fmla="*/ 4087152 w 4087152"/>
                <a:gd name="connsiteY3" fmla="*/ 0 h 1007091"/>
                <a:gd name="connsiteX0" fmla="*/ 4092304 w 4092304"/>
                <a:gd name="connsiteY0" fmla="*/ 0 h 894872"/>
                <a:gd name="connsiteX1" fmla="*/ 3362948 w 4092304"/>
                <a:gd name="connsiteY1" fmla="*/ 889884 h 894872"/>
                <a:gd name="connsiteX2" fmla="*/ 0 w 4092304"/>
                <a:gd name="connsiteY2" fmla="*/ 894872 h 894872"/>
                <a:gd name="connsiteX3" fmla="*/ 4092304 w 4092304"/>
                <a:gd name="connsiteY3" fmla="*/ 0 h 894872"/>
              </a:gdLst>
              <a:ahLst/>
              <a:cxnLst>
                <a:cxn ang="0">
                  <a:pos x="connsiteX0" y="connsiteY0"/>
                </a:cxn>
                <a:cxn ang="0">
                  <a:pos x="connsiteX1" y="connsiteY1"/>
                </a:cxn>
                <a:cxn ang="0">
                  <a:pos x="connsiteX2" y="connsiteY2"/>
                </a:cxn>
                <a:cxn ang="0">
                  <a:pos x="connsiteX3" y="connsiteY3"/>
                </a:cxn>
              </a:cxnLst>
              <a:rect l="l" t="t" r="r" b="b"/>
              <a:pathLst>
                <a:path w="4092304" h="894872">
                  <a:moveTo>
                    <a:pt x="4092304" y="0"/>
                  </a:moveTo>
                  <a:lnTo>
                    <a:pt x="3362948" y="889884"/>
                  </a:lnTo>
                  <a:lnTo>
                    <a:pt x="0" y="894872"/>
                  </a:lnTo>
                  <a:lnTo>
                    <a:pt x="4092304" y="0"/>
                  </a:lnTo>
                  <a:close/>
                </a:path>
              </a:pathLst>
            </a:custGeom>
            <a:gradFill>
              <a:gsLst>
                <a:gs pos="100000">
                  <a:schemeClr val="accent3"/>
                </a:gs>
                <a:gs pos="44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a:off x="3317876" y="5936217"/>
              <a:ext cx="5416584" cy="930949"/>
            </a:xfrm>
            <a:custGeom>
              <a:avLst/>
              <a:gdLst>
                <a:gd name="connsiteX0" fmla="*/ 683287 w 5365819"/>
                <a:gd name="connsiteY0" fmla="*/ 0 h 914400"/>
                <a:gd name="connsiteX1" fmla="*/ 5365819 w 5365819"/>
                <a:gd name="connsiteY1" fmla="*/ 904351 h 914400"/>
                <a:gd name="connsiteX2" fmla="*/ 0 w 5365819"/>
                <a:gd name="connsiteY2" fmla="*/ 914400 h 914400"/>
                <a:gd name="connsiteX3" fmla="*/ 683287 w 5365819"/>
                <a:gd name="connsiteY3" fmla="*/ 0 h 914400"/>
                <a:gd name="connsiteX0" fmla="*/ 711531 w 5394063"/>
                <a:gd name="connsiteY0" fmla="*/ 0 h 917930"/>
                <a:gd name="connsiteX1" fmla="*/ 5394063 w 5394063"/>
                <a:gd name="connsiteY1" fmla="*/ 904351 h 917930"/>
                <a:gd name="connsiteX2" fmla="*/ 0 w 5394063"/>
                <a:gd name="connsiteY2" fmla="*/ 917930 h 917930"/>
                <a:gd name="connsiteX3" fmla="*/ 711531 w 5394063"/>
                <a:gd name="connsiteY3" fmla="*/ 0 h 917930"/>
                <a:gd name="connsiteX0" fmla="*/ 725653 w 5394063"/>
                <a:gd name="connsiteY0" fmla="*/ 0 h 910869"/>
                <a:gd name="connsiteX1" fmla="*/ 5394063 w 5394063"/>
                <a:gd name="connsiteY1" fmla="*/ 897290 h 910869"/>
                <a:gd name="connsiteX2" fmla="*/ 0 w 5394063"/>
                <a:gd name="connsiteY2" fmla="*/ 910869 h 910869"/>
                <a:gd name="connsiteX3" fmla="*/ 725653 w 5394063"/>
                <a:gd name="connsiteY3" fmla="*/ 0 h 910869"/>
                <a:gd name="connsiteX0" fmla="*/ 725653 w 5376410"/>
                <a:gd name="connsiteY0" fmla="*/ 0 h 910869"/>
                <a:gd name="connsiteX1" fmla="*/ 5376410 w 5376410"/>
                <a:gd name="connsiteY1" fmla="*/ 907881 h 910869"/>
                <a:gd name="connsiteX2" fmla="*/ 0 w 5376410"/>
                <a:gd name="connsiteY2" fmla="*/ 910869 h 910869"/>
                <a:gd name="connsiteX3" fmla="*/ 725653 w 5376410"/>
                <a:gd name="connsiteY3" fmla="*/ 0 h 910869"/>
                <a:gd name="connsiteX0" fmla="*/ 783842 w 5376410"/>
                <a:gd name="connsiteY0" fmla="*/ 0 h 765396"/>
                <a:gd name="connsiteX1" fmla="*/ 5376410 w 5376410"/>
                <a:gd name="connsiteY1" fmla="*/ 762408 h 765396"/>
                <a:gd name="connsiteX2" fmla="*/ 0 w 5376410"/>
                <a:gd name="connsiteY2" fmla="*/ 765396 h 765396"/>
                <a:gd name="connsiteX3" fmla="*/ 783842 w 5376410"/>
                <a:gd name="connsiteY3" fmla="*/ 0 h 765396"/>
                <a:gd name="connsiteX0" fmla="*/ 729810 w 5376410"/>
                <a:gd name="connsiteY0" fmla="*/ 0 h 910869"/>
                <a:gd name="connsiteX1" fmla="*/ 5376410 w 5376410"/>
                <a:gd name="connsiteY1" fmla="*/ 907881 h 910869"/>
                <a:gd name="connsiteX2" fmla="*/ 0 w 5376410"/>
                <a:gd name="connsiteY2" fmla="*/ 910869 h 910869"/>
                <a:gd name="connsiteX3" fmla="*/ 729810 w 5376410"/>
                <a:gd name="connsiteY3" fmla="*/ 0 h 910869"/>
                <a:gd name="connsiteX0" fmla="*/ 714570 w 5376410"/>
                <a:gd name="connsiteY0" fmla="*/ 0 h 918489"/>
                <a:gd name="connsiteX1" fmla="*/ 5376410 w 5376410"/>
                <a:gd name="connsiteY1" fmla="*/ 915501 h 918489"/>
                <a:gd name="connsiteX2" fmla="*/ 0 w 5376410"/>
                <a:gd name="connsiteY2" fmla="*/ 918489 h 918489"/>
                <a:gd name="connsiteX3" fmla="*/ 714570 w 5376410"/>
                <a:gd name="connsiteY3" fmla="*/ 0 h 918489"/>
                <a:gd name="connsiteX0" fmla="*/ 809820 w 5376410"/>
                <a:gd name="connsiteY0" fmla="*/ 0 h 758469"/>
                <a:gd name="connsiteX1" fmla="*/ 5376410 w 5376410"/>
                <a:gd name="connsiteY1" fmla="*/ 755481 h 758469"/>
                <a:gd name="connsiteX2" fmla="*/ 0 w 5376410"/>
                <a:gd name="connsiteY2" fmla="*/ 758469 h 758469"/>
                <a:gd name="connsiteX3" fmla="*/ 809820 w 5376410"/>
                <a:gd name="connsiteY3" fmla="*/ 0 h 758469"/>
                <a:gd name="connsiteX0" fmla="*/ 710760 w 5376410"/>
                <a:gd name="connsiteY0" fmla="*/ 0 h 918489"/>
                <a:gd name="connsiteX1" fmla="*/ 5376410 w 5376410"/>
                <a:gd name="connsiteY1" fmla="*/ 915501 h 918489"/>
                <a:gd name="connsiteX2" fmla="*/ 0 w 5376410"/>
                <a:gd name="connsiteY2" fmla="*/ 918489 h 918489"/>
                <a:gd name="connsiteX3" fmla="*/ 710760 w 5376410"/>
                <a:gd name="connsiteY3" fmla="*/ 0 h 918489"/>
                <a:gd name="connsiteX0" fmla="*/ 722190 w 5376410"/>
                <a:gd name="connsiteY0" fmla="*/ 0 h 914679"/>
                <a:gd name="connsiteX1" fmla="*/ 5376410 w 5376410"/>
                <a:gd name="connsiteY1" fmla="*/ 911691 h 914679"/>
                <a:gd name="connsiteX2" fmla="*/ 0 w 5376410"/>
                <a:gd name="connsiteY2" fmla="*/ 914679 h 914679"/>
                <a:gd name="connsiteX3" fmla="*/ 722190 w 5376410"/>
                <a:gd name="connsiteY3" fmla="*/ 0 h 914679"/>
                <a:gd name="connsiteX0" fmla="*/ 735069 w 5389289"/>
                <a:gd name="connsiteY0" fmla="*/ 0 h 912104"/>
                <a:gd name="connsiteX1" fmla="*/ 5389289 w 5389289"/>
                <a:gd name="connsiteY1" fmla="*/ 911691 h 912104"/>
                <a:gd name="connsiteX2" fmla="*/ 0 w 5389289"/>
                <a:gd name="connsiteY2" fmla="*/ 912104 h 912104"/>
                <a:gd name="connsiteX3" fmla="*/ 735069 w 5389289"/>
                <a:gd name="connsiteY3" fmla="*/ 0 h 912104"/>
                <a:gd name="connsiteX0" fmla="*/ 735069 w 5389289"/>
                <a:gd name="connsiteY0" fmla="*/ 0 h 925339"/>
                <a:gd name="connsiteX1" fmla="*/ 5389289 w 5389289"/>
                <a:gd name="connsiteY1" fmla="*/ 925339 h 925339"/>
                <a:gd name="connsiteX2" fmla="*/ 0 w 5389289"/>
                <a:gd name="connsiteY2" fmla="*/ 912104 h 925339"/>
                <a:gd name="connsiteX3" fmla="*/ 735069 w 5389289"/>
                <a:gd name="connsiteY3" fmla="*/ 0 h 925339"/>
                <a:gd name="connsiteX0" fmla="*/ 762364 w 5416584"/>
                <a:gd name="connsiteY0" fmla="*/ 0 h 939400"/>
                <a:gd name="connsiteX1" fmla="*/ 5416584 w 5416584"/>
                <a:gd name="connsiteY1" fmla="*/ 925339 h 939400"/>
                <a:gd name="connsiteX2" fmla="*/ 0 w 5416584"/>
                <a:gd name="connsiteY2" fmla="*/ 939400 h 939400"/>
                <a:gd name="connsiteX3" fmla="*/ 762364 w 5416584"/>
                <a:gd name="connsiteY3" fmla="*/ 0 h 939400"/>
                <a:gd name="connsiteX0" fmla="*/ 762364 w 5416584"/>
                <a:gd name="connsiteY0" fmla="*/ 0 h 945010"/>
                <a:gd name="connsiteX1" fmla="*/ 5416584 w 5416584"/>
                <a:gd name="connsiteY1" fmla="*/ 930949 h 945010"/>
                <a:gd name="connsiteX2" fmla="*/ 0 w 5416584"/>
                <a:gd name="connsiteY2" fmla="*/ 945010 h 945010"/>
                <a:gd name="connsiteX3" fmla="*/ 762364 w 5416584"/>
                <a:gd name="connsiteY3" fmla="*/ 0 h 945010"/>
                <a:gd name="connsiteX0" fmla="*/ 762364 w 5416584"/>
                <a:gd name="connsiteY0" fmla="*/ 0 h 930949"/>
                <a:gd name="connsiteX1" fmla="*/ 5416584 w 5416584"/>
                <a:gd name="connsiteY1" fmla="*/ 930949 h 930949"/>
                <a:gd name="connsiteX2" fmla="*/ 0 w 5416584"/>
                <a:gd name="connsiteY2" fmla="*/ 921156 h 930949"/>
                <a:gd name="connsiteX3" fmla="*/ 762364 w 5416584"/>
                <a:gd name="connsiteY3" fmla="*/ 0 h 930949"/>
              </a:gdLst>
              <a:ahLst/>
              <a:cxnLst>
                <a:cxn ang="0">
                  <a:pos x="connsiteX0" y="connsiteY0"/>
                </a:cxn>
                <a:cxn ang="0">
                  <a:pos x="connsiteX1" y="connsiteY1"/>
                </a:cxn>
                <a:cxn ang="0">
                  <a:pos x="connsiteX2" y="connsiteY2"/>
                </a:cxn>
                <a:cxn ang="0">
                  <a:pos x="connsiteX3" y="connsiteY3"/>
                </a:cxn>
              </a:cxnLst>
              <a:rect l="l" t="t" r="r" b="b"/>
              <a:pathLst>
                <a:path w="5416584" h="930949">
                  <a:moveTo>
                    <a:pt x="762364" y="0"/>
                  </a:moveTo>
                  <a:lnTo>
                    <a:pt x="5416584" y="930949"/>
                  </a:lnTo>
                  <a:lnTo>
                    <a:pt x="0" y="921156"/>
                  </a:lnTo>
                  <a:lnTo>
                    <a:pt x="762364" y="0"/>
                  </a:ln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6" name="Freeform 25"/>
            <p:cNvSpPr/>
            <p:nvPr/>
          </p:nvSpPr>
          <p:spPr>
            <a:xfrm>
              <a:off x="10990536" y="3785435"/>
              <a:ext cx="1209457" cy="3091509"/>
            </a:xfrm>
            <a:custGeom>
              <a:avLst/>
              <a:gdLst>
                <a:gd name="connsiteX0" fmla="*/ 0 w 1182718"/>
                <a:gd name="connsiteY0" fmla="*/ 0 h 3032701"/>
                <a:gd name="connsiteX1" fmla="*/ 497800 w 1182718"/>
                <a:gd name="connsiteY1" fmla="*/ 3032701 h 3032701"/>
                <a:gd name="connsiteX2" fmla="*/ 1182718 w 1182718"/>
                <a:gd name="connsiteY2" fmla="*/ 515453 h 3032701"/>
                <a:gd name="connsiteX3" fmla="*/ 0 w 1182718"/>
                <a:gd name="connsiteY3" fmla="*/ 0 h 3032701"/>
                <a:gd name="connsiteX0" fmla="*/ 0 w 1179187"/>
                <a:gd name="connsiteY0" fmla="*/ 0 h 3029170"/>
                <a:gd name="connsiteX1" fmla="*/ 494269 w 1179187"/>
                <a:gd name="connsiteY1" fmla="*/ 3029170 h 3029170"/>
                <a:gd name="connsiteX2" fmla="*/ 1179187 w 1179187"/>
                <a:gd name="connsiteY2" fmla="*/ 511922 h 3029170"/>
                <a:gd name="connsiteX3" fmla="*/ 0 w 1179187"/>
                <a:gd name="connsiteY3" fmla="*/ 0 h 3029170"/>
                <a:gd name="connsiteX0" fmla="*/ 0 w 1179187"/>
                <a:gd name="connsiteY0" fmla="*/ 0 h 3039761"/>
                <a:gd name="connsiteX1" fmla="*/ 483677 w 1179187"/>
                <a:gd name="connsiteY1" fmla="*/ 3039761 h 3039761"/>
                <a:gd name="connsiteX2" fmla="*/ 1179187 w 1179187"/>
                <a:gd name="connsiteY2" fmla="*/ 511922 h 3039761"/>
                <a:gd name="connsiteX3" fmla="*/ 0 w 1179187"/>
                <a:gd name="connsiteY3" fmla="*/ 0 h 3039761"/>
                <a:gd name="connsiteX0" fmla="*/ 0 w 1190407"/>
                <a:gd name="connsiteY0" fmla="*/ 0 h 3039761"/>
                <a:gd name="connsiteX1" fmla="*/ 494897 w 1190407"/>
                <a:gd name="connsiteY1" fmla="*/ 3039761 h 3039761"/>
                <a:gd name="connsiteX2" fmla="*/ 1190407 w 1190407"/>
                <a:gd name="connsiteY2" fmla="*/ 511922 h 3039761"/>
                <a:gd name="connsiteX3" fmla="*/ 0 w 1190407"/>
                <a:gd name="connsiteY3" fmla="*/ 0 h 3039761"/>
                <a:gd name="connsiteX0" fmla="*/ 0 w 1203107"/>
                <a:gd name="connsiteY0" fmla="*/ 0 h 3065161"/>
                <a:gd name="connsiteX1" fmla="*/ 507597 w 1203107"/>
                <a:gd name="connsiteY1" fmla="*/ 3065161 h 3065161"/>
                <a:gd name="connsiteX2" fmla="*/ 1203107 w 1203107"/>
                <a:gd name="connsiteY2" fmla="*/ 537322 h 3065161"/>
                <a:gd name="connsiteX3" fmla="*/ 0 w 1203107"/>
                <a:gd name="connsiteY3" fmla="*/ 0 h 3065161"/>
                <a:gd name="connsiteX0" fmla="*/ 0 w 1209457"/>
                <a:gd name="connsiteY0" fmla="*/ 0 h 3065161"/>
                <a:gd name="connsiteX1" fmla="*/ 507597 w 1209457"/>
                <a:gd name="connsiteY1" fmla="*/ 3065161 h 3065161"/>
                <a:gd name="connsiteX2" fmla="*/ 1209457 w 1209457"/>
                <a:gd name="connsiteY2" fmla="*/ 543672 h 3065161"/>
                <a:gd name="connsiteX3" fmla="*/ 0 w 1209457"/>
                <a:gd name="connsiteY3" fmla="*/ 0 h 3065161"/>
                <a:gd name="connsiteX0" fmla="*/ 0 w 1215807"/>
                <a:gd name="connsiteY0" fmla="*/ 0 h 3065161"/>
                <a:gd name="connsiteX1" fmla="*/ 507597 w 1215807"/>
                <a:gd name="connsiteY1" fmla="*/ 3065161 h 3065161"/>
                <a:gd name="connsiteX2" fmla="*/ 1215807 w 1215807"/>
                <a:gd name="connsiteY2" fmla="*/ 537322 h 3065161"/>
                <a:gd name="connsiteX3" fmla="*/ 0 w 1215807"/>
                <a:gd name="connsiteY3" fmla="*/ 0 h 3065161"/>
                <a:gd name="connsiteX0" fmla="*/ 0 w 1209457"/>
                <a:gd name="connsiteY0" fmla="*/ 0 h 3077861"/>
                <a:gd name="connsiteX1" fmla="*/ 501247 w 1209457"/>
                <a:gd name="connsiteY1" fmla="*/ 3077861 h 3077861"/>
                <a:gd name="connsiteX2" fmla="*/ 1209457 w 1209457"/>
                <a:gd name="connsiteY2" fmla="*/ 550022 h 3077861"/>
                <a:gd name="connsiteX3" fmla="*/ 0 w 1209457"/>
                <a:gd name="connsiteY3" fmla="*/ 0 h 3077861"/>
                <a:gd name="connsiteX0" fmla="*/ 0 w 1209457"/>
                <a:gd name="connsiteY0" fmla="*/ 0 h 3091509"/>
                <a:gd name="connsiteX1" fmla="*/ 501247 w 1209457"/>
                <a:gd name="connsiteY1" fmla="*/ 3091509 h 3091509"/>
                <a:gd name="connsiteX2" fmla="*/ 1209457 w 1209457"/>
                <a:gd name="connsiteY2" fmla="*/ 550022 h 3091509"/>
                <a:gd name="connsiteX3" fmla="*/ 0 w 1209457"/>
                <a:gd name="connsiteY3" fmla="*/ 0 h 3091509"/>
              </a:gdLst>
              <a:ahLst/>
              <a:cxnLst>
                <a:cxn ang="0">
                  <a:pos x="connsiteX0" y="connsiteY0"/>
                </a:cxn>
                <a:cxn ang="0">
                  <a:pos x="connsiteX1" y="connsiteY1"/>
                </a:cxn>
                <a:cxn ang="0">
                  <a:pos x="connsiteX2" y="connsiteY2"/>
                </a:cxn>
                <a:cxn ang="0">
                  <a:pos x="connsiteX3" y="connsiteY3"/>
                </a:cxn>
              </a:cxnLst>
              <a:rect l="l" t="t" r="r" b="b"/>
              <a:pathLst>
                <a:path w="1209457" h="3091509">
                  <a:moveTo>
                    <a:pt x="0" y="0"/>
                  </a:moveTo>
                  <a:lnTo>
                    <a:pt x="501247" y="3091509"/>
                  </a:lnTo>
                  <a:lnTo>
                    <a:pt x="1209457" y="550022"/>
                  </a:lnTo>
                  <a:lnTo>
                    <a:pt x="0" y="0"/>
                  </a:lnTo>
                  <a:close/>
                </a:path>
              </a:pathLst>
            </a:custGeom>
            <a:gradFill>
              <a:gsLst>
                <a:gs pos="100000">
                  <a:schemeClr val="accent3"/>
                </a:gs>
                <a:gs pos="44000">
                  <a:schemeClr val="accent2"/>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7" name="Freeform 26"/>
            <p:cNvSpPr/>
            <p:nvPr/>
          </p:nvSpPr>
          <p:spPr>
            <a:xfrm>
              <a:off x="11488254" y="4321334"/>
              <a:ext cx="708319" cy="2552078"/>
            </a:xfrm>
            <a:custGeom>
              <a:avLst/>
              <a:gdLst>
                <a:gd name="connsiteX0" fmla="*/ 691978 w 697728"/>
                <a:gd name="connsiteY0" fmla="*/ 0 h 2520778"/>
                <a:gd name="connsiteX1" fmla="*/ 0 w 697728"/>
                <a:gd name="connsiteY1" fmla="*/ 2520778 h 2520778"/>
                <a:gd name="connsiteX2" fmla="*/ 695509 w 697728"/>
                <a:gd name="connsiteY2" fmla="*/ 2517248 h 2520778"/>
                <a:gd name="connsiteX3" fmla="*/ 691978 w 697728"/>
                <a:gd name="connsiteY3" fmla="*/ 0 h 2520778"/>
                <a:gd name="connsiteX0" fmla="*/ 691978 w 697728"/>
                <a:gd name="connsiteY0" fmla="*/ 0 h 2531370"/>
                <a:gd name="connsiteX1" fmla="*/ 0 w 697728"/>
                <a:gd name="connsiteY1" fmla="*/ 2531370 h 2531370"/>
                <a:gd name="connsiteX2" fmla="*/ 695509 w 697728"/>
                <a:gd name="connsiteY2" fmla="*/ 2517248 h 2531370"/>
                <a:gd name="connsiteX3" fmla="*/ 691978 w 697728"/>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9039 w 704789"/>
                <a:gd name="connsiteY0" fmla="*/ 0 h 2541962"/>
                <a:gd name="connsiteX1" fmla="*/ 0 w 704789"/>
                <a:gd name="connsiteY1" fmla="*/ 2541962 h 2541962"/>
                <a:gd name="connsiteX2" fmla="*/ 702570 w 704789"/>
                <a:gd name="connsiteY2" fmla="*/ 2538431 h 2541962"/>
                <a:gd name="connsiteX3" fmla="*/ 699039 w 704789"/>
                <a:gd name="connsiteY3" fmla="*/ 0 h 2541962"/>
                <a:gd name="connsiteX0" fmla="*/ 702569 w 708319"/>
                <a:gd name="connsiteY0" fmla="*/ 0 h 2538431"/>
                <a:gd name="connsiteX1" fmla="*/ 0 w 708319"/>
                <a:gd name="connsiteY1" fmla="*/ 2538431 h 2538431"/>
                <a:gd name="connsiteX2" fmla="*/ 706100 w 708319"/>
                <a:gd name="connsiteY2" fmla="*/ 2538431 h 2538431"/>
                <a:gd name="connsiteX3" fmla="*/ 702569 w 708319"/>
                <a:gd name="connsiteY3" fmla="*/ 0 h 2538431"/>
                <a:gd name="connsiteX0" fmla="*/ 667264 w 673014"/>
                <a:gd name="connsiteY0" fmla="*/ 0 h 2538431"/>
                <a:gd name="connsiteX1" fmla="*/ 0 w 673014"/>
                <a:gd name="connsiteY1" fmla="*/ 2252460 h 2538431"/>
                <a:gd name="connsiteX2" fmla="*/ 670795 w 673014"/>
                <a:gd name="connsiteY2" fmla="*/ 2538431 h 2538431"/>
                <a:gd name="connsiteX3" fmla="*/ 667264 w 673014"/>
                <a:gd name="connsiteY3" fmla="*/ 0 h 2538431"/>
                <a:gd name="connsiteX0" fmla="*/ 702569 w 708319"/>
                <a:gd name="connsiteY0" fmla="*/ 0 h 2541961"/>
                <a:gd name="connsiteX1" fmla="*/ 0 w 708319"/>
                <a:gd name="connsiteY1" fmla="*/ 2541961 h 2541961"/>
                <a:gd name="connsiteX2" fmla="*/ 706100 w 708319"/>
                <a:gd name="connsiteY2" fmla="*/ 2538431 h 2541961"/>
                <a:gd name="connsiteX3" fmla="*/ 702569 w 708319"/>
                <a:gd name="connsiteY3" fmla="*/ 0 h 2541961"/>
                <a:gd name="connsiteX0" fmla="*/ 702569 w 708319"/>
                <a:gd name="connsiteY0" fmla="*/ 0 h 2538431"/>
                <a:gd name="connsiteX1" fmla="*/ 0 w 708319"/>
                <a:gd name="connsiteY1" fmla="*/ 2534900 h 2538431"/>
                <a:gd name="connsiteX2" fmla="*/ 706100 w 708319"/>
                <a:gd name="connsiteY2" fmla="*/ 2538431 h 2538431"/>
                <a:gd name="connsiteX3" fmla="*/ 702569 w 708319"/>
                <a:gd name="connsiteY3" fmla="*/ 0 h 2538431"/>
                <a:gd name="connsiteX0" fmla="*/ 702569 w 708319"/>
                <a:gd name="connsiteY0" fmla="*/ 0 h 2548548"/>
                <a:gd name="connsiteX1" fmla="*/ 0 w 708319"/>
                <a:gd name="connsiteY1" fmla="*/ 2548548 h 2548548"/>
                <a:gd name="connsiteX2" fmla="*/ 706100 w 708319"/>
                <a:gd name="connsiteY2" fmla="*/ 2538431 h 2548548"/>
                <a:gd name="connsiteX3" fmla="*/ 702569 w 708319"/>
                <a:gd name="connsiteY3" fmla="*/ 0 h 2548548"/>
                <a:gd name="connsiteX0" fmla="*/ 702569 w 704906"/>
                <a:gd name="connsiteY0" fmla="*/ 0 h 2548548"/>
                <a:gd name="connsiteX1" fmla="*/ 0 w 704906"/>
                <a:gd name="connsiteY1" fmla="*/ 2548548 h 2548548"/>
                <a:gd name="connsiteX2" fmla="*/ 692452 w 704906"/>
                <a:gd name="connsiteY2" fmla="*/ 2538431 h 2548548"/>
                <a:gd name="connsiteX3" fmla="*/ 702569 w 704906"/>
                <a:gd name="connsiteY3" fmla="*/ 0 h 2548548"/>
                <a:gd name="connsiteX0" fmla="*/ 702569 w 708319"/>
                <a:gd name="connsiteY0" fmla="*/ 0 h 2565726"/>
                <a:gd name="connsiteX1" fmla="*/ 0 w 708319"/>
                <a:gd name="connsiteY1" fmla="*/ 2548548 h 2565726"/>
                <a:gd name="connsiteX2" fmla="*/ 706100 w 708319"/>
                <a:gd name="connsiteY2" fmla="*/ 2565726 h 2565726"/>
                <a:gd name="connsiteX3" fmla="*/ 702569 w 708319"/>
                <a:gd name="connsiteY3" fmla="*/ 0 h 2565726"/>
                <a:gd name="connsiteX0" fmla="*/ 702569 w 708319"/>
                <a:gd name="connsiteY0" fmla="*/ 0 h 2552078"/>
                <a:gd name="connsiteX1" fmla="*/ 0 w 708319"/>
                <a:gd name="connsiteY1" fmla="*/ 2548548 h 2552078"/>
                <a:gd name="connsiteX2" fmla="*/ 706100 w 708319"/>
                <a:gd name="connsiteY2" fmla="*/ 2552078 h 2552078"/>
                <a:gd name="connsiteX3" fmla="*/ 702569 w 708319"/>
                <a:gd name="connsiteY3" fmla="*/ 0 h 2552078"/>
              </a:gdLst>
              <a:ahLst/>
              <a:cxnLst>
                <a:cxn ang="0">
                  <a:pos x="connsiteX0" y="connsiteY0"/>
                </a:cxn>
                <a:cxn ang="0">
                  <a:pos x="connsiteX1" y="connsiteY1"/>
                </a:cxn>
                <a:cxn ang="0">
                  <a:pos x="connsiteX2" y="connsiteY2"/>
                </a:cxn>
                <a:cxn ang="0">
                  <a:pos x="connsiteX3" y="connsiteY3"/>
                </a:cxn>
              </a:cxnLst>
              <a:rect l="l" t="t" r="r" b="b"/>
              <a:pathLst>
                <a:path w="708319" h="2552078">
                  <a:moveTo>
                    <a:pt x="702569" y="0"/>
                  </a:moveTo>
                  <a:lnTo>
                    <a:pt x="0" y="2548548"/>
                  </a:lnTo>
                  <a:lnTo>
                    <a:pt x="706100" y="2552078"/>
                  </a:lnTo>
                  <a:cubicBezTo>
                    <a:pt x="708454" y="1710642"/>
                    <a:pt x="710807" y="834375"/>
                    <a:pt x="702569" y="0"/>
                  </a:cubicBezTo>
                  <a:close/>
                </a:path>
              </a:pathLst>
            </a:custGeom>
            <a:gradFill>
              <a:gsLst>
                <a:gs pos="100000">
                  <a:schemeClr val="accent3"/>
                </a:gs>
                <a:gs pos="44000">
                  <a:schemeClr val="accent2"/>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0" name="Freeform 29"/>
            <p:cNvSpPr/>
            <p:nvPr/>
          </p:nvSpPr>
          <p:spPr>
            <a:xfrm>
              <a:off x="-9845" y="-7221"/>
              <a:ext cx="3120462" cy="1793286"/>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 name="connsiteX0" fmla="*/ 0 w 3081965"/>
                <a:gd name="connsiteY0" fmla="*/ 0 h 1775900"/>
                <a:gd name="connsiteX1" fmla="*/ 1036790 w 3081965"/>
                <a:gd name="connsiteY1" fmla="*/ 1773715 h 1775900"/>
                <a:gd name="connsiteX2" fmla="*/ 3081965 w 3081965"/>
                <a:gd name="connsiteY2" fmla="*/ 1775900 h 1775900"/>
                <a:gd name="connsiteX3" fmla="*/ 0 w 3081965"/>
                <a:gd name="connsiteY3" fmla="*/ 0 h 1775900"/>
                <a:gd name="connsiteX0" fmla="*/ 0 w 3086728"/>
                <a:gd name="connsiteY0" fmla="*/ 0 h 1775900"/>
                <a:gd name="connsiteX1" fmla="*/ 1036790 w 3086728"/>
                <a:gd name="connsiteY1" fmla="*/ 1773715 h 1775900"/>
                <a:gd name="connsiteX2" fmla="*/ 3086728 w 3086728"/>
                <a:gd name="connsiteY2" fmla="*/ 1775900 h 1775900"/>
                <a:gd name="connsiteX3" fmla="*/ 0 w 3086728"/>
                <a:gd name="connsiteY3" fmla="*/ 0 h 1775900"/>
                <a:gd name="connsiteX0" fmla="*/ 0 w 3091491"/>
                <a:gd name="connsiteY0" fmla="*/ 0 h 1799713"/>
                <a:gd name="connsiteX1" fmla="*/ 1036790 w 3091491"/>
                <a:gd name="connsiteY1" fmla="*/ 1773715 h 1799713"/>
                <a:gd name="connsiteX2" fmla="*/ 3091491 w 3091491"/>
                <a:gd name="connsiteY2" fmla="*/ 1799713 h 1799713"/>
                <a:gd name="connsiteX3" fmla="*/ 0 w 3091491"/>
                <a:gd name="connsiteY3" fmla="*/ 0 h 1799713"/>
                <a:gd name="connsiteX0" fmla="*/ 0 w 3120066"/>
                <a:gd name="connsiteY0" fmla="*/ 0 h 1799713"/>
                <a:gd name="connsiteX1" fmla="*/ 1036790 w 3120066"/>
                <a:gd name="connsiteY1" fmla="*/ 1773715 h 1799713"/>
                <a:gd name="connsiteX2" fmla="*/ 3120066 w 3120066"/>
                <a:gd name="connsiteY2" fmla="*/ 1799713 h 1799713"/>
                <a:gd name="connsiteX3" fmla="*/ 0 w 3120066"/>
                <a:gd name="connsiteY3" fmla="*/ 0 h 1799713"/>
                <a:gd name="connsiteX0" fmla="*/ 0 w 3120066"/>
                <a:gd name="connsiteY0" fmla="*/ 0 h 1799713"/>
                <a:gd name="connsiteX1" fmla="*/ 1019730 w 3120066"/>
                <a:gd name="connsiteY1" fmla="*/ 1773715 h 1799713"/>
                <a:gd name="connsiteX2" fmla="*/ 3120066 w 3120066"/>
                <a:gd name="connsiteY2" fmla="*/ 1799713 h 1799713"/>
                <a:gd name="connsiteX3" fmla="*/ 0 w 3120066"/>
                <a:gd name="connsiteY3" fmla="*/ 0 h 1799713"/>
                <a:gd name="connsiteX0" fmla="*/ 0 w 3133714"/>
                <a:gd name="connsiteY0" fmla="*/ 0 h 1799713"/>
                <a:gd name="connsiteX1" fmla="*/ 1033378 w 3133714"/>
                <a:gd name="connsiteY1" fmla="*/ 1773715 h 1799713"/>
                <a:gd name="connsiteX2" fmla="*/ 3133714 w 3133714"/>
                <a:gd name="connsiteY2" fmla="*/ 1799713 h 1799713"/>
                <a:gd name="connsiteX3" fmla="*/ 0 w 3133714"/>
                <a:gd name="connsiteY3" fmla="*/ 0 h 1799713"/>
                <a:gd name="connsiteX0" fmla="*/ 0 w 3140538"/>
                <a:gd name="connsiteY0" fmla="*/ 0 h 1799713"/>
                <a:gd name="connsiteX1" fmla="*/ 1040202 w 3140538"/>
                <a:gd name="connsiteY1" fmla="*/ 1773715 h 1799713"/>
                <a:gd name="connsiteX2" fmla="*/ 3140538 w 3140538"/>
                <a:gd name="connsiteY2" fmla="*/ 1799713 h 1799713"/>
                <a:gd name="connsiteX3" fmla="*/ 0 w 3140538"/>
                <a:gd name="connsiteY3" fmla="*/ 0 h 1799713"/>
                <a:gd name="connsiteX0" fmla="*/ 0 w 3126890"/>
                <a:gd name="connsiteY0" fmla="*/ 0 h 1786065"/>
                <a:gd name="connsiteX1" fmla="*/ 1040202 w 3126890"/>
                <a:gd name="connsiteY1" fmla="*/ 1773715 h 1786065"/>
                <a:gd name="connsiteX2" fmla="*/ 3126890 w 3126890"/>
                <a:gd name="connsiteY2" fmla="*/ 1786065 h 1786065"/>
                <a:gd name="connsiteX3" fmla="*/ 0 w 3126890"/>
                <a:gd name="connsiteY3" fmla="*/ 0 h 1786065"/>
                <a:gd name="connsiteX0" fmla="*/ 0 w 3113242"/>
                <a:gd name="connsiteY0" fmla="*/ 0 h 1782653"/>
                <a:gd name="connsiteX1" fmla="*/ 1026554 w 3113242"/>
                <a:gd name="connsiteY1" fmla="*/ 1770303 h 1782653"/>
                <a:gd name="connsiteX2" fmla="*/ 3113242 w 3113242"/>
                <a:gd name="connsiteY2" fmla="*/ 1782653 h 1782653"/>
                <a:gd name="connsiteX3" fmla="*/ 0 w 3113242"/>
                <a:gd name="connsiteY3" fmla="*/ 0 h 1782653"/>
                <a:gd name="connsiteX0" fmla="*/ 0 w 3123478"/>
                <a:gd name="connsiteY0" fmla="*/ 0 h 1782653"/>
                <a:gd name="connsiteX1" fmla="*/ 1036790 w 3123478"/>
                <a:gd name="connsiteY1" fmla="*/ 1770303 h 1782653"/>
                <a:gd name="connsiteX2" fmla="*/ 3123478 w 3123478"/>
                <a:gd name="connsiteY2" fmla="*/ 1782653 h 1782653"/>
                <a:gd name="connsiteX3" fmla="*/ 0 w 3123478"/>
                <a:gd name="connsiteY3" fmla="*/ 0 h 1782653"/>
                <a:gd name="connsiteX0" fmla="*/ 0 w 3109830"/>
                <a:gd name="connsiteY0" fmla="*/ 0 h 1782653"/>
                <a:gd name="connsiteX1" fmla="*/ 1036790 w 3109830"/>
                <a:gd name="connsiteY1" fmla="*/ 1770303 h 1782653"/>
                <a:gd name="connsiteX2" fmla="*/ 3109830 w 3109830"/>
                <a:gd name="connsiteY2" fmla="*/ 1782653 h 1782653"/>
                <a:gd name="connsiteX3" fmla="*/ 0 w 3109830"/>
                <a:gd name="connsiteY3" fmla="*/ 0 h 1782653"/>
                <a:gd name="connsiteX0" fmla="*/ 0 w 3120462"/>
                <a:gd name="connsiteY0" fmla="*/ 0 h 1793286"/>
                <a:gd name="connsiteX1" fmla="*/ 1047422 w 3120462"/>
                <a:gd name="connsiteY1" fmla="*/ 1780936 h 1793286"/>
                <a:gd name="connsiteX2" fmla="*/ 3120462 w 3120462"/>
                <a:gd name="connsiteY2" fmla="*/ 1793286 h 1793286"/>
                <a:gd name="connsiteX3" fmla="*/ 0 w 3120462"/>
                <a:gd name="connsiteY3" fmla="*/ 0 h 1793286"/>
              </a:gdLst>
              <a:ahLst/>
              <a:cxnLst>
                <a:cxn ang="0">
                  <a:pos x="connsiteX0" y="connsiteY0"/>
                </a:cxn>
                <a:cxn ang="0">
                  <a:pos x="connsiteX1" y="connsiteY1"/>
                </a:cxn>
                <a:cxn ang="0">
                  <a:pos x="connsiteX2" y="connsiteY2"/>
                </a:cxn>
                <a:cxn ang="0">
                  <a:pos x="connsiteX3" y="connsiteY3"/>
                </a:cxn>
              </a:cxnLst>
              <a:rect l="l" t="t" r="r" b="b"/>
              <a:pathLst>
                <a:path w="3120462" h="1793286">
                  <a:moveTo>
                    <a:pt x="0" y="0"/>
                  </a:moveTo>
                  <a:lnTo>
                    <a:pt x="1047422" y="1780936"/>
                  </a:lnTo>
                  <a:lnTo>
                    <a:pt x="3120462" y="1793286"/>
                  </a:lnTo>
                  <a:lnTo>
                    <a:pt x="0" y="0"/>
                  </a:lnTo>
                  <a:close/>
                </a:path>
              </a:pathLst>
            </a:custGeom>
            <a:gradFill>
              <a:gsLst>
                <a:gs pos="62000">
                  <a:schemeClr val="accent3"/>
                </a:gs>
                <a:gs pos="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1" name="Freeform 30"/>
            <p:cNvSpPr/>
            <p:nvPr/>
          </p:nvSpPr>
          <p:spPr>
            <a:xfrm>
              <a:off x="-3295" y="1769807"/>
              <a:ext cx="1407341" cy="5098422"/>
            </a:xfrm>
            <a:custGeom>
              <a:avLst/>
              <a:gdLst>
                <a:gd name="connsiteX0" fmla="*/ 1026488 w 1398147"/>
                <a:gd name="connsiteY0" fmla="*/ 0 h 5073445"/>
                <a:gd name="connsiteX1" fmla="*/ 1398147 w 1398147"/>
                <a:gd name="connsiteY1" fmla="*/ 1875995 h 5073445"/>
                <a:gd name="connsiteX2" fmla="*/ 0 w 1398147"/>
                <a:gd name="connsiteY2" fmla="*/ 5073445 h 5073445"/>
                <a:gd name="connsiteX3" fmla="*/ 1026488 w 1398147"/>
                <a:gd name="connsiteY3" fmla="*/ 0 h 5073445"/>
                <a:gd name="connsiteX0" fmla="*/ 1032388 w 1398147"/>
                <a:gd name="connsiteY0" fmla="*/ 0 h 5055747"/>
                <a:gd name="connsiteX1" fmla="*/ 1398147 w 1398147"/>
                <a:gd name="connsiteY1" fmla="*/ 1858297 h 5055747"/>
                <a:gd name="connsiteX2" fmla="*/ 0 w 1398147"/>
                <a:gd name="connsiteY2" fmla="*/ 5055747 h 5055747"/>
                <a:gd name="connsiteX3" fmla="*/ 1032388 w 1398147"/>
                <a:gd name="connsiteY3" fmla="*/ 0 h 5055747"/>
                <a:gd name="connsiteX0" fmla="*/ 1032388 w 1398147"/>
                <a:gd name="connsiteY0" fmla="*/ 0 h 5061646"/>
                <a:gd name="connsiteX1" fmla="*/ 1398147 w 1398147"/>
                <a:gd name="connsiteY1" fmla="*/ 1864196 h 5061646"/>
                <a:gd name="connsiteX2" fmla="*/ 0 w 1398147"/>
                <a:gd name="connsiteY2" fmla="*/ 5061646 h 5061646"/>
                <a:gd name="connsiteX3" fmla="*/ 1032388 w 1398147"/>
                <a:gd name="connsiteY3" fmla="*/ 0 h 5061646"/>
                <a:gd name="connsiteX0" fmla="*/ 1032388 w 1398147"/>
                <a:gd name="connsiteY0" fmla="*/ 0 h 5079344"/>
                <a:gd name="connsiteX1" fmla="*/ 1398147 w 1398147"/>
                <a:gd name="connsiteY1" fmla="*/ 1881894 h 5079344"/>
                <a:gd name="connsiteX2" fmla="*/ 0 w 1398147"/>
                <a:gd name="connsiteY2" fmla="*/ 5079344 h 5079344"/>
                <a:gd name="connsiteX3" fmla="*/ 1032388 w 1398147"/>
                <a:gd name="connsiteY3" fmla="*/ 0 h 5079344"/>
                <a:gd name="connsiteX0" fmla="*/ 1032388 w 1398147"/>
                <a:gd name="connsiteY0" fmla="*/ 0 h 5089936"/>
                <a:gd name="connsiteX1" fmla="*/ 1398147 w 1398147"/>
                <a:gd name="connsiteY1" fmla="*/ 1881894 h 5089936"/>
                <a:gd name="connsiteX2" fmla="*/ 0 w 1398147"/>
                <a:gd name="connsiteY2" fmla="*/ 5089936 h 5089936"/>
                <a:gd name="connsiteX3" fmla="*/ 1032388 w 1398147"/>
                <a:gd name="connsiteY3" fmla="*/ 0 h 5089936"/>
                <a:gd name="connsiteX0" fmla="*/ 1039450 w 1405209"/>
                <a:gd name="connsiteY0" fmla="*/ 0 h 5089936"/>
                <a:gd name="connsiteX1" fmla="*/ 1405209 w 1405209"/>
                <a:gd name="connsiteY1" fmla="*/ 1881894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8890 w 1405209"/>
                <a:gd name="connsiteY3" fmla="*/ 5081754 h 5089936"/>
                <a:gd name="connsiteX4" fmla="*/ 1039450 w 1405209"/>
                <a:gd name="connsiteY4" fmla="*/ 0 h 5089936"/>
                <a:gd name="connsiteX0" fmla="*/ 1041582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41582 w 1407341"/>
                <a:gd name="connsiteY4" fmla="*/ 0 h 5098422"/>
                <a:gd name="connsiteX0" fmla="*/ 1034758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34758 w 1407341"/>
                <a:gd name="connsiteY4" fmla="*/ 0 h 509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41" h="5098422">
                  <a:moveTo>
                    <a:pt x="1034758" y="0"/>
                  </a:moveTo>
                  <a:lnTo>
                    <a:pt x="1407341" y="1891419"/>
                  </a:lnTo>
                  <a:lnTo>
                    <a:pt x="2132" y="5089936"/>
                  </a:lnTo>
                  <a:cubicBezTo>
                    <a:pt x="5095" y="5083774"/>
                    <a:pt x="-2244" y="5103370"/>
                    <a:pt x="719" y="5097208"/>
                  </a:cubicBezTo>
                  <a:lnTo>
                    <a:pt x="1034758" y="0"/>
                  </a:lnTo>
                  <a:close/>
                </a:path>
              </a:pathLst>
            </a:custGeom>
            <a:gradFill>
              <a:gsLst>
                <a:gs pos="100000">
                  <a:schemeClr val="accent3"/>
                </a:gs>
                <a:gs pos="44000">
                  <a:schemeClr val="accent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2" name="Freeform 31"/>
            <p:cNvSpPr/>
            <p:nvPr/>
          </p:nvSpPr>
          <p:spPr>
            <a:xfrm>
              <a:off x="8694845" y="2426110"/>
              <a:ext cx="2293341" cy="4440419"/>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 name="connsiteX0" fmla="*/ 958645 w 2269487"/>
                <a:gd name="connsiteY0" fmla="*/ 0 h 4424516"/>
                <a:gd name="connsiteX1" fmla="*/ 2269487 w 2269487"/>
                <a:gd name="connsiteY1" fmla="*/ 1388112 h 4424516"/>
                <a:gd name="connsiteX2" fmla="*/ 0 w 2269487"/>
                <a:gd name="connsiteY2" fmla="*/ 4424516 h 4424516"/>
                <a:gd name="connsiteX3" fmla="*/ 958645 w 2269487"/>
                <a:gd name="connsiteY3" fmla="*/ 0 h 4424516"/>
                <a:gd name="connsiteX0" fmla="*/ 982499 w 2293341"/>
                <a:gd name="connsiteY0" fmla="*/ 0 h 4440419"/>
                <a:gd name="connsiteX1" fmla="*/ 2293341 w 2293341"/>
                <a:gd name="connsiteY1" fmla="*/ 1388112 h 4440419"/>
                <a:gd name="connsiteX2" fmla="*/ 0 w 2293341"/>
                <a:gd name="connsiteY2" fmla="*/ 4440419 h 4440419"/>
                <a:gd name="connsiteX3" fmla="*/ 982499 w 2293341"/>
                <a:gd name="connsiteY3" fmla="*/ 0 h 4440419"/>
              </a:gdLst>
              <a:ahLst/>
              <a:cxnLst>
                <a:cxn ang="0">
                  <a:pos x="connsiteX0" y="connsiteY0"/>
                </a:cxn>
                <a:cxn ang="0">
                  <a:pos x="connsiteX1" y="connsiteY1"/>
                </a:cxn>
                <a:cxn ang="0">
                  <a:pos x="connsiteX2" y="connsiteY2"/>
                </a:cxn>
                <a:cxn ang="0">
                  <a:pos x="connsiteX3" y="connsiteY3"/>
                </a:cxn>
              </a:cxnLst>
              <a:rect l="l" t="t" r="r" b="b"/>
              <a:pathLst>
                <a:path w="2293341" h="4440419">
                  <a:moveTo>
                    <a:pt x="982499" y="0"/>
                  </a:moveTo>
                  <a:lnTo>
                    <a:pt x="2293341" y="1388112"/>
                  </a:lnTo>
                  <a:lnTo>
                    <a:pt x="0" y="4440419"/>
                  </a:lnTo>
                  <a:lnTo>
                    <a:pt x="982499" y="0"/>
                  </a:lnTo>
                  <a:close/>
                </a:path>
              </a:pathLst>
            </a:custGeom>
            <a:gradFill>
              <a:gsLst>
                <a:gs pos="100000">
                  <a:schemeClr val="accent3"/>
                </a:gs>
                <a:gs pos="29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3" name="Freeform 32"/>
            <p:cNvSpPr/>
            <p:nvPr/>
          </p:nvSpPr>
          <p:spPr>
            <a:xfrm>
              <a:off x="9669015" y="1066800"/>
              <a:ext cx="2530575" cy="2762250"/>
            </a:xfrm>
            <a:custGeom>
              <a:avLst/>
              <a:gdLst>
                <a:gd name="connsiteX0" fmla="*/ 2481262 w 2481262"/>
                <a:gd name="connsiteY0" fmla="*/ 0 h 2762250"/>
                <a:gd name="connsiteX1" fmla="*/ 0 w 2481262"/>
                <a:gd name="connsiteY1" fmla="*/ 1371600 h 2762250"/>
                <a:gd name="connsiteX2" fmla="*/ 1309687 w 2481262"/>
                <a:gd name="connsiteY2" fmla="*/ 2762250 h 2762250"/>
                <a:gd name="connsiteX3" fmla="*/ 2481262 w 2481262"/>
                <a:gd name="connsiteY3" fmla="*/ 0 h 2762250"/>
                <a:gd name="connsiteX0" fmla="*/ 2481262 w 2481262"/>
                <a:gd name="connsiteY0" fmla="*/ 0 h 2762250"/>
                <a:gd name="connsiteX1" fmla="*/ 0 w 2481262"/>
                <a:gd name="connsiteY1" fmla="*/ 1371600 h 2762250"/>
                <a:gd name="connsiteX2" fmla="*/ 1292857 w 2481262"/>
                <a:gd name="connsiteY2" fmla="*/ 2762250 h 2762250"/>
                <a:gd name="connsiteX3" fmla="*/ 2481262 w 2481262"/>
                <a:gd name="connsiteY3" fmla="*/ 0 h 2762250"/>
                <a:gd name="connsiteX0" fmla="*/ 2509311 w 2509311"/>
                <a:gd name="connsiteY0" fmla="*/ 0 h 2762250"/>
                <a:gd name="connsiteX1" fmla="*/ 0 w 2509311"/>
                <a:gd name="connsiteY1" fmla="*/ 1354771 h 2762250"/>
                <a:gd name="connsiteX2" fmla="*/ 1320906 w 2509311"/>
                <a:gd name="connsiteY2" fmla="*/ 2762250 h 2762250"/>
                <a:gd name="connsiteX3" fmla="*/ 2509311 w 2509311"/>
                <a:gd name="connsiteY3" fmla="*/ 0 h 2762250"/>
                <a:gd name="connsiteX0" fmla="*/ 2519943 w 2519943"/>
                <a:gd name="connsiteY0" fmla="*/ 0 h 2762250"/>
                <a:gd name="connsiteX1" fmla="*/ 0 w 2519943"/>
                <a:gd name="connsiteY1" fmla="*/ 1354771 h 2762250"/>
                <a:gd name="connsiteX2" fmla="*/ 1320906 w 2519943"/>
                <a:gd name="connsiteY2" fmla="*/ 2762250 h 2762250"/>
                <a:gd name="connsiteX3" fmla="*/ 2519943 w 2519943"/>
                <a:gd name="connsiteY3" fmla="*/ 0 h 2762250"/>
                <a:gd name="connsiteX0" fmla="*/ 2530575 w 2530575"/>
                <a:gd name="connsiteY0" fmla="*/ 0 h 2762250"/>
                <a:gd name="connsiteX1" fmla="*/ 0 w 2530575"/>
                <a:gd name="connsiteY1" fmla="*/ 1354771 h 2762250"/>
                <a:gd name="connsiteX2" fmla="*/ 1320906 w 2530575"/>
                <a:gd name="connsiteY2" fmla="*/ 2762250 h 2762250"/>
                <a:gd name="connsiteX3" fmla="*/ 2530575 w 2530575"/>
                <a:gd name="connsiteY3" fmla="*/ 0 h 2762250"/>
              </a:gdLst>
              <a:ahLst/>
              <a:cxnLst>
                <a:cxn ang="0">
                  <a:pos x="connsiteX0" y="connsiteY0"/>
                </a:cxn>
                <a:cxn ang="0">
                  <a:pos x="connsiteX1" y="connsiteY1"/>
                </a:cxn>
                <a:cxn ang="0">
                  <a:pos x="connsiteX2" y="connsiteY2"/>
                </a:cxn>
                <a:cxn ang="0">
                  <a:pos x="connsiteX3" y="connsiteY3"/>
                </a:cxn>
              </a:cxnLst>
              <a:rect l="l" t="t" r="r" b="b"/>
              <a:pathLst>
                <a:path w="2530575" h="2762250">
                  <a:moveTo>
                    <a:pt x="2530575" y="0"/>
                  </a:moveTo>
                  <a:lnTo>
                    <a:pt x="0" y="1354771"/>
                  </a:lnTo>
                  <a:lnTo>
                    <a:pt x="1320906" y="2762250"/>
                  </a:lnTo>
                  <a:lnTo>
                    <a:pt x="2530575" y="0"/>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4" name="Freeform 33"/>
            <p:cNvSpPr/>
            <p:nvPr/>
          </p:nvSpPr>
          <p:spPr>
            <a:xfrm>
              <a:off x="3317358" y="-5316"/>
              <a:ext cx="4354033" cy="1222744"/>
            </a:xfrm>
            <a:custGeom>
              <a:avLst/>
              <a:gdLst>
                <a:gd name="connsiteX0" fmla="*/ 0 w 4354033"/>
                <a:gd name="connsiteY0" fmla="*/ 0 h 1217428"/>
                <a:gd name="connsiteX1" fmla="*/ 3067493 w 4354033"/>
                <a:gd name="connsiteY1" fmla="*/ 10632 h 1217428"/>
                <a:gd name="connsiteX2" fmla="*/ 4354033 w 4354033"/>
                <a:gd name="connsiteY2" fmla="*/ 1217428 h 1217428"/>
                <a:gd name="connsiteX3" fmla="*/ 0 w 4354033"/>
                <a:gd name="connsiteY3" fmla="*/ 0 h 1217428"/>
                <a:gd name="connsiteX0" fmla="*/ 0 w 4354033"/>
                <a:gd name="connsiteY0" fmla="*/ 0 h 1217428"/>
                <a:gd name="connsiteX1" fmla="*/ 3088758 w 4354033"/>
                <a:gd name="connsiteY1" fmla="*/ 10632 h 1217428"/>
                <a:gd name="connsiteX2" fmla="*/ 4354033 w 4354033"/>
                <a:gd name="connsiteY2" fmla="*/ 1217428 h 1217428"/>
                <a:gd name="connsiteX3" fmla="*/ 0 w 4354033"/>
                <a:gd name="connsiteY3" fmla="*/ 0 h 1217428"/>
                <a:gd name="connsiteX0" fmla="*/ 0 w 4375298"/>
                <a:gd name="connsiteY0" fmla="*/ 0 h 1217428"/>
                <a:gd name="connsiteX1" fmla="*/ 3088758 w 4375298"/>
                <a:gd name="connsiteY1" fmla="*/ 10632 h 1217428"/>
                <a:gd name="connsiteX2" fmla="*/ 4375298 w 4375298"/>
                <a:gd name="connsiteY2" fmla="*/ 1217428 h 1217428"/>
                <a:gd name="connsiteX3" fmla="*/ 0 w 4375298"/>
                <a:gd name="connsiteY3" fmla="*/ 0 h 1217428"/>
                <a:gd name="connsiteX0" fmla="*/ 0 w 4364666"/>
                <a:gd name="connsiteY0" fmla="*/ 0 h 1217428"/>
                <a:gd name="connsiteX1" fmla="*/ 3088758 w 4364666"/>
                <a:gd name="connsiteY1" fmla="*/ 10632 h 1217428"/>
                <a:gd name="connsiteX2" fmla="*/ 4364666 w 4364666"/>
                <a:gd name="connsiteY2" fmla="*/ 1217428 h 1217428"/>
                <a:gd name="connsiteX3" fmla="*/ 0 w 4364666"/>
                <a:gd name="connsiteY3" fmla="*/ 0 h 1217428"/>
                <a:gd name="connsiteX0" fmla="*/ 0 w 4354033"/>
                <a:gd name="connsiteY0" fmla="*/ 0 h 1222744"/>
                <a:gd name="connsiteX1" fmla="*/ 3088758 w 4354033"/>
                <a:gd name="connsiteY1" fmla="*/ 10632 h 1222744"/>
                <a:gd name="connsiteX2" fmla="*/ 4354033 w 4354033"/>
                <a:gd name="connsiteY2" fmla="*/ 1222744 h 1222744"/>
                <a:gd name="connsiteX3" fmla="*/ 0 w 4354033"/>
                <a:gd name="connsiteY3" fmla="*/ 0 h 1222744"/>
                <a:gd name="connsiteX0" fmla="*/ 0 w 4354033"/>
                <a:gd name="connsiteY0" fmla="*/ 5317 h 1228061"/>
                <a:gd name="connsiteX1" fmla="*/ 3083442 w 4354033"/>
                <a:gd name="connsiteY1" fmla="*/ 0 h 1228061"/>
                <a:gd name="connsiteX2" fmla="*/ 4354033 w 4354033"/>
                <a:gd name="connsiteY2" fmla="*/ 1228061 h 1228061"/>
                <a:gd name="connsiteX3" fmla="*/ 0 w 4354033"/>
                <a:gd name="connsiteY3" fmla="*/ 5317 h 1228061"/>
                <a:gd name="connsiteX0" fmla="*/ 0 w 4354033"/>
                <a:gd name="connsiteY0" fmla="*/ 0 h 1222744"/>
                <a:gd name="connsiteX1" fmla="*/ 3094074 w 4354033"/>
                <a:gd name="connsiteY1" fmla="*/ 5315 h 1222744"/>
                <a:gd name="connsiteX2" fmla="*/ 4354033 w 4354033"/>
                <a:gd name="connsiteY2" fmla="*/ 1222744 h 1222744"/>
                <a:gd name="connsiteX3" fmla="*/ 0 w 4354033"/>
                <a:gd name="connsiteY3" fmla="*/ 0 h 1222744"/>
              </a:gdLst>
              <a:ahLst/>
              <a:cxnLst>
                <a:cxn ang="0">
                  <a:pos x="connsiteX0" y="connsiteY0"/>
                </a:cxn>
                <a:cxn ang="0">
                  <a:pos x="connsiteX1" y="connsiteY1"/>
                </a:cxn>
                <a:cxn ang="0">
                  <a:pos x="connsiteX2" y="connsiteY2"/>
                </a:cxn>
                <a:cxn ang="0">
                  <a:pos x="connsiteX3" y="connsiteY3"/>
                </a:cxn>
              </a:cxnLst>
              <a:rect l="l" t="t" r="r" b="b"/>
              <a:pathLst>
                <a:path w="4354033" h="1222744">
                  <a:moveTo>
                    <a:pt x="0" y="0"/>
                  </a:moveTo>
                  <a:lnTo>
                    <a:pt x="3094074" y="5315"/>
                  </a:lnTo>
                  <a:lnTo>
                    <a:pt x="4354033" y="1222744"/>
                  </a:lnTo>
                  <a:lnTo>
                    <a:pt x="0" y="0"/>
                  </a:lnTo>
                  <a:close/>
                </a:path>
              </a:pathLst>
            </a:custGeom>
            <a:gradFill>
              <a:gsLst>
                <a:gs pos="100000">
                  <a:schemeClr val="accent3"/>
                </a:gs>
                <a:gs pos="8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8690614" y="3782459"/>
              <a:ext cx="2818349" cy="3087424"/>
            </a:xfrm>
            <a:custGeom>
              <a:avLst/>
              <a:gdLst>
                <a:gd name="connsiteX0" fmla="*/ 2270113 w 2753791"/>
                <a:gd name="connsiteY0" fmla="*/ 0 h 3029171"/>
                <a:gd name="connsiteX1" fmla="*/ 0 w 2753791"/>
                <a:gd name="connsiteY1" fmla="*/ 3025640 h 3029171"/>
                <a:gd name="connsiteX2" fmla="*/ 2753791 w 2753791"/>
                <a:gd name="connsiteY2" fmla="*/ 3029171 h 3029171"/>
                <a:gd name="connsiteX3" fmla="*/ 2270113 w 2753791"/>
                <a:gd name="connsiteY3" fmla="*/ 0 h 3029171"/>
                <a:gd name="connsiteX0" fmla="*/ 2247810 w 2753791"/>
                <a:gd name="connsiteY0" fmla="*/ 0 h 3073776"/>
                <a:gd name="connsiteX1" fmla="*/ 0 w 2753791"/>
                <a:gd name="connsiteY1" fmla="*/ 3070245 h 3073776"/>
                <a:gd name="connsiteX2" fmla="*/ 2753791 w 2753791"/>
                <a:gd name="connsiteY2" fmla="*/ 3073776 h 3073776"/>
                <a:gd name="connsiteX3" fmla="*/ 2247810 w 2753791"/>
                <a:gd name="connsiteY3" fmla="*/ 0 h 3073776"/>
                <a:gd name="connsiteX0" fmla="*/ 2311420 w 2817401"/>
                <a:gd name="connsiteY0" fmla="*/ 0 h 3073776"/>
                <a:gd name="connsiteX1" fmla="*/ 0 w 2817401"/>
                <a:gd name="connsiteY1" fmla="*/ 3062294 h 3073776"/>
                <a:gd name="connsiteX2" fmla="*/ 2817401 w 2817401"/>
                <a:gd name="connsiteY2" fmla="*/ 3073776 h 3073776"/>
                <a:gd name="connsiteX3" fmla="*/ 2311420 w 2817401"/>
                <a:gd name="connsiteY3" fmla="*/ 0 h 3073776"/>
                <a:gd name="connsiteX0" fmla="*/ 2311420 w 2817401"/>
                <a:gd name="connsiteY0" fmla="*/ 0 h 3089589"/>
                <a:gd name="connsiteX1" fmla="*/ 0 w 2817401"/>
                <a:gd name="connsiteY1" fmla="*/ 3089589 h 3089589"/>
                <a:gd name="connsiteX2" fmla="*/ 2817401 w 2817401"/>
                <a:gd name="connsiteY2" fmla="*/ 3073776 h 3089589"/>
                <a:gd name="connsiteX3" fmla="*/ 2311420 w 2817401"/>
                <a:gd name="connsiteY3" fmla="*/ 0 h 3089589"/>
                <a:gd name="connsiteX0" fmla="*/ 2306657 w 2812638"/>
                <a:gd name="connsiteY0" fmla="*/ 0 h 3089589"/>
                <a:gd name="connsiteX1" fmla="*/ 0 w 2812638"/>
                <a:gd name="connsiteY1" fmla="*/ 3089589 h 3089589"/>
                <a:gd name="connsiteX2" fmla="*/ 2812638 w 2812638"/>
                <a:gd name="connsiteY2" fmla="*/ 3073776 h 3089589"/>
                <a:gd name="connsiteX3" fmla="*/ 2306657 w 2812638"/>
                <a:gd name="connsiteY3" fmla="*/ 0 h 3089589"/>
                <a:gd name="connsiteX0" fmla="*/ 2306657 w 2812638"/>
                <a:gd name="connsiteY0" fmla="*/ 0 h 3084826"/>
                <a:gd name="connsiteX1" fmla="*/ 0 w 2812638"/>
                <a:gd name="connsiteY1" fmla="*/ 3084826 h 3084826"/>
                <a:gd name="connsiteX2" fmla="*/ 2812638 w 2812638"/>
                <a:gd name="connsiteY2" fmla="*/ 3073776 h 3084826"/>
                <a:gd name="connsiteX3" fmla="*/ 2306657 w 2812638"/>
                <a:gd name="connsiteY3" fmla="*/ 0 h 3084826"/>
                <a:gd name="connsiteX0" fmla="*/ 2292370 w 2798351"/>
                <a:gd name="connsiteY0" fmla="*/ 0 h 3084826"/>
                <a:gd name="connsiteX1" fmla="*/ 0 w 2798351"/>
                <a:gd name="connsiteY1" fmla="*/ 3084826 h 3084826"/>
                <a:gd name="connsiteX2" fmla="*/ 2798351 w 2798351"/>
                <a:gd name="connsiteY2" fmla="*/ 3073776 h 3084826"/>
                <a:gd name="connsiteX3" fmla="*/ 2292370 w 279835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311420 w 2804701"/>
                <a:gd name="connsiteY0" fmla="*/ 0 h 3084826"/>
                <a:gd name="connsiteX1" fmla="*/ 0 w 2804701"/>
                <a:gd name="connsiteY1" fmla="*/ 3084826 h 3084826"/>
                <a:gd name="connsiteX2" fmla="*/ 2804701 w 2804701"/>
                <a:gd name="connsiteY2" fmla="*/ 3073776 h 3084826"/>
                <a:gd name="connsiteX3" fmla="*/ 2311420 w 2804701"/>
                <a:gd name="connsiteY3" fmla="*/ 0 h 3084826"/>
                <a:gd name="connsiteX0" fmla="*/ 2311420 w 2804701"/>
                <a:gd name="connsiteY0" fmla="*/ 0 h 3087424"/>
                <a:gd name="connsiteX1" fmla="*/ 0 w 2804701"/>
                <a:gd name="connsiteY1" fmla="*/ 3084826 h 3087424"/>
                <a:gd name="connsiteX2" fmla="*/ 2804701 w 2804701"/>
                <a:gd name="connsiteY2" fmla="*/ 3087424 h 3087424"/>
                <a:gd name="connsiteX3" fmla="*/ 2311420 w 2804701"/>
                <a:gd name="connsiteY3" fmla="*/ 0 h 3087424"/>
                <a:gd name="connsiteX0" fmla="*/ 2311420 w 2818349"/>
                <a:gd name="connsiteY0" fmla="*/ 0 h 3087424"/>
                <a:gd name="connsiteX1" fmla="*/ 0 w 2818349"/>
                <a:gd name="connsiteY1" fmla="*/ 3084826 h 3087424"/>
                <a:gd name="connsiteX2" fmla="*/ 2818349 w 2818349"/>
                <a:gd name="connsiteY2" fmla="*/ 3087424 h 3087424"/>
                <a:gd name="connsiteX3" fmla="*/ 2311420 w 2818349"/>
                <a:gd name="connsiteY3" fmla="*/ 0 h 3087424"/>
              </a:gdLst>
              <a:ahLst/>
              <a:cxnLst>
                <a:cxn ang="0">
                  <a:pos x="connsiteX0" y="connsiteY0"/>
                </a:cxn>
                <a:cxn ang="0">
                  <a:pos x="connsiteX1" y="connsiteY1"/>
                </a:cxn>
                <a:cxn ang="0">
                  <a:pos x="connsiteX2" y="connsiteY2"/>
                </a:cxn>
                <a:cxn ang="0">
                  <a:pos x="connsiteX3" y="connsiteY3"/>
                </a:cxn>
              </a:cxnLst>
              <a:rect l="l" t="t" r="r" b="b"/>
              <a:pathLst>
                <a:path w="2818349" h="3087424">
                  <a:moveTo>
                    <a:pt x="2311420" y="0"/>
                  </a:moveTo>
                  <a:lnTo>
                    <a:pt x="0" y="3084826"/>
                  </a:lnTo>
                  <a:lnTo>
                    <a:pt x="2818349" y="3087424"/>
                  </a:lnTo>
                  <a:lnTo>
                    <a:pt x="2311420" y="0"/>
                  </a:lnTo>
                  <a:close/>
                </a:path>
              </a:pathLst>
            </a:custGeom>
            <a:gradFill>
              <a:gsLst>
                <a:gs pos="100000">
                  <a:schemeClr val="accent3"/>
                </a:gs>
                <a:gs pos="32000">
                  <a:schemeClr val="accent2"/>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6" name="Freeform 35"/>
            <p:cNvSpPr/>
            <p:nvPr/>
          </p:nvSpPr>
          <p:spPr>
            <a:xfrm>
              <a:off x="7660347" y="1094096"/>
              <a:ext cx="4531653" cy="1344304"/>
            </a:xfrm>
            <a:custGeom>
              <a:avLst/>
              <a:gdLst>
                <a:gd name="connsiteX0" fmla="*/ 0 w 4533900"/>
                <a:gd name="connsiteY0" fmla="*/ 142875 h 1371600"/>
                <a:gd name="connsiteX1" fmla="*/ 4533900 w 4533900"/>
                <a:gd name="connsiteY1" fmla="*/ 0 h 1371600"/>
                <a:gd name="connsiteX2" fmla="*/ 2043113 w 4533900"/>
                <a:gd name="connsiteY2" fmla="*/ 1371600 h 1371600"/>
                <a:gd name="connsiteX3" fmla="*/ 0 w 4533900"/>
                <a:gd name="connsiteY3" fmla="*/ 142875 h 1371600"/>
                <a:gd name="connsiteX0" fmla="*/ 0 w 4533900"/>
                <a:gd name="connsiteY0" fmla="*/ 142875 h 1371600"/>
                <a:gd name="connsiteX1" fmla="*/ 4533900 w 4533900"/>
                <a:gd name="connsiteY1" fmla="*/ 0 h 1371600"/>
                <a:gd name="connsiteX2" fmla="*/ 2021848 w 4533900"/>
                <a:gd name="connsiteY2" fmla="*/ 1371600 h 1371600"/>
                <a:gd name="connsiteX3" fmla="*/ 0 w 4533900"/>
                <a:gd name="connsiteY3" fmla="*/ 142875 h 1371600"/>
                <a:gd name="connsiteX0" fmla="*/ 0 w 4544532"/>
                <a:gd name="connsiteY0" fmla="*/ 153508 h 1371600"/>
                <a:gd name="connsiteX1" fmla="*/ 4544532 w 4544532"/>
                <a:gd name="connsiteY1" fmla="*/ 0 h 1371600"/>
                <a:gd name="connsiteX2" fmla="*/ 2032480 w 4544532"/>
                <a:gd name="connsiteY2" fmla="*/ 1371600 h 1371600"/>
                <a:gd name="connsiteX3" fmla="*/ 0 w 4544532"/>
                <a:gd name="connsiteY3" fmla="*/ 153508 h 1371600"/>
                <a:gd name="connsiteX0" fmla="*/ 0 w 4544532"/>
                <a:gd name="connsiteY0" fmla="*/ 142875 h 1371600"/>
                <a:gd name="connsiteX1" fmla="*/ 4544532 w 4544532"/>
                <a:gd name="connsiteY1" fmla="*/ 0 h 1371600"/>
                <a:gd name="connsiteX2" fmla="*/ 2032480 w 4544532"/>
                <a:gd name="connsiteY2" fmla="*/ 1371600 h 1371600"/>
                <a:gd name="connsiteX3" fmla="*/ 0 w 4544532"/>
                <a:gd name="connsiteY3" fmla="*/ 142875 h 1371600"/>
                <a:gd name="connsiteX0" fmla="*/ 0 w 4536805"/>
                <a:gd name="connsiteY0" fmla="*/ 148026 h 1371600"/>
                <a:gd name="connsiteX1" fmla="*/ 4536805 w 4536805"/>
                <a:gd name="connsiteY1" fmla="*/ 0 h 1371600"/>
                <a:gd name="connsiteX2" fmla="*/ 2024753 w 4536805"/>
                <a:gd name="connsiteY2" fmla="*/ 1371600 h 1371600"/>
                <a:gd name="connsiteX3" fmla="*/ 0 w 4536805"/>
                <a:gd name="connsiteY3" fmla="*/ 148026 h 1371600"/>
                <a:gd name="connsiteX0" fmla="*/ 0 w 4531653"/>
                <a:gd name="connsiteY0" fmla="*/ 142874 h 1371600"/>
                <a:gd name="connsiteX1" fmla="*/ 4531653 w 4531653"/>
                <a:gd name="connsiteY1" fmla="*/ 0 h 1371600"/>
                <a:gd name="connsiteX2" fmla="*/ 2019601 w 4531653"/>
                <a:gd name="connsiteY2" fmla="*/ 1371600 h 1371600"/>
                <a:gd name="connsiteX3" fmla="*/ 0 w 4531653"/>
                <a:gd name="connsiteY3" fmla="*/ 142874 h 1371600"/>
                <a:gd name="connsiteX0" fmla="*/ 0 w 3944799"/>
                <a:gd name="connsiteY0" fmla="*/ 33692 h 1262418"/>
                <a:gd name="connsiteX1" fmla="*/ 3944799 w 3944799"/>
                <a:gd name="connsiteY1" fmla="*/ 0 h 1262418"/>
                <a:gd name="connsiteX2" fmla="*/ 2019601 w 3944799"/>
                <a:gd name="connsiteY2" fmla="*/ 1262418 h 1262418"/>
                <a:gd name="connsiteX3" fmla="*/ 0 w 3944799"/>
                <a:gd name="connsiteY3" fmla="*/ 33692 h 1262418"/>
                <a:gd name="connsiteX0" fmla="*/ 0 w 4531653"/>
                <a:gd name="connsiteY0" fmla="*/ 115578 h 1344304"/>
                <a:gd name="connsiteX1" fmla="*/ 4531653 w 4531653"/>
                <a:gd name="connsiteY1" fmla="*/ 0 h 1344304"/>
                <a:gd name="connsiteX2" fmla="*/ 2019601 w 4531653"/>
                <a:gd name="connsiteY2" fmla="*/ 1344304 h 1344304"/>
                <a:gd name="connsiteX3" fmla="*/ 0 w 4531653"/>
                <a:gd name="connsiteY3" fmla="*/ 115578 h 1344304"/>
              </a:gdLst>
              <a:ahLst/>
              <a:cxnLst>
                <a:cxn ang="0">
                  <a:pos x="connsiteX0" y="connsiteY0"/>
                </a:cxn>
                <a:cxn ang="0">
                  <a:pos x="connsiteX1" y="connsiteY1"/>
                </a:cxn>
                <a:cxn ang="0">
                  <a:pos x="connsiteX2" y="connsiteY2"/>
                </a:cxn>
                <a:cxn ang="0">
                  <a:pos x="connsiteX3" y="connsiteY3"/>
                </a:cxn>
              </a:cxnLst>
              <a:rect l="l" t="t" r="r" b="b"/>
              <a:pathLst>
                <a:path w="4531653" h="1344304">
                  <a:moveTo>
                    <a:pt x="0" y="115578"/>
                  </a:moveTo>
                  <a:lnTo>
                    <a:pt x="4531653" y="0"/>
                  </a:lnTo>
                  <a:lnTo>
                    <a:pt x="2019601" y="1344304"/>
                  </a:lnTo>
                  <a:lnTo>
                    <a:pt x="0" y="115578"/>
                  </a:lnTo>
                  <a:close/>
                </a:path>
              </a:pathLst>
            </a:custGeom>
            <a:gradFill>
              <a:gsLst>
                <a:gs pos="100000">
                  <a:schemeClr val="accent3"/>
                </a:gs>
                <a:gs pos="44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7" name="Freeform 36"/>
            <p:cNvSpPr/>
            <p:nvPr/>
          </p:nvSpPr>
          <p:spPr>
            <a:xfrm>
              <a:off x="4067336" y="4700371"/>
              <a:ext cx="4645354" cy="2166557"/>
            </a:xfrm>
            <a:custGeom>
              <a:avLst/>
              <a:gdLst>
                <a:gd name="connsiteX0" fmla="*/ 0 w 4632158"/>
                <a:gd name="connsiteY0" fmla="*/ 1239253 h 2129590"/>
                <a:gd name="connsiteX1" fmla="*/ 3645569 w 4632158"/>
                <a:gd name="connsiteY1" fmla="*/ 0 h 2129590"/>
                <a:gd name="connsiteX2" fmla="*/ 4632158 w 4632158"/>
                <a:gd name="connsiteY2" fmla="*/ 2129590 h 2129590"/>
                <a:gd name="connsiteX3" fmla="*/ 0 w 4632158"/>
                <a:gd name="connsiteY3" fmla="*/ 1239253 h 2129590"/>
                <a:gd name="connsiteX0" fmla="*/ 0 w 4632158"/>
                <a:gd name="connsiteY0" fmla="*/ 1243228 h 2133565"/>
                <a:gd name="connsiteX1" fmla="*/ 3641593 w 4632158"/>
                <a:gd name="connsiteY1" fmla="*/ 0 h 2133565"/>
                <a:gd name="connsiteX2" fmla="*/ 4632158 w 4632158"/>
                <a:gd name="connsiteY2" fmla="*/ 2133565 h 2133565"/>
                <a:gd name="connsiteX3" fmla="*/ 0 w 4632158"/>
                <a:gd name="connsiteY3" fmla="*/ 1243228 h 2133565"/>
                <a:gd name="connsiteX0" fmla="*/ 0 w 4656011"/>
                <a:gd name="connsiteY0" fmla="*/ 1243228 h 2157419"/>
                <a:gd name="connsiteX1" fmla="*/ 3641593 w 4656011"/>
                <a:gd name="connsiteY1" fmla="*/ 0 h 2157419"/>
                <a:gd name="connsiteX2" fmla="*/ 4656011 w 4656011"/>
                <a:gd name="connsiteY2" fmla="*/ 2157419 h 2157419"/>
                <a:gd name="connsiteX3" fmla="*/ 0 w 4656011"/>
                <a:gd name="connsiteY3" fmla="*/ 1243228 h 2157419"/>
                <a:gd name="connsiteX0" fmla="*/ 0 w 4659987"/>
                <a:gd name="connsiteY0" fmla="*/ 1247204 h 2157419"/>
                <a:gd name="connsiteX1" fmla="*/ 3645569 w 4659987"/>
                <a:gd name="connsiteY1" fmla="*/ 0 h 2157419"/>
                <a:gd name="connsiteX2" fmla="*/ 4659987 w 4659987"/>
                <a:gd name="connsiteY2" fmla="*/ 2157419 h 2157419"/>
                <a:gd name="connsiteX3" fmla="*/ 0 w 4659987"/>
                <a:gd name="connsiteY3" fmla="*/ 1247204 h 2157419"/>
                <a:gd name="connsiteX0" fmla="*/ 0 w 4667938"/>
                <a:gd name="connsiteY0" fmla="*/ 1263107 h 2157419"/>
                <a:gd name="connsiteX1" fmla="*/ 3653520 w 4667938"/>
                <a:gd name="connsiteY1" fmla="*/ 0 h 2157419"/>
                <a:gd name="connsiteX2" fmla="*/ 4667938 w 4667938"/>
                <a:gd name="connsiteY2" fmla="*/ 2157419 h 2157419"/>
                <a:gd name="connsiteX3" fmla="*/ 0 w 4667938"/>
                <a:gd name="connsiteY3" fmla="*/ 1263107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59987"/>
                <a:gd name="connsiteY0" fmla="*/ 1251181 h 2157419"/>
                <a:gd name="connsiteX1" fmla="*/ 3645569 w 4659987"/>
                <a:gd name="connsiteY1" fmla="*/ 0 h 2157419"/>
                <a:gd name="connsiteX2" fmla="*/ 4659987 w 4659987"/>
                <a:gd name="connsiteY2" fmla="*/ 2157419 h 2157419"/>
                <a:gd name="connsiteX3" fmla="*/ 0 w 4659987"/>
                <a:gd name="connsiteY3" fmla="*/ 1251181 h 2157419"/>
                <a:gd name="connsiteX0" fmla="*/ 0 w 4674275"/>
                <a:gd name="connsiteY0" fmla="*/ 1251181 h 2157419"/>
                <a:gd name="connsiteX1" fmla="*/ 3645569 w 4674275"/>
                <a:gd name="connsiteY1" fmla="*/ 0 h 2157419"/>
                <a:gd name="connsiteX2" fmla="*/ 4674275 w 4674275"/>
                <a:gd name="connsiteY2" fmla="*/ 2157419 h 2157419"/>
                <a:gd name="connsiteX3" fmla="*/ 0 w 4674275"/>
                <a:gd name="connsiteY3" fmla="*/ 1251181 h 2157419"/>
                <a:gd name="connsiteX0" fmla="*/ 0 w 4683800"/>
                <a:gd name="connsiteY0" fmla="*/ 1251181 h 2157419"/>
                <a:gd name="connsiteX1" fmla="*/ 3655094 w 4683800"/>
                <a:gd name="connsiteY1" fmla="*/ 0 h 2157419"/>
                <a:gd name="connsiteX2" fmla="*/ 4683800 w 4683800"/>
                <a:gd name="connsiteY2" fmla="*/ 2157419 h 2157419"/>
                <a:gd name="connsiteX3" fmla="*/ 0 w 4683800"/>
                <a:gd name="connsiteY3" fmla="*/ 1251181 h 2157419"/>
                <a:gd name="connsiteX0" fmla="*/ 0 w 4695230"/>
                <a:gd name="connsiteY0" fmla="*/ 1251181 h 2157419"/>
                <a:gd name="connsiteX1" fmla="*/ 3666524 w 4695230"/>
                <a:gd name="connsiteY1" fmla="*/ 0 h 2157419"/>
                <a:gd name="connsiteX2" fmla="*/ 4695230 w 4695230"/>
                <a:gd name="connsiteY2" fmla="*/ 2157419 h 2157419"/>
                <a:gd name="connsiteX3" fmla="*/ 0 w 4695230"/>
                <a:gd name="connsiteY3" fmla="*/ 1251181 h 2157419"/>
                <a:gd name="connsiteX0" fmla="*/ 0 w 4695230"/>
                <a:gd name="connsiteY0" fmla="*/ 1251181 h 2171067"/>
                <a:gd name="connsiteX1" fmla="*/ 3666524 w 4695230"/>
                <a:gd name="connsiteY1" fmla="*/ 0 h 2171067"/>
                <a:gd name="connsiteX2" fmla="*/ 4695230 w 4695230"/>
                <a:gd name="connsiteY2" fmla="*/ 2171067 h 2171067"/>
                <a:gd name="connsiteX3" fmla="*/ 0 w 4695230"/>
                <a:gd name="connsiteY3" fmla="*/ 1251181 h 2171067"/>
                <a:gd name="connsiteX0" fmla="*/ 0 w 4708878"/>
                <a:gd name="connsiteY0" fmla="*/ 1251181 h 2184715"/>
                <a:gd name="connsiteX1" fmla="*/ 3666524 w 4708878"/>
                <a:gd name="connsiteY1" fmla="*/ 0 h 2184715"/>
                <a:gd name="connsiteX2" fmla="*/ 4708878 w 4708878"/>
                <a:gd name="connsiteY2" fmla="*/ 2184715 h 2184715"/>
                <a:gd name="connsiteX3" fmla="*/ 0 w 4708878"/>
                <a:gd name="connsiteY3" fmla="*/ 1251181 h 2184715"/>
                <a:gd name="connsiteX0" fmla="*/ 0 w 4722526"/>
                <a:gd name="connsiteY0" fmla="*/ 1251181 h 2198363"/>
                <a:gd name="connsiteX1" fmla="*/ 3666524 w 4722526"/>
                <a:gd name="connsiteY1" fmla="*/ 0 h 2198363"/>
                <a:gd name="connsiteX2" fmla="*/ 4722526 w 4722526"/>
                <a:gd name="connsiteY2" fmla="*/ 2198363 h 2198363"/>
                <a:gd name="connsiteX3" fmla="*/ 0 w 4722526"/>
                <a:gd name="connsiteY3" fmla="*/ 1251181 h 2198363"/>
                <a:gd name="connsiteX0" fmla="*/ 0 w 4658916"/>
                <a:gd name="connsiteY0" fmla="*/ 1251181 h 2190411"/>
                <a:gd name="connsiteX1" fmla="*/ 3666524 w 4658916"/>
                <a:gd name="connsiteY1" fmla="*/ 0 h 2190411"/>
                <a:gd name="connsiteX2" fmla="*/ 4658916 w 4658916"/>
                <a:gd name="connsiteY2" fmla="*/ 2190411 h 2190411"/>
                <a:gd name="connsiteX3" fmla="*/ 0 w 4658916"/>
                <a:gd name="connsiteY3" fmla="*/ 1251181 h 2190411"/>
                <a:gd name="connsiteX0" fmla="*/ 0 w 4658916"/>
                <a:gd name="connsiteY0" fmla="*/ 1251181 h 2166557"/>
                <a:gd name="connsiteX1" fmla="*/ 3666524 w 4658916"/>
                <a:gd name="connsiteY1" fmla="*/ 0 h 2166557"/>
                <a:gd name="connsiteX2" fmla="*/ 4658916 w 4658916"/>
                <a:gd name="connsiteY2" fmla="*/ 2166557 h 2166557"/>
                <a:gd name="connsiteX3" fmla="*/ 0 w 4658916"/>
                <a:gd name="connsiteY3" fmla="*/ 1251181 h 2166557"/>
                <a:gd name="connsiteX0" fmla="*/ 0 w 4670136"/>
                <a:gd name="connsiteY0" fmla="*/ 1251181 h 2166557"/>
                <a:gd name="connsiteX1" fmla="*/ 3677744 w 4670136"/>
                <a:gd name="connsiteY1" fmla="*/ 0 h 2166557"/>
                <a:gd name="connsiteX2" fmla="*/ 4670136 w 4670136"/>
                <a:gd name="connsiteY2" fmla="*/ 2166557 h 2166557"/>
                <a:gd name="connsiteX3" fmla="*/ 0 w 4670136"/>
                <a:gd name="connsiteY3" fmla="*/ 1251181 h 2166557"/>
                <a:gd name="connsiteX0" fmla="*/ 0 w 4653306"/>
                <a:gd name="connsiteY0" fmla="*/ 1251181 h 2166557"/>
                <a:gd name="connsiteX1" fmla="*/ 3660914 w 4653306"/>
                <a:gd name="connsiteY1" fmla="*/ 0 h 2166557"/>
                <a:gd name="connsiteX2" fmla="*/ 4653306 w 4653306"/>
                <a:gd name="connsiteY2" fmla="*/ 2166557 h 2166557"/>
                <a:gd name="connsiteX3" fmla="*/ 0 w 4653306"/>
                <a:gd name="connsiteY3" fmla="*/ 1251181 h 2166557"/>
                <a:gd name="connsiteX0" fmla="*/ 0 w 4001299"/>
                <a:gd name="connsiteY0" fmla="*/ 869518 h 2166557"/>
                <a:gd name="connsiteX1" fmla="*/ 3008907 w 4001299"/>
                <a:gd name="connsiteY1" fmla="*/ 0 h 2166557"/>
                <a:gd name="connsiteX2" fmla="*/ 4001299 w 4001299"/>
                <a:gd name="connsiteY2" fmla="*/ 2166557 h 2166557"/>
                <a:gd name="connsiteX3" fmla="*/ 0 w 4001299"/>
                <a:gd name="connsiteY3" fmla="*/ 869518 h 2166557"/>
                <a:gd name="connsiteX0" fmla="*/ 0 w 4645354"/>
                <a:gd name="connsiteY0" fmla="*/ 1251181 h 2166557"/>
                <a:gd name="connsiteX1" fmla="*/ 3652962 w 4645354"/>
                <a:gd name="connsiteY1" fmla="*/ 0 h 2166557"/>
                <a:gd name="connsiteX2" fmla="*/ 4645354 w 4645354"/>
                <a:gd name="connsiteY2" fmla="*/ 2166557 h 2166557"/>
                <a:gd name="connsiteX3" fmla="*/ 0 w 4645354"/>
                <a:gd name="connsiteY3" fmla="*/ 1251181 h 2166557"/>
                <a:gd name="connsiteX0" fmla="*/ 0 w 4645354"/>
                <a:gd name="connsiteY0" fmla="*/ 1243230 h 2166557"/>
                <a:gd name="connsiteX1" fmla="*/ 3652962 w 4645354"/>
                <a:gd name="connsiteY1" fmla="*/ 0 h 2166557"/>
                <a:gd name="connsiteX2" fmla="*/ 4645354 w 4645354"/>
                <a:gd name="connsiteY2" fmla="*/ 2166557 h 2166557"/>
                <a:gd name="connsiteX3" fmla="*/ 0 w 4645354"/>
                <a:gd name="connsiteY3" fmla="*/ 1243230 h 2166557"/>
              </a:gdLst>
              <a:ahLst/>
              <a:cxnLst>
                <a:cxn ang="0">
                  <a:pos x="connsiteX0" y="connsiteY0"/>
                </a:cxn>
                <a:cxn ang="0">
                  <a:pos x="connsiteX1" y="connsiteY1"/>
                </a:cxn>
                <a:cxn ang="0">
                  <a:pos x="connsiteX2" y="connsiteY2"/>
                </a:cxn>
                <a:cxn ang="0">
                  <a:pos x="connsiteX3" y="connsiteY3"/>
                </a:cxn>
              </a:cxnLst>
              <a:rect l="l" t="t" r="r" b="b"/>
              <a:pathLst>
                <a:path w="4645354" h="2166557">
                  <a:moveTo>
                    <a:pt x="0" y="1243230"/>
                  </a:moveTo>
                  <a:lnTo>
                    <a:pt x="3652962" y="0"/>
                  </a:lnTo>
                  <a:lnTo>
                    <a:pt x="4645354" y="2166557"/>
                  </a:lnTo>
                  <a:lnTo>
                    <a:pt x="0" y="1243230"/>
                  </a:lnTo>
                  <a:close/>
                </a:path>
              </a:pathLst>
            </a:custGeom>
            <a:gradFill>
              <a:gsLst>
                <a:gs pos="100000">
                  <a:schemeClr val="accent3"/>
                </a:gs>
                <a:gs pos="46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8" name="Freeform 37"/>
            <p:cNvSpPr/>
            <p:nvPr/>
          </p:nvSpPr>
          <p:spPr>
            <a:xfrm>
              <a:off x="3541852" y="3007895"/>
              <a:ext cx="2834884" cy="2947737"/>
            </a:xfrm>
            <a:custGeom>
              <a:avLst/>
              <a:gdLst>
                <a:gd name="connsiteX0" fmla="*/ 0 w 2791326"/>
                <a:gd name="connsiteY0" fmla="*/ 1816768 h 2947737"/>
                <a:gd name="connsiteX1" fmla="*/ 493294 w 2791326"/>
                <a:gd name="connsiteY1" fmla="*/ 2947737 h 2947737"/>
                <a:gd name="connsiteX2" fmla="*/ 2791326 w 2791326"/>
                <a:gd name="connsiteY2" fmla="*/ 0 h 2947737"/>
                <a:gd name="connsiteX3" fmla="*/ 0 w 2791326"/>
                <a:gd name="connsiteY3" fmla="*/ 1816768 h 2947737"/>
                <a:gd name="connsiteX0" fmla="*/ 0 w 2799638"/>
                <a:gd name="connsiteY0" fmla="*/ 1845863 h 2947737"/>
                <a:gd name="connsiteX1" fmla="*/ 501606 w 2799638"/>
                <a:gd name="connsiteY1" fmla="*/ 2947737 h 2947737"/>
                <a:gd name="connsiteX2" fmla="*/ 2799638 w 2799638"/>
                <a:gd name="connsiteY2" fmla="*/ 0 h 2947737"/>
                <a:gd name="connsiteX3" fmla="*/ 0 w 2799638"/>
                <a:gd name="connsiteY3" fmla="*/ 1845863 h 2947737"/>
                <a:gd name="connsiteX0" fmla="*/ 0 w 2826933"/>
                <a:gd name="connsiteY0" fmla="*/ 1886806 h 2947737"/>
                <a:gd name="connsiteX1" fmla="*/ 528901 w 2826933"/>
                <a:gd name="connsiteY1" fmla="*/ 2947737 h 2947737"/>
                <a:gd name="connsiteX2" fmla="*/ 2826933 w 2826933"/>
                <a:gd name="connsiteY2" fmla="*/ 0 h 2947737"/>
                <a:gd name="connsiteX3" fmla="*/ 0 w 2826933"/>
                <a:gd name="connsiteY3" fmla="*/ 1886806 h 2947737"/>
                <a:gd name="connsiteX0" fmla="*/ 0 w 2826933"/>
                <a:gd name="connsiteY0" fmla="*/ 1859510 h 2947737"/>
                <a:gd name="connsiteX1" fmla="*/ 528901 w 2826933"/>
                <a:gd name="connsiteY1" fmla="*/ 2947737 h 2947737"/>
                <a:gd name="connsiteX2" fmla="*/ 2826933 w 2826933"/>
                <a:gd name="connsiteY2" fmla="*/ 0 h 2947737"/>
                <a:gd name="connsiteX3" fmla="*/ 0 w 2826933"/>
                <a:gd name="connsiteY3" fmla="*/ 1859510 h 2947737"/>
                <a:gd name="connsiteX0" fmla="*/ 0 w 2826933"/>
                <a:gd name="connsiteY0" fmla="*/ 1859510 h 2947737"/>
                <a:gd name="connsiteX1" fmla="*/ 523291 w 2826933"/>
                <a:gd name="connsiteY1" fmla="*/ 2947737 h 2947737"/>
                <a:gd name="connsiteX2" fmla="*/ 2826933 w 2826933"/>
                <a:gd name="connsiteY2" fmla="*/ 0 h 2947737"/>
                <a:gd name="connsiteX3" fmla="*/ 0 w 2826933"/>
                <a:gd name="connsiteY3" fmla="*/ 1859510 h 2947737"/>
                <a:gd name="connsiteX0" fmla="*/ 0 w 2834884"/>
                <a:gd name="connsiteY0" fmla="*/ 1867462 h 2947737"/>
                <a:gd name="connsiteX1" fmla="*/ 531242 w 2834884"/>
                <a:gd name="connsiteY1" fmla="*/ 2947737 h 2947737"/>
                <a:gd name="connsiteX2" fmla="*/ 2834884 w 2834884"/>
                <a:gd name="connsiteY2" fmla="*/ 0 h 2947737"/>
                <a:gd name="connsiteX3" fmla="*/ 0 w 2834884"/>
                <a:gd name="connsiteY3" fmla="*/ 1867462 h 2947737"/>
              </a:gdLst>
              <a:ahLst/>
              <a:cxnLst>
                <a:cxn ang="0">
                  <a:pos x="connsiteX0" y="connsiteY0"/>
                </a:cxn>
                <a:cxn ang="0">
                  <a:pos x="connsiteX1" y="connsiteY1"/>
                </a:cxn>
                <a:cxn ang="0">
                  <a:pos x="connsiteX2" y="connsiteY2"/>
                </a:cxn>
                <a:cxn ang="0">
                  <a:pos x="connsiteX3" y="connsiteY3"/>
                </a:cxn>
              </a:cxnLst>
              <a:rect l="l" t="t" r="r" b="b"/>
              <a:pathLst>
                <a:path w="2834884" h="2947737">
                  <a:moveTo>
                    <a:pt x="0" y="1867462"/>
                  </a:moveTo>
                  <a:lnTo>
                    <a:pt x="531242" y="2947737"/>
                  </a:lnTo>
                  <a:lnTo>
                    <a:pt x="2834884" y="0"/>
                  </a:lnTo>
                  <a:lnTo>
                    <a:pt x="0" y="1867462"/>
                  </a:lnTo>
                  <a:close/>
                </a:path>
              </a:pathLst>
            </a:custGeom>
            <a:gradFill>
              <a:gsLst>
                <a:gs pos="100000">
                  <a:schemeClr val="accent3"/>
                </a:gs>
                <a:gs pos="44000">
                  <a:schemeClr val="accent2"/>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grpSp>
      <p:sp>
        <p:nvSpPr>
          <p:cNvPr id="39" name="Text Placeholder 45">
            <a:extLst>
              <a:ext uri="{FF2B5EF4-FFF2-40B4-BE49-F238E27FC236}">
                <a16:creationId xmlns:a16="http://schemas.microsoft.com/office/drawing/2014/main" id="{8B252A1D-CC01-724F-82EB-AE41A3B6DABA}"/>
              </a:ext>
            </a:extLst>
          </p:cNvPr>
          <p:cNvSpPr>
            <a:spLocks noGrp="1"/>
          </p:cNvSpPr>
          <p:nvPr>
            <p:ph type="body" sz="quarter" idx="10" hasCustomPrompt="1"/>
          </p:nvPr>
        </p:nvSpPr>
        <p:spPr>
          <a:xfrm>
            <a:off x="374904" y="2743200"/>
            <a:ext cx="8291512" cy="1014413"/>
          </a:xfrm>
        </p:spPr>
        <p:txBody>
          <a:bodyPr/>
          <a:lstStyle>
            <a:lvl1pPr>
              <a:defRPr sz="5000">
                <a:solidFill>
                  <a:schemeClr val="bg1"/>
                </a:solidFill>
                <a:latin typeface="+mj-lt"/>
              </a:defRPr>
            </a:lvl1pPr>
          </a:lstStyle>
          <a:p>
            <a:pPr lvl="0"/>
            <a:r>
              <a:rPr lang="en-US"/>
              <a:t>Divider Slide</a:t>
            </a:r>
          </a:p>
        </p:txBody>
      </p:sp>
    </p:spTree>
    <p:extLst>
      <p:ext uri="{BB962C8B-B14F-4D97-AF65-F5344CB8AC3E}">
        <p14:creationId xmlns:p14="http://schemas.microsoft.com/office/powerpoint/2010/main" val="23683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Divider_Mesh">
    <p:spTree>
      <p:nvGrpSpPr>
        <p:cNvPr id="1" name=""/>
        <p:cNvGrpSpPr/>
        <p:nvPr/>
      </p:nvGrpSpPr>
      <p:grpSpPr>
        <a:xfrm>
          <a:off x="0" y="0"/>
          <a:ext cx="0" cy="0"/>
          <a:chOff x="0" y="0"/>
          <a:chExt cx="0" cy="0"/>
        </a:xfrm>
      </p:grpSpPr>
      <p:sp>
        <p:nvSpPr>
          <p:cNvPr id="41" name="Rectangle 40"/>
          <p:cNvSpPr/>
          <p:nvPr userDrawn="1"/>
        </p:nvSpPr>
        <p:spPr>
          <a:xfrm>
            <a:off x="0" y="0"/>
            <a:ext cx="12188952"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0" name="Rectangle 39">
            <a:extLst>
              <a:ext uri="{FF2B5EF4-FFF2-40B4-BE49-F238E27FC236}">
                <a16:creationId xmlns:a16="http://schemas.microsoft.com/office/drawing/2014/main" id="{568CD001-DB0A-434C-A4D9-C996D29C984E}"/>
              </a:ext>
            </a:extLst>
          </p:cNvPr>
          <p:cNvSpPr/>
          <p:nvPr userDrawn="1"/>
        </p:nvSpPr>
        <p:spPr>
          <a:xfrm>
            <a:off x="3532" y="33077"/>
            <a:ext cx="12185420" cy="68295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2" name="Freeform 5">
            <a:extLst>
              <a:ext uri="{FF2B5EF4-FFF2-40B4-BE49-F238E27FC236}">
                <a16:creationId xmlns:a16="http://schemas.microsoft.com/office/drawing/2014/main" id="{664B3331-1A95-491B-A362-BB7B41288F0C}"/>
              </a:ext>
            </a:extLst>
          </p:cNvPr>
          <p:cNvSpPr/>
          <p:nvPr userDrawn="1"/>
        </p:nvSpPr>
        <p:spPr>
          <a:xfrm>
            <a:off x="0" y="3602940"/>
            <a:ext cx="3586808" cy="3259673"/>
          </a:xfrm>
          <a:custGeom>
            <a:avLst/>
            <a:gdLst>
              <a:gd name="connsiteX0" fmla="*/ 1392248 w 3580909"/>
              <a:gd name="connsiteY0" fmla="*/ 0 h 3209249"/>
              <a:gd name="connsiteX1" fmla="*/ 0 w 3580909"/>
              <a:gd name="connsiteY1" fmla="*/ 3209249 h 3209249"/>
              <a:gd name="connsiteX2" fmla="*/ 3580909 w 3580909"/>
              <a:gd name="connsiteY2" fmla="*/ 1215267 h 3209249"/>
              <a:gd name="connsiteX3" fmla="*/ 1392248 w 3580909"/>
              <a:gd name="connsiteY3" fmla="*/ 0 h 3209249"/>
              <a:gd name="connsiteX0" fmla="*/ 1406371 w 3595032"/>
              <a:gd name="connsiteY0" fmla="*/ 0 h 3209249"/>
              <a:gd name="connsiteX1" fmla="*/ 0 w 3595032"/>
              <a:gd name="connsiteY1" fmla="*/ 3209249 h 3209249"/>
              <a:gd name="connsiteX2" fmla="*/ 3595032 w 3595032"/>
              <a:gd name="connsiteY2" fmla="*/ 1215267 h 3209249"/>
              <a:gd name="connsiteX3" fmla="*/ 1406371 w 3595032"/>
              <a:gd name="connsiteY3" fmla="*/ 0 h 3209249"/>
              <a:gd name="connsiteX0" fmla="*/ 1399310 w 3587971"/>
              <a:gd name="connsiteY0" fmla="*/ 0 h 3209249"/>
              <a:gd name="connsiteX1" fmla="*/ 0 w 3587971"/>
              <a:gd name="connsiteY1" fmla="*/ 3209249 h 3209249"/>
              <a:gd name="connsiteX2" fmla="*/ 3587971 w 3587971"/>
              <a:gd name="connsiteY2" fmla="*/ 1215267 h 3209249"/>
              <a:gd name="connsiteX3" fmla="*/ 1399310 w 3587971"/>
              <a:gd name="connsiteY3" fmla="*/ 0 h 3209249"/>
              <a:gd name="connsiteX0" fmla="*/ 1399310 w 3587971"/>
              <a:gd name="connsiteY0" fmla="*/ 0 h 3252111"/>
              <a:gd name="connsiteX1" fmla="*/ 0 w 3587971"/>
              <a:gd name="connsiteY1" fmla="*/ 3252111 h 3252111"/>
              <a:gd name="connsiteX2" fmla="*/ 3587971 w 3587971"/>
              <a:gd name="connsiteY2" fmla="*/ 1258129 h 3252111"/>
              <a:gd name="connsiteX3" fmla="*/ 1399310 w 3587971"/>
              <a:gd name="connsiteY3" fmla="*/ 0 h 3252111"/>
              <a:gd name="connsiteX0" fmla="*/ 1396734 w 3585395"/>
              <a:gd name="connsiteY0" fmla="*/ 0 h 3264990"/>
              <a:gd name="connsiteX1" fmla="*/ 0 w 3585395"/>
              <a:gd name="connsiteY1" fmla="*/ 3264990 h 3264990"/>
              <a:gd name="connsiteX2" fmla="*/ 3585395 w 3585395"/>
              <a:gd name="connsiteY2" fmla="*/ 1258129 h 3264990"/>
              <a:gd name="connsiteX3" fmla="*/ 1396734 w 3585395"/>
              <a:gd name="connsiteY3" fmla="*/ 0 h 3264990"/>
              <a:gd name="connsiteX0" fmla="*/ 1404461 w 3593122"/>
              <a:gd name="connsiteY0" fmla="*/ 0 h 3267566"/>
              <a:gd name="connsiteX1" fmla="*/ 0 w 3593122"/>
              <a:gd name="connsiteY1" fmla="*/ 3267566 h 3267566"/>
              <a:gd name="connsiteX2" fmla="*/ 3593122 w 3593122"/>
              <a:gd name="connsiteY2" fmla="*/ 1258129 h 3267566"/>
              <a:gd name="connsiteX3" fmla="*/ 1404461 w 3593122"/>
              <a:gd name="connsiteY3" fmla="*/ 0 h 3267566"/>
            </a:gdLst>
            <a:ahLst/>
            <a:cxnLst>
              <a:cxn ang="0">
                <a:pos x="connsiteX0" y="connsiteY0"/>
              </a:cxn>
              <a:cxn ang="0">
                <a:pos x="connsiteX1" y="connsiteY1"/>
              </a:cxn>
              <a:cxn ang="0">
                <a:pos x="connsiteX2" y="connsiteY2"/>
              </a:cxn>
              <a:cxn ang="0">
                <a:pos x="connsiteX3" y="connsiteY3"/>
              </a:cxn>
            </a:cxnLst>
            <a:rect l="l" t="t" r="r" b="b"/>
            <a:pathLst>
              <a:path w="3593122" h="3267566">
                <a:moveTo>
                  <a:pt x="1404461" y="0"/>
                </a:moveTo>
                <a:lnTo>
                  <a:pt x="0" y="3267566"/>
                </a:lnTo>
                <a:lnTo>
                  <a:pt x="3593122" y="1258129"/>
                </a:lnTo>
                <a:lnTo>
                  <a:pt x="1404461" y="0"/>
                </a:lnTo>
                <a:close/>
              </a:path>
            </a:pathLst>
          </a:custGeom>
          <a:gradFill>
            <a:gsLst>
              <a:gs pos="15000">
                <a:schemeClr val="accent2"/>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3" name="Freeform 6">
            <a:extLst>
              <a:ext uri="{FF2B5EF4-FFF2-40B4-BE49-F238E27FC236}">
                <a16:creationId xmlns:a16="http://schemas.microsoft.com/office/drawing/2014/main" id="{D4AC202D-B2C2-465A-947A-C1FD0D782096}"/>
              </a:ext>
            </a:extLst>
          </p:cNvPr>
          <p:cNvSpPr/>
          <p:nvPr userDrawn="1"/>
        </p:nvSpPr>
        <p:spPr>
          <a:xfrm>
            <a:off x="1390330" y="1741468"/>
            <a:ext cx="2199979" cy="3164694"/>
          </a:xfrm>
          <a:custGeom>
            <a:avLst/>
            <a:gdLst>
              <a:gd name="connsiteX0" fmla="*/ 1739462 w 2186152"/>
              <a:gd name="connsiteY0" fmla="*/ 0 h 3095296"/>
              <a:gd name="connsiteX1" fmla="*/ 0 w 2186152"/>
              <a:gd name="connsiteY1" fmla="*/ 1891862 h 3095296"/>
              <a:gd name="connsiteX2" fmla="*/ 2186152 w 2186152"/>
              <a:gd name="connsiteY2" fmla="*/ 3095296 h 3095296"/>
              <a:gd name="connsiteX3" fmla="*/ 1739462 w 2186152"/>
              <a:gd name="connsiteY3" fmla="*/ 0 h 3095296"/>
              <a:gd name="connsiteX0" fmla="*/ 1733563 w 2186152"/>
              <a:gd name="connsiteY0" fmla="*/ 0 h 3112994"/>
              <a:gd name="connsiteX1" fmla="*/ 0 w 2186152"/>
              <a:gd name="connsiteY1" fmla="*/ 1909560 h 3112994"/>
              <a:gd name="connsiteX2" fmla="*/ 2186152 w 2186152"/>
              <a:gd name="connsiteY2" fmla="*/ 3112994 h 3112994"/>
              <a:gd name="connsiteX3" fmla="*/ 1733563 w 2186152"/>
              <a:gd name="connsiteY3" fmla="*/ 0 h 3112994"/>
              <a:gd name="connsiteX0" fmla="*/ 1752613 w 2186152"/>
              <a:gd name="connsiteY0" fmla="*/ 0 h 3108232"/>
              <a:gd name="connsiteX1" fmla="*/ 0 w 2186152"/>
              <a:gd name="connsiteY1" fmla="*/ 1904798 h 3108232"/>
              <a:gd name="connsiteX2" fmla="*/ 2186152 w 2186152"/>
              <a:gd name="connsiteY2" fmla="*/ 3108232 h 3108232"/>
              <a:gd name="connsiteX3" fmla="*/ 1752613 w 2186152"/>
              <a:gd name="connsiteY3" fmla="*/ 0 h 3108232"/>
              <a:gd name="connsiteX0" fmla="*/ 1738326 w 2186152"/>
              <a:gd name="connsiteY0" fmla="*/ 0 h 3108232"/>
              <a:gd name="connsiteX1" fmla="*/ 0 w 2186152"/>
              <a:gd name="connsiteY1" fmla="*/ 1904798 h 3108232"/>
              <a:gd name="connsiteX2" fmla="*/ 2186152 w 2186152"/>
              <a:gd name="connsiteY2" fmla="*/ 3108232 h 3108232"/>
              <a:gd name="connsiteX3" fmla="*/ 1738326 w 2186152"/>
              <a:gd name="connsiteY3" fmla="*/ 0 h 3108232"/>
              <a:gd name="connsiteX0" fmla="*/ 1724039 w 2186152"/>
              <a:gd name="connsiteY0" fmla="*/ 0 h 3089182"/>
              <a:gd name="connsiteX1" fmla="*/ 0 w 2186152"/>
              <a:gd name="connsiteY1" fmla="*/ 1885748 h 3089182"/>
              <a:gd name="connsiteX2" fmla="*/ 2186152 w 2186152"/>
              <a:gd name="connsiteY2" fmla="*/ 3089182 h 3089182"/>
              <a:gd name="connsiteX3" fmla="*/ 1724039 w 2186152"/>
              <a:gd name="connsiteY3" fmla="*/ 0 h 3089182"/>
              <a:gd name="connsiteX0" fmla="*/ 1743089 w 2205202"/>
              <a:gd name="connsiteY0" fmla="*/ 0 h 3089182"/>
              <a:gd name="connsiteX1" fmla="*/ 0 w 2205202"/>
              <a:gd name="connsiteY1" fmla="*/ 1861935 h 3089182"/>
              <a:gd name="connsiteX2" fmla="*/ 2205202 w 2205202"/>
              <a:gd name="connsiteY2" fmla="*/ 3089182 h 3089182"/>
              <a:gd name="connsiteX3" fmla="*/ 1743089 w 2205202"/>
              <a:gd name="connsiteY3" fmla="*/ 0 h 3089182"/>
              <a:gd name="connsiteX0" fmla="*/ 1733564 w 2205202"/>
              <a:gd name="connsiteY0" fmla="*/ 0 h 3079657"/>
              <a:gd name="connsiteX1" fmla="*/ 0 w 2205202"/>
              <a:gd name="connsiteY1" fmla="*/ 1852410 h 3079657"/>
              <a:gd name="connsiteX2" fmla="*/ 2205202 w 2205202"/>
              <a:gd name="connsiteY2" fmla="*/ 3079657 h 3079657"/>
              <a:gd name="connsiteX3" fmla="*/ 1733564 w 2205202"/>
              <a:gd name="connsiteY3" fmla="*/ 0 h 3079657"/>
              <a:gd name="connsiteX0" fmla="*/ 1695464 w 2167102"/>
              <a:gd name="connsiteY0" fmla="*/ 0 h 3079657"/>
              <a:gd name="connsiteX1" fmla="*/ 0 w 2167102"/>
              <a:gd name="connsiteY1" fmla="*/ 1871460 h 3079657"/>
              <a:gd name="connsiteX2" fmla="*/ 2167102 w 2167102"/>
              <a:gd name="connsiteY2" fmla="*/ 3079657 h 3079657"/>
              <a:gd name="connsiteX3" fmla="*/ 1695464 w 2167102"/>
              <a:gd name="connsiteY3" fmla="*/ 0 h 3079657"/>
              <a:gd name="connsiteX0" fmla="*/ 1724039 w 2195677"/>
              <a:gd name="connsiteY0" fmla="*/ 0 h 3079657"/>
              <a:gd name="connsiteX1" fmla="*/ 0 w 2195677"/>
              <a:gd name="connsiteY1" fmla="*/ 1866698 h 3079657"/>
              <a:gd name="connsiteX2" fmla="*/ 2195677 w 2195677"/>
              <a:gd name="connsiteY2" fmla="*/ 3079657 h 3079657"/>
              <a:gd name="connsiteX3" fmla="*/ 1724039 w 2195677"/>
              <a:gd name="connsiteY3" fmla="*/ 0 h 3079657"/>
              <a:gd name="connsiteX0" fmla="*/ 1746073 w 2195677"/>
              <a:gd name="connsiteY0" fmla="*/ 0 h 3079657"/>
              <a:gd name="connsiteX1" fmla="*/ 0 w 2195677"/>
              <a:gd name="connsiteY1" fmla="*/ 1866698 h 3079657"/>
              <a:gd name="connsiteX2" fmla="*/ 2195677 w 2195677"/>
              <a:gd name="connsiteY2" fmla="*/ 3079657 h 3079657"/>
              <a:gd name="connsiteX3" fmla="*/ 1746073 w 2195677"/>
              <a:gd name="connsiteY3" fmla="*/ 0 h 3079657"/>
              <a:gd name="connsiteX0" fmla="*/ 1714323 w 2195677"/>
              <a:gd name="connsiteY0" fmla="*/ 0 h 3098707"/>
              <a:gd name="connsiteX1" fmla="*/ 0 w 2195677"/>
              <a:gd name="connsiteY1" fmla="*/ 1885748 h 3098707"/>
              <a:gd name="connsiteX2" fmla="*/ 2195677 w 2195677"/>
              <a:gd name="connsiteY2" fmla="*/ 3098707 h 3098707"/>
              <a:gd name="connsiteX3" fmla="*/ 1714323 w 2195677"/>
              <a:gd name="connsiteY3" fmla="*/ 0 h 3098707"/>
              <a:gd name="connsiteX0" fmla="*/ 1720673 w 2195677"/>
              <a:gd name="connsiteY0" fmla="*/ 0 h 3092357"/>
              <a:gd name="connsiteX1" fmla="*/ 0 w 2195677"/>
              <a:gd name="connsiteY1" fmla="*/ 1879398 h 3092357"/>
              <a:gd name="connsiteX2" fmla="*/ 2195677 w 2195677"/>
              <a:gd name="connsiteY2" fmla="*/ 3092357 h 3092357"/>
              <a:gd name="connsiteX3" fmla="*/ 1720673 w 2195677"/>
              <a:gd name="connsiteY3" fmla="*/ 0 h 3092357"/>
              <a:gd name="connsiteX0" fmla="*/ 1739723 w 2195677"/>
              <a:gd name="connsiteY0" fmla="*/ 0 h 3086007"/>
              <a:gd name="connsiteX1" fmla="*/ 0 w 2195677"/>
              <a:gd name="connsiteY1" fmla="*/ 1873048 h 3086007"/>
              <a:gd name="connsiteX2" fmla="*/ 2195677 w 2195677"/>
              <a:gd name="connsiteY2" fmla="*/ 3086007 h 3086007"/>
              <a:gd name="connsiteX3" fmla="*/ 1739723 w 2195677"/>
              <a:gd name="connsiteY3" fmla="*/ 0 h 3086007"/>
              <a:gd name="connsiteX0" fmla="*/ 1720673 w 2195677"/>
              <a:gd name="connsiteY0" fmla="*/ 0 h 3155857"/>
              <a:gd name="connsiteX1" fmla="*/ 0 w 2195677"/>
              <a:gd name="connsiteY1" fmla="*/ 1942898 h 3155857"/>
              <a:gd name="connsiteX2" fmla="*/ 2195677 w 2195677"/>
              <a:gd name="connsiteY2" fmla="*/ 3155857 h 3155857"/>
              <a:gd name="connsiteX3" fmla="*/ 1720673 w 2195677"/>
              <a:gd name="connsiteY3" fmla="*/ 0 h 3155857"/>
              <a:gd name="connsiteX0" fmla="*/ 1720673 w 2195677"/>
              <a:gd name="connsiteY0" fmla="*/ 0 h 3079657"/>
              <a:gd name="connsiteX1" fmla="*/ 0 w 2195677"/>
              <a:gd name="connsiteY1" fmla="*/ 1866698 h 3079657"/>
              <a:gd name="connsiteX2" fmla="*/ 2195677 w 2195677"/>
              <a:gd name="connsiteY2" fmla="*/ 3079657 h 3079657"/>
              <a:gd name="connsiteX3" fmla="*/ 1720673 w 2195677"/>
              <a:gd name="connsiteY3" fmla="*/ 0 h 3079657"/>
              <a:gd name="connsiteX0" fmla="*/ 1720673 w 2195677"/>
              <a:gd name="connsiteY0" fmla="*/ 0 h 3149507"/>
              <a:gd name="connsiteX1" fmla="*/ 0 w 2195677"/>
              <a:gd name="connsiteY1" fmla="*/ 1936548 h 3149507"/>
              <a:gd name="connsiteX2" fmla="*/ 2195677 w 2195677"/>
              <a:gd name="connsiteY2" fmla="*/ 3149507 h 3149507"/>
              <a:gd name="connsiteX3" fmla="*/ 1720673 w 219567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39723 w 2214727"/>
              <a:gd name="connsiteY0" fmla="*/ 0 h 3149507"/>
              <a:gd name="connsiteX1" fmla="*/ 0 w 2214727"/>
              <a:gd name="connsiteY1" fmla="*/ 1936548 h 3149507"/>
              <a:gd name="connsiteX2" fmla="*/ 2214727 w 2214727"/>
              <a:gd name="connsiteY2" fmla="*/ 3149507 h 3149507"/>
              <a:gd name="connsiteX3" fmla="*/ 1739723 w 2214727"/>
              <a:gd name="connsiteY3" fmla="*/ 0 h 3149507"/>
              <a:gd name="connsiteX0" fmla="*/ 1724975 w 2199979"/>
              <a:gd name="connsiteY0" fmla="*/ 0 h 3149507"/>
              <a:gd name="connsiteX1" fmla="*/ 0 w 2199979"/>
              <a:gd name="connsiteY1" fmla="*/ 1921800 h 3149507"/>
              <a:gd name="connsiteX2" fmla="*/ 2199979 w 2199979"/>
              <a:gd name="connsiteY2" fmla="*/ 3149507 h 3149507"/>
              <a:gd name="connsiteX3" fmla="*/ 1724975 w 2199979"/>
              <a:gd name="connsiteY3" fmla="*/ 0 h 3149507"/>
              <a:gd name="connsiteX0" fmla="*/ 1722399 w 2199979"/>
              <a:gd name="connsiteY0" fmla="*/ 0 h 3072234"/>
              <a:gd name="connsiteX1" fmla="*/ 0 w 2199979"/>
              <a:gd name="connsiteY1" fmla="*/ 1844527 h 3072234"/>
              <a:gd name="connsiteX2" fmla="*/ 2199979 w 2199979"/>
              <a:gd name="connsiteY2" fmla="*/ 3072234 h 3072234"/>
              <a:gd name="connsiteX3" fmla="*/ 1722399 w 2199979"/>
              <a:gd name="connsiteY3" fmla="*/ 0 h 3072234"/>
              <a:gd name="connsiteX0" fmla="*/ 1722399 w 2199979"/>
              <a:gd name="connsiteY0" fmla="*/ 0 h 3123750"/>
              <a:gd name="connsiteX1" fmla="*/ 0 w 2199979"/>
              <a:gd name="connsiteY1" fmla="*/ 1896043 h 3123750"/>
              <a:gd name="connsiteX2" fmla="*/ 2199979 w 2199979"/>
              <a:gd name="connsiteY2" fmla="*/ 3123750 h 3123750"/>
              <a:gd name="connsiteX3" fmla="*/ 1722399 w 2199979"/>
              <a:gd name="connsiteY3" fmla="*/ 0 h 3123750"/>
              <a:gd name="connsiteX0" fmla="*/ 1736047 w 2199979"/>
              <a:gd name="connsiteY0" fmla="*/ 0 h 3164694"/>
              <a:gd name="connsiteX1" fmla="*/ 0 w 2199979"/>
              <a:gd name="connsiteY1" fmla="*/ 1936987 h 3164694"/>
              <a:gd name="connsiteX2" fmla="*/ 2199979 w 2199979"/>
              <a:gd name="connsiteY2" fmla="*/ 3164694 h 3164694"/>
              <a:gd name="connsiteX3" fmla="*/ 1736047 w 2199979"/>
              <a:gd name="connsiteY3" fmla="*/ 0 h 3164694"/>
            </a:gdLst>
            <a:ahLst/>
            <a:cxnLst>
              <a:cxn ang="0">
                <a:pos x="connsiteX0" y="connsiteY0"/>
              </a:cxn>
              <a:cxn ang="0">
                <a:pos x="connsiteX1" y="connsiteY1"/>
              </a:cxn>
              <a:cxn ang="0">
                <a:pos x="connsiteX2" y="connsiteY2"/>
              </a:cxn>
              <a:cxn ang="0">
                <a:pos x="connsiteX3" y="connsiteY3"/>
              </a:cxn>
            </a:cxnLst>
            <a:rect l="l" t="t" r="r" b="b"/>
            <a:pathLst>
              <a:path w="2199979" h="3164694">
                <a:moveTo>
                  <a:pt x="1736047" y="0"/>
                </a:moveTo>
                <a:lnTo>
                  <a:pt x="0" y="1936987"/>
                </a:lnTo>
                <a:lnTo>
                  <a:pt x="2199979" y="3164694"/>
                </a:lnTo>
                <a:lnTo>
                  <a:pt x="1736047" y="0"/>
                </a:lnTo>
                <a:close/>
              </a:path>
            </a:pathLst>
          </a:custGeom>
          <a:gradFill>
            <a:gsLst>
              <a:gs pos="15000">
                <a:schemeClr val="accent2"/>
              </a:gs>
              <a:gs pos="100000">
                <a:schemeClr val="accent1"/>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4" name="Freeform 7">
            <a:extLst>
              <a:ext uri="{FF2B5EF4-FFF2-40B4-BE49-F238E27FC236}">
                <a16:creationId xmlns:a16="http://schemas.microsoft.com/office/drawing/2014/main" id="{61EF25C6-527F-4054-B2C4-13E661ACC907}"/>
              </a:ext>
            </a:extLst>
          </p:cNvPr>
          <p:cNvSpPr/>
          <p:nvPr userDrawn="1"/>
        </p:nvSpPr>
        <p:spPr>
          <a:xfrm>
            <a:off x="6375805" y="1"/>
            <a:ext cx="4644129" cy="1222744"/>
          </a:xfrm>
          <a:custGeom>
            <a:avLst/>
            <a:gdLst>
              <a:gd name="connsiteX0" fmla="*/ 0 w 4550735"/>
              <a:gd name="connsiteY0" fmla="*/ 0 h 1222745"/>
              <a:gd name="connsiteX1" fmla="*/ 1222744 w 4550735"/>
              <a:gd name="connsiteY1" fmla="*/ 1222745 h 1222745"/>
              <a:gd name="connsiteX2" fmla="*/ 4550735 w 4550735"/>
              <a:gd name="connsiteY2" fmla="*/ 10633 h 1222745"/>
              <a:gd name="connsiteX3" fmla="*/ 0 w 4550735"/>
              <a:gd name="connsiteY3" fmla="*/ 0 h 1222745"/>
              <a:gd name="connsiteX0" fmla="*/ 0 w 4582633"/>
              <a:gd name="connsiteY0" fmla="*/ 10633 h 1212112"/>
              <a:gd name="connsiteX1" fmla="*/ 1254642 w 4582633"/>
              <a:gd name="connsiteY1" fmla="*/ 1212112 h 1212112"/>
              <a:gd name="connsiteX2" fmla="*/ 4582633 w 4582633"/>
              <a:gd name="connsiteY2" fmla="*/ 0 h 1212112"/>
              <a:gd name="connsiteX3" fmla="*/ 0 w 4582633"/>
              <a:gd name="connsiteY3" fmla="*/ 10633 h 1212112"/>
              <a:gd name="connsiteX0" fmla="*/ 0 w 4566685"/>
              <a:gd name="connsiteY0" fmla="*/ 0 h 1228061"/>
              <a:gd name="connsiteX1" fmla="*/ 1238694 w 4566685"/>
              <a:gd name="connsiteY1" fmla="*/ 1228061 h 1228061"/>
              <a:gd name="connsiteX2" fmla="*/ 4566685 w 4566685"/>
              <a:gd name="connsiteY2" fmla="*/ 15949 h 1228061"/>
              <a:gd name="connsiteX3" fmla="*/ 0 w 4566685"/>
              <a:gd name="connsiteY3" fmla="*/ 0 h 1228061"/>
              <a:gd name="connsiteX0" fmla="*/ 0 w 4566685"/>
              <a:gd name="connsiteY0" fmla="*/ 0 h 1217428"/>
              <a:gd name="connsiteX1" fmla="*/ 1238694 w 4566685"/>
              <a:gd name="connsiteY1" fmla="*/ 1217428 h 1217428"/>
              <a:gd name="connsiteX2" fmla="*/ 4566685 w 4566685"/>
              <a:gd name="connsiteY2" fmla="*/ 5316 h 1217428"/>
              <a:gd name="connsiteX3" fmla="*/ 0 w 4566685"/>
              <a:gd name="connsiteY3" fmla="*/ 0 h 1217428"/>
              <a:gd name="connsiteX0" fmla="*/ 0 w 4614532"/>
              <a:gd name="connsiteY0" fmla="*/ 0 h 1217428"/>
              <a:gd name="connsiteX1" fmla="*/ 1238694 w 4614532"/>
              <a:gd name="connsiteY1" fmla="*/ 1217428 h 1217428"/>
              <a:gd name="connsiteX2" fmla="*/ 4614532 w 4614532"/>
              <a:gd name="connsiteY2" fmla="*/ 5316 h 1217428"/>
              <a:gd name="connsiteX3" fmla="*/ 0 w 4614532"/>
              <a:gd name="connsiteY3" fmla="*/ 0 h 1217428"/>
              <a:gd name="connsiteX0" fmla="*/ 0 w 4614532"/>
              <a:gd name="connsiteY0" fmla="*/ 0 h 1228060"/>
              <a:gd name="connsiteX1" fmla="*/ 1286541 w 4614532"/>
              <a:gd name="connsiteY1" fmla="*/ 1228060 h 1228060"/>
              <a:gd name="connsiteX2" fmla="*/ 4614532 w 4614532"/>
              <a:gd name="connsiteY2" fmla="*/ 5316 h 1228060"/>
              <a:gd name="connsiteX3" fmla="*/ 0 w 4614532"/>
              <a:gd name="connsiteY3" fmla="*/ 0 h 1228060"/>
              <a:gd name="connsiteX0" fmla="*/ 0 w 4614532"/>
              <a:gd name="connsiteY0" fmla="*/ 10633 h 1222744"/>
              <a:gd name="connsiteX1" fmla="*/ 1286541 w 4614532"/>
              <a:gd name="connsiteY1" fmla="*/ 1222744 h 1222744"/>
              <a:gd name="connsiteX2" fmla="*/ 4614532 w 4614532"/>
              <a:gd name="connsiteY2" fmla="*/ 0 h 1222744"/>
              <a:gd name="connsiteX3" fmla="*/ 0 w 4614532"/>
              <a:gd name="connsiteY3" fmla="*/ 10633 h 1222744"/>
              <a:gd name="connsiteX0" fmla="*/ 0 w 4614532"/>
              <a:gd name="connsiteY0" fmla="*/ 10633 h 1201479"/>
              <a:gd name="connsiteX1" fmla="*/ 1238695 w 4614532"/>
              <a:gd name="connsiteY1" fmla="*/ 1201479 h 1201479"/>
              <a:gd name="connsiteX2" fmla="*/ 4614532 w 4614532"/>
              <a:gd name="connsiteY2" fmla="*/ 0 h 1201479"/>
              <a:gd name="connsiteX3" fmla="*/ 0 w 4614532"/>
              <a:gd name="connsiteY3" fmla="*/ 10633 h 1201479"/>
              <a:gd name="connsiteX0" fmla="*/ 0 w 4614532"/>
              <a:gd name="connsiteY0" fmla="*/ 10633 h 1222744"/>
              <a:gd name="connsiteX1" fmla="*/ 1249328 w 4614532"/>
              <a:gd name="connsiteY1" fmla="*/ 1222744 h 1222744"/>
              <a:gd name="connsiteX2" fmla="*/ 4614532 w 4614532"/>
              <a:gd name="connsiteY2" fmla="*/ 0 h 1222744"/>
              <a:gd name="connsiteX3" fmla="*/ 0 w 4614532"/>
              <a:gd name="connsiteY3" fmla="*/ 10633 h 1222744"/>
              <a:gd name="connsiteX0" fmla="*/ 0 w 4614532"/>
              <a:gd name="connsiteY0" fmla="*/ 0 h 1222744"/>
              <a:gd name="connsiteX1" fmla="*/ 1249328 w 4614532"/>
              <a:gd name="connsiteY1" fmla="*/ 1222744 h 1222744"/>
              <a:gd name="connsiteX2" fmla="*/ 4614532 w 4614532"/>
              <a:gd name="connsiteY2" fmla="*/ 0 h 1222744"/>
              <a:gd name="connsiteX3" fmla="*/ 0 w 4614532"/>
              <a:gd name="connsiteY3" fmla="*/ 0 h 1222744"/>
              <a:gd name="connsiteX0" fmla="*/ 0 w 4630481"/>
              <a:gd name="connsiteY0" fmla="*/ 0 h 1222744"/>
              <a:gd name="connsiteX1" fmla="*/ 1249328 w 4630481"/>
              <a:gd name="connsiteY1" fmla="*/ 1222744 h 1222744"/>
              <a:gd name="connsiteX2" fmla="*/ 4630481 w 4630481"/>
              <a:gd name="connsiteY2" fmla="*/ 0 h 1222744"/>
              <a:gd name="connsiteX3" fmla="*/ 0 w 4630481"/>
              <a:gd name="connsiteY3" fmla="*/ 0 h 1222744"/>
              <a:gd name="connsiteX0" fmla="*/ 0 w 4671425"/>
              <a:gd name="connsiteY0" fmla="*/ 0 h 1222744"/>
              <a:gd name="connsiteX1" fmla="*/ 1290272 w 4671425"/>
              <a:gd name="connsiteY1" fmla="*/ 1222744 h 1222744"/>
              <a:gd name="connsiteX2" fmla="*/ 4671425 w 4671425"/>
              <a:gd name="connsiteY2" fmla="*/ 0 h 1222744"/>
              <a:gd name="connsiteX3" fmla="*/ 0 w 4671425"/>
              <a:gd name="connsiteY3" fmla="*/ 0 h 1222744"/>
              <a:gd name="connsiteX0" fmla="*/ 0 w 4671425"/>
              <a:gd name="connsiteY0" fmla="*/ 0 h 1222744"/>
              <a:gd name="connsiteX1" fmla="*/ 1290272 w 4671425"/>
              <a:gd name="connsiteY1" fmla="*/ 1222744 h 1222744"/>
              <a:gd name="connsiteX2" fmla="*/ 4671425 w 4671425"/>
              <a:gd name="connsiteY2" fmla="*/ 614149 h 1222744"/>
              <a:gd name="connsiteX3" fmla="*/ 0 w 4671425"/>
              <a:gd name="connsiteY3" fmla="*/ 0 h 1222744"/>
              <a:gd name="connsiteX0" fmla="*/ 0 w 4657777"/>
              <a:gd name="connsiteY0" fmla="*/ 13648 h 1236392"/>
              <a:gd name="connsiteX1" fmla="*/ 1290272 w 4657777"/>
              <a:gd name="connsiteY1" fmla="*/ 1236392 h 1236392"/>
              <a:gd name="connsiteX2" fmla="*/ 4657777 w 4657777"/>
              <a:gd name="connsiteY2" fmla="*/ 0 h 1236392"/>
              <a:gd name="connsiteX3" fmla="*/ 0 w 4657777"/>
              <a:gd name="connsiteY3" fmla="*/ 13648 h 1236392"/>
              <a:gd name="connsiteX0" fmla="*/ 0 w 4644129"/>
              <a:gd name="connsiteY0" fmla="*/ 0 h 1222744"/>
              <a:gd name="connsiteX1" fmla="*/ 1290272 w 4644129"/>
              <a:gd name="connsiteY1" fmla="*/ 1222744 h 1222744"/>
              <a:gd name="connsiteX2" fmla="*/ 4644129 w 4644129"/>
              <a:gd name="connsiteY2" fmla="*/ 0 h 1222744"/>
              <a:gd name="connsiteX3" fmla="*/ 0 w 4644129"/>
              <a:gd name="connsiteY3" fmla="*/ 0 h 1222744"/>
            </a:gdLst>
            <a:ahLst/>
            <a:cxnLst>
              <a:cxn ang="0">
                <a:pos x="connsiteX0" y="connsiteY0"/>
              </a:cxn>
              <a:cxn ang="0">
                <a:pos x="connsiteX1" y="connsiteY1"/>
              </a:cxn>
              <a:cxn ang="0">
                <a:pos x="connsiteX2" y="connsiteY2"/>
              </a:cxn>
              <a:cxn ang="0">
                <a:pos x="connsiteX3" y="connsiteY3"/>
              </a:cxn>
            </a:cxnLst>
            <a:rect l="l" t="t" r="r" b="b"/>
            <a:pathLst>
              <a:path w="4644129" h="1222744">
                <a:moveTo>
                  <a:pt x="0" y="0"/>
                </a:moveTo>
                <a:lnTo>
                  <a:pt x="1290272" y="1222744"/>
                </a:lnTo>
                <a:lnTo>
                  <a:pt x="4644129" y="0"/>
                </a:lnTo>
                <a:lnTo>
                  <a:pt x="0" y="0"/>
                </a:lnTo>
                <a:close/>
              </a:path>
            </a:pathLst>
          </a:custGeom>
          <a:gradFill>
            <a:gsLst>
              <a:gs pos="100000">
                <a:schemeClr val="accent2"/>
              </a:gs>
              <a:gs pos="44000">
                <a:schemeClr val="accent1"/>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8">
            <a:extLst>
              <a:ext uri="{FF2B5EF4-FFF2-40B4-BE49-F238E27FC236}">
                <a16:creationId xmlns:a16="http://schemas.microsoft.com/office/drawing/2014/main" id="{A8F1371B-B0E6-4D84-8A45-10D9839F6269}"/>
              </a:ext>
            </a:extLst>
          </p:cNvPr>
          <p:cNvSpPr/>
          <p:nvPr userDrawn="1"/>
        </p:nvSpPr>
        <p:spPr>
          <a:xfrm>
            <a:off x="4052439" y="2989173"/>
            <a:ext cx="3708351" cy="2971471"/>
          </a:xfrm>
          <a:custGeom>
            <a:avLst/>
            <a:gdLst>
              <a:gd name="connsiteX0" fmla="*/ 2291255 w 3641834"/>
              <a:gd name="connsiteY0" fmla="*/ 0 h 2958662"/>
              <a:gd name="connsiteX1" fmla="*/ 3641834 w 3641834"/>
              <a:gd name="connsiteY1" fmla="*/ 1692165 h 2958662"/>
              <a:gd name="connsiteX2" fmla="*/ 0 w 3641834"/>
              <a:gd name="connsiteY2" fmla="*/ 2958662 h 2958662"/>
              <a:gd name="connsiteX3" fmla="*/ 2291255 w 3641834"/>
              <a:gd name="connsiteY3" fmla="*/ 0 h 2958662"/>
              <a:gd name="connsiteX0" fmla="*/ 2291255 w 3641834"/>
              <a:gd name="connsiteY0" fmla="*/ 0 h 2963917"/>
              <a:gd name="connsiteX1" fmla="*/ 3641834 w 3641834"/>
              <a:gd name="connsiteY1" fmla="*/ 1697420 h 2963917"/>
              <a:gd name="connsiteX2" fmla="*/ 0 w 3641834"/>
              <a:gd name="connsiteY2" fmla="*/ 2963917 h 2963917"/>
              <a:gd name="connsiteX3" fmla="*/ 2291255 w 3641834"/>
              <a:gd name="connsiteY3" fmla="*/ 0 h 2963917"/>
              <a:gd name="connsiteX0" fmla="*/ 2301765 w 3641834"/>
              <a:gd name="connsiteY0" fmla="*/ 0 h 2948152"/>
              <a:gd name="connsiteX1" fmla="*/ 3641834 w 3641834"/>
              <a:gd name="connsiteY1" fmla="*/ 1681655 h 2948152"/>
              <a:gd name="connsiteX2" fmla="*/ 0 w 3641834"/>
              <a:gd name="connsiteY2" fmla="*/ 2948152 h 2948152"/>
              <a:gd name="connsiteX3" fmla="*/ 2301765 w 3641834"/>
              <a:gd name="connsiteY3" fmla="*/ 0 h 2948152"/>
              <a:gd name="connsiteX0" fmla="*/ 2293452 w 3641834"/>
              <a:gd name="connsiteY0" fmla="*/ 0 h 2948152"/>
              <a:gd name="connsiteX1" fmla="*/ 3641834 w 3641834"/>
              <a:gd name="connsiteY1" fmla="*/ 1681655 h 2948152"/>
              <a:gd name="connsiteX2" fmla="*/ 0 w 3641834"/>
              <a:gd name="connsiteY2" fmla="*/ 2948152 h 2948152"/>
              <a:gd name="connsiteX3" fmla="*/ 2293452 w 3641834"/>
              <a:gd name="connsiteY3" fmla="*/ 0 h 2948152"/>
              <a:gd name="connsiteX0" fmla="*/ 2305379 w 3653761"/>
              <a:gd name="connsiteY0" fmla="*/ 0 h 2944176"/>
              <a:gd name="connsiteX1" fmla="*/ 3653761 w 3653761"/>
              <a:gd name="connsiteY1" fmla="*/ 1681655 h 2944176"/>
              <a:gd name="connsiteX2" fmla="*/ 0 w 3653761"/>
              <a:gd name="connsiteY2" fmla="*/ 2944176 h 2944176"/>
              <a:gd name="connsiteX3" fmla="*/ 2305379 w 3653761"/>
              <a:gd name="connsiteY3" fmla="*/ 0 h 2944176"/>
              <a:gd name="connsiteX0" fmla="*/ 2291731 w 3653761"/>
              <a:gd name="connsiteY0" fmla="*/ 0 h 2944176"/>
              <a:gd name="connsiteX1" fmla="*/ 3653761 w 3653761"/>
              <a:gd name="connsiteY1" fmla="*/ 1681655 h 2944176"/>
              <a:gd name="connsiteX2" fmla="*/ 0 w 3653761"/>
              <a:gd name="connsiteY2" fmla="*/ 2944176 h 2944176"/>
              <a:gd name="connsiteX3" fmla="*/ 2291731 w 3653761"/>
              <a:gd name="connsiteY3" fmla="*/ 0 h 2944176"/>
              <a:gd name="connsiteX0" fmla="*/ 2305378 w 3653761"/>
              <a:gd name="connsiteY0" fmla="*/ 0 h 2971471"/>
              <a:gd name="connsiteX1" fmla="*/ 3653761 w 3653761"/>
              <a:gd name="connsiteY1" fmla="*/ 1708950 h 2971471"/>
              <a:gd name="connsiteX2" fmla="*/ 0 w 3653761"/>
              <a:gd name="connsiteY2" fmla="*/ 2971471 h 2971471"/>
              <a:gd name="connsiteX3" fmla="*/ 2305378 w 3653761"/>
              <a:gd name="connsiteY3" fmla="*/ 0 h 2971471"/>
              <a:gd name="connsiteX0" fmla="*/ 2305378 w 3694704"/>
              <a:gd name="connsiteY0" fmla="*/ 0 h 2971471"/>
              <a:gd name="connsiteX1" fmla="*/ 3694704 w 3694704"/>
              <a:gd name="connsiteY1" fmla="*/ 1722598 h 2971471"/>
              <a:gd name="connsiteX2" fmla="*/ 0 w 3694704"/>
              <a:gd name="connsiteY2" fmla="*/ 2971471 h 2971471"/>
              <a:gd name="connsiteX3" fmla="*/ 2305378 w 3694704"/>
              <a:gd name="connsiteY3" fmla="*/ 0 h 2971471"/>
              <a:gd name="connsiteX0" fmla="*/ 2319025 w 3708351"/>
              <a:gd name="connsiteY0" fmla="*/ 0 h 2971471"/>
              <a:gd name="connsiteX1" fmla="*/ 3708351 w 3708351"/>
              <a:gd name="connsiteY1" fmla="*/ 1722598 h 2971471"/>
              <a:gd name="connsiteX2" fmla="*/ 0 w 3708351"/>
              <a:gd name="connsiteY2" fmla="*/ 2971471 h 2971471"/>
              <a:gd name="connsiteX3" fmla="*/ 2319025 w 3708351"/>
              <a:gd name="connsiteY3" fmla="*/ 0 h 2971471"/>
            </a:gdLst>
            <a:ahLst/>
            <a:cxnLst>
              <a:cxn ang="0">
                <a:pos x="connsiteX0" y="connsiteY0"/>
              </a:cxn>
              <a:cxn ang="0">
                <a:pos x="connsiteX1" y="connsiteY1"/>
              </a:cxn>
              <a:cxn ang="0">
                <a:pos x="connsiteX2" y="connsiteY2"/>
              </a:cxn>
              <a:cxn ang="0">
                <a:pos x="connsiteX3" y="connsiteY3"/>
              </a:cxn>
            </a:cxnLst>
            <a:rect l="l" t="t" r="r" b="b"/>
            <a:pathLst>
              <a:path w="3708351" h="2971471">
                <a:moveTo>
                  <a:pt x="2319025" y="0"/>
                </a:moveTo>
                <a:lnTo>
                  <a:pt x="3708351" y="1722598"/>
                </a:lnTo>
                <a:lnTo>
                  <a:pt x="0" y="2971471"/>
                </a:lnTo>
                <a:lnTo>
                  <a:pt x="2319025" y="0"/>
                </a:lnTo>
                <a:close/>
              </a:path>
            </a:pathLst>
          </a:custGeom>
          <a:gradFill>
            <a:gsLst>
              <a:gs pos="0">
                <a:schemeClr val="accent1"/>
              </a:gs>
              <a:gs pos="85000">
                <a:schemeClr val="accent2"/>
              </a:gs>
            </a:gsLst>
            <a:lin ang="12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6" name="Freeform 9">
            <a:extLst>
              <a:ext uri="{FF2B5EF4-FFF2-40B4-BE49-F238E27FC236}">
                <a16:creationId xmlns:a16="http://schemas.microsoft.com/office/drawing/2014/main" id="{471EC3F5-CC6A-4DEA-B75F-5A096101FEED}"/>
              </a:ext>
            </a:extLst>
          </p:cNvPr>
          <p:cNvSpPr/>
          <p:nvPr userDrawn="1"/>
        </p:nvSpPr>
        <p:spPr>
          <a:xfrm>
            <a:off x="-3085" y="-4317"/>
            <a:ext cx="3366670" cy="1808791"/>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346198"/>
              <a:gd name="connsiteY0" fmla="*/ 0 h 1771137"/>
              <a:gd name="connsiteX1" fmla="*/ 3346198 w 3346198"/>
              <a:gd name="connsiteY1" fmla="*/ 3282 h 1771137"/>
              <a:gd name="connsiteX2" fmla="*/ 3153403 w 3346198"/>
              <a:gd name="connsiteY2" fmla="*/ 1771137 h 1771137"/>
              <a:gd name="connsiteX3" fmla="*/ 0 w 3346198"/>
              <a:gd name="connsiteY3" fmla="*/ 0 h 1771137"/>
              <a:gd name="connsiteX0" fmla="*/ 0 w 3346198"/>
              <a:gd name="connsiteY0" fmla="*/ 0 h 1766374"/>
              <a:gd name="connsiteX1" fmla="*/ 3346198 w 3346198"/>
              <a:gd name="connsiteY1" fmla="*/ 3282 h 1766374"/>
              <a:gd name="connsiteX2" fmla="*/ 3110540 w 3346198"/>
              <a:gd name="connsiteY2" fmla="*/ 1766374 h 1766374"/>
              <a:gd name="connsiteX3" fmla="*/ 0 w 3346198"/>
              <a:gd name="connsiteY3" fmla="*/ 0 h 1766374"/>
              <a:gd name="connsiteX0" fmla="*/ 0 w 3346198"/>
              <a:gd name="connsiteY0" fmla="*/ 0 h 1780662"/>
              <a:gd name="connsiteX1" fmla="*/ 3346198 w 3346198"/>
              <a:gd name="connsiteY1" fmla="*/ 3282 h 1780662"/>
              <a:gd name="connsiteX2" fmla="*/ 3091490 w 3346198"/>
              <a:gd name="connsiteY2" fmla="*/ 1780662 h 1780662"/>
              <a:gd name="connsiteX3" fmla="*/ 0 w 3346198"/>
              <a:gd name="connsiteY3" fmla="*/ 0 h 1780662"/>
              <a:gd name="connsiteX0" fmla="*/ 0 w 3346198"/>
              <a:gd name="connsiteY0" fmla="*/ 0 h 1804474"/>
              <a:gd name="connsiteX1" fmla="*/ 3346198 w 3346198"/>
              <a:gd name="connsiteY1" fmla="*/ 3282 h 1804474"/>
              <a:gd name="connsiteX2" fmla="*/ 3115303 w 3346198"/>
              <a:gd name="connsiteY2" fmla="*/ 1804474 h 1804474"/>
              <a:gd name="connsiteX3" fmla="*/ 0 w 3346198"/>
              <a:gd name="connsiteY3" fmla="*/ 0 h 1804474"/>
              <a:gd name="connsiteX0" fmla="*/ 0 w 3346198"/>
              <a:gd name="connsiteY0" fmla="*/ 10366 h 1801192"/>
              <a:gd name="connsiteX1" fmla="*/ 3346198 w 3346198"/>
              <a:gd name="connsiteY1" fmla="*/ 0 h 1801192"/>
              <a:gd name="connsiteX2" fmla="*/ 3115303 w 3346198"/>
              <a:gd name="connsiteY2" fmla="*/ 1801192 h 1801192"/>
              <a:gd name="connsiteX3" fmla="*/ 0 w 3346198"/>
              <a:gd name="connsiteY3" fmla="*/ 10366 h 1801192"/>
              <a:gd name="connsiteX0" fmla="*/ 0 w 3366670"/>
              <a:gd name="connsiteY0" fmla="*/ 0 h 1818122"/>
              <a:gd name="connsiteX1" fmla="*/ 3366670 w 3366670"/>
              <a:gd name="connsiteY1" fmla="*/ 16930 h 1818122"/>
              <a:gd name="connsiteX2" fmla="*/ 3135775 w 3366670"/>
              <a:gd name="connsiteY2" fmla="*/ 1818122 h 1818122"/>
              <a:gd name="connsiteX3" fmla="*/ 0 w 3366670"/>
              <a:gd name="connsiteY3" fmla="*/ 0 h 1818122"/>
              <a:gd name="connsiteX0" fmla="*/ 0 w 3363258"/>
              <a:gd name="connsiteY0" fmla="*/ 0 h 1811298"/>
              <a:gd name="connsiteX1" fmla="*/ 3363258 w 3363258"/>
              <a:gd name="connsiteY1" fmla="*/ 10106 h 1811298"/>
              <a:gd name="connsiteX2" fmla="*/ 3132363 w 3363258"/>
              <a:gd name="connsiteY2" fmla="*/ 1811298 h 1811298"/>
              <a:gd name="connsiteX3" fmla="*/ 0 w 3363258"/>
              <a:gd name="connsiteY3" fmla="*/ 0 h 1811298"/>
              <a:gd name="connsiteX0" fmla="*/ 0 w 3363258"/>
              <a:gd name="connsiteY0" fmla="*/ 0 h 1807886"/>
              <a:gd name="connsiteX1" fmla="*/ 3363258 w 3363258"/>
              <a:gd name="connsiteY1" fmla="*/ 6694 h 1807886"/>
              <a:gd name="connsiteX2" fmla="*/ 3132363 w 3363258"/>
              <a:gd name="connsiteY2" fmla="*/ 1807886 h 1807886"/>
              <a:gd name="connsiteX3" fmla="*/ 0 w 3363258"/>
              <a:gd name="connsiteY3" fmla="*/ 0 h 1807886"/>
              <a:gd name="connsiteX0" fmla="*/ 0 w 3363258"/>
              <a:gd name="connsiteY0" fmla="*/ 3542 h 1801192"/>
              <a:gd name="connsiteX1" fmla="*/ 3363258 w 3363258"/>
              <a:gd name="connsiteY1" fmla="*/ 0 h 1801192"/>
              <a:gd name="connsiteX2" fmla="*/ 3132363 w 3363258"/>
              <a:gd name="connsiteY2" fmla="*/ 1801192 h 1801192"/>
              <a:gd name="connsiteX3" fmla="*/ 0 w 3363258"/>
              <a:gd name="connsiteY3" fmla="*/ 3542 h 1801192"/>
              <a:gd name="connsiteX0" fmla="*/ 0 w 3366670"/>
              <a:gd name="connsiteY0" fmla="*/ 0 h 1804474"/>
              <a:gd name="connsiteX1" fmla="*/ 3366670 w 3366670"/>
              <a:gd name="connsiteY1" fmla="*/ 3282 h 1804474"/>
              <a:gd name="connsiteX2" fmla="*/ 3135775 w 3366670"/>
              <a:gd name="connsiteY2" fmla="*/ 1804474 h 1804474"/>
              <a:gd name="connsiteX3" fmla="*/ 0 w 3366670"/>
              <a:gd name="connsiteY3" fmla="*/ 0 h 1804474"/>
            </a:gdLst>
            <a:ahLst/>
            <a:cxnLst>
              <a:cxn ang="0">
                <a:pos x="connsiteX0" y="connsiteY0"/>
              </a:cxn>
              <a:cxn ang="0">
                <a:pos x="connsiteX1" y="connsiteY1"/>
              </a:cxn>
              <a:cxn ang="0">
                <a:pos x="connsiteX2" y="connsiteY2"/>
              </a:cxn>
              <a:cxn ang="0">
                <a:pos x="connsiteX3" y="connsiteY3"/>
              </a:cxn>
            </a:cxnLst>
            <a:rect l="l" t="t" r="r" b="b"/>
            <a:pathLst>
              <a:path w="3366670" h="1804474">
                <a:moveTo>
                  <a:pt x="0" y="0"/>
                </a:moveTo>
                <a:lnTo>
                  <a:pt x="3366670" y="3282"/>
                </a:lnTo>
                <a:lnTo>
                  <a:pt x="3135775" y="1804474"/>
                </a:lnTo>
                <a:lnTo>
                  <a:pt x="0" y="0"/>
                </a:lnTo>
                <a:close/>
              </a:path>
            </a:pathLst>
          </a:custGeom>
          <a:gradFill>
            <a:gsLst>
              <a:gs pos="100000">
                <a:schemeClr val="accent2"/>
              </a:gs>
              <a:gs pos="4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7" name="Freeform 10">
            <a:extLst>
              <a:ext uri="{FF2B5EF4-FFF2-40B4-BE49-F238E27FC236}">
                <a16:creationId xmlns:a16="http://schemas.microsoft.com/office/drawing/2014/main" id="{CBD29963-234B-4479-A113-3D789647E2EE}"/>
              </a:ext>
            </a:extLst>
          </p:cNvPr>
          <p:cNvSpPr/>
          <p:nvPr userDrawn="1"/>
        </p:nvSpPr>
        <p:spPr>
          <a:xfrm>
            <a:off x="3111696" y="1778988"/>
            <a:ext cx="3269644" cy="3085357"/>
          </a:xfrm>
          <a:custGeom>
            <a:avLst/>
            <a:gdLst>
              <a:gd name="connsiteX0" fmla="*/ 0 w 3237186"/>
              <a:gd name="connsiteY0" fmla="*/ 0 h 3095296"/>
              <a:gd name="connsiteX1" fmla="*/ 441434 w 3237186"/>
              <a:gd name="connsiteY1" fmla="*/ 3095296 h 3095296"/>
              <a:gd name="connsiteX2" fmla="*/ 3237186 w 3237186"/>
              <a:gd name="connsiteY2" fmla="*/ 1255986 h 3095296"/>
              <a:gd name="connsiteX3" fmla="*/ 0 w 3237186"/>
              <a:gd name="connsiteY3" fmla="*/ 0 h 3095296"/>
              <a:gd name="connsiteX0" fmla="*/ 0 w 3237186"/>
              <a:gd name="connsiteY0" fmla="*/ 0 h 3109584"/>
              <a:gd name="connsiteX1" fmla="*/ 441434 w 3237186"/>
              <a:gd name="connsiteY1" fmla="*/ 3109584 h 3109584"/>
              <a:gd name="connsiteX2" fmla="*/ 3237186 w 3237186"/>
              <a:gd name="connsiteY2" fmla="*/ 1270274 h 3109584"/>
              <a:gd name="connsiteX3" fmla="*/ 0 w 3237186"/>
              <a:gd name="connsiteY3" fmla="*/ 0 h 3109584"/>
              <a:gd name="connsiteX0" fmla="*/ 0 w 3237186"/>
              <a:gd name="connsiteY0" fmla="*/ 0 h 3085764"/>
              <a:gd name="connsiteX1" fmla="*/ 441434 w 3237186"/>
              <a:gd name="connsiteY1" fmla="*/ 3085764 h 3085764"/>
              <a:gd name="connsiteX2" fmla="*/ 3237186 w 3237186"/>
              <a:gd name="connsiteY2" fmla="*/ 1246454 h 3085764"/>
              <a:gd name="connsiteX3" fmla="*/ 0 w 3237186"/>
              <a:gd name="connsiteY3" fmla="*/ 0 h 3085764"/>
              <a:gd name="connsiteX0" fmla="*/ 0 w 3255520"/>
              <a:gd name="connsiteY0" fmla="*/ 0 h 3085764"/>
              <a:gd name="connsiteX1" fmla="*/ 441434 w 3255520"/>
              <a:gd name="connsiteY1" fmla="*/ 3085764 h 3085764"/>
              <a:gd name="connsiteX2" fmla="*/ 3255520 w 3255520"/>
              <a:gd name="connsiteY2" fmla="*/ 1239108 h 3085764"/>
              <a:gd name="connsiteX3" fmla="*/ 0 w 3255520"/>
              <a:gd name="connsiteY3" fmla="*/ 0 h 3085764"/>
              <a:gd name="connsiteX0" fmla="*/ 0 w 3255520"/>
              <a:gd name="connsiteY0" fmla="*/ 0 h 3088940"/>
              <a:gd name="connsiteX1" fmla="*/ 460457 w 3255520"/>
              <a:gd name="connsiteY1" fmla="*/ 3088940 h 3088940"/>
              <a:gd name="connsiteX2" fmla="*/ 3255520 w 3255520"/>
              <a:gd name="connsiteY2" fmla="*/ 1239108 h 3088940"/>
              <a:gd name="connsiteX3" fmla="*/ 0 w 3255520"/>
              <a:gd name="connsiteY3" fmla="*/ 0 h 3088940"/>
              <a:gd name="connsiteX0" fmla="*/ 0 w 3262334"/>
              <a:gd name="connsiteY0" fmla="*/ 0 h 3088940"/>
              <a:gd name="connsiteX1" fmla="*/ 460457 w 3262334"/>
              <a:gd name="connsiteY1" fmla="*/ 3088940 h 3088940"/>
              <a:gd name="connsiteX2" fmla="*/ 3262334 w 3262334"/>
              <a:gd name="connsiteY2" fmla="*/ 1239108 h 3088940"/>
              <a:gd name="connsiteX3" fmla="*/ 0 w 3262334"/>
              <a:gd name="connsiteY3" fmla="*/ 0 h 3088940"/>
              <a:gd name="connsiteX0" fmla="*/ 0 w 3264905"/>
              <a:gd name="connsiteY0" fmla="*/ 0 h 3086363"/>
              <a:gd name="connsiteX1" fmla="*/ 463028 w 3264905"/>
              <a:gd name="connsiteY1" fmla="*/ 3086363 h 3086363"/>
              <a:gd name="connsiteX2" fmla="*/ 3264905 w 3264905"/>
              <a:gd name="connsiteY2" fmla="*/ 1236531 h 3086363"/>
              <a:gd name="connsiteX3" fmla="*/ 0 w 3264905"/>
              <a:gd name="connsiteY3" fmla="*/ 0 h 3086363"/>
            </a:gdLst>
            <a:ahLst/>
            <a:cxnLst>
              <a:cxn ang="0">
                <a:pos x="connsiteX0" y="connsiteY0"/>
              </a:cxn>
              <a:cxn ang="0">
                <a:pos x="connsiteX1" y="connsiteY1"/>
              </a:cxn>
              <a:cxn ang="0">
                <a:pos x="connsiteX2" y="connsiteY2"/>
              </a:cxn>
              <a:cxn ang="0">
                <a:pos x="connsiteX3" y="connsiteY3"/>
              </a:cxn>
            </a:cxnLst>
            <a:rect l="l" t="t" r="r" b="b"/>
            <a:pathLst>
              <a:path w="3264905" h="3086363">
                <a:moveTo>
                  <a:pt x="0" y="0"/>
                </a:moveTo>
                <a:lnTo>
                  <a:pt x="463028" y="3086363"/>
                </a:lnTo>
                <a:lnTo>
                  <a:pt x="3264905" y="1236531"/>
                </a:lnTo>
                <a:lnTo>
                  <a:pt x="0" y="0"/>
                </a:lnTo>
                <a:close/>
              </a:path>
            </a:pathLst>
          </a:custGeom>
          <a:gradFill>
            <a:gsLst>
              <a:gs pos="15000">
                <a:schemeClr val="accent2"/>
              </a:gs>
              <a:gs pos="100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8" name="Freeform 11">
            <a:extLst>
              <a:ext uri="{FF2B5EF4-FFF2-40B4-BE49-F238E27FC236}">
                <a16:creationId xmlns:a16="http://schemas.microsoft.com/office/drawing/2014/main" id="{C52C0FCD-0904-467F-B004-E180179231D3}"/>
              </a:ext>
            </a:extLst>
          </p:cNvPr>
          <p:cNvSpPr/>
          <p:nvPr userDrawn="1"/>
        </p:nvSpPr>
        <p:spPr>
          <a:xfrm>
            <a:off x="7713406" y="2411362"/>
            <a:ext cx="1983659" cy="4457360"/>
          </a:xfrm>
          <a:custGeom>
            <a:avLst/>
            <a:gdLst>
              <a:gd name="connsiteX0" fmla="*/ 1983659 w 1983659"/>
              <a:gd name="connsiteY0" fmla="*/ 0 h 4431891"/>
              <a:gd name="connsiteX1" fmla="*/ 1032388 w 1983659"/>
              <a:gd name="connsiteY1" fmla="*/ 4431891 h 4431891"/>
              <a:gd name="connsiteX2" fmla="*/ 0 w 1983659"/>
              <a:gd name="connsiteY2" fmla="*/ 2286000 h 4431891"/>
              <a:gd name="connsiteX3" fmla="*/ 1983659 w 1983659"/>
              <a:gd name="connsiteY3" fmla="*/ 0 h 4431891"/>
              <a:gd name="connsiteX0" fmla="*/ 1983659 w 1983659"/>
              <a:gd name="connsiteY0" fmla="*/ 0 h 4439842"/>
              <a:gd name="connsiteX1" fmla="*/ 1000583 w 1983659"/>
              <a:gd name="connsiteY1" fmla="*/ 4439842 h 4439842"/>
              <a:gd name="connsiteX2" fmla="*/ 0 w 1983659"/>
              <a:gd name="connsiteY2" fmla="*/ 2286000 h 4439842"/>
              <a:gd name="connsiteX3" fmla="*/ 1983659 w 1983659"/>
              <a:gd name="connsiteY3" fmla="*/ 0 h 4439842"/>
              <a:gd name="connsiteX0" fmla="*/ 1983659 w 1983659"/>
              <a:gd name="connsiteY0" fmla="*/ 0 h 4447794"/>
              <a:gd name="connsiteX1" fmla="*/ 1000583 w 1983659"/>
              <a:gd name="connsiteY1" fmla="*/ 4447794 h 4447794"/>
              <a:gd name="connsiteX2" fmla="*/ 0 w 1983659"/>
              <a:gd name="connsiteY2" fmla="*/ 2286000 h 4447794"/>
              <a:gd name="connsiteX3" fmla="*/ 1983659 w 1983659"/>
              <a:gd name="connsiteY3" fmla="*/ 0 h 4447794"/>
              <a:gd name="connsiteX0" fmla="*/ 1983659 w 1983659"/>
              <a:gd name="connsiteY0" fmla="*/ 0 h 4471648"/>
              <a:gd name="connsiteX1" fmla="*/ 1000583 w 1983659"/>
              <a:gd name="connsiteY1" fmla="*/ 4471648 h 4471648"/>
              <a:gd name="connsiteX2" fmla="*/ 0 w 1983659"/>
              <a:gd name="connsiteY2" fmla="*/ 2286000 h 4471648"/>
              <a:gd name="connsiteX3" fmla="*/ 1983659 w 1983659"/>
              <a:gd name="connsiteY3" fmla="*/ 0 h 4471648"/>
              <a:gd name="connsiteX0" fmla="*/ 1983659 w 1983659"/>
              <a:gd name="connsiteY0" fmla="*/ 0 h 4457360"/>
              <a:gd name="connsiteX1" fmla="*/ 995820 w 1983659"/>
              <a:gd name="connsiteY1" fmla="*/ 4457360 h 4457360"/>
              <a:gd name="connsiteX2" fmla="*/ 0 w 1983659"/>
              <a:gd name="connsiteY2" fmla="*/ 2286000 h 4457360"/>
              <a:gd name="connsiteX3" fmla="*/ 1983659 w 1983659"/>
              <a:gd name="connsiteY3" fmla="*/ 0 h 4457360"/>
              <a:gd name="connsiteX0" fmla="*/ 1983659 w 1983659"/>
              <a:gd name="connsiteY0" fmla="*/ 0 h 4457360"/>
              <a:gd name="connsiteX1" fmla="*/ 991058 w 1983659"/>
              <a:gd name="connsiteY1" fmla="*/ 4457360 h 4457360"/>
              <a:gd name="connsiteX2" fmla="*/ 0 w 1983659"/>
              <a:gd name="connsiteY2" fmla="*/ 2286000 h 4457360"/>
              <a:gd name="connsiteX3" fmla="*/ 1983659 w 1983659"/>
              <a:gd name="connsiteY3" fmla="*/ 0 h 4457360"/>
            </a:gdLst>
            <a:ahLst/>
            <a:cxnLst>
              <a:cxn ang="0">
                <a:pos x="connsiteX0" y="connsiteY0"/>
              </a:cxn>
              <a:cxn ang="0">
                <a:pos x="connsiteX1" y="connsiteY1"/>
              </a:cxn>
              <a:cxn ang="0">
                <a:pos x="connsiteX2" y="connsiteY2"/>
              </a:cxn>
              <a:cxn ang="0">
                <a:pos x="connsiteX3" y="connsiteY3"/>
              </a:cxn>
            </a:cxnLst>
            <a:rect l="l" t="t" r="r" b="b"/>
            <a:pathLst>
              <a:path w="1983659" h="4457360">
                <a:moveTo>
                  <a:pt x="1983659" y="0"/>
                </a:moveTo>
                <a:lnTo>
                  <a:pt x="991058" y="4457360"/>
                </a:lnTo>
                <a:lnTo>
                  <a:pt x="0" y="2286000"/>
                </a:lnTo>
                <a:lnTo>
                  <a:pt x="1983659" y="0"/>
                </a:lnTo>
                <a:close/>
              </a:path>
            </a:pathLst>
          </a:custGeom>
          <a:gradFill>
            <a:gsLst>
              <a:gs pos="0">
                <a:schemeClr val="accent1"/>
              </a:gs>
              <a:gs pos="73000">
                <a:schemeClr val="accent2"/>
              </a:gs>
            </a:gsLst>
            <a:lin ang="9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9" name="Freeform 12">
            <a:extLst>
              <a:ext uri="{FF2B5EF4-FFF2-40B4-BE49-F238E27FC236}">
                <a16:creationId xmlns:a16="http://schemas.microsoft.com/office/drawing/2014/main" id="{3A7FBB23-08F5-44B8-A990-8EED679C6703}"/>
              </a:ext>
            </a:extLst>
          </p:cNvPr>
          <p:cNvSpPr/>
          <p:nvPr userDrawn="1"/>
        </p:nvSpPr>
        <p:spPr>
          <a:xfrm>
            <a:off x="6341757" y="1209676"/>
            <a:ext cx="3359456" cy="1822946"/>
          </a:xfrm>
          <a:custGeom>
            <a:avLst/>
            <a:gdLst>
              <a:gd name="connsiteX0" fmla="*/ 1271587 w 3305175"/>
              <a:gd name="connsiteY0" fmla="*/ 0 h 1809750"/>
              <a:gd name="connsiteX1" fmla="*/ 3305175 w 3305175"/>
              <a:gd name="connsiteY1" fmla="*/ 1233487 h 1809750"/>
              <a:gd name="connsiteX2" fmla="*/ 0 w 3305175"/>
              <a:gd name="connsiteY2" fmla="*/ 1809750 h 1809750"/>
              <a:gd name="connsiteX3" fmla="*/ 1271587 w 3305175"/>
              <a:gd name="connsiteY3" fmla="*/ 0 h 1809750"/>
              <a:gd name="connsiteX0" fmla="*/ 1281112 w 3314700"/>
              <a:gd name="connsiteY0" fmla="*/ 0 h 1828800"/>
              <a:gd name="connsiteX1" fmla="*/ 3314700 w 3314700"/>
              <a:gd name="connsiteY1" fmla="*/ 1233487 h 1828800"/>
              <a:gd name="connsiteX2" fmla="*/ 0 w 3314700"/>
              <a:gd name="connsiteY2" fmla="*/ 1828800 h 1828800"/>
              <a:gd name="connsiteX3" fmla="*/ 1281112 w 3314700"/>
              <a:gd name="connsiteY3" fmla="*/ 0 h 1828800"/>
              <a:gd name="connsiteX0" fmla="*/ 1300162 w 3333750"/>
              <a:gd name="connsiteY0" fmla="*/ 0 h 1824037"/>
              <a:gd name="connsiteX1" fmla="*/ 3333750 w 3333750"/>
              <a:gd name="connsiteY1" fmla="*/ 1233487 h 1824037"/>
              <a:gd name="connsiteX2" fmla="*/ 0 w 3333750"/>
              <a:gd name="connsiteY2" fmla="*/ 1824037 h 1824037"/>
              <a:gd name="connsiteX3" fmla="*/ 1300162 w 3333750"/>
              <a:gd name="connsiteY3" fmla="*/ 0 h 1824037"/>
              <a:gd name="connsiteX0" fmla="*/ 1314449 w 3333750"/>
              <a:gd name="connsiteY0" fmla="*/ 0 h 1381124"/>
              <a:gd name="connsiteX1" fmla="*/ 3333750 w 3333750"/>
              <a:gd name="connsiteY1" fmla="*/ 790574 h 1381124"/>
              <a:gd name="connsiteX2" fmla="*/ 0 w 3333750"/>
              <a:gd name="connsiteY2" fmla="*/ 1381124 h 1381124"/>
              <a:gd name="connsiteX3" fmla="*/ 1314449 w 3333750"/>
              <a:gd name="connsiteY3" fmla="*/ 0 h 138112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00162 w 3333750"/>
              <a:gd name="connsiteY0" fmla="*/ 0 h 1819274"/>
              <a:gd name="connsiteX1" fmla="*/ 3333750 w 3333750"/>
              <a:gd name="connsiteY1" fmla="*/ 1228724 h 1819274"/>
              <a:gd name="connsiteX2" fmla="*/ 0 w 3333750"/>
              <a:gd name="connsiteY2" fmla="*/ 1819274 h 1819274"/>
              <a:gd name="connsiteX3" fmla="*/ 1300162 w 3333750"/>
              <a:gd name="connsiteY3" fmla="*/ 0 h 1819274"/>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 name="connsiteX0" fmla="*/ 1325868 w 3359456"/>
              <a:gd name="connsiteY0" fmla="*/ 0 h 1822946"/>
              <a:gd name="connsiteX1" fmla="*/ 3359456 w 3359456"/>
              <a:gd name="connsiteY1" fmla="*/ 1228724 h 1822946"/>
              <a:gd name="connsiteX2" fmla="*/ 0 w 3359456"/>
              <a:gd name="connsiteY2" fmla="*/ 1822946 h 1822946"/>
              <a:gd name="connsiteX3" fmla="*/ 1325868 w 3359456"/>
              <a:gd name="connsiteY3" fmla="*/ 0 h 1822946"/>
            </a:gdLst>
            <a:ahLst/>
            <a:cxnLst>
              <a:cxn ang="0">
                <a:pos x="connsiteX0" y="connsiteY0"/>
              </a:cxn>
              <a:cxn ang="0">
                <a:pos x="connsiteX1" y="connsiteY1"/>
              </a:cxn>
              <a:cxn ang="0">
                <a:pos x="connsiteX2" y="connsiteY2"/>
              </a:cxn>
              <a:cxn ang="0">
                <a:pos x="connsiteX3" y="connsiteY3"/>
              </a:cxn>
            </a:cxnLst>
            <a:rect l="l" t="t" r="r" b="b"/>
            <a:pathLst>
              <a:path w="3359456" h="1822946">
                <a:moveTo>
                  <a:pt x="1325868" y="0"/>
                </a:moveTo>
                <a:lnTo>
                  <a:pt x="3359456" y="1228724"/>
                </a:lnTo>
                <a:lnTo>
                  <a:pt x="0" y="1822946"/>
                </a:lnTo>
                <a:lnTo>
                  <a:pt x="1325868" y="0"/>
                </a:lnTo>
                <a:close/>
              </a:path>
            </a:pathLst>
          </a:custGeom>
          <a:gradFill>
            <a:gsLst>
              <a:gs pos="0">
                <a:schemeClr val="accent1"/>
              </a:gs>
              <a:gs pos="96000">
                <a:schemeClr val="accent2"/>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0" name="Freeform 13">
            <a:extLst>
              <a:ext uri="{FF2B5EF4-FFF2-40B4-BE49-F238E27FC236}">
                <a16:creationId xmlns:a16="http://schemas.microsoft.com/office/drawing/2014/main" id="{95CADEBE-28BC-4B2A-9D43-A8CFE1E222D6}"/>
              </a:ext>
            </a:extLst>
          </p:cNvPr>
          <p:cNvSpPr/>
          <p:nvPr userDrawn="1"/>
        </p:nvSpPr>
        <p:spPr>
          <a:xfrm>
            <a:off x="-227" y="-2"/>
            <a:ext cx="1040749" cy="6862615"/>
          </a:xfrm>
          <a:custGeom>
            <a:avLst/>
            <a:gdLst>
              <a:gd name="connsiteX0" fmla="*/ 0 w 1076445"/>
              <a:gd name="connsiteY0" fmla="*/ 0 h 6817489"/>
              <a:gd name="connsiteX1" fmla="*/ 1076445 w 1076445"/>
              <a:gd name="connsiteY1" fmla="*/ 1805651 h 6817489"/>
              <a:gd name="connsiteX2" fmla="*/ 11574 w 1076445"/>
              <a:gd name="connsiteY2" fmla="*/ 6817489 h 6817489"/>
              <a:gd name="connsiteX3" fmla="*/ 0 w 1076445"/>
              <a:gd name="connsiteY3" fmla="*/ 0 h 6817489"/>
              <a:gd name="connsiteX0" fmla="*/ 0 w 873245"/>
              <a:gd name="connsiteY0" fmla="*/ 0 h 6817489"/>
              <a:gd name="connsiteX1" fmla="*/ 873245 w 873245"/>
              <a:gd name="connsiteY1" fmla="*/ 1764376 h 6817489"/>
              <a:gd name="connsiteX2" fmla="*/ 11574 w 873245"/>
              <a:gd name="connsiteY2" fmla="*/ 6817489 h 6817489"/>
              <a:gd name="connsiteX3" fmla="*/ 0 w 873245"/>
              <a:gd name="connsiteY3" fmla="*/ 0 h 6817489"/>
              <a:gd name="connsiteX0" fmla="*/ 0 w 1047870"/>
              <a:gd name="connsiteY0" fmla="*/ 0 h 6817489"/>
              <a:gd name="connsiteX1" fmla="*/ 1047870 w 1047870"/>
              <a:gd name="connsiteY1" fmla="*/ 1770726 h 6817489"/>
              <a:gd name="connsiteX2" fmla="*/ 11574 w 1047870"/>
              <a:gd name="connsiteY2" fmla="*/ 6817489 h 6817489"/>
              <a:gd name="connsiteX3" fmla="*/ 0 w 1047870"/>
              <a:gd name="connsiteY3" fmla="*/ 0 h 6817489"/>
              <a:gd name="connsiteX0" fmla="*/ 0 w 698013"/>
              <a:gd name="connsiteY0" fmla="*/ 0 h 6817489"/>
              <a:gd name="connsiteX1" fmla="*/ 698013 w 698013"/>
              <a:gd name="connsiteY1" fmla="*/ 2181752 h 6817489"/>
              <a:gd name="connsiteX2" fmla="*/ 11574 w 698013"/>
              <a:gd name="connsiteY2" fmla="*/ 6817489 h 6817489"/>
              <a:gd name="connsiteX3" fmla="*/ 0 w 698013"/>
              <a:gd name="connsiteY3" fmla="*/ 0 h 6817489"/>
              <a:gd name="connsiteX0" fmla="*/ 0 w 1039919"/>
              <a:gd name="connsiteY0" fmla="*/ 0 h 6817489"/>
              <a:gd name="connsiteX1" fmla="*/ 1039919 w 1039919"/>
              <a:gd name="connsiteY1" fmla="*/ 1762823 h 6817489"/>
              <a:gd name="connsiteX2" fmla="*/ 11574 w 1039919"/>
              <a:gd name="connsiteY2" fmla="*/ 6817489 h 6817489"/>
              <a:gd name="connsiteX3" fmla="*/ 0 w 1039919"/>
              <a:gd name="connsiteY3" fmla="*/ 0 h 6817489"/>
              <a:gd name="connsiteX0" fmla="*/ 0 w 823788"/>
              <a:gd name="connsiteY0" fmla="*/ 0 h 6817489"/>
              <a:gd name="connsiteX1" fmla="*/ 823788 w 823788"/>
              <a:gd name="connsiteY1" fmla="*/ 1820668 h 6817489"/>
              <a:gd name="connsiteX2" fmla="*/ 11574 w 823788"/>
              <a:gd name="connsiteY2" fmla="*/ 6817489 h 6817489"/>
              <a:gd name="connsiteX3" fmla="*/ 0 w 823788"/>
              <a:gd name="connsiteY3" fmla="*/ 0 h 6817489"/>
              <a:gd name="connsiteX0" fmla="*/ 0 w 1035762"/>
              <a:gd name="connsiteY0" fmla="*/ 0 h 6817489"/>
              <a:gd name="connsiteX1" fmla="*/ 1035762 w 1035762"/>
              <a:gd name="connsiteY1" fmla="*/ 1766955 h 6817489"/>
              <a:gd name="connsiteX2" fmla="*/ 11574 w 1035762"/>
              <a:gd name="connsiteY2" fmla="*/ 6817489 h 6817489"/>
              <a:gd name="connsiteX3" fmla="*/ 0 w 1035762"/>
              <a:gd name="connsiteY3" fmla="*/ 0 h 6817489"/>
              <a:gd name="connsiteX0" fmla="*/ 0 w 1040524"/>
              <a:gd name="connsiteY0" fmla="*/ 0 h 6817489"/>
              <a:gd name="connsiteX1" fmla="*/ 1040524 w 1040524"/>
              <a:gd name="connsiteY1" fmla="*/ 1762221 h 6817489"/>
              <a:gd name="connsiteX2" fmla="*/ 11574 w 1040524"/>
              <a:gd name="connsiteY2" fmla="*/ 6817489 h 6817489"/>
              <a:gd name="connsiteX3" fmla="*/ 0 w 1040524"/>
              <a:gd name="connsiteY3" fmla="*/ 0 h 6817489"/>
              <a:gd name="connsiteX0" fmla="*/ 225 w 1040749"/>
              <a:gd name="connsiteY0" fmla="*/ 0 h 6858541"/>
              <a:gd name="connsiteX1" fmla="*/ 1040749 w 1040749"/>
              <a:gd name="connsiteY1" fmla="*/ 1762221 h 6858541"/>
              <a:gd name="connsiteX2" fmla="*/ 0 w 1040749"/>
              <a:gd name="connsiteY2" fmla="*/ 6858541 h 6858541"/>
              <a:gd name="connsiteX3" fmla="*/ 225 w 1040749"/>
              <a:gd name="connsiteY3" fmla="*/ 0 h 6858541"/>
              <a:gd name="connsiteX0" fmla="*/ 225 w 1040749"/>
              <a:gd name="connsiteY0" fmla="*/ 0 h 6835083"/>
              <a:gd name="connsiteX1" fmla="*/ 1040749 w 1040749"/>
              <a:gd name="connsiteY1" fmla="*/ 1762221 h 6835083"/>
              <a:gd name="connsiteX2" fmla="*/ 0 w 1040749"/>
              <a:gd name="connsiteY2" fmla="*/ 6835083 h 6835083"/>
              <a:gd name="connsiteX3" fmla="*/ 225 w 1040749"/>
              <a:gd name="connsiteY3" fmla="*/ 0 h 6835083"/>
            </a:gdLst>
            <a:ahLst/>
            <a:cxnLst>
              <a:cxn ang="0">
                <a:pos x="connsiteX0" y="connsiteY0"/>
              </a:cxn>
              <a:cxn ang="0">
                <a:pos x="connsiteX1" y="connsiteY1"/>
              </a:cxn>
              <a:cxn ang="0">
                <a:pos x="connsiteX2" y="connsiteY2"/>
              </a:cxn>
              <a:cxn ang="0">
                <a:pos x="connsiteX3" y="connsiteY3"/>
              </a:cxn>
            </a:cxnLst>
            <a:rect l="l" t="t" r="r" b="b"/>
            <a:pathLst>
              <a:path w="1040749" h="6835083">
                <a:moveTo>
                  <a:pt x="225" y="0"/>
                </a:moveTo>
                <a:lnTo>
                  <a:pt x="1040749" y="1762221"/>
                </a:lnTo>
                <a:lnTo>
                  <a:pt x="0" y="6835083"/>
                </a:lnTo>
                <a:lnTo>
                  <a:pt x="225" y="0"/>
                </a:lnTo>
                <a:close/>
              </a:path>
            </a:pathLst>
          </a:custGeom>
          <a:gradFill>
            <a:gsLst>
              <a:gs pos="19000">
                <a:schemeClr val="accent2"/>
              </a:gs>
              <a:gs pos="94000">
                <a:schemeClr val="accent1"/>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1" name="Freeform 14">
            <a:extLst>
              <a:ext uri="{FF2B5EF4-FFF2-40B4-BE49-F238E27FC236}">
                <a16:creationId xmlns:a16="http://schemas.microsoft.com/office/drawing/2014/main" id="{689972AC-691D-4D9E-A951-543009639D12}"/>
              </a:ext>
            </a:extLst>
          </p:cNvPr>
          <p:cNvSpPr/>
          <p:nvPr userDrawn="1"/>
        </p:nvSpPr>
        <p:spPr>
          <a:xfrm>
            <a:off x="3119436" y="-1"/>
            <a:ext cx="3260163" cy="3022037"/>
          </a:xfrm>
          <a:custGeom>
            <a:avLst/>
            <a:gdLst>
              <a:gd name="connsiteX0" fmla="*/ 185737 w 3228975"/>
              <a:gd name="connsiteY0" fmla="*/ 0 h 3024188"/>
              <a:gd name="connsiteX1" fmla="*/ 0 w 3228975"/>
              <a:gd name="connsiteY1" fmla="*/ 1771650 h 3024188"/>
              <a:gd name="connsiteX2" fmla="*/ 3228975 w 3228975"/>
              <a:gd name="connsiteY2" fmla="*/ 3024188 h 3024188"/>
              <a:gd name="connsiteX3" fmla="*/ 185737 w 3228975"/>
              <a:gd name="connsiteY3"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1976437 w 3228975"/>
              <a:gd name="connsiteY3" fmla="*/ 1776413 h 3024188"/>
              <a:gd name="connsiteX4" fmla="*/ 185737 w 3228975"/>
              <a:gd name="connsiteY4" fmla="*/ 0 h 3024188"/>
              <a:gd name="connsiteX0" fmla="*/ 185737 w 3228975"/>
              <a:gd name="connsiteY0" fmla="*/ 0 h 3024188"/>
              <a:gd name="connsiteX1" fmla="*/ 0 w 3228975"/>
              <a:gd name="connsiteY1" fmla="*/ 1771650 h 3024188"/>
              <a:gd name="connsiteX2" fmla="*/ 3228975 w 3228975"/>
              <a:gd name="connsiteY2" fmla="*/ 3024188 h 3024188"/>
              <a:gd name="connsiteX3" fmla="*/ 2733674 w 3228975"/>
              <a:gd name="connsiteY3" fmla="*/ 1281113 h 3024188"/>
              <a:gd name="connsiteX4" fmla="*/ 185737 w 3228975"/>
              <a:gd name="connsiteY4" fmla="*/ 0 h 3024188"/>
              <a:gd name="connsiteX0" fmla="*/ 185737 w 3181350"/>
              <a:gd name="connsiteY0" fmla="*/ 0 h 2481263"/>
              <a:gd name="connsiteX1" fmla="*/ 0 w 3181350"/>
              <a:gd name="connsiteY1" fmla="*/ 1771650 h 2481263"/>
              <a:gd name="connsiteX2" fmla="*/ 3181350 w 3181350"/>
              <a:gd name="connsiteY2" fmla="*/ 2481263 h 2481263"/>
              <a:gd name="connsiteX3" fmla="*/ 2733674 w 3181350"/>
              <a:gd name="connsiteY3" fmla="*/ 1281113 h 2481263"/>
              <a:gd name="connsiteX4" fmla="*/ 185737 w 3181350"/>
              <a:gd name="connsiteY4" fmla="*/ 0 h 24812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1113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2733674 w 3214688"/>
              <a:gd name="connsiteY3" fmla="*/ 1285876 h 3014663"/>
              <a:gd name="connsiteX4" fmla="*/ 185737 w 3214688"/>
              <a:gd name="connsiteY4" fmla="*/ 0 h 3014663"/>
              <a:gd name="connsiteX0" fmla="*/ 185737 w 3214688"/>
              <a:gd name="connsiteY0" fmla="*/ 0 h 3014663"/>
              <a:gd name="connsiteX1" fmla="*/ 0 w 3214688"/>
              <a:gd name="connsiteY1" fmla="*/ 1771650 h 3014663"/>
              <a:gd name="connsiteX2" fmla="*/ 3214688 w 3214688"/>
              <a:gd name="connsiteY2" fmla="*/ 3014663 h 3014663"/>
              <a:gd name="connsiteX3" fmla="*/ 185737 w 3214688"/>
              <a:gd name="connsiteY3" fmla="*/ 0 h 3014663"/>
              <a:gd name="connsiteX0" fmla="*/ 190500 w 3219451"/>
              <a:gd name="connsiteY0" fmla="*/ 0 h 3014663"/>
              <a:gd name="connsiteX1" fmla="*/ 0 w 3219451"/>
              <a:gd name="connsiteY1" fmla="*/ 1781175 h 3014663"/>
              <a:gd name="connsiteX2" fmla="*/ 3219451 w 3219451"/>
              <a:gd name="connsiteY2" fmla="*/ 3014663 h 3014663"/>
              <a:gd name="connsiteX3" fmla="*/ 190500 w 3219451"/>
              <a:gd name="connsiteY3" fmla="*/ 0 h 3014663"/>
              <a:gd name="connsiteX0" fmla="*/ 190500 w 3219451"/>
              <a:gd name="connsiteY0" fmla="*/ 0 h 3014663"/>
              <a:gd name="connsiteX1" fmla="*/ 0 w 3219451"/>
              <a:gd name="connsiteY1" fmla="*/ 1766887 h 3014663"/>
              <a:gd name="connsiteX2" fmla="*/ 3219451 w 3219451"/>
              <a:gd name="connsiteY2" fmla="*/ 3014663 h 3014663"/>
              <a:gd name="connsiteX3" fmla="*/ 190500 w 3219451"/>
              <a:gd name="connsiteY3" fmla="*/ 0 h 3014663"/>
              <a:gd name="connsiteX0" fmla="*/ 223838 w 3252789"/>
              <a:gd name="connsiteY0" fmla="*/ 0 h 3014663"/>
              <a:gd name="connsiteX1" fmla="*/ 0 w 3252789"/>
              <a:gd name="connsiteY1" fmla="*/ 1771650 h 3014663"/>
              <a:gd name="connsiteX2" fmla="*/ 3252789 w 3252789"/>
              <a:gd name="connsiteY2" fmla="*/ 3014663 h 3014663"/>
              <a:gd name="connsiteX3" fmla="*/ 223838 w 3252789"/>
              <a:gd name="connsiteY3" fmla="*/ 0 h 3014663"/>
              <a:gd name="connsiteX0" fmla="*/ 223838 w 3252789"/>
              <a:gd name="connsiteY0" fmla="*/ 0 h 3014663"/>
              <a:gd name="connsiteX1" fmla="*/ 0 w 3252789"/>
              <a:gd name="connsiteY1" fmla="*/ 1790700 h 3014663"/>
              <a:gd name="connsiteX2" fmla="*/ 3252789 w 3252789"/>
              <a:gd name="connsiteY2" fmla="*/ 3014663 h 3014663"/>
              <a:gd name="connsiteX3" fmla="*/ 223838 w 3252789"/>
              <a:gd name="connsiteY3" fmla="*/ 0 h 3014663"/>
              <a:gd name="connsiteX0" fmla="*/ 223838 w 3252789"/>
              <a:gd name="connsiteY0" fmla="*/ 0 h 3022037"/>
              <a:gd name="connsiteX1" fmla="*/ 0 w 3252789"/>
              <a:gd name="connsiteY1" fmla="*/ 1790700 h 3022037"/>
              <a:gd name="connsiteX2" fmla="*/ 3252789 w 3252789"/>
              <a:gd name="connsiteY2" fmla="*/ 3022037 h 3022037"/>
              <a:gd name="connsiteX3" fmla="*/ 223838 w 3252789"/>
              <a:gd name="connsiteY3" fmla="*/ 0 h 3022037"/>
              <a:gd name="connsiteX0" fmla="*/ 223838 w 3260163"/>
              <a:gd name="connsiteY0" fmla="*/ 0 h 3014663"/>
              <a:gd name="connsiteX1" fmla="*/ 0 w 3260163"/>
              <a:gd name="connsiteY1" fmla="*/ 1790700 h 3014663"/>
              <a:gd name="connsiteX2" fmla="*/ 3260163 w 3260163"/>
              <a:gd name="connsiteY2" fmla="*/ 3014663 h 3014663"/>
              <a:gd name="connsiteX3" fmla="*/ 223838 w 3260163"/>
              <a:gd name="connsiteY3" fmla="*/ 0 h 3014663"/>
              <a:gd name="connsiteX0" fmla="*/ 223838 w 3260163"/>
              <a:gd name="connsiteY0" fmla="*/ 0 h 3022037"/>
              <a:gd name="connsiteX1" fmla="*/ 0 w 3260163"/>
              <a:gd name="connsiteY1" fmla="*/ 1790700 h 3022037"/>
              <a:gd name="connsiteX2" fmla="*/ 3260163 w 3260163"/>
              <a:gd name="connsiteY2" fmla="*/ 3022037 h 3022037"/>
              <a:gd name="connsiteX3" fmla="*/ 223838 w 3260163"/>
              <a:gd name="connsiteY3" fmla="*/ 0 h 3022037"/>
            </a:gdLst>
            <a:ahLst/>
            <a:cxnLst>
              <a:cxn ang="0">
                <a:pos x="connsiteX0" y="connsiteY0"/>
              </a:cxn>
              <a:cxn ang="0">
                <a:pos x="connsiteX1" y="connsiteY1"/>
              </a:cxn>
              <a:cxn ang="0">
                <a:pos x="connsiteX2" y="connsiteY2"/>
              </a:cxn>
              <a:cxn ang="0">
                <a:pos x="connsiteX3" y="connsiteY3"/>
              </a:cxn>
            </a:cxnLst>
            <a:rect l="l" t="t" r="r" b="b"/>
            <a:pathLst>
              <a:path w="3260163" h="3022037">
                <a:moveTo>
                  <a:pt x="223838" y="0"/>
                </a:moveTo>
                <a:lnTo>
                  <a:pt x="0" y="1790700"/>
                </a:lnTo>
                <a:lnTo>
                  <a:pt x="3260163" y="3022037"/>
                </a:lnTo>
                <a:lnTo>
                  <a:pt x="223838" y="0"/>
                </a:lnTo>
                <a:close/>
              </a:path>
            </a:pathLst>
          </a:custGeom>
          <a:gradFill>
            <a:gsLst>
              <a:gs pos="58000">
                <a:schemeClr val="accent2"/>
              </a:gs>
              <a:gs pos="0">
                <a:schemeClr val="accent1"/>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2" name="Freeform 15">
            <a:extLst>
              <a:ext uri="{FF2B5EF4-FFF2-40B4-BE49-F238E27FC236}">
                <a16:creationId xmlns:a16="http://schemas.microsoft.com/office/drawing/2014/main" id="{29215CAF-AE99-44F2-B129-6AFBB24C8735}"/>
              </a:ext>
            </a:extLst>
          </p:cNvPr>
          <p:cNvSpPr/>
          <p:nvPr userDrawn="1"/>
        </p:nvSpPr>
        <p:spPr>
          <a:xfrm>
            <a:off x="3343275" y="0"/>
            <a:ext cx="4337998" cy="3019426"/>
          </a:xfrm>
          <a:custGeom>
            <a:avLst/>
            <a:gdLst>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24350"/>
              <a:gd name="connsiteY0" fmla="*/ 0 h 3019426"/>
              <a:gd name="connsiteX1" fmla="*/ 4324350 w 4324350"/>
              <a:gd name="connsiteY1" fmla="*/ 1214438 h 3019426"/>
              <a:gd name="connsiteX2" fmla="*/ 3028950 w 4324350"/>
              <a:gd name="connsiteY2" fmla="*/ 3019426 h 3019426"/>
              <a:gd name="connsiteX3" fmla="*/ 0 w 4324350"/>
              <a:gd name="connsiteY3" fmla="*/ 0 h 3019426"/>
              <a:gd name="connsiteX0" fmla="*/ 0 w 4337998"/>
              <a:gd name="connsiteY0" fmla="*/ 0 h 3019426"/>
              <a:gd name="connsiteX1" fmla="*/ 4337998 w 4337998"/>
              <a:gd name="connsiteY1" fmla="*/ 1214438 h 3019426"/>
              <a:gd name="connsiteX2" fmla="*/ 3028950 w 4337998"/>
              <a:gd name="connsiteY2" fmla="*/ 3019426 h 3019426"/>
              <a:gd name="connsiteX3" fmla="*/ 0 w 4337998"/>
              <a:gd name="connsiteY3" fmla="*/ 0 h 3019426"/>
              <a:gd name="connsiteX0" fmla="*/ 0 w 4337998"/>
              <a:gd name="connsiteY0" fmla="*/ 0 h 3019426"/>
              <a:gd name="connsiteX1" fmla="*/ 4337998 w 4337998"/>
              <a:gd name="connsiteY1" fmla="*/ 1214438 h 3019426"/>
              <a:gd name="connsiteX2" fmla="*/ 3015303 w 4337998"/>
              <a:gd name="connsiteY2" fmla="*/ 3019426 h 3019426"/>
              <a:gd name="connsiteX3" fmla="*/ 0 w 4337998"/>
              <a:gd name="connsiteY3" fmla="*/ 0 h 3019426"/>
            </a:gdLst>
            <a:ahLst/>
            <a:cxnLst>
              <a:cxn ang="0">
                <a:pos x="connsiteX0" y="connsiteY0"/>
              </a:cxn>
              <a:cxn ang="0">
                <a:pos x="connsiteX1" y="connsiteY1"/>
              </a:cxn>
              <a:cxn ang="0">
                <a:pos x="connsiteX2" y="connsiteY2"/>
              </a:cxn>
              <a:cxn ang="0">
                <a:pos x="connsiteX3" y="connsiteY3"/>
              </a:cxn>
            </a:cxnLst>
            <a:rect l="l" t="t" r="r" b="b"/>
            <a:pathLst>
              <a:path w="4337998" h="3019426">
                <a:moveTo>
                  <a:pt x="0" y="0"/>
                </a:moveTo>
                <a:lnTo>
                  <a:pt x="4337998" y="1214438"/>
                </a:lnTo>
                <a:lnTo>
                  <a:pt x="3015303" y="3019426"/>
                </a:lnTo>
                <a:lnTo>
                  <a:pt x="0" y="0"/>
                </a:lnTo>
                <a:close/>
              </a:path>
            </a:pathLst>
          </a:custGeom>
          <a:gradFill>
            <a:gsLst>
              <a:gs pos="10000">
                <a:schemeClr val="accent2"/>
              </a:gs>
              <a:gs pos="100000">
                <a:schemeClr val="accent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r>
              <a:rPr lang="en-US" sz="2000"/>
              <a:t>s</a:t>
            </a:r>
          </a:p>
        </p:txBody>
      </p:sp>
      <p:sp>
        <p:nvSpPr>
          <p:cNvPr id="53" name="Freeform 16">
            <a:extLst>
              <a:ext uri="{FF2B5EF4-FFF2-40B4-BE49-F238E27FC236}">
                <a16:creationId xmlns:a16="http://schemas.microsoft.com/office/drawing/2014/main" id="{BCD6455F-18DF-4DEA-86BD-88428229CB73}"/>
              </a:ext>
            </a:extLst>
          </p:cNvPr>
          <p:cNvSpPr/>
          <p:nvPr userDrawn="1"/>
        </p:nvSpPr>
        <p:spPr>
          <a:xfrm>
            <a:off x="7667625" y="1"/>
            <a:ext cx="4524375" cy="1214438"/>
          </a:xfrm>
          <a:custGeom>
            <a:avLst/>
            <a:gdLst>
              <a:gd name="connsiteX0" fmla="*/ 3367088 w 4524375"/>
              <a:gd name="connsiteY0" fmla="*/ 0 h 1223963"/>
              <a:gd name="connsiteX1" fmla="*/ 0 w 4524375"/>
              <a:gd name="connsiteY1" fmla="*/ 1223963 h 1223963"/>
              <a:gd name="connsiteX2" fmla="*/ 4524375 w 4524375"/>
              <a:gd name="connsiteY2" fmla="*/ 1071563 h 1223963"/>
              <a:gd name="connsiteX3" fmla="*/ 3367088 w 4524375"/>
              <a:gd name="connsiteY3" fmla="*/ 0 h 1223963"/>
              <a:gd name="connsiteX0" fmla="*/ 3352800 w 4524375"/>
              <a:gd name="connsiteY0" fmla="*/ 0 h 1233489"/>
              <a:gd name="connsiteX1" fmla="*/ 0 w 4524375"/>
              <a:gd name="connsiteY1" fmla="*/ 1233489 h 1233489"/>
              <a:gd name="connsiteX2" fmla="*/ 4524375 w 4524375"/>
              <a:gd name="connsiteY2" fmla="*/ 1081089 h 1233489"/>
              <a:gd name="connsiteX3" fmla="*/ 3352800 w 4524375"/>
              <a:gd name="connsiteY3" fmla="*/ 0 h 1233489"/>
              <a:gd name="connsiteX0" fmla="*/ 3352800 w 4524375"/>
              <a:gd name="connsiteY0" fmla="*/ 0 h 1228726"/>
              <a:gd name="connsiteX1" fmla="*/ 0 w 4524375"/>
              <a:gd name="connsiteY1" fmla="*/ 1228726 h 1228726"/>
              <a:gd name="connsiteX2" fmla="*/ 4524375 w 4524375"/>
              <a:gd name="connsiteY2" fmla="*/ 1076326 h 1228726"/>
              <a:gd name="connsiteX3" fmla="*/ 3352800 w 4524375"/>
              <a:gd name="connsiteY3" fmla="*/ 0 h 1228726"/>
              <a:gd name="connsiteX0" fmla="*/ 3357563 w 4524375"/>
              <a:gd name="connsiteY0" fmla="*/ 0 h 1223963"/>
              <a:gd name="connsiteX1" fmla="*/ 0 w 4524375"/>
              <a:gd name="connsiteY1" fmla="*/ 1223963 h 1223963"/>
              <a:gd name="connsiteX2" fmla="*/ 4524375 w 4524375"/>
              <a:gd name="connsiteY2" fmla="*/ 1071563 h 1223963"/>
              <a:gd name="connsiteX3" fmla="*/ 3357563 w 4524375"/>
              <a:gd name="connsiteY3" fmla="*/ 0 h 1223963"/>
              <a:gd name="connsiteX0" fmla="*/ 3371851 w 4538663"/>
              <a:gd name="connsiteY0" fmla="*/ 0 h 1219200"/>
              <a:gd name="connsiteX1" fmla="*/ 0 w 4538663"/>
              <a:gd name="connsiteY1" fmla="*/ 1219200 h 1219200"/>
              <a:gd name="connsiteX2" fmla="*/ 4538663 w 4538663"/>
              <a:gd name="connsiteY2" fmla="*/ 1071563 h 1219200"/>
              <a:gd name="connsiteX3" fmla="*/ 3371851 w 4538663"/>
              <a:gd name="connsiteY3" fmla="*/ 0 h 1219200"/>
              <a:gd name="connsiteX0" fmla="*/ 3243264 w 4410076"/>
              <a:gd name="connsiteY0" fmla="*/ 0 h 1071563"/>
              <a:gd name="connsiteX1" fmla="*/ 0 w 4410076"/>
              <a:gd name="connsiteY1" fmla="*/ 1033463 h 1071563"/>
              <a:gd name="connsiteX2" fmla="*/ 4410076 w 4410076"/>
              <a:gd name="connsiteY2" fmla="*/ 1071563 h 1071563"/>
              <a:gd name="connsiteX3" fmla="*/ 3243264 w 4410076"/>
              <a:gd name="connsiteY3" fmla="*/ 0 h 1071563"/>
              <a:gd name="connsiteX0" fmla="*/ 3352801 w 4519613"/>
              <a:gd name="connsiteY0" fmla="*/ 0 h 1214438"/>
              <a:gd name="connsiteX1" fmla="*/ 0 w 4519613"/>
              <a:gd name="connsiteY1" fmla="*/ 1214438 h 1214438"/>
              <a:gd name="connsiteX2" fmla="*/ 4519613 w 4519613"/>
              <a:gd name="connsiteY2" fmla="*/ 1071563 h 1214438"/>
              <a:gd name="connsiteX3" fmla="*/ 3352801 w 4519613"/>
              <a:gd name="connsiteY3" fmla="*/ 0 h 1214438"/>
              <a:gd name="connsiteX0" fmla="*/ 3352801 w 4533261"/>
              <a:gd name="connsiteY0" fmla="*/ 0 h 1214438"/>
              <a:gd name="connsiteX1" fmla="*/ 0 w 4533261"/>
              <a:gd name="connsiteY1" fmla="*/ 1214438 h 1214438"/>
              <a:gd name="connsiteX2" fmla="*/ 4533261 w 4533261"/>
              <a:gd name="connsiteY2" fmla="*/ 1071563 h 1214438"/>
              <a:gd name="connsiteX3" fmla="*/ 3352801 w 4533261"/>
              <a:gd name="connsiteY3" fmla="*/ 0 h 1214438"/>
              <a:gd name="connsiteX0" fmla="*/ 3352801 w 4533261"/>
              <a:gd name="connsiteY0" fmla="*/ 0 h 1214438"/>
              <a:gd name="connsiteX1" fmla="*/ 0 w 4533261"/>
              <a:gd name="connsiteY1" fmla="*/ 1214438 h 1214438"/>
              <a:gd name="connsiteX2" fmla="*/ 4533261 w 4533261"/>
              <a:gd name="connsiteY2" fmla="*/ 1098859 h 1214438"/>
              <a:gd name="connsiteX3" fmla="*/ 3352801 w 4533261"/>
              <a:gd name="connsiteY3" fmla="*/ 0 h 1214438"/>
            </a:gdLst>
            <a:ahLst/>
            <a:cxnLst>
              <a:cxn ang="0">
                <a:pos x="connsiteX0" y="connsiteY0"/>
              </a:cxn>
              <a:cxn ang="0">
                <a:pos x="connsiteX1" y="connsiteY1"/>
              </a:cxn>
              <a:cxn ang="0">
                <a:pos x="connsiteX2" y="connsiteY2"/>
              </a:cxn>
              <a:cxn ang="0">
                <a:pos x="connsiteX3" y="connsiteY3"/>
              </a:cxn>
            </a:cxnLst>
            <a:rect l="l" t="t" r="r" b="b"/>
            <a:pathLst>
              <a:path w="4533261" h="1214438">
                <a:moveTo>
                  <a:pt x="3352801" y="0"/>
                </a:moveTo>
                <a:lnTo>
                  <a:pt x="0" y="1214438"/>
                </a:lnTo>
                <a:lnTo>
                  <a:pt x="4533261" y="1098859"/>
                </a:lnTo>
                <a:lnTo>
                  <a:pt x="3352801" y="0"/>
                </a:lnTo>
                <a:close/>
              </a:path>
            </a:pathLst>
          </a:custGeom>
          <a:gradFill>
            <a:gsLst>
              <a:gs pos="15000">
                <a:schemeClr val="accent2"/>
              </a:gs>
              <a:gs pos="100000">
                <a:schemeClr val="accent1"/>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4" name="Freeform 17">
            <a:extLst>
              <a:ext uri="{FF2B5EF4-FFF2-40B4-BE49-F238E27FC236}">
                <a16:creationId xmlns:a16="http://schemas.microsoft.com/office/drawing/2014/main" id="{632F9E7A-EE16-4D14-B87D-C46C9EA0ADC2}"/>
              </a:ext>
            </a:extLst>
          </p:cNvPr>
          <p:cNvSpPr/>
          <p:nvPr userDrawn="1"/>
        </p:nvSpPr>
        <p:spPr>
          <a:xfrm>
            <a:off x="11015664" y="1"/>
            <a:ext cx="1176841" cy="1098080"/>
          </a:xfrm>
          <a:custGeom>
            <a:avLst/>
            <a:gdLst>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1575"/>
              <a:gd name="connsiteY0" fmla="*/ 0 h 1076325"/>
              <a:gd name="connsiteX1" fmla="*/ 1171575 w 1171575"/>
              <a:gd name="connsiteY1" fmla="*/ 1076325 h 1076325"/>
              <a:gd name="connsiteX2" fmla="*/ 1171575 w 1171575"/>
              <a:gd name="connsiteY2" fmla="*/ 0 h 1076325"/>
              <a:gd name="connsiteX3" fmla="*/ 0 w 1171575"/>
              <a:gd name="connsiteY3" fmla="*/ 0 h 1076325"/>
              <a:gd name="connsiteX0" fmla="*/ 0 w 1176299"/>
              <a:gd name="connsiteY0" fmla="*/ 0 h 1085850"/>
              <a:gd name="connsiteX1" fmla="*/ 1176299 w 1176299"/>
              <a:gd name="connsiteY1" fmla="*/ 1085850 h 1085850"/>
              <a:gd name="connsiteX2" fmla="*/ 1171575 w 1176299"/>
              <a:gd name="connsiteY2" fmla="*/ 0 h 1085850"/>
              <a:gd name="connsiteX3" fmla="*/ 0 w 1176299"/>
              <a:gd name="connsiteY3" fmla="*/ 0 h 1085850"/>
              <a:gd name="connsiteX0" fmla="*/ 0 w 1181344"/>
              <a:gd name="connsiteY0" fmla="*/ 0 h 1085850"/>
              <a:gd name="connsiteX1" fmla="*/ 1176299 w 1181344"/>
              <a:gd name="connsiteY1" fmla="*/ 1085850 h 1085850"/>
              <a:gd name="connsiteX2" fmla="*/ 1181138 w 1181344"/>
              <a:gd name="connsiteY2" fmla="*/ 0 h 1085850"/>
              <a:gd name="connsiteX3" fmla="*/ 0 w 1181344"/>
              <a:gd name="connsiteY3" fmla="*/ 0 h 1085850"/>
              <a:gd name="connsiteX0" fmla="*/ 0 w 1181586"/>
              <a:gd name="connsiteY0" fmla="*/ 0 h 1081088"/>
              <a:gd name="connsiteX1" fmla="*/ 1181080 w 1181586"/>
              <a:gd name="connsiteY1" fmla="*/ 1081088 h 1081088"/>
              <a:gd name="connsiteX2" fmla="*/ 1181138 w 1181586"/>
              <a:gd name="connsiteY2" fmla="*/ 0 h 1081088"/>
              <a:gd name="connsiteX3" fmla="*/ 0 w 1181586"/>
              <a:gd name="connsiteY3" fmla="*/ 0 h 1081088"/>
              <a:gd name="connsiteX0" fmla="*/ 0 w 1181586"/>
              <a:gd name="connsiteY0" fmla="*/ 0 h 1070785"/>
              <a:gd name="connsiteX1" fmla="*/ 1181080 w 1181586"/>
              <a:gd name="connsiteY1" fmla="*/ 1070785 h 1070785"/>
              <a:gd name="connsiteX2" fmla="*/ 1181138 w 1181586"/>
              <a:gd name="connsiteY2" fmla="*/ 0 h 1070785"/>
              <a:gd name="connsiteX3" fmla="*/ 0 w 1181586"/>
              <a:gd name="connsiteY3" fmla="*/ 0 h 1070785"/>
              <a:gd name="connsiteX0" fmla="*/ 0 w 1181152"/>
              <a:gd name="connsiteY0" fmla="*/ 0 h 593113"/>
              <a:gd name="connsiteX1" fmla="*/ 1057755 w 1181152"/>
              <a:gd name="connsiteY1" fmla="*/ 593113 h 593113"/>
              <a:gd name="connsiteX2" fmla="*/ 1181138 w 1181152"/>
              <a:gd name="connsiteY2" fmla="*/ 0 h 593113"/>
              <a:gd name="connsiteX3" fmla="*/ 0 w 1181152"/>
              <a:gd name="connsiteY3" fmla="*/ 0 h 593113"/>
              <a:gd name="connsiteX0" fmla="*/ 0 w 1181586"/>
              <a:gd name="connsiteY0" fmla="*/ 0 h 1098080"/>
              <a:gd name="connsiteX1" fmla="*/ 1181081 w 1181586"/>
              <a:gd name="connsiteY1" fmla="*/ 1098080 h 1098080"/>
              <a:gd name="connsiteX2" fmla="*/ 1181138 w 1181586"/>
              <a:gd name="connsiteY2" fmla="*/ 0 h 1098080"/>
              <a:gd name="connsiteX3" fmla="*/ 0 w 1181586"/>
              <a:gd name="connsiteY3" fmla="*/ 0 h 1098080"/>
            </a:gdLst>
            <a:ahLst/>
            <a:cxnLst>
              <a:cxn ang="0">
                <a:pos x="connsiteX0" y="connsiteY0"/>
              </a:cxn>
              <a:cxn ang="0">
                <a:pos x="connsiteX1" y="connsiteY1"/>
              </a:cxn>
              <a:cxn ang="0">
                <a:pos x="connsiteX2" y="connsiteY2"/>
              </a:cxn>
              <a:cxn ang="0">
                <a:pos x="connsiteX3" y="connsiteY3"/>
              </a:cxn>
            </a:cxnLst>
            <a:rect l="l" t="t" r="r" b="b"/>
            <a:pathLst>
              <a:path w="1181586" h="1098080">
                <a:moveTo>
                  <a:pt x="0" y="0"/>
                </a:moveTo>
                <a:lnTo>
                  <a:pt x="1181081" y="1098080"/>
                </a:lnTo>
                <a:cubicBezTo>
                  <a:pt x="1179506" y="736130"/>
                  <a:pt x="1182713" y="361950"/>
                  <a:pt x="1181138" y="0"/>
                </a:cubicBezTo>
                <a:lnTo>
                  <a:pt x="0" y="0"/>
                </a:lnTo>
                <a:close/>
              </a:path>
            </a:pathLst>
          </a:custGeom>
          <a:gradFill>
            <a:gsLst>
              <a:gs pos="23000">
                <a:schemeClr val="accent1"/>
              </a:gs>
              <a:gs pos="100000">
                <a:schemeClr val="accent2"/>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5" name="Freeform 18">
            <a:extLst>
              <a:ext uri="{FF2B5EF4-FFF2-40B4-BE49-F238E27FC236}">
                <a16:creationId xmlns:a16="http://schemas.microsoft.com/office/drawing/2014/main" id="{10FA9D68-988D-49B7-8DEE-D695AB9E55A4}"/>
              </a:ext>
            </a:extLst>
          </p:cNvPr>
          <p:cNvSpPr/>
          <p:nvPr userDrawn="1"/>
        </p:nvSpPr>
        <p:spPr>
          <a:xfrm>
            <a:off x="10959906" y="1057275"/>
            <a:ext cx="1232552" cy="3276600"/>
          </a:xfrm>
          <a:custGeom>
            <a:avLst/>
            <a:gdLst>
              <a:gd name="connsiteX0" fmla="*/ 1171575 w 1176337"/>
              <a:gd name="connsiteY0" fmla="*/ 0 h 3267075"/>
              <a:gd name="connsiteX1" fmla="*/ 0 w 1176337"/>
              <a:gd name="connsiteY1" fmla="*/ 2762250 h 3267075"/>
              <a:gd name="connsiteX2" fmla="*/ 1176337 w 1176337"/>
              <a:gd name="connsiteY2" fmla="*/ 3267075 h 3267075"/>
              <a:gd name="connsiteX3" fmla="*/ 1171575 w 1176337"/>
              <a:gd name="connsiteY3" fmla="*/ 0 h 3267075"/>
              <a:gd name="connsiteX0" fmla="*/ 1176337 w 1176795"/>
              <a:gd name="connsiteY0" fmla="*/ 0 h 3276600"/>
              <a:gd name="connsiteX1" fmla="*/ 0 w 1176795"/>
              <a:gd name="connsiteY1" fmla="*/ 2771775 h 3276600"/>
              <a:gd name="connsiteX2" fmla="*/ 1176337 w 1176795"/>
              <a:gd name="connsiteY2" fmla="*/ 3276600 h 3276600"/>
              <a:gd name="connsiteX3" fmla="*/ 1176337 w 1176795"/>
              <a:gd name="connsiteY3" fmla="*/ 0 h 3276600"/>
              <a:gd name="connsiteX0" fmla="*/ 1209791 w 1210249"/>
              <a:gd name="connsiteY0" fmla="*/ 0 h 3276600"/>
              <a:gd name="connsiteX1" fmla="*/ 0 w 1210249"/>
              <a:gd name="connsiteY1" fmla="*/ 2771775 h 3276600"/>
              <a:gd name="connsiteX2" fmla="*/ 1209791 w 1210249"/>
              <a:gd name="connsiteY2" fmla="*/ 3276600 h 3276600"/>
              <a:gd name="connsiteX3" fmla="*/ 1209791 w 1210249"/>
              <a:gd name="connsiteY3" fmla="*/ 0 h 3276600"/>
              <a:gd name="connsiteX0" fmla="*/ 1232094 w 1232552"/>
              <a:gd name="connsiteY0" fmla="*/ 0 h 3276600"/>
              <a:gd name="connsiteX1" fmla="*/ 0 w 1232552"/>
              <a:gd name="connsiteY1" fmla="*/ 2749472 h 3276600"/>
              <a:gd name="connsiteX2" fmla="*/ 1232094 w 1232552"/>
              <a:gd name="connsiteY2" fmla="*/ 3276600 h 3276600"/>
              <a:gd name="connsiteX3" fmla="*/ 1232094 w 1232552"/>
              <a:gd name="connsiteY3" fmla="*/ 0 h 3276600"/>
            </a:gdLst>
            <a:ahLst/>
            <a:cxnLst>
              <a:cxn ang="0">
                <a:pos x="connsiteX0" y="connsiteY0"/>
              </a:cxn>
              <a:cxn ang="0">
                <a:pos x="connsiteX1" y="connsiteY1"/>
              </a:cxn>
              <a:cxn ang="0">
                <a:pos x="connsiteX2" y="connsiteY2"/>
              </a:cxn>
              <a:cxn ang="0">
                <a:pos x="connsiteX3" y="connsiteY3"/>
              </a:cxn>
            </a:cxnLst>
            <a:rect l="l" t="t" r="r" b="b"/>
            <a:pathLst>
              <a:path w="1232552" h="3276600">
                <a:moveTo>
                  <a:pt x="1232094" y="0"/>
                </a:moveTo>
                <a:lnTo>
                  <a:pt x="0" y="2749472"/>
                </a:lnTo>
                <a:lnTo>
                  <a:pt x="1232094" y="3276600"/>
                </a:lnTo>
                <a:cubicBezTo>
                  <a:pt x="1230507" y="2187575"/>
                  <a:pt x="1233681" y="1089025"/>
                  <a:pt x="1232094" y="0"/>
                </a:cubicBezTo>
                <a:close/>
              </a:path>
            </a:pathLst>
          </a:custGeom>
          <a:gradFill>
            <a:gsLst>
              <a:gs pos="2100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6" name="Freeform 19">
            <a:extLst>
              <a:ext uri="{FF2B5EF4-FFF2-40B4-BE49-F238E27FC236}">
                <a16:creationId xmlns:a16="http://schemas.microsoft.com/office/drawing/2014/main" id="{7F0FBD88-B12E-4D37-9D79-E4F4281AD5E2}"/>
              </a:ext>
            </a:extLst>
          </p:cNvPr>
          <p:cNvSpPr/>
          <p:nvPr userDrawn="1"/>
        </p:nvSpPr>
        <p:spPr>
          <a:xfrm>
            <a:off x="6366969" y="2428875"/>
            <a:ext cx="3339005" cy="2271713"/>
          </a:xfrm>
          <a:custGeom>
            <a:avLst/>
            <a:gdLst>
              <a:gd name="connsiteX0" fmla="*/ 0 w 3324225"/>
              <a:gd name="connsiteY0" fmla="*/ 590550 h 2271713"/>
              <a:gd name="connsiteX1" fmla="*/ 1343025 w 3324225"/>
              <a:gd name="connsiteY1" fmla="*/ 2271713 h 2271713"/>
              <a:gd name="connsiteX2" fmla="*/ 3324225 w 3324225"/>
              <a:gd name="connsiteY2" fmla="*/ 0 h 2271713"/>
              <a:gd name="connsiteX3" fmla="*/ 0 w 3324225"/>
              <a:gd name="connsiteY3" fmla="*/ 590550 h 2271713"/>
              <a:gd name="connsiteX0" fmla="*/ 0 w 3333750"/>
              <a:gd name="connsiteY0" fmla="*/ 585787 h 2271713"/>
              <a:gd name="connsiteX1" fmla="*/ 1352550 w 3333750"/>
              <a:gd name="connsiteY1" fmla="*/ 2271713 h 2271713"/>
              <a:gd name="connsiteX2" fmla="*/ 3333750 w 3333750"/>
              <a:gd name="connsiteY2" fmla="*/ 0 h 2271713"/>
              <a:gd name="connsiteX3" fmla="*/ 0 w 3333750"/>
              <a:gd name="connsiteY3" fmla="*/ 585787 h 2271713"/>
              <a:gd name="connsiteX0" fmla="*/ 0 w 3333750"/>
              <a:gd name="connsiteY0" fmla="*/ 591043 h 2271713"/>
              <a:gd name="connsiteX1" fmla="*/ 1352550 w 3333750"/>
              <a:gd name="connsiteY1" fmla="*/ 2271713 h 2271713"/>
              <a:gd name="connsiteX2" fmla="*/ 3333750 w 3333750"/>
              <a:gd name="connsiteY2" fmla="*/ 0 h 2271713"/>
              <a:gd name="connsiteX3" fmla="*/ 0 w 3333750"/>
              <a:gd name="connsiteY3" fmla="*/ 591043 h 2271713"/>
              <a:gd name="connsiteX0" fmla="*/ 0 w 3339005"/>
              <a:gd name="connsiteY0" fmla="*/ 591043 h 2271713"/>
              <a:gd name="connsiteX1" fmla="*/ 1357805 w 3339005"/>
              <a:gd name="connsiteY1" fmla="*/ 2271713 h 2271713"/>
              <a:gd name="connsiteX2" fmla="*/ 3339005 w 3339005"/>
              <a:gd name="connsiteY2" fmla="*/ 0 h 2271713"/>
              <a:gd name="connsiteX3" fmla="*/ 0 w 3339005"/>
              <a:gd name="connsiteY3" fmla="*/ 591043 h 2271713"/>
            </a:gdLst>
            <a:ahLst/>
            <a:cxnLst>
              <a:cxn ang="0">
                <a:pos x="connsiteX0" y="connsiteY0"/>
              </a:cxn>
              <a:cxn ang="0">
                <a:pos x="connsiteX1" y="connsiteY1"/>
              </a:cxn>
              <a:cxn ang="0">
                <a:pos x="connsiteX2" y="connsiteY2"/>
              </a:cxn>
              <a:cxn ang="0">
                <a:pos x="connsiteX3" y="connsiteY3"/>
              </a:cxn>
            </a:cxnLst>
            <a:rect l="l" t="t" r="r" b="b"/>
            <a:pathLst>
              <a:path w="3339005" h="2271713">
                <a:moveTo>
                  <a:pt x="0" y="591043"/>
                </a:moveTo>
                <a:lnTo>
                  <a:pt x="1357805" y="2271713"/>
                </a:lnTo>
                <a:lnTo>
                  <a:pt x="3339005" y="0"/>
                </a:lnTo>
                <a:lnTo>
                  <a:pt x="0" y="591043"/>
                </a:lnTo>
                <a:close/>
              </a:path>
            </a:pathLst>
          </a:custGeom>
          <a:gradFill>
            <a:gsLst>
              <a:gs pos="0">
                <a:schemeClr val="accent1"/>
              </a:gs>
              <a:gs pos="87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7" name="Freeform 20">
            <a:extLst>
              <a:ext uri="{FF2B5EF4-FFF2-40B4-BE49-F238E27FC236}">
                <a16:creationId xmlns:a16="http://schemas.microsoft.com/office/drawing/2014/main" id="{3CC05558-4AE9-4E14-86EE-EC88DB9F2E93}"/>
              </a:ext>
            </a:extLst>
          </p:cNvPr>
          <p:cNvSpPr/>
          <p:nvPr userDrawn="1"/>
        </p:nvSpPr>
        <p:spPr>
          <a:xfrm>
            <a:off x="1025774" y="1761707"/>
            <a:ext cx="2098477" cy="1910094"/>
          </a:xfrm>
          <a:custGeom>
            <a:avLst/>
            <a:gdLst>
              <a:gd name="connsiteX0" fmla="*/ 2086304 w 2086304"/>
              <a:gd name="connsiteY0" fmla="*/ 0 h 1886607"/>
              <a:gd name="connsiteX1" fmla="*/ 0 w 2086304"/>
              <a:gd name="connsiteY1" fmla="*/ 15765 h 1886607"/>
              <a:gd name="connsiteX2" fmla="*/ 362607 w 2086304"/>
              <a:gd name="connsiteY2" fmla="*/ 1886607 h 1886607"/>
              <a:gd name="connsiteX3" fmla="*/ 2086304 w 2086304"/>
              <a:gd name="connsiteY3" fmla="*/ 0 h 1886607"/>
              <a:gd name="connsiteX0" fmla="*/ 2101053 w 2101053"/>
              <a:gd name="connsiteY0" fmla="*/ 0 h 1886607"/>
              <a:gd name="connsiteX1" fmla="*/ 0 w 2101053"/>
              <a:gd name="connsiteY1" fmla="*/ 1207 h 1886607"/>
              <a:gd name="connsiteX2" fmla="*/ 377356 w 2101053"/>
              <a:gd name="connsiteY2" fmla="*/ 1886607 h 1886607"/>
              <a:gd name="connsiteX3" fmla="*/ 2101053 w 2101053"/>
              <a:gd name="connsiteY3" fmla="*/ 0 h 1886607"/>
              <a:gd name="connsiteX0" fmla="*/ 2098477 w 2098477"/>
              <a:gd name="connsiteY0" fmla="*/ 8963 h 1885400"/>
              <a:gd name="connsiteX1" fmla="*/ 0 w 2098477"/>
              <a:gd name="connsiteY1" fmla="*/ 0 h 1885400"/>
              <a:gd name="connsiteX2" fmla="*/ 377356 w 2098477"/>
              <a:gd name="connsiteY2" fmla="*/ 1885400 h 1885400"/>
              <a:gd name="connsiteX3" fmla="*/ 2098477 w 2098477"/>
              <a:gd name="connsiteY3" fmla="*/ 8963 h 1885400"/>
            </a:gdLst>
            <a:ahLst/>
            <a:cxnLst>
              <a:cxn ang="0">
                <a:pos x="connsiteX0" y="connsiteY0"/>
              </a:cxn>
              <a:cxn ang="0">
                <a:pos x="connsiteX1" y="connsiteY1"/>
              </a:cxn>
              <a:cxn ang="0">
                <a:pos x="connsiteX2" y="connsiteY2"/>
              </a:cxn>
              <a:cxn ang="0">
                <a:pos x="connsiteX3" y="connsiteY3"/>
              </a:cxn>
            </a:cxnLst>
            <a:rect l="l" t="t" r="r" b="b"/>
            <a:pathLst>
              <a:path w="2098477" h="1885400">
                <a:moveTo>
                  <a:pt x="2098477" y="8963"/>
                </a:moveTo>
                <a:lnTo>
                  <a:pt x="0" y="0"/>
                </a:lnTo>
                <a:lnTo>
                  <a:pt x="377356" y="1885400"/>
                </a:lnTo>
                <a:lnTo>
                  <a:pt x="2098477" y="8963"/>
                </a:lnTo>
                <a:close/>
              </a:path>
            </a:pathLst>
          </a:custGeom>
          <a:gradFill>
            <a:gsLst>
              <a:gs pos="8000">
                <a:schemeClr val="accent2"/>
              </a:gs>
              <a:gs pos="90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8" name="Freeform 21">
            <a:extLst>
              <a:ext uri="{FF2B5EF4-FFF2-40B4-BE49-F238E27FC236}">
                <a16:creationId xmlns:a16="http://schemas.microsoft.com/office/drawing/2014/main" id="{D557D87B-10A1-49E8-BA84-9A1AACF91CA8}"/>
              </a:ext>
            </a:extLst>
          </p:cNvPr>
          <p:cNvSpPr/>
          <p:nvPr userDrawn="1"/>
        </p:nvSpPr>
        <p:spPr>
          <a:xfrm>
            <a:off x="3532" y="4857972"/>
            <a:ext cx="4090198" cy="2007612"/>
          </a:xfrm>
          <a:custGeom>
            <a:avLst/>
            <a:gdLst>
              <a:gd name="connsiteX0" fmla="*/ 3576398 w 4077729"/>
              <a:gd name="connsiteY0" fmla="*/ 0 h 1994733"/>
              <a:gd name="connsiteX1" fmla="*/ 4077729 w 4077729"/>
              <a:gd name="connsiteY1" fmla="*/ 1101516 h 1994733"/>
              <a:gd name="connsiteX2" fmla="*/ 0 w 4077729"/>
              <a:gd name="connsiteY2" fmla="*/ 1994733 h 1994733"/>
              <a:gd name="connsiteX3" fmla="*/ 3576398 w 4077729"/>
              <a:gd name="connsiteY3" fmla="*/ 0 h 1994733"/>
              <a:gd name="connsiteX0" fmla="*/ 3576398 w 4086042"/>
              <a:gd name="connsiteY0" fmla="*/ 0 h 1994733"/>
              <a:gd name="connsiteX1" fmla="*/ 4086042 w 4086042"/>
              <a:gd name="connsiteY1" fmla="*/ 1093204 h 1994733"/>
              <a:gd name="connsiteX2" fmla="*/ 0 w 4086042"/>
              <a:gd name="connsiteY2" fmla="*/ 1994733 h 1994733"/>
              <a:gd name="connsiteX3" fmla="*/ 3576398 w 4086042"/>
              <a:gd name="connsiteY3" fmla="*/ 0 h 1994733"/>
              <a:gd name="connsiteX0" fmla="*/ 3576398 w 4090198"/>
              <a:gd name="connsiteY0" fmla="*/ 0 h 1994733"/>
              <a:gd name="connsiteX1" fmla="*/ 4090198 w 4090198"/>
              <a:gd name="connsiteY1" fmla="*/ 1084892 h 1994733"/>
              <a:gd name="connsiteX2" fmla="*/ 0 w 4090198"/>
              <a:gd name="connsiteY2" fmla="*/ 1994733 h 1994733"/>
              <a:gd name="connsiteX3" fmla="*/ 3576398 w 4090198"/>
              <a:gd name="connsiteY3" fmla="*/ 0 h 1994733"/>
              <a:gd name="connsiteX0" fmla="*/ 3576398 w 4090198"/>
              <a:gd name="connsiteY0" fmla="*/ 0 h 2007612"/>
              <a:gd name="connsiteX1" fmla="*/ 4090198 w 4090198"/>
              <a:gd name="connsiteY1" fmla="*/ 1084892 h 2007612"/>
              <a:gd name="connsiteX2" fmla="*/ 0 w 4090198"/>
              <a:gd name="connsiteY2" fmla="*/ 2007612 h 2007612"/>
              <a:gd name="connsiteX3" fmla="*/ 3576398 w 4090198"/>
              <a:gd name="connsiteY3" fmla="*/ 0 h 2007612"/>
            </a:gdLst>
            <a:ahLst/>
            <a:cxnLst>
              <a:cxn ang="0">
                <a:pos x="connsiteX0" y="connsiteY0"/>
              </a:cxn>
              <a:cxn ang="0">
                <a:pos x="connsiteX1" y="connsiteY1"/>
              </a:cxn>
              <a:cxn ang="0">
                <a:pos x="connsiteX2" y="connsiteY2"/>
              </a:cxn>
              <a:cxn ang="0">
                <a:pos x="connsiteX3" y="connsiteY3"/>
              </a:cxn>
            </a:cxnLst>
            <a:rect l="l" t="t" r="r" b="b"/>
            <a:pathLst>
              <a:path w="4090198" h="2007612">
                <a:moveTo>
                  <a:pt x="3576398" y="0"/>
                </a:moveTo>
                <a:lnTo>
                  <a:pt x="4090198" y="1084892"/>
                </a:lnTo>
                <a:lnTo>
                  <a:pt x="0" y="2007612"/>
                </a:lnTo>
                <a:lnTo>
                  <a:pt x="3576398" y="0"/>
                </a:lnTo>
                <a:close/>
              </a:path>
            </a:pathLst>
          </a:custGeom>
          <a:gradFill>
            <a:gsLst>
              <a:gs pos="15000">
                <a:schemeClr val="accent1"/>
              </a:gs>
              <a:gs pos="100000">
                <a:schemeClr val="accent2"/>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59" name="Freeform 22">
            <a:extLst>
              <a:ext uri="{FF2B5EF4-FFF2-40B4-BE49-F238E27FC236}">
                <a16:creationId xmlns:a16="http://schemas.microsoft.com/office/drawing/2014/main" id="{2D2C2567-47FC-4AD3-B234-DAF78BBD5B79}"/>
              </a:ext>
            </a:extLst>
          </p:cNvPr>
          <p:cNvSpPr/>
          <p:nvPr userDrawn="1"/>
        </p:nvSpPr>
        <p:spPr>
          <a:xfrm>
            <a:off x="-6301" y="5938309"/>
            <a:ext cx="4092304" cy="924304"/>
          </a:xfrm>
          <a:custGeom>
            <a:avLst/>
            <a:gdLst>
              <a:gd name="connsiteX0" fmla="*/ 4074199 w 4074199"/>
              <a:gd name="connsiteY0" fmla="*/ 0 h 907339"/>
              <a:gd name="connsiteX1" fmla="*/ 3357507 w 4074199"/>
              <a:gd name="connsiteY1" fmla="*/ 907339 h 907339"/>
              <a:gd name="connsiteX2" fmla="*/ 0 w 4074199"/>
              <a:gd name="connsiteY2" fmla="*/ 907339 h 907339"/>
              <a:gd name="connsiteX3" fmla="*/ 4074199 w 4074199"/>
              <a:gd name="connsiteY3" fmla="*/ 0 h 907339"/>
              <a:gd name="connsiteX0" fmla="*/ 4084791 w 4084791"/>
              <a:gd name="connsiteY0" fmla="*/ 0 h 907339"/>
              <a:gd name="connsiteX1" fmla="*/ 3368099 w 4084791"/>
              <a:gd name="connsiteY1" fmla="*/ 907339 h 907339"/>
              <a:gd name="connsiteX2" fmla="*/ 0 w 4084791"/>
              <a:gd name="connsiteY2" fmla="*/ 907339 h 907339"/>
              <a:gd name="connsiteX3" fmla="*/ 4084791 w 4084791"/>
              <a:gd name="connsiteY3" fmla="*/ 0 h 907339"/>
              <a:gd name="connsiteX0" fmla="*/ 4100031 w 4100031"/>
              <a:gd name="connsiteY0" fmla="*/ 0 h 907339"/>
              <a:gd name="connsiteX1" fmla="*/ 3368099 w 4100031"/>
              <a:gd name="connsiteY1" fmla="*/ 907339 h 907339"/>
              <a:gd name="connsiteX2" fmla="*/ 0 w 4100031"/>
              <a:gd name="connsiteY2" fmla="*/ 907339 h 907339"/>
              <a:gd name="connsiteX3" fmla="*/ 4100031 w 4100031"/>
              <a:gd name="connsiteY3" fmla="*/ 0 h 907339"/>
              <a:gd name="connsiteX0" fmla="*/ 4102607 w 4102607"/>
              <a:gd name="connsiteY0" fmla="*/ 0 h 907339"/>
              <a:gd name="connsiteX1" fmla="*/ 3370675 w 4102607"/>
              <a:gd name="connsiteY1" fmla="*/ 907339 h 907339"/>
              <a:gd name="connsiteX2" fmla="*/ 0 w 4102607"/>
              <a:gd name="connsiteY2" fmla="*/ 857464 h 907339"/>
              <a:gd name="connsiteX3" fmla="*/ 4102607 w 4102607"/>
              <a:gd name="connsiteY3" fmla="*/ 0 h 907339"/>
              <a:gd name="connsiteX0" fmla="*/ 4097455 w 4097455"/>
              <a:gd name="connsiteY0" fmla="*/ 0 h 907339"/>
              <a:gd name="connsiteX1" fmla="*/ 3365523 w 4097455"/>
              <a:gd name="connsiteY1" fmla="*/ 907339 h 907339"/>
              <a:gd name="connsiteX2" fmla="*/ 0 w 4097455"/>
              <a:gd name="connsiteY2" fmla="*/ 859958 h 907339"/>
              <a:gd name="connsiteX3" fmla="*/ 4097455 w 4097455"/>
              <a:gd name="connsiteY3" fmla="*/ 0 h 907339"/>
              <a:gd name="connsiteX0" fmla="*/ 4097455 w 4097455"/>
              <a:gd name="connsiteY0" fmla="*/ 0 h 862451"/>
              <a:gd name="connsiteX1" fmla="*/ 3411887 w 4097455"/>
              <a:gd name="connsiteY1" fmla="*/ 862451 h 862451"/>
              <a:gd name="connsiteX2" fmla="*/ 0 w 4097455"/>
              <a:gd name="connsiteY2" fmla="*/ 859958 h 862451"/>
              <a:gd name="connsiteX3" fmla="*/ 4097455 w 4097455"/>
              <a:gd name="connsiteY3" fmla="*/ 0 h 862451"/>
              <a:gd name="connsiteX0" fmla="*/ 4089728 w 4089728"/>
              <a:gd name="connsiteY0" fmla="*/ 0 h 892377"/>
              <a:gd name="connsiteX1" fmla="*/ 3411887 w 4089728"/>
              <a:gd name="connsiteY1" fmla="*/ 892377 h 892377"/>
              <a:gd name="connsiteX2" fmla="*/ 0 w 4089728"/>
              <a:gd name="connsiteY2" fmla="*/ 889884 h 892377"/>
              <a:gd name="connsiteX3" fmla="*/ 4089728 w 4089728"/>
              <a:gd name="connsiteY3" fmla="*/ 0 h 892377"/>
              <a:gd name="connsiteX0" fmla="*/ 4089728 w 4089728"/>
              <a:gd name="connsiteY0" fmla="*/ 0 h 892377"/>
              <a:gd name="connsiteX1" fmla="*/ 3424766 w 4089728"/>
              <a:gd name="connsiteY1" fmla="*/ 892377 h 892377"/>
              <a:gd name="connsiteX2" fmla="*/ 0 w 4089728"/>
              <a:gd name="connsiteY2" fmla="*/ 889884 h 892377"/>
              <a:gd name="connsiteX3" fmla="*/ 4089728 w 4089728"/>
              <a:gd name="connsiteY3" fmla="*/ 0 h 892377"/>
              <a:gd name="connsiteX0" fmla="*/ 4089728 w 4089728"/>
              <a:gd name="connsiteY0" fmla="*/ 0 h 889884"/>
              <a:gd name="connsiteX1" fmla="*/ 3360372 w 4089728"/>
              <a:gd name="connsiteY1" fmla="*/ 889884 h 889884"/>
              <a:gd name="connsiteX2" fmla="*/ 0 w 4089728"/>
              <a:gd name="connsiteY2" fmla="*/ 889884 h 889884"/>
              <a:gd name="connsiteX3" fmla="*/ 4089728 w 4089728"/>
              <a:gd name="connsiteY3" fmla="*/ 0 h 889884"/>
              <a:gd name="connsiteX0" fmla="*/ 4079425 w 4079425"/>
              <a:gd name="connsiteY0" fmla="*/ 0 h 889884"/>
              <a:gd name="connsiteX1" fmla="*/ 3350069 w 4079425"/>
              <a:gd name="connsiteY1" fmla="*/ 889884 h 889884"/>
              <a:gd name="connsiteX2" fmla="*/ 0 w 4079425"/>
              <a:gd name="connsiteY2" fmla="*/ 882403 h 889884"/>
              <a:gd name="connsiteX3" fmla="*/ 4079425 w 4079425"/>
              <a:gd name="connsiteY3" fmla="*/ 0 h 889884"/>
              <a:gd name="connsiteX0" fmla="*/ 4082000 w 4082000"/>
              <a:gd name="connsiteY0" fmla="*/ 0 h 889884"/>
              <a:gd name="connsiteX1" fmla="*/ 3352644 w 4082000"/>
              <a:gd name="connsiteY1" fmla="*/ 889884 h 889884"/>
              <a:gd name="connsiteX2" fmla="*/ 0 w 4082000"/>
              <a:gd name="connsiteY2" fmla="*/ 882403 h 889884"/>
              <a:gd name="connsiteX3" fmla="*/ 4082000 w 4082000"/>
              <a:gd name="connsiteY3" fmla="*/ 0 h 889884"/>
              <a:gd name="connsiteX0" fmla="*/ 4087152 w 4087152"/>
              <a:gd name="connsiteY0" fmla="*/ 0 h 1007091"/>
              <a:gd name="connsiteX1" fmla="*/ 3357796 w 4087152"/>
              <a:gd name="connsiteY1" fmla="*/ 889884 h 1007091"/>
              <a:gd name="connsiteX2" fmla="*/ 0 w 4087152"/>
              <a:gd name="connsiteY2" fmla="*/ 1007091 h 1007091"/>
              <a:gd name="connsiteX3" fmla="*/ 4087152 w 4087152"/>
              <a:gd name="connsiteY3" fmla="*/ 0 h 1007091"/>
              <a:gd name="connsiteX0" fmla="*/ 4092304 w 4092304"/>
              <a:gd name="connsiteY0" fmla="*/ 0 h 894872"/>
              <a:gd name="connsiteX1" fmla="*/ 3362948 w 4092304"/>
              <a:gd name="connsiteY1" fmla="*/ 889884 h 894872"/>
              <a:gd name="connsiteX2" fmla="*/ 0 w 4092304"/>
              <a:gd name="connsiteY2" fmla="*/ 894872 h 894872"/>
              <a:gd name="connsiteX3" fmla="*/ 4092304 w 4092304"/>
              <a:gd name="connsiteY3" fmla="*/ 0 h 894872"/>
            </a:gdLst>
            <a:ahLst/>
            <a:cxnLst>
              <a:cxn ang="0">
                <a:pos x="connsiteX0" y="connsiteY0"/>
              </a:cxn>
              <a:cxn ang="0">
                <a:pos x="connsiteX1" y="connsiteY1"/>
              </a:cxn>
              <a:cxn ang="0">
                <a:pos x="connsiteX2" y="connsiteY2"/>
              </a:cxn>
              <a:cxn ang="0">
                <a:pos x="connsiteX3" y="connsiteY3"/>
              </a:cxn>
            </a:cxnLst>
            <a:rect l="l" t="t" r="r" b="b"/>
            <a:pathLst>
              <a:path w="4092304" h="894872">
                <a:moveTo>
                  <a:pt x="4092304" y="0"/>
                </a:moveTo>
                <a:lnTo>
                  <a:pt x="3362948" y="889884"/>
                </a:lnTo>
                <a:lnTo>
                  <a:pt x="0" y="894872"/>
                </a:lnTo>
                <a:lnTo>
                  <a:pt x="4092304" y="0"/>
                </a:lnTo>
                <a:close/>
              </a:path>
            </a:pathLst>
          </a:custGeom>
          <a:gradFill>
            <a:gsLst>
              <a:gs pos="21000">
                <a:schemeClr val="accent1"/>
              </a:gs>
              <a:gs pos="100000">
                <a:schemeClr val="accent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0" name="Freeform 23">
            <a:extLst>
              <a:ext uri="{FF2B5EF4-FFF2-40B4-BE49-F238E27FC236}">
                <a16:creationId xmlns:a16="http://schemas.microsoft.com/office/drawing/2014/main" id="{79B2118E-BB71-4D0E-8A9D-6EE887B95CBB}"/>
              </a:ext>
            </a:extLst>
          </p:cNvPr>
          <p:cNvSpPr/>
          <p:nvPr userDrawn="1"/>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reeform 24">
            <a:extLst>
              <a:ext uri="{FF2B5EF4-FFF2-40B4-BE49-F238E27FC236}">
                <a16:creationId xmlns:a16="http://schemas.microsoft.com/office/drawing/2014/main" id="{25D13AFA-1C14-4F64-B213-2DB5B3ACE1C1}"/>
              </a:ext>
            </a:extLst>
          </p:cNvPr>
          <p:cNvSpPr/>
          <p:nvPr userDrawn="1"/>
        </p:nvSpPr>
        <p:spPr>
          <a:xfrm>
            <a:off x="3317876" y="5936217"/>
            <a:ext cx="5416584" cy="930949"/>
          </a:xfrm>
          <a:custGeom>
            <a:avLst/>
            <a:gdLst>
              <a:gd name="connsiteX0" fmla="*/ 683287 w 5365819"/>
              <a:gd name="connsiteY0" fmla="*/ 0 h 914400"/>
              <a:gd name="connsiteX1" fmla="*/ 5365819 w 5365819"/>
              <a:gd name="connsiteY1" fmla="*/ 904351 h 914400"/>
              <a:gd name="connsiteX2" fmla="*/ 0 w 5365819"/>
              <a:gd name="connsiteY2" fmla="*/ 914400 h 914400"/>
              <a:gd name="connsiteX3" fmla="*/ 683287 w 5365819"/>
              <a:gd name="connsiteY3" fmla="*/ 0 h 914400"/>
              <a:gd name="connsiteX0" fmla="*/ 711531 w 5394063"/>
              <a:gd name="connsiteY0" fmla="*/ 0 h 917930"/>
              <a:gd name="connsiteX1" fmla="*/ 5394063 w 5394063"/>
              <a:gd name="connsiteY1" fmla="*/ 904351 h 917930"/>
              <a:gd name="connsiteX2" fmla="*/ 0 w 5394063"/>
              <a:gd name="connsiteY2" fmla="*/ 917930 h 917930"/>
              <a:gd name="connsiteX3" fmla="*/ 711531 w 5394063"/>
              <a:gd name="connsiteY3" fmla="*/ 0 h 917930"/>
              <a:gd name="connsiteX0" fmla="*/ 725653 w 5394063"/>
              <a:gd name="connsiteY0" fmla="*/ 0 h 910869"/>
              <a:gd name="connsiteX1" fmla="*/ 5394063 w 5394063"/>
              <a:gd name="connsiteY1" fmla="*/ 897290 h 910869"/>
              <a:gd name="connsiteX2" fmla="*/ 0 w 5394063"/>
              <a:gd name="connsiteY2" fmla="*/ 910869 h 910869"/>
              <a:gd name="connsiteX3" fmla="*/ 725653 w 5394063"/>
              <a:gd name="connsiteY3" fmla="*/ 0 h 910869"/>
              <a:gd name="connsiteX0" fmla="*/ 725653 w 5376410"/>
              <a:gd name="connsiteY0" fmla="*/ 0 h 910869"/>
              <a:gd name="connsiteX1" fmla="*/ 5376410 w 5376410"/>
              <a:gd name="connsiteY1" fmla="*/ 907881 h 910869"/>
              <a:gd name="connsiteX2" fmla="*/ 0 w 5376410"/>
              <a:gd name="connsiteY2" fmla="*/ 910869 h 910869"/>
              <a:gd name="connsiteX3" fmla="*/ 725653 w 5376410"/>
              <a:gd name="connsiteY3" fmla="*/ 0 h 910869"/>
              <a:gd name="connsiteX0" fmla="*/ 783842 w 5376410"/>
              <a:gd name="connsiteY0" fmla="*/ 0 h 765396"/>
              <a:gd name="connsiteX1" fmla="*/ 5376410 w 5376410"/>
              <a:gd name="connsiteY1" fmla="*/ 762408 h 765396"/>
              <a:gd name="connsiteX2" fmla="*/ 0 w 5376410"/>
              <a:gd name="connsiteY2" fmla="*/ 765396 h 765396"/>
              <a:gd name="connsiteX3" fmla="*/ 783842 w 5376410"/>
              <a:gd name="connsiteY3" fmla="*/ 0 h 765396"/>
              <a:gd name="connsiteX0" fmla="*/ 729810 w 5376410"/>
              <a:gd name="connsiteY0" fmla="*/ 0 h 910869"/>
              <a:gd name="connsiteX1" fmla="*/ 5376410 w 5376410"/>
              <a:gd name="connsiteY1" fmla="*/ 907881 h 910869"/>
              <a:gd name="connsiteX2" fmla="*/ 0 w 5376410"/>
              <a:gd name="connsiteY2" fmla="*/ 910869 h 910869"/>
              <a:gd name="connsiteX3" fmla="*/ 729810 w 5376410"/>
              <a:gd name="connsiteY3" fmla="*/ 0 h 910869"/>
              <a:gd name="connsiteX0" fmla="*/ 714570 w 5376410"/>
              <a:gd name="connsiteY0" fmla="*/ 0 h 918489"/>
              <a:gd name="connsiteX1" fmla="*/ 5376410 w 5376410"/>
              <a:gd name="connsiteY1" fmla="*/ 915501 h 918489"/>
              <a:gd name="connsiteX2" fmla="*/ 0 w 5376410"/>
              <a:gd name="connsiteY2" fmla="*/ 918489 h 918489"/>
              <a:gd name="connsiteX3" fmla="*/ 714570 w 5376410"/>
              <a:gd name="connsiteY3" fmla="*/ 0 h 918489"/>
              <a:gd name="connsiteX0" fmla="*/ 809820 w 5376410"/>
              <a:gd name="connsiteY0" fmla="*/ 0 h 758469"/>
              <a:gd name="connsiteX1" fmla="*/ 5376410 w 5376410"/>
              <a:gd name="connsiteY1" fmla="*/ 755481 h 758469"/>
              <a:gd name="connsiteX2" fmla="*/ 0 w 5376410"/>
              <a:gd name="connsiteY2" fmla="*/ 758469 h 758469"/>
              <a:gd name="connsiteX3" fmla="*/ 809820 w 5376410"/>
              <a:gd name="connsiteY3" fmla="*/ 0 h 758469"/>
              <a:gd name="connsiteX0" fmla="*/ 710760 w 5376410"/>
              <a:gd name="connsiteY0" fmla="*/ 0 h 918489"/>
              <a:gd name="connsiteX1" fmla="*/ 5376410 w 5376410"/>
              <a:gd name="connsiteY1" fmla="*/ 915501 h 918489"/>
              <a:gd name="connsiteX2" fmla="*/ 0 w 5376410"/>
              <a:gd name="connsiteY2" fmla="*/ 918489 h 918489"/>
              <a:gd name="connsiteX3" fmla="*/ 710760 w 5376410"/>
              <a:gd name="connsiteY3" fmla="*/ 0 h 918489"/>
              <a:gd name="connsiteX0" fmla="*/ 722190 w 5376410"/>
              <a:gd name="connsiteY0" fmla="*/ 0 h 914679"/>
              <a:gd name="connsiteX1" fmla="*/ 5376410 w 5376410"/>
              <a:gd name="connsiteY1" fmla="*/ 911691 h 914679"/>
              <a:gd name="connsiteX2" fmla="*/ 0 w 5376410"/>
              <a:gd name="connsiteY2" fmla="*/ 914679 h 914679"/>
              <a:gd name="connsiteX3" fmla="*/ 722190 w 5376410"/>
              <a:gd name="connsiteY3" fmla="*/ 0 h 914679"/>
              <a:gd name="connsiteX0" fmla="*/ 735069 w 5389289"/>
              <a:gd name="connsiteY0" fmla="*/ 0 h 912104"/>
              <a:gd name="connsiteX1" fmla="*/ 5389289 w 5389289"/>
              <a:gd name="connsiteY1" fmla="*/ 911691 h 912104"/>
              <a:gd name="connsiteX2" fmla="*/ 0 w 5389289"/>
              <a:gd name="connsiteY2" fmla="*/ 912104 h 912104"/>
              <a:gd name="connsiteX3" fmla="*/ 735069 w 5389289"/>
              <a:gd name="connsiteY3" fmla="*/ 0 h 912104"/>
              <a:gd name="connsiteX0" fmla="*/ 735069 w 5389289"/>
              <a:gd name="connsiteY0" fmla="*/ 0 h 925339"/>
              <a:gd name="connsiteX1" fmla="*/ 5389289 w 5389289"/>
              <a:gd name="connsiteY1" fmla="*/ 925339 h 925339"/>
              <a:gd name="connsiteX2" fmla="*/ 0 w 5389289"/>
              <a:gd name="connsiteY2" fmla="*/ 912104 h 925339"/>
              <a:gd name="connsiteX3" fmla="*/ 735069 w 5389289"/>
              <a:gd name="connsiteY3" fmla="*/ 0 h 925339"/>
              <a:gd name="connsiteX0" fmla="*/ 762364 w 5416584"/>
              <a:gd name="connsiteY0" fmla="*/ 0 h 939400"/>
              <a:gd name="connsiteX1" fmla="*/ 5416584 w 5416584"/>
              <a:gd name="connsiteY1" fmla="*/ 925339 h 939400"/>
              <a:gd name="connsiteX2" fmla="*/ 0 w 5416584"/>
              <a:gd name="connsiteY2" fmla="*/ 939400 h 939400"/>
              <a:gd name="connsiteX3" fmla="*/ 762364 w 5416584"/>
              <a:gd name="connsiteY3" fmla="*/ 0 h 939400"/>
              <a:gd name="connsiteX0" fmla="*/ 762364 w 5416584"/>
              <a:gd name="connsiteY0" fmla="*/ 0 h 945010"/>
              <a:gd name="connsiteX1" fmla="*/ 5416584 w 5416584"/>
              <a:gd name="connsiteY1" fmla="*/ 930949 h 945010"/>
              <a:gd name="connsiteX2" fmla="*/ 0 w 5416584"/>
              <a:gd name="connsiteY2" fmla="*/ 945010 h 945010"/>
              <a:gd name="connsiteX3" fmla="*/ 762364 w 5416584"/>
              <a:gd name="connsiteY3" fmla="*/ 0 h 945010"/>
              <a:gd name="connsiteX0" fmla="*/ 762364 w 5416584"/>
              <a:gd name="connsiteY0" fmla="*/ 0 h 930949"/>
              <a:gd name="connsiteX1" fmla="*/ 5416584 w 5416584"/>
              <a:gd name="connsiteY1" fmla="*/ 930949 h 930949"/>
              <a:gd name="connsiteX2" fmla="*/ 0 w 5416584"/>
              <a:gd name="connsiteY2" fmla="*/ 921156 h 930949"/>
              <a:gd name="connsiteX3" fmla="*/ 762364 w 5416584"/>
              <a:gd name="connsiteY3" fmla="*/ 0 h 930949"/>
            </a:gdLst>
            <a:ahLst/>
            <a:cxnLst>
              <a:cxn ang="0">
                <a:pos x="connsiteX0" y="connsiteY0"/>
              </a:cxn>
              <a:cxn ang="0">
                <a:pos x="connsiteX1" y="connsiteY1"/>
              </a:cxn>
              <a:cxn ang="0">
                <a:pos x="connsiteX2" y="connsiteY2"/>
              </a:cxn>
              <a:cxn ang="0">
                <a:pos x="connsiteX3" y="connsiteY3"/>
              </a:cxn>
            </a:cxnLst>
            <a:rect l="l" t="t" r="r" b="b"/>
            <a:pathLst>
              <a:path w="5416584" h="930949">
                <a:moveTo>
                  <a:pt x="762364" y="0"/>
                </a:moveTo>
                <a:lnTo>
                  <a:pt x="5416584" y="930949"/>
                </a:lnTo>
                <a:lnTo>
                  <a:pt x="0" y="921156"/>
                </a:lnTo>
                <a:lnTo>
                  <a:pt x="762364" y="0"/>
                </a:lnTo>
                <a:close/>
              </a:path>
            </a:pathLst>
          </a:custGeom>
          <a:gradFill>
            <a:gsLst>
              <a:gs pos="4000">
                <a:schemeClr val="accent1"/>
              </a:gs>
              <a:gs pos="100000">
                <a:schemeClr val="accent2"/>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2" name="Freeform 25">
            <a:extLst>
              <a:ext uri="{FF2B5EF4-FFF2-40B4-BE49-F238E27FC236}">
                <a16:creationId xmlns:a16="http://schemas.microsoft.com/office/drawing/2014/main" id="{2188AD68-EAE9-4050-8E10-D9438C2243B1}"/>
              </a:ext>
            </a:extLst>
          </p:cNvPr>
          <p:cNvSpPr/>
          <p:nvPr userDrawn="1"/>
        </p:nvSpPr>
        <p:spPr>
          <a:xfrm>
            <a:off x="10990536" y="3785435"/>
            <a:ext cx="1203845" cy="3091509"/>
          </a:xfrm>
          <a:custGeom>
            <a:avLst/>
            <a:gdLst>
              <a:gd name="connsiteX0" fmla="*/ 0 w 1182718"/>
              <a:gd name="connsiteY0" fmla="*/ 0 h 3032701"/>
              <a:gd name="connsiteX1" fmla="*/ 497800 w 1182718"/>
              <a:gd name="connsiteY1" fmla="*/ 3032701 h 3032701"/>
              <a:gd name="connsiteX2" fmla="*/ 1182718 w 1182718"/>
              <a:gd name="connsiteY2" fmla="*/ 515453 h 3032701"/>
              <a:gd name="connsiteX3" fmla="*/ 0 w 1182718"/>
              <a:gd name="connsiteY3" fmla="*/ 0 h 3032701"/>
              <a:gd name="connsiteX0" fmla="*/ 0 w 1179187"/>
              <a:gd name="connsiteY0" fmla="*/ 0 h 3029170"/>
              <a:gd name="connsiteX1" fmla="*/ 494269 w 1179187"/>
              <a:gd name="connsiteY1" fmla="*/ 3029170 h 3029170"/>
              <a:gd name="connsiteX2" fmla="*/ 1179187 w 1179187"/>
              <a:gd name="connsiteY2" fmla="*/ 511922 h 3029170"/>
              <a:gd name="connsiteX3" fmla="*/ 0 w 1179187"/>
              <a:gd name="connsiteY3" fmla="*/ 0 h 3029170"/>
              <a:gd name="connsiteX0" fmla="*/ 0 w 1179187"/>
              <a:gd name="connsiteY0" fmla="*/ 0 h 3039761"/>
              <a:gd name="connsiteX1" fmla="*/ 483677 w 1179187"/>
              <a:gd name="connsiteY1" fmla="*/ 3039761 h 3039761"/>
              <a:gd name="connsiteX2" fmla="*/ 1179187 w 1179187"/>
              <a:gd name="connsiteY2" fmla="*/ 511922 h 3039761"/>
              <a:gd name="connsiteX3" fmla="*/ 0 w 1179187"/>
              <a:gd name="connsiteY3" fmla="*/ 0 h 3039761"/>
              <a:gd name="connsiteX0" fmla="*/ 0 w 1190407"/>
              <a:gd name="connsiteY0" fmla="*/ 0 h 3039761"/>
              <a:gd name="connsiteX1" fmla="*/ 494897 w 1190407"/>
              <a:gd name="connsiteY1" fmla="*/ 3039761 h 3039761"/>
              <a:gd name="connsiteX2" fmla="*/ 1190407 w 1190407"/>
              <a:gd name="connsiteY2" fmla="*/ 511922 h 3039761"/>
              <a:gd name="connsiteX3" fmla="*/ 0 w 1190407"/>
              <a:gd name="connsiteY3" fmla="*/ 0 h 3039761"/>
              <a:gd name="connsiteX0" fmla="*/ 0 w 1203107"/>
              <a:gd name="connsiteY0" fmla="*/ 0 h 3065161"/>
              <a:gd name="connsiteX1" fmla="*/ 507597 w 1203107"/>
              <a:gd name="connsiteY1" fmla="*/ 3065161 h 3065161"/>
              <a:gd name="connsiteX2" fmla="*/ 1203107 w 1203107"/>
              <a:gd name="connsiteY2" fmla="*/ 537322 h 3065161"/>
              <a:gd name="connsiteX3" fmla="*/ 0 w 1203107"/>
              <a:gd name="connsiteY3" fmla="*/ 0 h 3065161"/>
              <a:gd name="connsiteX0" fmla="*/ 0 w 1209457"/>
              <a:gd name="connsiteY0" fmla="*/ 0 h 3065161"/>
              <a:gd name="connsiteX1" fmla="*/ 507597 w 1209457"/>
              <a:gd name="connsiteY1" fmla="*/ 3065161 h 3065161"/>
              <a:gd name="connsiteX2" fmla="*/ 1209457 w 1209457"/>
              <a:gd name="connsiteY2" fmla="*/ 543672 h 3065161"/>
              <a:gd name="connsiteX3" fmla="*/ 0 w 1209457"/>
              <a:gd name="connsiteY3" fmla="*/ 0 h 3065161"/>
              <a:gd name="connsiteX0" fmla="*/ 0 w 1215807"/>
              <a:gd name="connsiteY0" fmla="*/ 0 h 3065161"/>
              <a:gd name="connsiteX1" fmla="*/ 507597 w 1215807"/>
              <a:gd name="connsiteY1" fmla="*/ 3065161 h 3065161"/>
              <a:gd name="connsiteX2" fmla="*/ 1215807 w 1215807"/>
              <a:gd name="connsiteY2" fmla="*/ 537322 h 3065161"/>
              <a:gd name="connsiteX3" fmla="*/ 0 w 1215807"/>
              <a:gd name="connsiteY3" fmla="*/ 0 h 3065161"/>
              <a:gd name="connsiteX0" fmla="*/ 0 w 1209457"/>
              <a:gd name="connsiteY0" fmla="*/ 0 h 3077861"/>
              <a:gd name="connsiteX1" fmla="*/ 501247 w 1209457"/>
              <a:gd name="connsiteY1" fmla="*/ 3077861 h 3077861"/>
              <a:gd name="connsiteX2" fmla="*/ 1209457 w 1209457"/>
              <a:gd name="connsiteY2" fmla="*/ 550022 h 3077861"/>
              <a:gd name="connsiteX3" fmla="*/ 0 w 1209457"/>
              <a:gd name="connsiteY3" fmla="*/ 0 h 3077861"/>
              <a:gd name="connsiteX0" fmla="*/ 0 w 1209457"/>
              <a:gd name="connsiteY0" fmla="*/ 0 h 3091509"/>
              <a:gd name="connsiteX1" fmla="*/ 501247 w 1209457"/>
              <a:gd name="connsiteY1" fmla="*/ 3091509 h 3091509"/>
              <a:gd name="connsiteX2" fmla="*/ 1209457 w 1209457"/>
              <a:gd name="connsiteY2" fmla="*/ 550022 h 3091509"/>
              <a:gd name="connsiteX3" fmla="*/ 0 w 1209457"/>
              <a:gd name="connsiteY3" fmla="*/ 0 h 3091509"/>
            </a:gdLst>
            <a:ahLst/>
            <a:cxnLst>
              <a:cxn ang="0">
                <a:pos x="connsiteX0" y="connsiteY0"/>
              </a:cxn>
              <a:cxn ang="0">
                <a:pos x="connsiteX1" y="connsiteY1"/>
              </a:cxn>
              <a:cxn ang="0">
                <a:pos x="connsiteX2" y="connsiteY2"/>
              </a:cxn>
              <a:cxn ang="0">
                <a:pos x="connsiteX3" y="connsiteY3"/>
              </a:cxn>
            </a:cxnLst>
            <a:rect l="l" t="t" r="r" b="b"/>
            <a:pathLst>
              <a:path w="1209457" h="3091509">
                <a:moveTo>
                  <a:pt x="0" y="0"/>
                </a:moveTo>
                <a:lnTo>
                  <a:pt x="501247" y="3091509"/>
                </a:lnTo>
                <a:lnTo>
                  <a:pt x="1209457" y="550022"/>
                </a:lnTo>
                <a:lnTo>
                  <a:pt x="0" y="0"/>
                </a:lnTo>
                <a:close/>
              </a:path>
            </a:pathLst>
          </a:custGeom>
          <a:gradFill>
            <a:gsLst>
              <a:gs pos="340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3" name="Freeform 26">
            <a:extLst>
              <a:ext uri="{FF2B5EF4-FFF2-40B4-BE49-F238E27FC236}">
                <a16:creationId xmlns:a16="http://schemas.microsoft.com/office/drawing/2014/main" id="{AB1FFB56-DFF5-407E-9579-733546E78D38}"/>
              </a:ext>
            </a:extLst>
          </p:cNvPr>
          <p:cNvSpPr/>
          <p:nvPr userDrawn="1"/>
        </p:nvSpPr>
        <p:spPr>
          <a:xfrm>
            <a:off x="11488254" y="4321334"/>
            <a:ext cx="708319" cy="2552078"/>
          </a:xfrm>
          <a:custGeom>
            <a:avLst/>
            <a:gdLst>
              <a:gd name="connsiteX0" fmla="*/ 691978 w 697728"/>
              <a:gd name="connsiteY0" fmla="*/ 0 h 2520778"/>
              <a:gd name="connsiteX1" fmla="*/ 0 w 697728"/>
              <a:gd name="connsiteY1" fmla="*/ 2520778 h 2520778"/>
              <a:gd name="connsiteX2" fmla="*/ 695509 w 697728"/>
              <a:gd name="connsiteY2" fmla="*/ 2517248 h 2520778"/>
              <a:gd name="connsiteX3" fmla="*/ 691978 w 697728"/>
              <a:gd name="connsiteY3" fmla="*/ 0 h 2520778"/>
              <a:gd name="connsiteX0" fmla="*/ 691978 w 697728"/>
              <a:gd name="connsiteY0" fmla="*/ 0 h 2531370"/>
              <a:gd name="connsiteX1" fmla="*/ 0 w 697728"/>
              <a:gd name="connsiteY1" fmla="*/ 2531370 h 2531370"/>
              <a:gd name="connsiteX2" fmla="*/ 695509 w 697728"/>
              <a:gd name="connsiteY2" fmla="*/ 2517248 h 2531370"/>
              <a:gd name="connsiteX3" fmla="*/ 691978 w 697728"/>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1978 w 703175"/>
              <a:gd name="connsiteY0" fmla="*/ 0 h 2531370"/>
              <a:gd name="connsiteX1" fmla="*/ 0 w 703175"/>
              <a:gd name="connsiteY1" fmla="*/ 2531370 h 2531370"/>
              <a:gd name="connsiteX2" fmla="*/ 702570 w 703175"/>
              <a:gd name="connsiteY2" fmla="*/ 2527839 h 2531370"/>
              <a:gd name="connsiteX3" fmla="*/ 691978 w 703175"/>
              <a:gd name="connsiteY3" fmla="*/ 0 h 2531370"/>
              <a:gd name="connsiteX0" fmla="*/ 699039 w 704789"/>
              <a:gd name="connsiteY0" fmla="*/ 0 h 2541962"/>
              <a:gd name="connsiteX1" fmla="*/ 0 w 704789"/>
              <a:gd name="connsiteY1" fmla="*/ 2541962 h 2541962"/>
              <a:gd name="connsiteX2" fmla="*/ 702570 w 704789"/>
              <a:gd name="connsiteY2" fmla="*/ 2538431 h 2541962"/>
              <a:gd name="connsiteX3" fmla="*/ 699039 w 704789"/>
              <a:gd name="connsiteY3" fmla="*/ 0 h 2541962"/>
              <a:gd name="connsiteX0" fmla="*/ 702569 w 708319"/>
              <a:gd name="connsiteY0" fmla="*/ 0 h 2538431"/>
              <a:gd name="connsiteX1" fmla="*/ 0 w 708319"/>
              <a:gd name="connsiteY1" fmla="*/ 2538431 h 2538431"/>
              <a:gd name="connsiteX2" fmla="*/ 706100 w 708319"/>
              <a:gd name="connsiteY2" fmla="*/ 2538431 h 2538431"/>
              <a:gd name="connsiteX3" fmla="*/ 702569 w 708319"/>
              <a:gd name="connsiteY3" fmla="*/ 0 h 2538431"/>
              <a:gd name="connsiteX0" fmla="*/ 667264 w 673014"/>
              <a:gd name="connsiteY0" fmla="*/ 0 h 2538431"/>
              <a:gd name="connsiteX1" fmla="*/ 0 w 673014"/>
              <a:gd name="connsiteY1" fmla="*/ 2252460 h 2538431"/>
              <a:gd name="connsiteX2" fmla="*/ 670795 w 673014"/>
              <a:gd name="connsiteY2" fmla="*/ 2538431 h 2538431"/>
              <a:gd name="connsiteX3" fmla="*/ 667264 w 673014"/>
              <a:gd name="connsiteY3" fmla="*/ 0 h 2538431"/>
              <a:gd name="connsiteX0" fmla="*/ 702569 w 708319"/>
              <a:gd name="connsiteY0" fmla="*/ 0 h 2541961"/>
              <a:gd name="connsiteX1" fmla="*/ 0 w 708319"/>
              <a:gd name="connsiteY1" fmla="*/ 2541961 h 2541961"/>
              <a:gd name="connsiteX2" fmla="*/ 706100 w 708319"/>
              <a:gd name="connsiteY2" fmla="*/ 2538431 h 2541961"/>
              <a:gd name="connsiteX3" fmla="*/ 702569 w 708319"/>
              <a:gd name="connsiteY3" fmla="*/ 0 h 2541961"/>
              <a:gd name="connsiteX0" fmla="*/ 702569 w 708319"/>
              <a:gd name="connsiteY0" fmla="*/ 0 h 2538431"/>
              <a:gd name="connsiteX1" fmla="*/ 0 w 708319"/>
              <a:gd name="connsiteY1" fmla="*/ 2534900 h 2538431"/>
              <a:gd name="connsiteX2" fmla="*/ 706100 w 708319"/>
              <a:gd name="connsiteY2" fmla="*/ 2538431 h 2538431"/>
              <a:gd name="connsiteX3" fmla="*/ 702569 w 708319"/>
              <a:gd name="connsiteY3" fmla="*/ 0 h 2538431"/>
              <a:gd name="connsiteX0" fmla="*/ 702569 w 708319"/>
              <a:gd name="connsiteY0" fmla="*/ 0 h 2548548"/>
              <a:gd name="connsiteX1" fmla="*/ 0 w 708319"/>
              <a:gd name="connsiteY1" fmla="*/ 2548548 h 2548548"/>
              <a:gd name="connsiteX2" fmla="*/ 706100 w 708319"/>
              <a:gd name="connsiteY2" fmla="*/ 2538431 h 2548548"/>
              <a:gd name="connsiteX3" fmla="*/ 702569 w 708319"/>
              <a:gd name="connsiteY3" fmla="*/ 0 h 2548548"/>
              <a:gd name="connsiteX0" fmla="*/ 702569 w 704906"/>
              <a:gd name="connsiteY0" fmla="*/ 0 h 2548548"/>
              <a:gd name="connsiteX1" fmla="*/ 0 w 704906"/>
              <a:gd name="connsiteY1" fmla="*/ 2548548 h 2548548"/>
              <a:gd name="connsiteX2" fmla="*/ 692452 w 704906"/>
              <a:gd name="connsiteY2" fmla="*/ 2538431 h 2548548"/>
              <a:gd name="connsiteX3" fmla="*/ 702569 w 704906"/>
              <a:gd name="connsiteY3" fmla="*/ 0 h 2548548"/>
              <a:gd name="connsiteX0" fmla="*/ 702569 w 708319"/>
              <a:gd name="connsiteY0" fmla="*/ 0 h 2565726"/>
              <a:gd name="connsiteX1" fmla="*/ 0 w 708319"/>
              <a:gd name="connsiteY1" fmla="*/ 2548548 h 2565726"/>
              <a:gd name="connsiteX2" fmla="*/ 706100 w 708319"/>
              <a:gd name="connsiteY2" fmla="*/ 2565726 h 2565726"/>
              <a:gd name="connsiteX3" fmla="*/ 702569 w 708319"/>
              <a:gd name="connsiteY3" fmla="*/ 0 h 2565726"/>
              <a:gd name="connsiteX0" fmla="*/ 702569 w 708319"/>
              <a:gd name="connsiteY0" fmla="*/ 0 h 2552078"/>
              <a:gd name="connsiteX1" fmla="*/ 0 w 708319"/>
              <a:gd name="connsiteY1" fmla="*/ 2548548 h 2552078"/>
              <a:gd name="connsiteX2" fmla="*/ 706100 w 708319"/>
              <a:gd name="connsiteY2" fmla="*/ 2552078 h 2552078"/>
              <a:gd name="connsiteX3" fmla="*/ 702569 w 708319"/>
              <a:gd name="connsiteY3" fmla="*/ 0 h 2552078"/>
            </a:gdLst>
            <a:ahLst/>
            <a:cxnLst>
              <a:cxn ang="0">
                <a:pos x="connsiteX0" y="connsiteY0"/>
              </a:cxn>
              <a:cxn ang="0">
                <a:pos x="connsiteX1" y="connsiteY1"/>
              </a:cxn>
              <a:cxn ang="0">
                <a:pos x="connsiteX2" y="connsiteY2"/>
              </a:cxn>
              <a:cxn ang="0">
                <a:pos x="connsiteX3" y="connsiteY3"/>
              </a:cxn>
            </a:cxnLst>
            <a:rect l="l" t="t" r="r" b="b"/>
            <a:pathLst>
              <a:path w="708319" h="2552078">
                <a:moveTo>
                  <a:pt x="702569" y="0"/>
                </a:moveTo>
                <a:lnTo>
                  <a:pt x="0" y="2548548"/>
                </a:lnTo>
                <a:lnTo>
                  <a:pt x="706100" y="2552078"/>
                </a:lnTo>
                <a:cubicBezTo>
                  <a:pt x="708454" y="1710642"/>
                  <a:pt x="710807" y="834375"/>
                  <a:pt x="702569" y="0"/>
                </a:cubicBezTo>
                <a:close/>
              </a:path>
            </a:pathLst>
          </a:custGeom>
          <a:gradFill>
            <a:gsLst>
              <a:gs pos="21000">
                <a:schemeClr val="accent2"/>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4" name="Freeform 27">
            <a:extLst>
              <a:ext uri="{FF2B5EF4-FFF2-40B4-BE49-F238E27FC236}">
                <a16:creationId xmlns:a16="http://schemas.microsoft.com/office/drawing/2014/main" id="{E5D000B4-7054-435E-BE68-3BE9D74FD10D}"/>
              </a:ext>
            </a:extLst>
          </p:cNvPr>
          <p:cNvSpPr/>
          <p:nvPr userDrawn="1"/>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5" name="Freeform 28">
            <a:extLst>
              <a:ext uri="{FF2B5EF4-FFF2-40B4-BE49-F238E27FC236}">
                <a16:creationId xmlns:a16="http://schemas.microsoft.com/office/drawing/2014/main" id="{5F353CDE-4E8D-48D4-AAB0-127998E915F4}"/>
              </a:ext>
            </a:extLst>
          </p:cNvPr>
          <p:cNvSpPr/>
          <p:nvPr userDrawn="1"/>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6" name="Freeform 29">
            <a:extLst>
              <a:ext uri="{FF2B5EF4-FFF2-40B4-BE49-F238E27FC236}">
                <a16:creationId xmlns:a16="http://schemas.microsoft.com/office/drawing/2014/main" id="{2BCCE37C-B509-4F9A-9A1A-A0B3FC4BD002}"/>
              </a:ext>
            </a:extLst>
          </p:cNvPr>
          <p:cNvSpPr/>
          <p:nvPr userDrawn="1"/>
        </p:nvSpPr>
        <p:spPr>
          <a:xfrm>
            <a:off x="-2381" y="-1"/>
            <a:ext cx="3112998" cy="178606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 name="connsiteX0" fmla="*/ 0 w 3081965"/>
              <a:gd name="connsiteY0" fmla="*/ 0 h 1775900"/>
              <a:gd name="connsiteX1" fmla="*/ 1036790 w 3081965"/>
              <a:gd name="connsiteY1" fmla="*/ 1773715 h 1775900"/>
              <a:gd name="connsiteX2" fmla="*/ 3081965 w 3081965"/>
              <a:gd name="connsiteY2" fmla="*/ 1775900 h 1775900"/>
              <a:gd name="connsiteX3" fmla="*/ 0 w 3081965"/>
              <a:gd name="connsiteY3" fmla="*/ 0 h 1775900"/>
              <a:gd name="connsiteX0" fmla="*/ 0 w 3086728"/>
              <a:gd name="connsiteY0" fmla="*/ 0 h 1775900"/>
              <a:gd name="connsiteX1" fmla="*/ 1036790 w 3086728"/>
              <a:gd name="connsiteY1" fmla="*/ 1773715 h 1775900"/>
              <a:gd name="connsiteX2" fmla="*/ 3086728 w 3086728"/>
              <a:gd name="connsiteY2" fmla="*/ 1775900 h 1775900"/>
              <a:gd name="connsiteX3" fmla="*/ 0 w 3086728"/>
              <a:gd name="connsiteY3" fmla="*/ 0 h 1775900"/>
              <a:gd name="connsiteX0" fmla="*/ 0 w 3091491"/>
              <a:gd name="connsiteY0" fmla="*/ 0 h 1799713"/>
              <a:gd name="connsiteX1" fmla="*/ 1036790 w 3091491"/>
              <a:gd name="connsiteY1" fmla="*/ 1773715 h 1799713"/>
              <a:gd name="connsiteX2" fmla="*/ 3091491 w 3091491"/>
              <a:gd name="connsiteY2" fmla="*/ 1799713 h 1799713"/>
              <a:gd name="connsiteX3" fmla="*/ 0 w 3091491"/>
              <a:gd name="connsiteY3" fmla="*/ 0 h 1799713"/>
              <a:gd name="connsiteX0" fmla="*/ 0 w 3120066"/>
              <a:gd name="connsiteY0" fmla="*/ 0 h 1799713"/>
              <a:gd name="connsiteX1" fmla="*/ 1036790 w 3120066"/>
              <a:gd name="connsiteY1" fmla="*/ 1773715 h 1799713"/>
              <a:gd name="connsiteX2" fmla="*/ 3120066 w 3120066"/>
              <a:gd name="connsiteY2" fmla="*/ 1799713 h 1799713"/>
              <a:gd name="connsiteX3" fmla="*/ 0 w 3120066"/>
              <a:gd name="connsiteY3" fmla="*/ 0 h 1799713"/>
              <a:gd name="connsiteX0" fmla="*/ 0 w 3120066"/>
              <a:gd name="connsiteY0" fmla="*/ 0 h 1799713"/>
              <a:gd name="connsiteX1" fmla="*/ 1019730 w 3120066"/>
              <a:gd name="connsiteY1" fmla="*/ 1773715 h 1799713"/>
              <a:gd name="connsiteX2" fmla="*/ 3120066 w 3120066"/>
              <a:gd name="connsiteY2" fmla="*/ 1799713 h 1799713"/>
              <a:gd name="connsiteX3" fmla="*/ 0 w 3120066"/>
              <a:gd name="connsiteY3" fmla="*/ 0 h 1799713"/>
              <a:gd name="connsiteX0" fmla="*/ 0 w 3133714"/>
              <a:gd name="connsiteY0" fmla="*/ 0 h 1799713"/>
              <a:gd name="connsiteX1" fmla="*/ 1033378 w 3133714"/>
              <a:gd name="connsiteY1" fmla="*/ 1773715 h 1799713"/>
              <a:gd name="connsiteX2" fmla="*/ 3133714 w 3133714"/>
              <a:gd name="connsiteY2" fmla="*/ 1799713 h 1799713"/>
              <a:gd name="connsiteX3" fmla="*/ 0 w 3133714"/>
              <a:gd name="connsiteY3" fmla="*/ 0 h 1799713"/>
              <a:gd name="connsiteX0" fmla="*/ 0 w 3140538"/>
              <a:gd name="connsiteY0" fmla="*/ 0 h 1799713"/>
              <a:gd name="connsiteX1" fmla="*/ 1040202 w 3140538"/>
              <a:gd name="connsiteY1" fmla="*/ 1773715 h 1799713"/>
              <a:gd name="connsiteX2" fmla="*/ 3140538 w 3140538"/>
              <a:gd name="connsiteY2" fmla="*/ 1799713 h 1799713"/>
              <a:gd name="connsiteX3" fmla="*/ 0 w 3140538"/>
              <a:gd name="connsiteY3" fmla="*/ 0 h 1799713"/>
              <a:gd name="connsiteX0" fmla="*/ 0 w 3126890"/>
              <a:gd name="connsiteY0" fmla="*/ 0 h 1786065"/>
              <a:gd name="connsiteX1" fmla="*/ 1040202 w 3126890"/>
              <a:gd name="connsiteY1" fmla="*/ 1773715 h 1786065"/>
              <a:gd name="connsiteX2" fmla="*/ 3126890 w 3126890"/>
              <a:gd name="connsiteY2" fmla="*/ 1786065 h 1786065"/>
              <a:gd name="connsiteX3" fmla="*/ 0 w 3126890"/>
              <a:gd name="connsiteY3" fmla="*/ 0 h 1786065"/>
              <a:gd name="connsiteX0" fmla="*/ 0 w 3113242"/>
              <a:gd name="connsiteY0" fmla="*/ 0 h 1782653"/>
              <a:gd name="connsiteX1" fmla="*/ 1026554 w 3113242"/>
              <a:gd name="connsiteY1" fmla="*/ 1770303 h 1782653"/>
              <a:gd name="connsiteX2" fmla="*/ 3113242 w 3113242"/>
              <a:gd name="connsiteY2" fmla="*/ 1782653 h 1782653"/>
              <a:gd name="connsiteX3" fmla="*/ 0 w 3113242"/>
              <a:gd name="connsiteY3" fmla="*/ 0 h 1782653"/>
              <a:gd name="connsiteX0" fmla="*/ 0 w 3123478"/>
              <a:gd name="connsiteY0" fmla="*/ 0 h 1782653"/>
              <a:gd name="connsiteX1" fmla="*/ 1036790 w 3123478"/>
              <a:gd name="connsiteY1" fmla="*/ 1770303 h 1782653"/>
              <a:gd name="connsiteX2" fmla="*/ 3123478 w 3123478"/>
              <a:gd name="connsiteY2" fmla="*/ 1782653 h 1782653"/>
              <a:gd name="connsiteX3" fmla="*/ 0 w 3123478"/>
              <a:gd name="connsiteY3" fmla="*/ 0 h 1782653"/>
              <a:gd name="connsiteX0" fmla="*/ 0 w 3109830"/>
              <a:gd name="connsiteY0" fmla="*/ 0 h 1782653"/>
              <a:gd name="connsiteX1" fmla="*/ 1036790 w 3109830"/>
              <a:gd name="connsiteY1" fmla="*/ 1770303 h 1782653"/>
              <a:gd name="connsiteX2" fmla="*/ 3109830 w 3109830"/>
              <a:gd name="connsiteY2" fmla="*/ 1782653 h 1782653"/>
              <a:gd name="connsiteX3" fmla="*/ 0 w 3109830"/>
              <a:gd name="connsiteY3" fmla="*/ 0 h 1782653"/>
              <a:gd name="connsiteX0" fmla="*/ 0 w 3120462"/>
              <a:gd name="connsiteY0" fmla="*/ 0 h 1793286"/>
              <a:gd name="connsiteX1" fmla="*/ 1047422 w 3120462"/>
              <a:gd name="connsiteY1" fmla="*/ 1780936 h 1793286"/>
              <a:gd name="connsiteX2" fmla="*/ 3120462 w 3120462"/>
              <a:gd name="connsiteY2" fmla="*/ 1793286 h 1793286"/>
              <a:gd name="connsiteX3" fmla="*/ 0 w 3120462"/>
              <a:gd name="connsiteY3" fmla="*/ 0 h 1793286"/>
            </a:gdLst>
            <a:ahLst/>
            <a:cxnLst>
              <a:cxn ang="0">
                <a:pos x="connsiteX0" y="connsiteY0"/>
              </a:cxn>
              <a:cxn ang="0">
                <a:pos x="connsiteX1" y="connsiteY1"/>
              </a:cxn>
              <a:cxn ang="0">
                <a:pos x="connsiteX2" y="connsiteY2"/>
              </a:cxn>
              <a:cxn ang="0">
                <a:pos x="connsiteX3" y="connsiteY3"/>
              </a:cxn>
            </a:cxnLst>
            <a:rect l="l" t="t" r="r" b="b"/>
            <a:pathLst>
              <a:path w="3120462" h="1793286">
                <a:moveTo>
                  <a:pt x="0" y="0"/>
                </a:moveTo>
                <a:lnTo>
                  <a:pt x="1047422" y="1780936"/>
                </a:lnTo>
                <a:lnTo>
                  <a:pt x="3120462" y="1793286"/>
                </a:lnTo>
                <a:lnTo>
                  <a:pt x="0" y="0"/>
                </a:lnTo>
                <a:close/>
              </a:path>
            </a:pathLst>
          </a:custGeom>
          <a:gradFill>
            <a:gsLst>
              <a:gs pos="19000">
                <a:schemeClr val="accent2"/>
              </a:gs>
              <a:gs pos="9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7" name="Freeform 30">
            <a:extLst>
              <a:ext uri="{FF2B5EF4-FFF2-40B4-BE49-F238E27FC236}">
                <a16:creationId xmlns:a16="http://schemas.microsoft.com/office/drawing/2014/main" id="{98D5A9C8-1939-4DCC-934A-46B4AA8755D8}"/>
              </a:ext>
            </a:extLst>
          </p:cNvPr>
          <p:cNvSpPr/>
          <p:nvPr userDrawn="1"/>
        </p:nvSpPr>
        <p:spPr>
          <a:xfrm>
            <a:off x="-3295" y="1769807"/>
            <a:ext cx="1407341" cy="5098422"/>
          </a:xfrm>
          <a:custGeom>
            <a:avLst/>
            <a:gdLst>
              <a:gd name="connsiteX0" fmla="*/ 1026488 w 1398147"/>
              <a:gd name="connsiteY0" fmla="*/ 0 h 5073445"/>
              <a:gd name="connsiteX1" fmla="*/ 1398147 w 1398147"/>
              <a:gd name="connsiteY1" fmla="*/ 1875995 h 5073445"/>
              <a:gd name="connsiteX2" fmla="*/ 0 w 1398147"/>
              <a:gd name="connsiteY2" fmla="*/ 5073445 h 5073445"/>
              <a:gd name="connsiteX3" fmla="*/ 1026488 w 1398147"/>
              <a:gd name="connsiteY3" fmla="*/ 0 h 5073445"/>
              <a:gd name="connsiteX0" fmla="*/ 1032388 w 1398147"/>
              <a:gd name="connsiteY0" fmla="*/ 0 h 5055747"/>
              <a:gd name="connsiteX1" fmla="*/ 1398147 w 1398147"/>
              <a:gd name="connsiteY1" fmla="*/ 1858297 h 5055747"/>
              <a:gd name="connsiteX2" fmla="*/ 0 w 1398147"/>
              <a:gd name="connsiteY2" fmla="*/ 5055747 h 5055747"/>
              <a:gd name="connsiteX3" fmla="*/ 1032388 w 1398147"/>
              <a:gd name="connsiteY3" fmla="*/ 0 h 5055747"/>
              <a:gd name="connsiteX0" fmla="*/ 1032388 w 1398147"/>
              <a:gd name="connsiteY0" fmla="*/ 0 h 5061646"/>
              <a:gd name="connsiteX1" fmla="*/ 1398147 w 1398147"/>
              <a:gd name="connsiteY1" fmla="*/ 1864196 h 5061646"/>
              <a:gd name="connsiteX2" fmla="*/ 0 w 1398147"/>
              <a:gd name="connsiteY2" fmla="*/ 5061646 h 5061646"/>
              <a:gd name="connsiteX3" fmla="*/ 1032388 w 1398147"/>
              <a:gd name="connsiteY3" fmla="*/ 0 h 5061646"/>
              <a:gd name="connsiteX0" fmla="*/ 1032388 w 1398147"/>
              <a:gd name="connsiteY0" fmla="*/ 0 h 5079344"/>
              <a:gd name="connsiteX1" fmla="*/ 1398147 w 1398147"/>
              <a:gd name="connsiteY1" fmla="*/ 1881894 h 5079344"/>
              <a:gd name="connsiteX2" fmla="*/ 0 w 1398147"/>
              <a:gd name="connsiteY2" fmla="*/ 5079344 h 5079344"/>
              <a:gd name="connsiteX3" fmla="*/ 1032388 w 1398147"/>
              <a:gd name="connsiteY3" fmla="*/ 0 h 5079344"/>
              <a:gd name="connsiteX0" fmla="*/ 1032388 w 1398147"/>
              <a:gd name="connsiteY0" fmla="*/ 0 h 5089936"/>
              <a:gd name="connsiteX1" fmla="*/ 1398147 w 1398147"/>
              <a:gd name="connsiteY1" fmla="*/ 1881894 h 5089936"/>
              <a:gd name="connsiteX2" fmla="*/ 0 w 1398147"/>
              <a:gd name="connsiteY2" fmla="*/ 5089936 h 5089936"/>
              <a:gd name="connsiteX3" fmla="*/ 1032388 w 1398147"/>
              <a:gd name="connsiteY3" fmla="*/ 0 h 5089936"/>
              <a:gd name="connsiteX0" fmla="*/ 1039450 w 1405209"/>
              <a:gd name="connsiteY0" fmla="*/ 0 h 5089936"/>
              <a:gd name="connsiteX1" fmla="*/ 1405209 w 1405209"/>
              <a:gd name="connsiteY1" fmla="*/ 1881894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1039450 w 1405209"/>
              <a:gd name="connsiteY3" fmla="*/ 0 h 5089936"/>
              <a:gd name="connsiteX0" fmla="*/ 1039450 w 1405209"/>
              <a:gd name="connsiteY0" fmla="*/ 0 h 5089936"/>
              <a:gd name="connsiteX1" fmla="*/ 1405209 w 1405209"/>
              <a:gd name="connsiteY1" fmla="*/ 1891419 h 5089936"/>
              <a:gd name="connsiteX2" fmla="*/ 0 w 1405209"/>
              <a:gd name="connsiteY2" fmla="*/ 5089936 h 5089936"/>
              <a:gd name="connsiteX3" fmla="*/ 8890 w 1405209"/>
              <a:gd name="connsiteY3" fmla="*/ 5081754 h 5089936"/>
              <a:gd name="connsiteX4" fmla="*/ 1039450 w 1405209"/>
              <a:gd name="connsiteY4" fmla="*/ 0 h 5089936"/>
              <a:gd name="connsiteX0" fmla="*/ 1041582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41582 w 1407341"/>
              <a:gd name="connsiteY4" fmla="*/ 0 h 5098422"/>
              <a:gd name="connsiteX0" fmla="*/ 1034758 w 1407341"/>
              <a:gd name="connsiteY0" fmla="*/ 0 h 5098422"/>
              <a:gd name="connsiteX1" fmla="*/ 1407341 w 1407341"/>
              <a:gd name="connsiteY1" fmla="*/ 1891419 h 5098422"/>
              <a:gd name="connsiteX2" fmla="*/ 2132 w 1407341"/>
              <a:gd name="connsiteY2" fmla="*/ 5089936 h 5098422"/>
              <a:gd name="connsiteX3" fmla="*/ 719 w 1407341"/>
              <a:gd name="connsiteY3" fmla="*/ 5097208 h 5098422"/>
              <a:gd name="connsiteX4" fmla="*/ 1034758 w 1407341"/>
              <a:gd name="connsiteY4" fmla="*/ 0 h 5098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7341" h="5098422">
                <a:moveTo>
                  <a:pt x="1034758" y="0"/>
                </a:moveTo>
                <a:lnTo>
                  <a:pt x="1407341" y="1891419"/>
                </a:lnTo>
                <a:lnTo>
                  <a:pt x="2132" y="5089936"/>
                </a:lnTo>
                <a:cubicBezTo>
                  <a:pt x="5095" y="5083774"/>
                  <a:pt x="-2244" y="5103370"/>
                  <a:pt x="719" y="5097208"/>
                </a:cubicBezTo>
                <a:lnTo>
                  <a:pt x="1034758" y="0"/>
                </a:lnTo>
                <a:close/>
              </a:path>
            </a:pathLst>
          </a:custGeom>
          <a:gradFill>
            <a:gsLst>
              <a:gs pos="15000">
                <a:schemeClr val="accent2"/>
              </a:gs>
              <a:gs pos="76000">
                <a:schemeClr val="accent1"/>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8" name="Freeform 31">
            <a:extLst>
              <a:ext uri="{FF2B5EF4-FFF2-40B4-BE49-F238E27FC236}">
                <a16:creationId xmlns:a16="http://schemas.microsoft.com/office/drawing/2014/main" id="{3E41388E-5D07-4235-B363-64E1D06277B2}"/>
              </a:ext>
            </a:extLst>
          </p:cNvPr>
          <p:cNvSpPr/>
          <p:nvPr userDrawn="1"/>
        </p:nvSpPr>
        <p:spPr>
          <a:xfrm>
            <a:off x="8694845" y="2426110"/>
            <a:ext cx="2293341" cy="4440419"/>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 name="connsiteX0" fmla="*/ 958645 w 2269487"/>
              <a:gd name="connsiteY0" fmla="*/ 0 h 4424516"/>
              <a:gd name="connsiteX1" fmla="*/ 2269487 w 2269487"/>
              <a:gd name="connsiteY1" fmla="*/ 1388112 h 4424516"/>
              <a:gd name="connsiteX2" fmla="*/ 0 w 2269487"/>
              <a:gd name="connsiteY2" fmla="*/ 4424516 h 4424516"/>
              <a:gd name="connsiteX3" fmla="*/ 958645 w 2269487"/>
              <a:gd name="connsiteY3" fmla="*/ 0 h 4424516"/>
              <a:gd name="connsiteX0" fmla="*/ 982499 w 2293341"/>
              <a:gd name="connsiteY0" fmla="*/ 0 h 4440419"/>
              <a:gd name="connsiteX1" fmla="*/ 2293341 w 2293341"/>
              <a:gd name="connsiteY1" fmla="*/ 1388112 h 4440419"/>
              <a:gd name="connsiteX2" fmla="*/ 0 w 2293341"/>
              <a:gd name="connsiteY2" fmla="*/ 4440419 h 4440419"/>
              <a:gd name="connsiteX3" fmla="*/ 982499 w 2293341"/>
              <a:gd name="connsiteY3" fmla="*/ 0 h 4440419"/>
            </a:gdLst>
            <a:ahLst/>
            <a:cxnLst>
              <a:cxn ang="0">
                <a:pos x="connsiteX0" y="connsiteY0"/>
              </a:cxn>
              <a:cxn ang="0">
                <a:pos x="connsiteX1" y="connsiteY1"/>
              </a:cxn>
              <a:cxn ang="0">
                <a:pos x="connsiteX2" y="connsiteY2"/>
              </a:cxn>
              <a:cxn ang="0">
                <a:pos x="connsiteX3" y="connsiteY3"/>
              </a:cxn>
            </a:cxnLst>
            <a:rect l="l" t="t" r="r" b="b"/>
            <a:pathLst>
              <a:path w="2293341" h="4440419">
                <a:moveTo>
                  <a:pt x="982499" y="0"/>
                </a:moveTo>
                <a:lnTo>
                  <a:pt x="2293341" y="1388112"/>
                </a:lnTo>
                <a:lnTo>
                  <a:pt x="0" y="4440419"/>
                </a:lnTo>
                <a:lnTo>
                  <a:pt x="982499" y="0"/>
                </a:lnTo>
                <a:close/>
              </a:path>
            </a:pathLst>
          </a:custGeom>
          <a:gradFill>
            <a:gsLst>
              <a:gs pos="34000">
                <a:schemeClr val="accent2"/>
              </a:gs>
              <a:gs pos="100000">
                <a:schemeClr val="accent1"/>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9" name="Freeform 32">
            <a:extLst>
              <a:ext uri="{FF2B5EF4-FFF2-40B4-BE49-F238E27FC236}">
                <a16:creationId xmlns:a16="http://schemas.microsoft.com/office/drawing/2014/main" id="{55437B4B-D5B6-41B6-A47A-F0E39067316F}"/>
              </a:ext>
            </a:extLst>
          </p:cNvPr>
          <p:cNvSpPr/>
          <p:nvPr userDrawn="1"/>
        </p:nvSpPr>
        <p:spPr>
          <a:xfrm>
            <a:off x="9669015" y="1094096"/>
            <a:ext cx="2522985" cy="2734954"/>
          </a:xfrm>
          <a:custGeom>
            <a:avLst/>
            <a:gdLst>
              <a:gd name="connsiteX0" fmla="*/ 2481262 w 2481262"/>
              <a:gd name="connsiteY0" fmla="*/ 0 h 2762250"/>
              <a:gd name="connsiteX1" fmla="*/ 0 w 2481262"/>
              <a:gd name="connsiteY1" fmla="*/ 1371600 h 2762250"/>
              <a:gd name="connsiteX2" fmla="*/ 1309687 w 2481262"/>
              <a:gd name="connsiteY2" fmla="*/ 2762250 h 2762250"/>
              <a:gd name="connsiteX3" fmla="*/ 2481262 w 2481262"/>
              <a:gd name="connsiteY3" fmla="*/ 0 h 2762250"/>
              <a:gd name="connsiteX0" fmla="*/ 2481262 w 2481262"/>
              <a:gd name="connsiteY0" fmla="*/ 0 h 2762250"/>
              <a:gd name="connsiteX1" fmla="*/ 0 w 2481262"/>
              <a:gd name="connsiteY1" fmla="*/ 1371600 h 2762250"/>
              <a:gd name="connsiteX2" fmla="*/ 1292857 w 2481262"/>
              <a:gd name="connsiteY2" fmla="*/ 2762250 h 2762250"/>
              <a:gd name="connsiteX3" fmla="*/ 2481262 w 2481262"/>
              <a:gd name="connsiteY3" fmla="*/ 0 h 2762250"/>
              <a:gd name="connsiteX0" fmla="*/ 2509311 w 2509311"/>
              <a:gd name="connsiteY0" fmla="*/ 0 h 2762250"/>
              <a:gd name="connsiteX1" fmla="*/ 0 w 2509311"/>
              <a:gd name="connsiteY1" fmla="*/ 1354771 h 2762250"/>
              <a:gd name="connsiteX2" fmla="*/ 1320906 w 2509311"/>
              <a:gd name="connsiteY2" fmla="*/ 2762250 h 2762250"/>
              <a:gd name="connsiteX3" fmla="*/ 2509311 w 2509311"/>
              <a:gd name="connsiteY3" fmla="*/ 0 h 2762250"/>
              <a:gd name="connsiteX0" fmla="*/ 2519943 w 2519943"/>
              <a:gd name="connsiteY0" fmla="*/ 0 h 2762250"/>
              <a:gd name="connsiteX1" fmla="*/ 0 w 2519943"/>
              <a:gd name="connsiteY1" fmla="*/ 1354771 h 2762250"/>
              <a:gd name="connsiteX2" fmla="*/ 1320906 w 2519943"/>
              <a:gd name="connsiteY2" fmla="*/ 2762250 h 2762250"/>
              <a:gd name="connsiteX3" fmla="*/ 2519943 w 2519943"/>
              <a:gd name="connsiteY3" fmla="*/ 0 h 2762250"/>
              <a:gd name="connsiteX0" fmla="*/ 2530575 w 2530575"/>
              <a:gd name="connsiteY0" fmla="*/ 0 h 2762250"/>
              <a:gd name="connsiteX1" fmla="*/ 0 w 2530575"/>
              <a:gd name="connsiteY1" fmla="*/ 1354771 h 2762250"/>
              <a:gd name="connsiteX2" fmla="*/ 1320906 w 2530575"/>
              <a:gd name="connsiteY2" fmla="*/ 2762250 h 2762250"/>
              <a:gd name="connsiteX3" fmla="*/ 2530575 w 2530575"/>
              <a:gd name="connsiteY3" fmla="*/ 0 h 2762250"/>
            </a:gdLst>
            <a:ahLst/>
            <a:cxnLst>
              <a:cxn ang="0">
                <a:pos x="connsiteX0" y="connsiteY0"/>
              </a:cxn>
              <a:cxn ang="0">
                <a:pos x="connsiteX1" y="connsiteY1"/>
              </a:cxn>
              <a:cxn ang="0">
                <a:pos x="connsiteX2" y="connsiteY2"/>
              </a:cxn>
              <a:cxn ang="0">
                <a:pos x="connsiteX3" y="connsiteY3"/>
              </a:cxn>
            </a:cxnLst>
            <a:rect l="l" t="t" r="r" b="b"/>
            <a:pathLst>
              <a:path w="2530575" h="2762250">
                <a:moveTo>
                  <a:pt x="2530575" y="0"/>
                </a:moveTo>
                <a:lnTo>
                  <a:pt x="0" y="1354771"/>
                </a:lnTo>
                <a:lnTo>
                  <a:pt x="1320906" y="2762250"/>
                </a:lnTo>
                <a:lnTo>
                  <a:pt x="2530575" y="0"/>
                </a:lnTo>
                <a:close/>
              </a:path>
            </a:pathLst>
          </a:custGeom>
          <a:gradFill>
            <a:gsLst>
              <a:gs pos="21000">
                <a:schemeClr val="accent1"/>
              </a:gs>
              <a:gs pos="100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70" name="Freeform 33">
            <a:extLst>
              <a:ext uri="{FF2B5EF4-FFF2-40B4-BE49-F238E27FC236}">
                <a16:creationId xmlns:a16="http://schemas.microsoft.com/office/drawing/2014/main" id="{58BB77C1-8074-45E3-96E2-0DF62BD5D028}"/>
              </a:ext>
            </a:extLst>
          </p:cNvPr>
          <p:cNvSpPr/>
          <p:nvPr userDrawn="1"/>
        </p:nvSpPr>
        <p:spPr>
          <a:xfrm>
            <a:off x="3317358" y="-5316"/>
            <a:ext cx="4354033" cy="1222744"/>
          </a:xfrm>
          <a:custGeom>
            <a:avLst/>
            <a:gdLst>
              <a:gd name="connsiteX0" fmla="*/ 0 w 4354033"/>
              <a:gd name="connsiteY0" fmla="*/ 0 h 1217428"/>
              <a:gd name="connsiteX1" fmla="*/ 3067493 w 4354033"/>
              <a:gd name="connsiteY1" fmla="*/ 10632 h 1217428"/>
              <a:gd name="connsiteX2" fmla="*/ 4354033 w 4354033"/>
              <a:gd name="connsiteY2" fmla="*/ 1217428 h 1217428"/>
              <a:gd name="connsiteX3" fmla="*/ 0 w 4354033"/>
              <a:gd name="connsiteY3" fmla="*/ 0 h 1217428"/>
              <a:gd name="connsiteX0" fmla="*/ 0 w 4354033"/>
              <a:gd name="connsiteY0" fmla="*/ 0 h 1217428"/>
              <a:gd name="connsiteX1" fmla="*/ 3088758 w 4354033"/>
              <a:gd name="connsiteY1" fmla="*/ 10632 h 1217428"/>
              <a:gd name="connsiteX2" fmla="*/ 4354033 w 4354033"/>
              <a:gd name="connsiteY2" fmla="*/ 1217428 h 1217428"/>
              <a:gd name="connsiteX3" fmla="*/ 0 w 4354033"/>
              <a:gd name="connsiteY3" fmla="*/ 0 h 1217428"/>
              <a:gd name="connsiteX0" fmla="*/ 0 w 4375298"/>
              <a:gd name="connsiteY0" fmla="*/ 0 h 1217428"/>
              <a:gd name="connsiteX1" fmla="*/ 3088758 w 4375298"/>
              <a:gd name="connsiteY1" fmla="*/ 10632 h 1217428"/>
              <a:gd name="connsiteX2" fmla="*/ 4375298 w 4375298"/>
              <a:gd name="connsiteY2" fmla="*/ 1217428 h 1217428"/>
              <a:gd name="connsiteX3" fmla="*/ 0 w 4375298"/>
              <a:gd name="connsiteY3" fmla="*/ 0 h 1217428"/>
              <a:gd name="connsiteX0" fmla="*/ 0 w 4364666"/>
              <a:gd name="connsiteY0" fmla="*/ 0 h 1217428"/>
              <a:gd name="connsiteX1" fmla="*/ 3088758 w 4364666"/>
              <a:gd name="connsiteY1" fmla="*/ 10632 h 1217428"/>
              <a:gd name="connsiteX2" fmla="*/ 4364666 w 4364666"/>
              <a:gd name="connsiteY2" fmla="*/ 1217428 h 1217428"/>
              <a:gd name="connsiteX3" fmla="*/ 0 w 4364666"/>
              <a:gd name="connsiteY3" fmla="*/ 0 h 1217428"/>
              <a:gd name="connsiteX0" fmla="*/ 0 w 4354033"/>
              <a:gd name="connsiteY0" fmla="*/ 0 h 1222744"/>
              <a:gd name="connsiteX1" fmla="*/ 3088758 w 4354033"/>
              <a:gd name="connsiteY1" fmla="*/ 10632 h 1222744"/>
              <a:gd name="connsiteX2" fmla="*/ 4354033 w 4354033"/>
              <a:gd name="connsiteY2" fmla="*/ 1222744 h 1222744"/>
              <a:gd name="connsiteX3" fmla="*/ 0 w 4354033"/>
              <a:gd name="connsiteY3" fmla="*/ 0 h 1222744"/>
              <a:gd name="connsiteX0" fmla="*/ 0 w 4354033"/>
              <a:gd name="connsiteY0" fmla="*/ 5317 h 1228061"/>
              <a:gd name="connsiteX1" fmla="*/ 3083442 w 4354033"/>
              <a:gd name="connsiteY1" fmla="*/ 0 h 1228061"/>
              <a:gd name="connsiteX2" fmla="*/ 4354033 w 4354033"/>
              <a:gd name="connsiteY2" fmla="*/ 1228061 h 1228061"/>
              <a:gd name="connsiteX3" fmla="*/ 0 w 4354033"/>
              <a:gd name="connsiteY3" fmla="*/ 5317 h 1228061"/>
              <a:gd name="connsiteX0" fmla="*/ 0 w 4354033"/>
              <a:gd name="connsiteY0" fmla="*/ 0 h 1222744"/>
              <a:gd name="connsiteX1" fmla="*/ 3094074 w 4354033"/>
              <a:gd name="connsiteY1" fmla="*/ 5315 h 1222744"/>
              <a:gd name="connsiteX2" fmla="*/ 4354033 w 4354033"/>
              <a:gd name="connsiteY2" fmla="*/ 1222744 h 1222744"/>
              <a:gd name="connsiteX3" fmla="*/ 0 w 4354033"/>
              <a:gd name="connsiteY3" fmla="*/ 0 h 1222744"/>
            </a:gdLst>
            <a:ahLst/>
            <a:cxnLst>
              <a:cxn ang="0">
                <a:pos x="connsiteX0" y="connsiteY0"/>
              </a:cxn>
              <a:cxn ang="0">
                <a:pos x="connsiteX1" y="connsiteY1"/>
              </a:cxn>
              <a:cxn ang="0">
                <a:pos x="connsiteX2" y="connsiteY2"/>
              </a:cxn>
              <a:cxn ang="0">
                <a:pos x="connsiteX3" y="connsiteY3"/>
              </a:cxn>
            </a:cxnLst>
            <a:rect l="l" t="t" r="r" b="b"/>
            <a:pathLst>
              <a:path w="4354033" h="1222744">
                <a:moveTo>
                  <a:pt x="0" y="0"/>
                </a:moveTo>
                <a:lnTo>
                  <a:pt x="3094074" y="5315"/>
                </a:lnTo>
                <a:lnTo>
                  <a:pt x="4354033" y="1222744"/>
                </a:lnTo>
                <a:lnTo>
                  <a:pt x="0" y="0"/>
                </a:lnTo>
                <a:close/>
              </a:path>
            </a:pathLst>
          </a:custGeom>
          <a:gradFill>
            <a:gsLst>
              <a:gs pos="100000">
                <a:schemeClr val="accent2"/>
              </a:gs>
              <a:gs pos="44000">
                <a:schemeClr val="accent1"/>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34">
            <a:extLst>
              <a:ext uri="{FF2B5EF4-FFF2-40B4-BE49-F238E27FC236}">
                <a16:creationId xmlns:a16="http://schemas.microsoft.com/office/drawing/2014/main" id="{737FCE20-CBCB-43FC-A5C5-2A4A9F30894B}"/>
              </a:ext>
            </a:extLst>
          </p:cNvPr>
          <p:cNvSpPr/>
          <p:nvPr userDrawn="1"/>
        </p:nvSpPr>
        <p:spPr>
          <a:xfrm>
            <a:off x="8690615" y="3783805"/>
            <a:ext cx="2797640" cy="3086077"/>
          </a:xfrm>
          <a:custGeom>
            <a:avLst/>
            <a:gdLst>
              <a:gd name="connsiteX0" fmla="*/ 2270113 w 2753791"/>
              <a:gd name="connsiteY0" fmla="*/ 0 h 3029171"/>
              <a:gd name="connsiteX1" fmla="*/ 0 w 2753791"/>
              <a:gd name="connsiteY1" fmla="*/ 3025640 h 3029171"/>
              <a:gd name="connsiteX2" fmla="*/ 2753791 w 2753791"/>
              <a:gd name="connsiteY2" fmla="*/ 3029171 h 3029171"/>
              <a:gd name="connsiteX3" fmla="*/ 2270113 w 2753791"/>
              <a:gd name="connsiteY3" fmla="*/ 0 h 3029171"/>
              <a:gd name="connsiteX0" fmla="*/ 2247810 w 2753791"/>
              <a:gd name="connsiteY0" fmla="*/ 0 h 3073776"/>
              <a:gd name="connsiteX1" fmla="*/ 0 w 2753791"/>
              <a:gd name="connsiteY1" fmla="*/ 3070245 h 3073776"/>
              <a:gd name="connsiteX2" fmla="*/ 2753791 w 2753791"/>
              <a:gd name="connsiteY2" fmla="*/ 3073776 h 3073776"/>
              <a:gd name="connsiteX3" fmla="*/ 2247810 w 2753791"/>
              <a:gd name="connsiteY3" fmla="*/ 0 h 3073776"/>
              <a:gd name="connsiteX0" fmla="*/ 2311420 w 2817401"/>
              <a:gd name="connsiteY0" fmla="*/ 0 h 3073776"/>
              <a:gd name="connsiteX1" fmla="*/ 0 w 2817401"/>
              <a:gd name="connsiteY1" fmla="*/ 3062294 h 3073776"/>
              <a:gd name="connsiteX2" fmla="*/ 2817401 w 2817401"/>
              <a:gd name="connsiteY2" fmla="*/ 3073776 h 3073776"/>
              <a:gd name="connsiteX3" fmla="*/ 2311420 w 2817401"/>
              <a:gd name="connsiteY3" fmla="*/ 0 h 3073776"/>
              <a:gd name="connsiteX0" fmla="*/ 2311420 w 2817401"/>
              <a:gd name="connsiteY0" fmla="*/ 0 h 3089589"/>
              <a:gd name="connsiteX1" fmla="*/ 0 w 2817401"/>
              <a:gd name="connsiteY1" fmla="*/ 3089589 h 3089589"/>
              <a:gd name="connsiteX2" fmla="*/ 2817401 w 2817401"/>
              <a:gd name="connsiteY2" fmla="*/ 3073776 h 3089589"/>
              <a:gd name="connsiteX3" fmla="*/ 2311420 w 2817401"/>
              <a:gd name="connsiteY3" fmla="*/ 0 h 3089589"/>
              <a:gd name="connsiteX0" fmla="*/ 2306657 w 2812638"/>
              <a:gd name="connsiteY0" fmla="*/ 0 h 3089589"/>
              <a:gd name="connsiteX1" fmla="*/ 0 w 2812638"/>
              <a:gd name="connsiteY1" fmla="*/ 3089589 h 3089589"/>
              <a:gd name="connsiteX2" fmla="*/ 2812638 w 2812638"/>
              <a:gd name="connsiteY2" fmla="*/ 3073776 h 3089589"/>
              <a:gd name="connsiteX3" fmla="*/ 2306657 w 2812638"/>
              <a:gd name="connsiteY3" fmla="*/ 0 h 3089589"/>
              <a:gd name="connsiteX0" fmla="*/ 2306657 w 2812638"/>
              <a:gd name="connsiteY0" fmla="*/ 0 h 3084826"/>
              <a:gd name="connsiteX1" fmla="*/ 0 w 2812638"/>
              <a:gd name="connsiteY1" fmla="*/ 3084826 h 3084826"/>
              <a:gd name="connsiteX2" fmla="*/ 2812638 w 2812638"/>
              <a:gd name="connsiteY2" fmla="*/ 3073776 h 3084826"/>
              <a:gd name="connsiteX3" fmla="*/ 2306657 w 2812638"/>
              <a:gd name="connsiteY3" fmla="*/ 0 h 3084826"/>
              <a:gd name="connsiteX0" fmla="*/ 2292370 w 2798351"/>
              <a:gd name="connsiteY0" fmla="*/ 0 h 3084826"/>
              <a:gd name="connsiteX1" fmla="*/ 0 w 2798351"/>
              <a:gd name="connsiteY1" fmla="*/ 3084826 h 3084826"/>
              <a:gd name="connsiteX2" fmla="*/ 2798351 w 2798351"/>
              <a:gd name="connsiteY2" fmla="*/ 3073776 h 3084826"/>
              <a:gd name="connsiteX3" fmla="*/ 2292370 w 279835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298720 w 2804701"/>
              <a:gd name="connsiteY0" fmla="*/ 0 h 3084826"/>
              <a:gd name="connsiteX1" fmla="*/ 0 w 2804701"/>
              <a:gd name="connsiteY1" fmla="*/ 3084826 h 3084826"/>
              <a:gd name="connsiteX2" fmla="*/ 2804701 w 2804701"/>
              <a:gd name="connsiteY2" fmla="*/ 3073776 h 3084826"/>
              <a:gd name="connsiteX3" fmla="*/ 2298720 w 2804701"/>
              <a:gd name="connsiteY3" fmla="*/ 0 h 3084826"/>
              <a:gd name="connsiteX0" fmla="*/ 2311420 w 2804701"/>
              <a:gd name="connsiteY0" fmla="*/ 0 h 3084826"/>
              <a:gd name="connsiteX1" fmla="*/ 0 w 2804701"/>
              <a:gd name="connsiteY1" fmla="*/ 3084826 h 3084826"/>
              <a:gd name="connsiteX2" fmla="*/ 2804701 w 2804701"/>
              <a:gd name="connsiteY2" fmla="*/ 3073776 h 3084826"/>
              <a:gd name="connsiteX3" fmla="*/ 2311420 w 2804701"/>
              <a:gd name="connsiteY3" fmla="*/ 0 h 3084826"/>
              <a:gd name="connsiteX0" fmla="*/ 2311420 w 2804701"/>
              <a:gd name="connsiteY0" fmla="*/ 0 h 3087424"/>
              <a:gd name="connsiteX1" fmla="*/ 0 w 2804701"/>
              <a:gd name="connsiteY1" fmla="*/ 3084826 h 3087424"/>
              <a:gd name="connsiteX2" fmla="*/ 2804701 w 2804701"/>
              <a:gd name="connsiteY2" fmla="*/ 3087424 h 3087424"/>
              <a:gd name="connsiteX3" fmla="*/ 2311420 w 2804701"/>
              <a:gd name="connsiteY3" fmla="*/ 0 h 3087424"/>
              <a:gd name="connsiteX0" fmla="*/ 2311420 w 2818349"/>
              <a:gd name="connsiteY0" fmla="*/ 0 h 3087424"/>
              <a:gd name="connsiteX1" fmla="*/ 0 w 2818349"/>
              <a:gd name="connsiteY1" fmla="*/ 3084826 h 3087424"/>
              <a:gd name="connsiteX2" fmla="*/ 2818349 w 2818349"/>
              <a:gd name="connsiteY2" fmla="*/ 3087424 h 3087424"/>
              <a:gd name="connsiteX3" fmla="*/ 2311420 w 2818349"/>
              <a:gd name="connsiteY3" fmla="*/ 0 h 3087424"/>
            </a:gdLst>
            <a:ahLst/>
            <a:cxnLst>
              <a:cxn ang="0">
                <a:pos x="connsiteX0" y="connsiteY0"/>
              </a:cxn>
              <a:cxn ang="0">
                <a:pos x="connsiteX1" y="connsiteY1"/>
              </a:cxn>
              <a:cxn ang="0">
                <a:pos x="connsiteX2" y="connsiteY2"/>
              </a:cxn>
              <a:cxn ang="0">
                <a:pos x="connsiteX3" y="connsiteY3"/>
              </a:cxn>
            </a:cxnLst>
            <a:rect l="l" t="t" r="r" b="b"/>
            <a:pathLst>
              <a:path w="2818349" h="3087424">
                <a:moveTo>
                  <a:pt x="2311420" y="0"/>
                </a:moveTo>
                <a:lnTo>
                  <a:pt x="0" y="3084826"/>
                </a:lnTo>
                <a:lnTo>
                  <a:pt x="2818349" y="3087424"/>
                </a:lnTo>
                <a:lnTo>
                  <a:pt x="2311420" y="0"/>
                </a:lnTo>
                <a:close/>
              </a:path>
            </a:pathLst>
          </a:custGeom>
          <a:gradFill>
            <a:gsLst>
              <a:gs pos="11000">
                <a:schemeClr val="accent2"/>
              </a:gs>
              <a:gs pos="78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72" name="Freeform 35">
            <a:extLst>
              <a:ext uri="{FF2B5EF4-FFF2-40B4-BE49-F238E27FC236}">
                <a16:creationId xmlns:a16="http://schemas.microsoft.com/office/drawing/2014/main" id="{38276FE6-3B98-41F9-A539-43E0EB9109BF}"/>
              </a:ext>
            </a:extLst>
          </p:cNvPr>
          <p:cNvSpPr/>
          <p:nvPr userDrawn="1"/>
        </p:nvSpPr>
        <p:spPr>
          <a:xfrm>
            <a:off x="7660347" y="1094096"/>
            <a:ext cx="4531653" cy="1344304"/>
          </a:xfrm>
          <a:custGeom>
            <a:avLst/>
            <a:gdLst>
              <a:gd name="connsiteX0" fmla="*/ 0 w 4533900"/>
              <a:gd name="connsiteY0" fmla="*/ 142875 h 1371600"/>
              <a:gd name="connsiteX1" fmla="*/ 4533900 w 4533900"/>
              <a:gd name="connsiteY1" fmla="*/ 0 h 1371600"/>
              <a:gd name="connsiteX2" fmla="*/ 2043113 w 4533900"/>
              <a:gd name="connsiteY2" fmla="*/ 1371600 h 1371600"/>
              <a:gd name="connsiteX3" fmla="*/ 0 w 4533900"/>
              <a:gd name="connsiteY3" fmla="*/ 142875 h 1371600"/>
              <a:gd name="connsiteX0" fmla="*/ 0 w 4533900"/>
              <a:gd name="connsiteY0" fmla="*/ 142875 h 1371600"/>
              <a:gd name="connsiteX1" fmla="*/ 4533900 w 4533900"/>
              <a:gd name="connsiteY1" fmla="*/ 0 h 1371600"/>
              <a:gd name="connsiteX2" fmla="*/ 2021848 w 4533900"/>
              <a:gd name="connsiteY2" fmla="*/ 1371600 h 1371600"/>
              <a:gd name="connsiteX3" fmla="*/ 0 w 4533900"/>
              <a:gd name="connsiteY3" fmla="*/ 142875 h 1371600"/>
              <a:gd name="connsiteX0" fmla="*/ 0 w 4544532"/>
              <a:gd name="connsiteY0" fmla="*/ 153508 h 1371600"/>
              <a:gd name="connsiteX1" fmla="*/ 4544532 w 4544532"/>
              <a:gd name="connsiteY1" fmla="*/ 0 h 1371600"/>
              <a:gd name="connsiteX2" fmla="*/ 2032480 w 4544532"/>
              <a:gd name="connsiteY2" fmla="*/ 1371600 h 1371600"/>
              <a:gd name="connsiteX3" fmla="*/ 0 w 4544532"/>
              <a:gd name="connsiteY3" fmla="*/ 153508 h 1371600"/>
              <a:gd name="connsiteX0" fmla="*/ 0 w 4544532"/>
              <a:gd name="connsiteY0" fmla="*/ 142875 h 1371600"/>
              <a:gd name="connsiteX1" fmla="*/ 4544532 w 4544532"/>
              <a:gd name="connsiteY1" fmla="*/ 0 h 1371600"/>
              <a:gd name="connsiteX2" fmla="*/ 2032480 w 4544532"/>
              <a:gd name="connsiteY2" fmla="*/ 1371600 h 1371600"/>
              <a:gd name="connsiteX3" fmla="*/ 0 w 4544532"/>
              <a:gd name="connsiteY3" fmla="*/ 142875 h 1371600"/>
              <a:gd name="connsiteX0" fmla="*/ 0 w 4536805"/>
              <a:gd name="connsiteY0" fmla="*/ 148026 h 1371600"/>
              <a:gd name="connsiteX1" fmla="*/ 4536805 w 4536805"/>
              <a:gd name="connsiteY1" fmla="*/ 0 h 1371600"/>
              <a:gd name="connsiteX2" fmla="*/ 2024753 w 4536805"/>
              <a:gd name="connsiteY2" fmla="*/ 1371600 h 1371600"/>
              <a:gd name="connsiteX3" fmla="*/ 0 w 4536805"/>
              <a:gd name="connsiteY3" fmla="*/ 148026 h 1371600"/>
              <a:gd name="connsiteX0" fmla="*/ 0 w 4531653"/>
              <a:gd name="connsiteY0" fmla="*/ 142874 h 1371600"/>
              <a:gd name="connsiteX1" fmla="*/ 4531653 w 4531653"/>
              <a:gd name="connsiteY1" fmla="*/ 0 h 1371600"/>
              <a:gd name="connsiteX2" fmla="*/ 2019601 w 4531653"/>
              <a:gd name="connsiteY2" fmla="*/ 1371600 h 1371600"/>
              <a:gd name="connsiteX3" fmla="*/ 0 w 4531653"/>
              <a:gd name="connsiteY3" fmla="*/ 142874 h 1371600"/>
              <a:gd name="connsiteX0" fmla="*/ 0 w 3944799"/>
              <a:gd name="connsiteY0" fmla="*/ 33692 h 1262418"/>
              <a:gd name="connsiteX1" fmla="*/ 3944799 w 3944799"/>
              <a:gd name="connsiteY1" fmla="*/ 0 h 1262418"/>
              <a:gd name="connsiteX2" fmla="*/ 2019601 w 3944799"/>
              <a:gd name="connsiteY2" fmla="*/ 1262418 h 1262418"/>
              <a:gd name="connsiteX3" fmla="*/ 0 w 3944799"/>
              <a:gd name="connsiteY3" fmla="*/ 33692 h 1262418"/>
              <a:gd name="connsiteX0" fmla="*/ 0 w 4531653"/>
              <a:gd name="connsiteY0" fmla="*/ 115578 h 1344304"/>
              <a:gd name="connsiteX1" fmla="*/ 4531653 w 4531653"/>
              <a:gd name="connsiteY1" fmla="*/ 0 h 1344304"/>
              <a:gd name="connsiteX2" fmla="*/ 2019601 w 4531653"/>
              <a:gd name="connsiteY2" fmla="*/ 1344304 h 1344304"/>
              <a:gd name="connsiteX3" fmla="*/ 0 w 4531653"/>
              <a:gd name="connsiteY3" fmla="*/ 115578 h 1344304"/>
            </a:gdLst>
            <a:ahLst/>
            <a:cxnLst>
              <a:cxn ang="0">
                <a:pos x="connsiteX0" y="connsiteY0"/>
              </a:cxn>
              <a:cxn ang="0">
                <a:pos x="connsiteX1" y="connsiteY1"/>
              </a:cxn>
              <a:cxn ang="0">
                <a:pos x="connsiteX2" y="connsiteY2"/>
              </a:cxn>
              <a:cxn ang="0">
                <a:pos x="connsiteX3" y="connsiteY3"/>
              </a:cxn>
            </a:cxnLst>
            <a:rect l="l" t="t" r="r" b="b"/>
            <a:pathLst>
              <a:path w="4531653" h="1344304">
                <a:moveTo>
                  <a:pt x="0" y="115578"/>
                </a:moveTo>
                <a:lnTo>
                  <a:pt x="4531653" y="0"/>
                </a:lnTo>
                <a:lnTo>
                  <a:pt x="2019601" y="1344304"/>
                </a:lnTo>
                <a:lnTo>
                  <a:pt x="0" y="115578"/>
                </a:lnTo>
                <a:close/>
              </a:path>
            </a:pathLst>
          </a:custGeom>
          <a:gradFill>
            <a:gsLst>
              <a:gs pos="9000">
                <a:schemeClr val="accent1"/>
              </a:gs>
              <a:gs pos="100000">
                <a:schemeClr val="accent2"/>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73" name="Freeform 36">
            <a:extLst>
              <a:ext uri="{FF2B5EF4-FFF2-40B4-BE49-F238E27FC236}">
                <a16:creationId xmlns:a16="http://schemas.microsoft.com/office/drawing/2014/main" id="{FCA4625E-0A0B-440C-BB0A-39B5567E0632}"/>
              </a:ext>
            </a:extLst>
          </p:cNvPr>
          <p:cNvSpPr/>
          <p:nvPr userDrawn="1"/>
        </p:nvSpPr>
        <p:spPr>
          <a:xfrm>
            <a:off x="4067336" y="4705135"/>
            <a:ext cx="4628534" cy="2161794"/>
          </a:xfrm>
          <a:custGeom>
            <a:avLst/>
            <a:gdLst>
              <a:gd name="connsiteX0" fmla="*/ 0 w 4632158"/>
              <a:gd name="connsiteY0" fmla="*/ 1239253 h 2129590"/>
              <a:gd name="connsiteX1" fmla="*/ 3645569 w 4632158"/>
              <a:gd name="connsiteY1" fmla="*/ 0 h 2129590"/>
              <a:gd name="connsiteX2" fmla="*/ 4632158 w 4632158"/>
              <a:gd name="connsiteY2" fmla="*/ 2129590 h 2129590"/>
              <a:gd name="connsiteX3" fmla="*/ 0 w 4632158"/>
              <a:gd name="connsiteY3" fmla="*/ 1239253 h 2129590"/>
              <a:gd name="connsiteX0" fmla="*/ 0 w 4632158"/>
              <a:gd name="connsiteY0" fmla="*/ 1243228 h 2133565"/>
              <a:gd name="connsiteX1" fmla="*/ 3641593 w 4632158"/>
              <a:gd name="connsiteY1" fmla="*/ 0 h 2133565"/>
              <a:gd name="connsiteX2" fmla="*/ 4632158 w 4632158"/>
              <a:gd name="connsiteY2" fmla="*/ 2133565 h 2133565"/>
              <a:gd name="connsiteX3" fmla="*/ 0 w 4632158"/>
              <a:gd name="connsiteY3" fmla="*/ 1243228 h 2133565"/>
              <a:gd name="connsiteX0" fmla="*/ 0 w 4656011"/>
              <a:gd name="connsiteY0" fmla="*/ 1243228 h 2157419"/>
              <a:gd name="connsiteX1" fmla="*/ 3641593 w 4656011"/>
              <a:gd name="connsiteY1" fmla="*/ 0 h 2157419"/>
              <a:gd name="connsiteX2" fmla="*/ 4656011 w 4656011"/>
              <a:gd name="connsiteY2" fmla="*/ 2157419 h 2157419"/>
              <a:gd name="connsiteX3" fmla="*/ 0 w 4656011"/>
              <a:gd name="connsiteY3" fmla="*/ 1243228 h 2157419"/>
              <a:gd name="connsiteX0" fmla="*/ 0 w 4659987"/>
              <a:gd name="connsiteY0" fmla="*/ 1247204 h 2157419"/>
              <a:gd name="connsiteX1" fmla="*/ 3645569 w 4659987"/>
              <a:gd name="connsiteY1" fmla="*/ 0 h 2157419"/>
              <a:gd name="connsiteX2" fmla="*/ 4659987 w 4659987"/>
              <a:gd name="connsiteY2" fmla="*/ 2157419 h 2157419"/>
              <a:gd name="connsiteX3" fmla="*/ 0 w 4659987"/>
              <a:gd name="connsiteY3" fmla="*/ 1247204 h 2157419"/>
              <a:gd name="connsiteX0" fmla="*/ 0 w 4667938"/>
              <a:gd name="connsiteY0" fmla="*/ 1263107 h 2157419"/>
              <a:gd name="connsiteX1" fmla="*/ 3653520 w 4667938"/>
              <a:gd name="connsiteY1" fmla="*/ 0 h 2157419"/>
              <a:gd name="connsiteX2" fmla="*/ 4667938 w 4667938"/>
              <a:gd name="connsiteY2" fmla="*/ 2157419 h 2157419"/>
              <a:gd name="connsiteX3" fmla="*/ 0 w 4667938"/>
              <a:gd name="connsiteY3" fmla="*/ 1263107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67938"/>
              <a:gd name="connsiteY0" fmla="*/ 1259132 h 2157419"/>
              <a:gd name="connsiteX1" fmla="*/ 3653520 w 4667938"/>
              <a:gd name="connsiteY1" fmla="*/ 0 h 2157419"/>
              <a:gd name="connsiteX2" fmla="*/ 4667938 w 4667938"/>
              <a:gd name="connsiteY2" fmla="*/ 2157419 h 2157419"/>
              <a:gd name="connsiteX3" fmla="*/ 0 w 4667938"/>
              <a:gd name="connsiteY3" fmla="*/ 1259132 h 2157419"/>
              <a:gd name="connsiteX0" fmla="*/ 0 w 4659987"/>
              <a:gd name="connsiteY0" fmla="*/ 1251181 h 2157419"/>
              <a:gd name="connsiteX1" fmla="*/ 3645569 w 4659987"/>
              <a:gd name="connsiteY1" fmla="*/ 0 h 2157419"/>
              <a:gd name="connsiteX2" fmla="*/ 4659987 w 4659987"/>
              <a:gd name="connsiteY2" fmla="*/ 2157419 h 2157419"/>
              <a:gd name="connsiteX3" fmla="*/ 0 w 4659987"/>
              <a:gd name="connsiteY3" fmla="*/ 1251181 h 2157419"/>
              <a:gd name="connsiteX0" fmla="*/ 0 w 4674275"/>
              <a:gd name="connsiteY0" fmla="*/ 1251181 h 2157419"/>
              <a:gd name="connsiteX1" fmla="*/ 3645569 w 4674275"/>
              <a:gd name="connsiteY1" fmla="*/ 0 h 2157419"/>
              <a:gd name="connsiteX2" fmla="*/ 4674275 w 4674275"/>
              <a:gd name="connsiteY2" fmla="*/ 2157419 h 2157419"/>
              <a:gd name="connsiteX3" fmla="*/ 0 w 4674275"/>
              <a:gd name="connsiteY3" fmla="*/ 1251181 h 2157419"/>
              <a:gd name="connsiteX0" fmla="*/ 0 w 4683800"/>
              <a:gd name="connsiteY0" fmla="*/ 1251181 h 2157419"/>
              <a:gd name="connsiteX1" fmla="*/ 3655094 w 4683800"/>
              <a:gd name="connsiteY1" fmla="*/ 0 h 2157419"/>
              <a:gd name="connsiteX2" fmla="*/ 4683800 w 4683800"/>
              <a:gd name="connsiteY2" fmla="*/ 2157419 h 2157419"/>
              <a:gd name="connsiteX3" fmla="*/ 0 w 4683800"/>
              <a:gd name="connsiteY3" fmla="*/ 1251181 h 2157419"/>
              <a:gd name="connsiteX0" fmla="*/ 0 w 4695230"/>
              <a:gd name="connsiteY0" fmla="*/ 1251181 h 2157419"/>
              <a:gd name="connsiteX1" fmla="*/ 3666524 w 4695230"/>
              <a:gd name="connsiteY1" fmla="*/ 0 h 2157419"/>
              <a:gd name="connsiteX2" fmla="*/ 4695230 w 4695230"/>
              <a:gd name="connsiteY2" fmla="*/ 2157419 h 2157419"/>
              <a:gd name="connsiteX3" fmla="*/ 0 w 4695230"/>
              <a:gd name="connsiteY3" fmla="*/ 1251181 h 2157419"/>
              <a:gd name="connsiteX0" fmla="*/ 0 w 4695230"/>
              <a:gd name="connsiteY0" fmla="*/ 1251181 h 2171067"/>
              <a:gd name="connsiteX1" fmla="*/ 3666524 w 4695230"/>
              <a:gd name="connsiteY1" fmla="*/ 0 h 2171067"/>
              <a:gd name="connsiteX2" fmla="*/ 4695230 w 4695230"/>
              <a:gd name="connsiteY2" fmla="*/ 2171067 h 2171067"/>
              <a:gd name="connsiteX3" fmla="*/ 0 w 4695230"/>
              <a:gd name="connsiteY3" fmla="*/ 1251181 h 2171067"/>
              <a:gd name="connsiteX0" fmla="*/ 0 w 4708878"/>
              <a:gd name="connsiteY0" fmla="*/ 1251181 h 2184715"/>
              <a:gd name="connsiteX1" fmla="*/ 3666524 w 4708878"/>
              <a:gd name="connsiteY1" fmla="*/ 0 h 2184715"/>
              <a:gd name="connsiteX2" fmla="*/ 4708878 w 4708878"/>
              <a:gd name="connsiteY2" fmla="*/ 2184715 h 2184715"/>
              <a:gd name="connsiteX3" fmla="*/ 0 w 4708878"/>
              <a:gd name="connsiteY3" fmla="*/ 1251181 h 2184715"/>
              <a:gd name="connsiteX0" fmla="*/ 0 w 4722526"/>
              <a:gd name="connsiteY0" fmla="*/ 1251181 h 2198363"/>
              <a:gd name="connsiteX1" fmla="*/ 3666524 w 4722526"/>
              <a:gd name="connsiteY1" fmla="*/ 0 h 2198363"/>
              <a:gd name="connsiteX2" fmla="*/ 4722526 w 4722526"/>
              <a:gd name="connsiteY2" fmla="*/ 2198363 h 2198363"/>
              <a:gd name="connsiteX3" fmla="*/ 0 w 4722526"/>
              <a:gd name="connsiteY3" fmla="*/ 1251181 h 2198363"/>
              <a:gd name="connsiteX0" fmla="*/ 0 w 4658916"/>
              <a:gd name="connsiteY0" fmla="*/ 1251181 h 2190411"/>
              <a:gd name="connsiteX1" fmla="*/ 3666524 w 4658916"/>
              <a:gd name="connsiteY1" fmla="*/ 0 h 2190411"/>
              <a:gd name="connsiteX2" fmla="*/ 4658916 w 4658916"/>
              <a:gd name="connsiteY2" fmla="*/ 2190411 h 2190411"/>
              <a:gd name="connsiteX3" fmla="*/ 0 w 4658916"/>
              <a:gd name="connsiteY3" fmla="*/ 1251181 h 2190411"/>
              <a:gd name="connsiteX0" fmla="*/ 0 w 4658916"/>
              <a:gd name="connsiteY0" fmla="*/ 1251181 h 2166557"/>
              <a:gd name="connsiteX1" fmla="*/ 3666524 w 4658916"/>
              <a:gd name="connsiteY1" fmla="*/ 0 h 2166557"/>
              <a:gd name="connsiteX2" fmla="*/ 4658916 w 4658916"/>
              <a:gd name="connsiteY2" fmla="*/ 2166557 h 2166557"/>
              <a:gd name="connsiteX3" fmla="*/ 0 w 4658916"/>
              <a:gd name="connsiteY3" fmla="*/ 1251181 h 2166557"/>
              <a:gd name="connsiteX0" fmla="*/ 0 w 4670136"/>
              <a:gd name="connsiteY0" fmla="*/ 1251181 h 2166557"/>
              <a:gd name="connsiteX1" fmla="*/ 3677744 w 4670136"/>
              <a:gd name="connsiteY1" fmla="*/ 0 h 2166557"/>
              <a:gd name="connsiteX2" fmla="*/ 4670136 w 4670136"/>
              <a:gd name="connsiteY2" fmla="*/ 2166557 h 2166557"/>
              <a:gd name="connsiteX3" fmla="*/ 0 w 4670136"/>
              <a:gd name="connsiteY3" fmla="*/ 1251181 h 2166557"/>
              <a:gd name="connsiteX0" fmla="*/ 0 w 4653306"/>
              <a:gd name="connsiteY0" fmla="*/ 1251181 h 2166557"/>
              <a:gd name="connsiteX1" fmla="*/ 3660914 w 4653306"/>
              <a:gd name="connsiteY1" fmla="*/ 0 h 2166557"/>
              <a:gd name="connsiteX2" fmla="*/ 4653306 w 4653306"/>
              <a:gd name="connsiteY2" fmla="*/ 2166557 h 2166557"/>
              <a:gd name="connsiteX3" fmla="*/ 0 w 4653306"/>
              <a:gd name="connsiteY3" fmla="*/ 1251181 h 2166557"/>
              <a:gd name="connsiteX0" fmla="*/ 0 w 4001299"/>
              <a:gd name="connsiteY0" fmla="*/ 869518 h 2166557"/>
              <a:gd name="connsiteX1" fmla="*/ 3008907 w 4001299"/>
              <a:gd name="connsiteY1" fmla="*/ 0 h 2166557"/>
              <a:gd name="connsiteX2" fmla="*/ 4001299 w 4001299"/>
              <a:gd name="connsiteY2" fmla="*/ 2166557 h 2166557"/>
              <a:gd name="connsiteX3" fmla="*/ 0 w 4001299"/>
              <a:gd name="connsiteY3" fmla="*/ 869518 h 2166557"/>
              <a:gd name="connsiteX0" fmla="*/ 0 w 4645354"/>
              <a:gd name="connsiteY0" fmla="*/ 1251181 h 2166557"/>
              <a:gd name="connsiteX1" fmla="*/ 3652962 w 4645354"/>
              <a:gd name="connsiteY1" fmla="*/ 0 h 2166557"/>
              <a:gd name="connsiteX2" fmla="*/ 4645354 w 4645354"/>
              <a:gd name="connsiteY2" fmla="*/ 2166557 h 2166557"/>
              <a:gd name="connsiteX3" fmla="*/ 0 w 4645354"/>
              <a:gd name="connsiteY3" fmla="*/ 1251181 h 2166557"/>
              <a:gd name="connsiteX0" fmla="*/ 0 w 4645354"/>
              <a:gd name="connsiteY0" fmla="*/ 1243230 h 2166557"/>
              <a:gd name="connsiteX1" fmla="*/ 3652962 w 4645354"/>
              <a:gd name="connsiteY1" fmla="*/ 0 h 2166557"/>
              <a:gd name="connsiteX2" fmla="*/ 4645354 w 4645354"/>
              <a:gd name="connsiteY2" fmla="*/ 2166557 h 2166557"/>
              <a:gd name="connsiteX3" fmla="*/ 0 w 4645354"/>
              <a:gd name="connsiteY3" fmla="*/ 1243230 h 2166557"/>
              <a:gd name="connsiteX0" fmla="*/ 0 w 4645354"/>
              <a:gd name="connsiteY0" fmla="*/ 1238467 h 2161794"/>
              <a:gd name="connsiteX1" fmla="*/ 3664911 w 4645354"/>
              <a:gd name="connsiteY1" fmla="*/ 0 h 2161794"/>
              <a:gd name="connsiteX2" fmla="*/ 4645354 w 4645354"/>
              <a:gd name="connsiteY2" fmla="*/ 2161794 h 2161794"/>
              <a:gd name="connsiteX3" fmla="*/ 0 w 4645354"/>
              <a:gd name="connsiteY3" fmla="*/ 1238467 h 2161794"/>
            </a:gdLst>
            <a:ahLst/>
            <a:cxnLst>
              <a:cxn ang="0">
                <a:pos x="connsiteX0" y="connsiteY0"/>
              </a:cxn>
              <a:cxn ang="0">
                <a:pos x="connsiteX1" y="connsiteY1"/>
              </a:cxn>
              <a:cxn ang="0">
                <a:pos x="connsiteX2" y="connsiteY2"/>
              </a:cxn>
              <a:cxn ang="0">
                <a:pos x="connsiteX3" y="connsiteY3"/>
              </a:cxn>
            </a:cxnLst>
            <a:rect l="l" t="t" r="r" b="b"/>
            <a:pathLst>
              <a:path w="4645354" h="2161794">
                <a:moveTo>
                  <a:pt x="0" y="1238467"/>
                </a:moveTo>
                <a:lnTo>
                  <a:pt x="3664911" y="0"/>
                </a:lnTo>
                <a:lnTo>
                  <a:pt x="4645354" y="2161794"/>
                </a:lnTo>
                <a:lnTo>
                  <a:pt x="0" y="1238467"/>
                </a:lnTo>
                <a:close/>
              </a:path>
            </a:pathLst>
          </a:custGeom>
          <a:gradFill>
            <a:gsLst>
              <a:gs pos="2000">
                <a:schemeClr val="accent1"/>
              </a:gs>
              <a:gs pos="100000">
                <a:schemeClr val="accent2"/>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74" name="Freeform 37">
            <a:extLst>
              <a:ext uri="{FF2B5EF4-FFF2-40B4-BE49-F238E27FC236}">
                <a16:creationId xmlns:a16="http://schemas.microsoft.com/office/drawing/2014/main" id="{A197B678-A2F0-47C4-9D92-D1BB53FE6730}"/>
              </a:ext>
            </a:extLst>
          </p:cNvPr>
          <p:cNvSpPr/>
          <p:nvPr userDrawn="1"/>
        </p:nvSpPr>
        <p:spPr>
          <a:xfrm>
            <a:off x="3541852" y="3007895"/>
            <a:ext cx="2834884" cy="2947737"/>
          </a:xfrm>
          <a:custGeom>
            <a:avLst/>
            <a:gdLst>
              <a:gd name="connsiteX0" fmla="*/ 0 w 2791326"/>
              <a:gd name="connsiteY0" fmla="*/ 1816768 h 2947737"/>
              <a:gd name="connsiteX1" fmla="*/ 493294 w 2791326"/>
              <a:gd name="connsiteY1" fmla="*/ 2947737 h 2947737"/>
              <a:gd name="connsiteX2" fmla="*/ 2791326 w 2791326"/>
              <a:gd name="connsiteY2" fmla="*/ 0 h 2947737"/>
              <a:gd name="connsiteX3" fmla="*/ 0 w 2791326"/>
              <a:gd name="connsiteY3" fmla="*/ 1816768 h 2947737"/>
              <a:gd name="connsiteX0" fmla="*/ 0 w 2799638"/>
              <a:gd name="connsiteY0" fmla="*/ 1845863 h 2947737"/>
              <a:gd name="connsiteX1" fmla="*/ 501606 w 2799638"/>
              <a:gd name="connsiteY1" fmla="*/ 2947737 h 2947737"/>
              <a:gd name="connsiteX2" fmla="*/ 2799638 w 2799638"/>
              <a:gd name="connsiteY2" fmla="*/ 0 h 2947737"/>
              <a:gd name="connsiteX3" fmla="*/ 0 w 2799638"/>
              <a:gd name="connsiteY3" fmla="*/ 1845863 h 2947737"/>
              <a:gd name="connsiteX0" fmla="*/ 0 w 2826933"/>
              <a:gd name="connsiteY0" fmla="*/ 1886806 h 2947737"/>
              <a:gd name="connsiteX1" fmla="*/ 528901 w 2826933"/>
              <a:gd name="connsiteY1" fmla="*/ 2947737 h 2947737"/>
              <a:gd name="connsiteX2" fmla="*/ 2826933 w 2826933"/>
              <a:gd name="connsiteY2" fmla="*/ 0 h 2947737"/>
              <a:gd name="connsiteX3" fmla="*/ 0 w 2826933"/>
              <a:gd name="connsiteY3" fmla="*/ 1886806 h 2947737"/>
              <a:gd name="connsiteX0" fmla="*/ 0 w 2826933"/>
              <a:gd name="connsiteY0" fmla="*/ 1859510 h 2947737"/>
              <a:gd name="connsiteX1" fmla="*/ 528901 w 2826933"/>
              <a:gd name="connsiteY1" fmla="*/ 2947737 h 2947737"/>
              <a:gd name="connsiteX2" fmla="*/ 2826933 w 2826933"/>
              <a:gd name="connsiteY2" fmla="*/ 0 h 2947737"/>
              <a:gd name="connsiteX3" fmla="*/ 0 w 2826933"/>
              <a:gd name="connsiteY3" fmla="*/ 1859510 h 2947737"/>
              <a:gd name="connsiteX0" fmla="*/ 0 w 2826933"/>
              <a:gd name="connsiteY0" fmla="*/ 1859510 h 2947737"/>
              <a:gd name="connsiteX1" fmla="*/ 523291 w 2826933"/>
              <a:gd name="connsiteY1" fmla="*/ 2947737 h 2947737"/>
              <a:gd name="connsiteX2" fmla="*/ 2826933 w 2826933"/>
              <a:gd name="connsiteY2" fmla="*/ 0 h 2947737"/>
              <a:gd name="connsiteX3" fmla="*/ 0 w 2826933"/>
              <a:gd name="connsiteY3" fmla="*/ 1859510 h 2947737"/>
              <a:gd name="connsiteX0" fmla="*/ 0 w 2834884"/>
              <a:gd name="connsiteY0" fmla="*/ 1867462 h 2947737"/>
              <a:gd name="connsiteX1" fmla="*/ 531242 w 2834884"/>
              <a:gd name="connsiteY1" fmla="*/ 2947737 h 2947737"/>
              <a:gd name="connsiteX2" fmla="*/ 2834884 w 2834884"/>
              <a:gd name="connsiteY2" fmla="*/ 0 h 2947737"/>
              <a:gd name="connsiteX3" fmla="*/ 0 w 2834884"/>
              <a:gd name="connsiteY3" fmla="*/ 1867462 h 2947737"/>
            </a:gdLst>
            <a:ahLst/>
            <a:cxnLst>
              <a:cxn ang="0">
                <a:pos x="connsiteX0" y="connsiteY0"/>
              </a:cxn>
              <a:cxn ang="0">
                <a:pos x="connsiteX1" y="connsiteY1"/>
              </a:cxn>
              <a:cxn ang="0">
                <a:pos x="connsiteX2" y="connsiteY2"/>
              </a:cxn>
              <a:cxn ang="0">
                <a:pos x="connsiteX3" y="connsiteY3"/>
              </a:cxn>
            </a:cxnLst>
            <a:rect l="l" t="t" r="r" b="b"/>
            <a:pathLst>
              <a:path w="2834884" h="2947737">
                <a:moveTo>
                  <a:pt x="0" y="1867462"/>
                </a:moveTo>
                <a:lnTo>
                  <a:pt x="531242" y="2947737"/>
                </a:lnTo>
                <a:lnTo>
                  <a:pt x="2834884" y="0"/>
                </a:lnTo>
                <a:lnTo>
                  <a:pt x="0" y="1867462"/>
                </a:lnTo>
                <a:close/>
              </a:path>
            </a:pathLst>
          </a:custGeom>
          <a:gradFill>
            <a:gsLst>
              <a:gs pos="15000">
                <a:schemeClr val="accent2"/>
              </a:gs>
              <a:gs pos="97000">
                <a:schemeClr val="accent1"/>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39" name="Text Placeholder 45">
            <a:extLst>
              <a:ext uri="{FF2B5EF4-FFF2-40B4-BE49-F238E27FC236}">
                <a16:creationId xmlns:a16="http://schemas.microsoft.com/office/drawing/2014/main" id="{8B252A1D-CC01-724F-82EB-AE41A3B6DABA}"/>
              </a:ext>
            </a:extLst>
          </p:cNvPr>
          <p:cNvSpPr>
            <a:spLocks noGrp="1"/>
          </p:cNvSpPr>
          <p:nvPr>
            <p:ph type="body" sz="quarter" idx="10" hasCustomPrompt="1"/>
          </p:nvPr>
        </p:nvSpPr>
        <p:spPr>
          <a:xfrm>
            <a:off x="374904" y="2743200"/>
            <a:ext cx="8291512" cy="1014413"/>
          </a:xfrm>
        </p:spPr>
        <p:txBody>
          <a:bodyPr/>
          <a:lstStyle>
            <a:lvl1pPr>
              <a:defRPr sz="5000">
                <a:solidFill>
                  <a:schemeClr val="bg1"/>
                </a:solidFill>
                <a:latin typeface="+mj-lt"/>
              </a:defRPr>
            </a:lvl1pPr>
          </a:lstStyle>
          <a:p>
            <a:pPr lvl="0"/>
            <a:r>
              <a:rPr lang="en-US"/>
              <a:t>Divider Slide</a:t>
            </a:r>
          </a:p>
        </p:txBody>
      </p:sp>
    </p:spTree>
    <p:extLst>
      <p:ext uri="{BB962C8B-B14F-4D97-AF65-F5344CB8AC3E}">
        <p14:creationId xmlns:p14="http://schemas.microsoft.com/office/powerpoint/2010/main" val="3801081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Gradient_Outline_Mesh">
    <p:spTree>
      <p:nvGrpSpPr>
        <p:cNvPr id="1" name=""/>
        <p:cNvGrpSpPr/>
        <p:nvPr/>
      </p:nvGrpSpPr>
      <p:grpSpPr>
        <a:xfrm>
          <a:off x="0" y="0"/>
          <a:ext cx="0" cy="0"/>
          <a:chOff x="0" y="0"/>
          <a:chExt cx="0" cy="0"/>
        </a:xfrm>
      </p:grpSpPr>
      <p:sp>
        <p:nvSpPr>
          <p:cNvPr id="3" name="TextBox 2"/>
          <p:cNvSpPr txBox="1"/>
          <p:nvPr userDrawn="1"/>
        </p:nvSpPr>
        <p:spPr>
          <a:xfrm>
            <a:off x="11590811" y="659640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1"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3" name="Object 12">
            <a:extLst>
              <a:ext uri="{FF2B5EF4-FFF2-40B4-BE49-F238E27FC236}">
                <a16:creationId xmlns:a16="http://schemas.microsoft.com/office/drawing/2014/main" id="{EC793130-39E5-E743-A10F-C5C8F3DCE536}"/>
              </a:ext>
            </a:extLst>
          </p:cNvPr>
          <p:cNvGraphicFramePr>
            <a:graphicFrameLocks noChangeAspect="1"/>
          </p:cNvGraphicFramePr>
          <p:nvPr userDrawn="1">
            <p:extLst>
              <p:ext uri="{D42A27DB-BD31-4B8C-83A1-F6EECF244321}">
                <p14:modId xmlns:p14="http://schemas.microsoft.com/office/powerpoint/2010/main" val="2042274915"/>
              </p:ext>
            </p:extLst>
          </p:nvPr>
        </p:nvGraphicFramePr>
        <p:xfrm>
          <a:off x="384175" y="6596063"/>
          <a:ext cx="2449513" cy="180975"/>
        </p:xfrm>
        <a:graphic>
          <a:graphicData uri="http://schemas.openxmlformats.org/presentationml/2006/ole">
            <mc:AlternateContent xmlns:mc="http://schemas.openxmlformats.org/markup-compatibility/2006">
              <mc:Choice xmlns:v="urn:schemas-microsoft-com:vml" Requires="v">
                <p:oleObj name="Document" r:id="rId2" imgW="5219700" imgH="406400" progId="Word.Document.12">
                  <p:embed/>
                </p:oleObj>
              </mc:Choice>
              <mc:Fallback>
                <p:oleObj name="Document" r:id="rId2" imgW="5219700" imgH="406400" progId="Word.Document.12">
                  <p:embed/>
                  <p:pic>
                    <p:nvPicPr>
                      <p:cNvPr id="13" name="Object 12">
                        <a:extLst>
                          <a:ext uri="{FF2B5EF4-FFF2-40B4-BE49-F238E27FC236}">
                            <a16:creationId xmlns:a16="http://schemas.microsoft.com/office/drawing/2014/main" id="{EC793130-39E5-E743-A10F-C5C8F3DCE536}"/>
                          </a:ext>
                        </a:extLst>
                      </p:cNvPr>
                      <p:cNvPicPr/>
                      <p:nvPr/>
                    </p:nvPicPr>
                    <p:blipFill>
                      <a:blip r:embed="rId3"/>
                      <a:stretch>
                        <a:fillRect/>
                      </a:stretch>
                    </p:blipFill>
                    <p:spPr>
                      <a:xfrm>
                        <a:off x="384175" y="6596063"/>
                        <a:ext cx="2449513" cy="180975"/>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B8EA6786-BEF9-694E-B35E-97100D8EFE8C}"/>
              </a:ext>
            </a:extLst>
          </p:cNvPr>
          <p:cNvSpPr/>
          <p:nvPr userDrawn="1"/>
        </p:nvSpPr>
        <p:spPr>
          <a:xfrm>
            <a:off x="-3972" y="0"/>
            <a:ext cx="12195971" cy="6858000"/>
          </a:xfrm>
          <a:prstGeom prst="rect">
            <a:avLst/>
          </a:prstGeom>
          <a:gradFill>
            <a:gsLst>
              <a:gs pos="0">
                <a:schemeClr val="accent1"/>
              </a:gs>
              <a:gs pos="97000">
                <a:schemeClr val="accent2"/>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6" name="Freeform 13">
            <a:extLst>
              <a:ext uri="{FF2B5EF4-FFF2-40B4-BE49-F238E27FC236}">
                <a16:creationId xmlns:a16="http://schemas.microsoft.com/office/drawing/2014/main" id="{EB55A740-BA4F-B24B-BE4A-DB068AF01397}"/>
              </a:ext>
            </a:extLst>
          </p:cNvPr>
          <p:cNvSpPr>
            <a:spLocks noEditPoints="1"/>
          </p:cNvSpPr>
          <p:nvPr userDrawn="1"/>
        </p:nvSpPr>
        <p:spPr bwMode="auto">
          <a:xfrm>
            <a:off x="0" y="0"/>
            <a:ext cx="12192000" cy="6858000"/>
          </a:xfrm>
          <a:custGeom>
            <a:avLst/>
            <a:gdLst>
              <a:gd name="T0" fmla="*/ 2387 w 41493"/>
              <a:gd name="T1" fmla="*/ 21597 h 21600"/>
              <a:gd name="T2" fmla="*/ 2397 w 41493"/>
              <a:gd name="T3" fmla="*/ 21586 h 21600"/>
              <a:gd name="T4" fmla="*/ 11784 w 41493"/>
              <a:gd name="T5" fmla="*/ 21592 h 21600"/>
              <a:gd name="T6" fmla="*/ 11793 w 41493"/>
              <a:gd name="T7" fmla="*/ 21598 h 21600"/>
              <a:gd name="T8" fmla="*/ 27618 w 41493"/>
              <a:gd name="T9" fmla="*/ 18789 h 21600"/>
              <a:gd name="T10" fmla="*/ 30124 w 41493"/>
              <a:gd name="T11" fmla="*/ 21600 h 21600"/>
              <a:gd name="T12" fmla="*/ 30147 w 41493"/>
              <a:gd name="T13" fmla="*/ 21589 h 21600"/>
              <a:gd name="T14" fmla="*/ 27685 w 41493"/>
              <a:gd name="T15" fmla="*/ 18799 h 21600"/>
              <a:gd name="T16" fmla="*/ 41480 w 41493"/>
              <a:gd name="T17" fmla="*/ 21598 h 21600"/>
              <a:gd name="T18" fmla="*/ 41489 w 41493"/>
              <a:gd name="T19" fmla="*/ 21590 h 21600"/>
              <a:gd name="T20" fmla="*/ 41493 w 41493"/>
              <a:gd name="T21" fmla="*/ 21583 h 21600"/>
              <a:gd name="T22" fmla="*/ 41492 w 41493"/>
              <a:gd name="T23" fmla="*/ 27 h 21600"/>
              <a:gd name="T24" fmla="*/ 41492 w 41493"/>
              <a:gd name="T25" fmla="*/ 15 h 21600"/>
              <a:gd name="T26" fmla="*/ 41484 w 41493"/>
              <a:gd name="T27" fmla="*/ 5 h 21600"/>
              <a:gd name="T28" fmla="*/ 41476 w 41493"/>
              <a:gd name="T29" fmla="*/ 1 h 21600"/>
              <a:gd name="T30" fmla="*/ 30832 w 41493"/>
              <a:gd name="T31" fmla="*/ 5469 h 21600"/>
              <a:gd name="T32" fmla="*/ 30147 w 41493"/>
              <a:gd name="T33" fmla="*/ 14 h 21600"/>
              <a:gd name="T34" fmla="*/ 30142 w 41493"/>
              <a:gd name="T35" fmla="*/ 6 h 21600"/>
              <a:gd name="T36" fmla="*/ 30131 w 41493"/>
              <a:gd name="T37" fmla="*/ 1 h 21600"/>
              <a:gd name="T38" fmla="*/ 30122 w 41493"/>
              <a:gd name="T39" fmla="*/ 1 h 21600"/>
              <a:gd name="T40" fmla="*/ 19810 w 41493"/>
              <a:gd name="T41" fmla="*/ 21 h 21600"/>
              <a:gd name="T42" fmla="*/ 19798 w 41493"/>
              <a:gd name="T43" fmla="*/ 2 h 21600"/>
              <a:gd name="T44" fmla="*/ 19772 w 41493"/>
              <a:gd name="T45" fmla="*/ 6 h 21600"/>
              <a:gd name="T46" fmla="*/ 4030 w 41493"/>
              <a:gd name="T47" fmla="*/ 2 h 21600"/>
              <a:gd name="T48" fmla="*/ 5 w 41493"/>
              <a:gd name="T49" fmla="*/ 3302 h 21600"/>
              <a:gd name="T50" fmla="*/ 2 w 41493"/>
              <a:gd name="T51" fmla="*/ 3307 h 21600"/>
              <a:gd name="T52" fmla="*/ 2 w 41493"/>
              <a:gd name="T53" fmla="*/ 3321 h 21600"/>
              <a:gd name="T54" fmla="*/ 14 w 41493"/>
              <a:gd name="T55" fmla="*/ 13625 h 21600"/>
              <a:gd name="T56" fmla="*/ 3 w 41493"/>
              <a:gd name="T57" fmla="*/ 13635 h 21600"/>
              <a:gd name="T58" fmla="*/ 2354 w 41493"/>
              <a:gd name="T59" fmla="*/ 21584 h 21600"/>
              <a:gd name="T60" fmla="*/ 2362 w 41493"/>
              <a:gd name="T61" fmla="*/ 21595 h 21600"/>
              <a:gd name="T62" fmla="*/ 11787 w 41493"/>
              <a:gd name="T63" fmla="*/ 21555 h 21600"/>
              <a:gd name="T64" fmla="*/ 11792 w 41493"/>
              <a:gd name="T65" fmla="*/ 21559 h 21600"/>
              <a:gd name="T66" fmla="*/ 11803 w 41493"/>
              <a:gd name="T67" fmla="*/ 21570 h 21600"/>
              <a:gd name="T68" fmla="*/ 41461 w 41493"/>
              <a:gd name="T69" fmla="*/ 21568 h 21600"/>
              <a:gd name="T70" fmla="*/ 41425 w 41493"/>
              <a:gd name="T71" fmla="*/ 21565 h 21600"/>
              <a:gd name="T72" fmla="*/ 15247 w 41493"/>
              <a:gd name="T73" fmla="*/ 14800 h 21600"/>
              <a:gd name="T74" fmla="*/ 41449 w 41493"/>
              <a:gd name="T75" fmla="*/ 21516 h 21600"/>
              <a:gd name="T76" fmla="*/ 29312 w 41493"/>
              <a:gd name="T77" fmla="*/ 15351 h 21600"/>
              <a:gd name="T78" fmla="*/ 15208 w 41493"/>
              <a:gd name="T79" fmla="*/ 14777 h 21600"/>
              <a:gd name="T80" fmla="*/ 49 w 41493"/>
              <a:gd name="T81" fmla="*/ 13655 h 21600"/>
              <a:gd name="T82" fmla="*/ 27639 w 41493"/>
              <a:gd name="T83" fmla="*/ 18773 h 21600"/>
              <a:gd name="T84" fmla="*/ 29273 w 41493"/>
              <a:gd name="T85" fmla="*/ 15330 h 21600"/>
              <a:gd name="T86" fmla="*/ 19837 w 41493"/>
              <a:gd name="T87" fmla="*/ 9489 h 21600"/>
              <a:gd name="T88" fmla="*/ 15233 w 41493"/>
              <a:gd name="T89" fmla="*/ 14741 h 21600"/>
              <a:gd name="T90" fmla="*/ 4039 w 41493"/>
              <a:gd name="T91" fmla="*/ 12076 h 21600"/>
              <a:gd name="T92" fmla="*/ 4039 w 41493"/>
              <a:gd name="T93" fmla="*/ 12075 h 21600"/>
              <a:gd name="T94" fmla="*/ 36689 w 41493"/>
              <a:gd name="T95" fmla="*/ 11484 h 21600"/>
              <a:gd name="T96" fmla="*/ 19817 w 41493"/>
              <a:gd name="T97" fmla="*/ 9512 h 21600"/>
              <a:gd name="T98" fmla="*/ 19794 w 41493"/>
              <a:gd name="T99" fmla="*/ 9487 h 21600"/>
              <a:gd name="T100" fmla="*/ 19784 w 41493"/>
              <a:gd name="T101" fmla="*/ 9485 h 21600"/>
              <a:gd name="T102" fmla="*/ 19794 w 41493"/>
              <a:gd name="T103" fmla="*/ 9483 h 21600"/>
              <a:gd name="T104" fmla="*/ 19814 w 41493"/>
              <a:gd name="T105" fmla="*/ 9469 h 21600"/>
              <a:gd name="T106" fmla="*/ 30050 w 41493"/>
              <a:gd name="T107" fmla="*/ 63 h 21600"/>
              <a:gd name="T108" fmla="*/ 30789 w 41493"/>
              <a:gd name="T109" fmla="*/ 5489 h 21600"/>
              <a:gd name="T110" fmla="*/ 30898 w 41493"/>
              <a:gd name="T111" fmla="*/ 5482 h 21600"/>
              <a:gd name="T112" fmla="*/ 41456 w 41493"/>
              <a:gd name="T113" fmla="*/ 35 h 21600"/>
              <a:gd name="T114" fmla="*/ 30112 w 41493"/>
              <a:gd name="T115" fmla="*/ 29 h 21600"/>
              <a:gd name="T116" fmla="*/ 30112 w 41493"/>
              <a:gd name="T117" fmla="*/ 29 h 21600"/>
              <a:gd name="T118" fmla="*/ 41465 w 41493"/>
              <a:gd name="T119" fmla="*/ 17 h 21600"/>
              <a:gd name="T120" fmla="*/ 41465 w 41493"/>
              <a:gd name="T121" fmla="*/ 17 h 21600"/>
              <a:gd name="T122" fmla="*/ 41475 w 41493"/>
              <a:gd name="T123" fmla="*/ 1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1493" h="21600">
                <a:moveTo>
                  <a:pt x="2376" y="21600"/>
                </a:moveTo>
                <a:lnTo>
                  <a:pt x="2376" y="21600"/>
                </a:lnTo>
                <a:lnTo>
                  <a:pt x="2378" y="21600"/>
                </a:lnTo>
                <a:lnTo>
                  <a:pt x="2378" y="21600"/>
                </a:lnTo>
                <a:lnTo>
                  <a:pt x="2382" y="21599"/>
                </a:lnTo>
                <a:lnTo>
                  <a:pt x="2382" y="21599"/>
                </a:lnTo>
                <a:lnTo>
                  <a:pt x="2387" y="21597"/>
                </a:lnTo>
                <a:lnTo>
                  <a:pt x="2387" y="21597"/>
                </a:lnTo>
                <a:lnTo>
                  <a:pt x="2390" y="21594"/>
                </a:lnTo>
                <a:lnTo>
                  <a:pt x="2390" y="21594"/>
                </a:lnTo>
                <a:lnTo>
                  <a:pt x="2395" y="21590"/>
                </a:lnTo>
                <a:lnTo>
                  <a:pt x="2395" y="21590"/>
                </a:lnTo>
                <a:lnTo>
                  <a:pt x="2397" y="21586"/>
                </a:lnTo>
                <a:lnTo>
                  <a:pt x="2397" y="21586"/>
                </a:lnTo>
                <a:lnTo>
                  <a:pt x="2398" y="21586"/>
                </a:lnTo>
                <a:lnTo>
                  <a:pt x="2399" y="21582"/>
                </a:lnTo>
                <a:lnTo>
                  <a:pt x="4051" y="12119"/>
                </a:lnTo>
                <a:lnTo>
                  <a:pt x="11784" y="21591"/>
                </a:lnTo>
                <a:lnTo>
                  <a:pt x="11784" y="21591"/>
                </a:lnTo>
                <a:lnTo>
                  <a:pt x="11784" y="21592"/>
                </a:lnTo>
                <a:lnTo>
                  <a:pt x="11784" y="21592"/>
                </a:lnTo>
                <a:lnTo>
                  <a:pt x="11785" y="21593"/>
                </a:lnTo>
                <a:lnTo>
                  <a:pt x="11785" y="21593"/>
                </a:lnTo>
                <a:lnTo>
                  <a:pt x="11786" y="21594"/>
                </a:lnTo>
                <a:lnTo>
                  <a:pt x="11786" y="21594"/>
                </a:lnTo>
                <a:lnTo>
                  <a:pt x="11792" y="21598"/>
                </a:lnTo>
                <a:lnTo>
                  <a:pt x="11792" y="21598"/>
                </a:lnTo>
                <a:lnTo>
                  <a:pt x="11793" y="21598"/>
                </a:lnTo>
                <a:lnTo>
                  <a:pt x="11793" y="21598"/>
                </a:lnTo>
                <a:lnTo>
                  <a:pt x="11797" y="21599"/>
                </a:lnTo>
                <a:lnTo>
                  <a:pt x="11797" y="21599"/>
                </a:lnTo>
                <a:lnTo>
                  <a:pt x="11801" y="21600"/>
                </a:lnTo>
                <a:lnTo>
                  <a:pt x="11801" y="21600"/>
                </a:lnTo>
                <a:lnTo>
                  <a:pt x="11806" y="21599"/>
                </a:lnTo>
                <a:lnTo>
                  <a:pt x="27618" y="18789"/>
                </a:lnTo>
                <a:lnTo>
                  <a:pt x="30109" y="21592"/>
                </a:lnTo>
                <a:lnTo>
                  <a:pt x="30109" y="21592"/>
                </a:lnTo>
                <a:lnTo>
                  <a:pt x="30113" y="21595"/>
                </a:lnTo>
                <a:lnTo>
                  <a:pt x="30117" y="21598"/>
                </a:lnTo>
                <a:lnTo>
                  <a:pt x="30120" y="21599"/>
                </a:lnTo>
                <a:lnTo>
                  <a:pt x="30124" y="21600"/>
                </a:lnTo>
                <a:lnTo>
                  <a:pt x="30124" y="21600"/>
                </a:lnTo>
                <a:lnTo>
                  <a:pt x="30129" y="21600"/>
                </a:lnTo>
                <a:lnTo>
                  <a:pt x="30134" y="21599"/>
                </a:lnTo>
                <a:lnTo>
                  <a:pt x="30137" y="21598"/>
                </a:lnTo>
                <a:lnTo>
                  <a:pt x="30141" y="21594"/>
                </a:lnTo>
                <a:lnTo>
                  <a:pt x="30141" y="21594"/>
                </a:lnTo>
                <a:lnTo>
                  <a:pt x="30145" y="21592"/>
                </a:lnTo>
                <a:lnTo>
                  <a:pt x="30147" y="21589"/>
                </a:lnTo>
                <a:lnTo>
                  <a:pt x="30148" y="21584"/>
                </a:lnTo>
                <a:lnTo>
                  <a:pt x="30150" y="21581"/>
                </a:lnTo>
                <a:lnTo>
                  <a:pt x="30150" y="21576"/>
                </a:lnTo>
                <a:lnTo>
                  <a:pt x="30148" y="21573"/>
                </a:lnTo>
                <a:lnTo>
                  <a:pt x="30147" y="21570"/>
                </a:lnTo>
                <a:lnTo>
                  <a:pt x="30145" y="21566"/>
                </a:lnTo>
                <a:lnTo>
                  <a:pt x="27685" y="18799"/>
                </a:lnTo>
                <a:lnTo>
                  <a:pt x="41466" y="21599"/>
                </a:lnTo>
                <a:lnTo>
                  <a:pt x="41466" y="21599"/>
                </a:lnTo>
                <a:lnTo>
                  <a:pt x="41471" y="21600"/>
                </a:lnTo>
                <a:lnTo>
                  <a:pt x="41475" y="21599"/>
                </a:lnTo>
                <a:lnTo>
                  <a:pt x="41475" y="21599"/>
                </a:lnTo>
                <a:lnTo>
                  <a:pt x="41480" y="21598"/>
                </a:lnTo>
                <a:lnTo>
                  <a:pt x="41480" y="21598"/>
                </a:lnTo>
                <a:lnTo>
                  <a:pt x="41484" y="21595"/>
                </a:lnTo>
                <a:lnTo>
                  <a:pt x="41484" y="21595"/>
                </a:lnTo>
                <a:lnTo>
                  <a:pt x="41487" y="21594"/>
                </a:lnTo>
                <a:lnTo>
                  <a:pt x="41487" y="21594"/>
                </a:lnTo>
                <a:lnTo>
                  <a:pt x="41489" y="21591"/>
                </a:lnTo>
                <a:lnTo>
                  <a:pt x="41489" y="21591"/>
                </a:lnTo>
                <a:lnTo>
                  <a:pt x="41489" y="21590"/>
                </a:lnTo>
                <a:lnTo>
                  <a:pt x="41489" y="21590"/>
                </a:lnTo>
                <a:lnTo>
                  <a:pt x="41492" y="21586"/>
                </a:lnTo>
                <a:lnTo>
                  <a:pt x="41492" y="21586"/>
                </a:lnTo>
                <a:lnTo>
                  <a:pt x="41493" y="21584"/>
                </a:lnTo>
                <a:lnTo>
                  <a:pt x="41493" y="21584"/>
                </a:lnTo>
                <a:lnTo>
                  <a:pt x="41493" y="21583"/>
                </a:lnTo>
                <a:lnTo>
                  <a:pt x="41493" y="21583"/>
                </a:lnTo>
                <a:lnTo>
                  <a:pt x="41493" y="21579"/>
                </a:lnTo>
                <a:lnTo>
                  <a:pt x="41493" y="21579"/>
                </a:lnTo>
                <a:lnTo>
                  <a:pt x="41493" y="21574"/>
                </a:lnTo>
                <a:lnTo>
                  <a:pt x="37942" y="5595"/>
                </a:lnTo>
                <a:lnTo>
                  <a:pt x="41491" y="32"/>
                </a:lnTo>
                <a:lnTo>
                  <a:pt x="41491" y="32"/>
                </a:lnTo>
                <a:lnTo>
                  <a:pt x="41492" y="27"/>
                </a:lnTo>
                <a:lnTo>
                  <a:pt x="41492" y="27"/>
                </a:lnTo>
                <a:lnTo>
                  <a:pt x="41493" y="24"/>
                </a:lnTo>
                <a:lnTo>
                  <a:pt x="41493" y="24"/>
                </a:lnTo>
                <a:lnTo>
                  <a:pt x="41493" y="17"/>
                </a:lnTo>
                <a:lnTo>
                  <a:pt x="41493" y="17"/>
                </a:lnTo>
                <a:lnTo>
                  <a:pt x="41492" y="15"/>
                </a:lnTo>
                <a:lnTo>
                  <a:pt x="41492" y="15"/>
                </a:lnTo>
                <a:lnTo>
                  <a:pt x="41491" y="11"/>
                </a:lnTo>
                <a:lnTo>
                  <a:pt x="41491" y="11"/>
                </a:lnTo>
                <a:lnTo>
                  <a:pt x="41489" y="9"/>
                </a:lnTo>
                <a:lnTo>
                  <a:pt x="41489" y="9"/>
                </a:lnTo>
                <a:lnTo>
                  <a:pt x="41487" y="7"/>
                </a:lnTo>
                <a:lnTo>
                  <a:pt x="41487" y="7"/>
                </a:lnTo>
                <a:lnTo>
                  <a:pt x="41484" y="5"/>
                </a:lnTo>
                <a:lnTo>
                  <a:pt x="41484" y="5"/>
                </a:lnTo>
                <a:lnTo>
                  <a:pt x="41482" y="3"/>
                </a:lnTo>
                <a:lnTo>
                  <a:pt x="41482" y="3"/>
                </a:lnTo>
                <a:lnTo>
                  <a:pt x="41478" y="2"/>
                </a:lnTo>
                <a:lnTo>
                  <a:pt x="41478" y="2"/>
                </a:lnTo>
                <a:lnTo>
                  <a:pt x="41476" y="1"/>
                </a:lnTo>
                <a:lnTo>
                  <a:pt x="41476" y="1"/>
                </a:lnTo>
                <a:lnTo>
                  <a:pt x="41472" y="1"/>
                </a:lnTo>
                <a:lnTo>
                  <a:pt x="41469" y="1"/>
                </a:lnTo>
                <a:lnTo>
                  <a:pt x="41469" y="1"/>
                </a:lnTo>
                <a:lnTo>
                  <a:pt x="41466" y="1"/>
                </a:lnTo>
                <a:lnTo>
                  <a:pt x="41466" y="1"/>
                </a:lnTo>
                <a:lnTo>
                  <a:pt x="41460" y="3"/>
                </a:lnTo>
                <a:lnTo>
                  <a:pt x="30832" y="5469"/>
                </a:lnTo>
                <a:lnTo>
                  <a:pt x="30150" y="19"/>
                </a:lnTo>
                <a:lnTo>
                  <a:pt x="30150" y="19"/>
                </a:lnTo>
                <a:lnTo>
                  <a:pt x="30148" y="17"/>
                </a:lnTo>
                <a:lnTo>
                  <a:pt x="30148" y="17"/>
                </a:lnTo>
                <a:lnTo>
                  <a:pt x="30148" y="16"/>
                </a:lnTo>
                <a:lnTo>
                  <a:pt x="30148" y="16"/>
                </a:lnTo>
                <a:lnTo>
                  <a:pt x="30147" y="14"/>
                </a:lnTo>
                <a:lnTo>
                  <a:pt x="30147" y="14"/>
                </a:lnTo>
                <a:lnTo>
                  <a:pt x="30146" y="11"/>
                </a:lnTo>
                <a:lnTo>
                  <a:pt x="30146" y="11"/>
                </a:lnTo>
                <a:lnTo>
                  <a:pt x="30144" y="8"/>
                </a:lnTo>
                <a:lnTo>
                  <a:pt x="30144" y="8"/>
                </a:lnTo>
                <a:lnTo>
                  <a:pt x="30142" y="6"/>
                </a:lnTo>
                <a:lnTo>
                  <a:pt x="30142" y="6"/>
                </a:lnTo>
                <a:lnTo>
                  <a:pt x="30140" y="5"/>
                </a:lnTo>
                <a:lnTo>
                  <a:pt x="30140" y="5"/>
                </a:lnTo>
                <a:lnTo>
                  <a:pt x="30139" y="3"/>
                </a:lnTo>
                <a:lnTo>
                  <a:pt x="30139" y="3"/>
                </a:lnTo>
                <a:lnTo>
                  <a:pt x="30135" y="2"/>
                </a:lnTo>
                <a:lnTo>
                  <a:pt x="30135" y="2"/>
                </a:lnTo>
                <a:lnTo>
                  <a:pt x="30131" y="1"/>
                </a:lnTo>
                <a:lnTo>
                  <a:pt x="30128" y="1"/>
                </a:lnTo>
                <a:lnTo>
                  <a:pt x="30128" y="1"/>
                </a:lnTo>
                <a:lnTo>
                  <a:pt x="30123" y="1"/>
                </a:lnTo>
                <a:lnTo>
                  <a:pt x="30123" y="1"/>
                </a:lnTo>
                <a:lnTo>
                  <a:pt x="30123" y="1"/>
                </a:lnTo>
                <a:lnTo>
                  <a:pt x="30123" y="1"/>
                </a:lnTo>
                <a:lnTo>
                  <a:pt x="30122" y="1"/>
                </a:lnTo>
                <a:lnTo>
                  <a:pt x="15499" y="3802"/>
                </a:lnTo>
                <a:lnTo>
                  <a:pt x="19804" y="36"/>
                </a:lnTo>
                <a:lnTo>
                  <a:pt x="19804" y="36"/>
                </a:lnTo>
                <a:lnTo>
                  <a:pt x="19806" y="33"/>
                </a:lnTo>
                <a:lnTo>
                  <a:pt x="19809" y="29"/>
                </a:lnTo>
                <a:lnTo>
                  <a:pt x="19810" y="26"/>
                </a:lnTo>
                <a:lnTo>
                  <a:pt x="19810" y="21"/>
                </a:lnTo>
                <a:lnTo>
                  <a:pt x="19810" y="18"/>
                </a:lnTo>
                <a:lnTo>
                  <a:pt x="19809" y="14"/>
                </a:lnTo>
                <a:lnTo>
                  <a:pt x="19808" y="10"/>
                </a:lnTo>
                <a:lnTo>
                  <a:pt x="19804" y="7"/>
                </a:lnTo>
                <a:lnTo>
                  <a:pt x="19804" y="7"/>
                </a:lnTo>
                <a:lnTo>
                  <a:pt x="19801" y="5"/>
                </a:lnTo>
                <a:lnTo>
                  <a:pt x="19798" y="2"/>
                </a:lnTo>
                <a:lnTo>
                  <a:pt x="19793" y="1"/>
                </a:lnTo>
                <a:lnTo>
                  <a:pt x="19789" y="0"/>
                </a:lnTo>
                <a:lnTo>
                  <a:pt x="19789" y="0"/>
                </a:lnTo>
                <a:lnTo>
                  <a:pt x="19783" y="1"/>
                </a:lnTo>
                <a:lnTo>
                  <a:pt x="19780" y="2"/>
                </a:lnTo>
                <a:lnTo>
                  <a:pt x="19776" y="3"/>
                </a:lnTo>
                <a:lnTo>
                  <a:pt x="19772" y="6"/>
                </a:lnTo>
                <a:lnTo>
                  <a:pt x="15412" y="3821"/>
                </a:lnTo>
                <a:lnTo>
                  <a:pt x="4045" y="1"/>
                </a:lnTo>
                <a:lnTo>
                  <a:pt x="4045" y="1"/>
                </a:lnTo>
                <a:lnTo>
                  <a:pt x="4040" y="1"/>
                </a:lnTo>
                <a:lnTo>
                  <a:pt x="4040" y="1"/>
                </a:lnTo>
                <a:lnTo>
                  <a:pt x="4034" y="1"/>
                </a:lnTo>
                <a:lnTo>
                  <a:pt x="4030" y="2"/>
                </a:lnTo>
                <a:lnTo>
                  <a:pt x="4030" y="2"/>
                </a:lnTo>
                <a:lnTo>
                  <a:pt x="4026" y="3"/>
                </a:lnTo>
                <a:lnTo>
                  <a:pt x="4026" y="3"/>
                </a:lnTo>
                <a:lnTo>
                  <a:pt x="4023" y="6"/>
                </a:lnTo>
                <a:lnTo>
                  <a:pt x="8" y="3299"/>
                </a:lnTo>
                <a:lnTo>
                  <a:pt x="8" y="3299"/>
                </a:lnTo>
                <a:lnTo>
                  <a:pt x="5" y="3302"/>
                </a:lnTo>
                <a:lnTo>
                  <a:pt x="5" y="3302"/>
                </a:lnTo>
                <a:lnTo>
                  <a:pt x="4" y="3304"/>
                </a:lnTo>
                <a:lnTo>
                  <a:pt x="4" y="3304"/>
                </a:lnTo>
                <a:lnTo>
                  <a:pt x="3" y="3306"/>
                </a:lnTo>
                <a:lnTo>
                  <a:pt x="3" y="3306"/>
                </a:lnTo>
                <a:lnTo>
                  <a:pt x="2" y="3307"/>
                </a:lnTo>
                <a:lnTo>
                  <a:pt x="2" y="3307"/>
                </a:lnTo>
                <a:lnTo>
                  <a:pt x="0" y="3311"/>
                </a:lnTo>
                <a:lnTo>
                  <a:pt x="0" y="3311"/>
                </a:lnTo>
                <a:lnTo>
                  <a:pt x="0" y="3313"/>
                </a:lnTo>
                <a:lnTo>
                  <a:pt x="0" y="3313"/>
                </a:lnTo>
                <a:lnTo>
                  <a:pt x="0" y="3316"/>
                </a:lnTo>
                <a:lnTo>
                  <a:pt x="0" y="3316"/>
                </a:lnTo>
                <a:lnTo>
                  <a:pt x="2" y="3321"/>
                </a:lnTo>
                <a:lnTo>
                  <a:pt x="2" y="3321"/>
                </a:lnTo>
                <a:lnTo>
                  <a:pt x="2" y="3321"/>
                </a:lnTo>
                <a:lnTo>
                  <a:pt x="2" y="3321"/>
                </a:lnTo>
                <a:lnTo>
                  <a:pt x="2" y="3322"/>
                </a:lnTo>
                <a:lnTo>
                  <a:pt x="4008" y="12056"/>
                </a:lnTo>
                <a:lnTo>
                  <a:pt x="14" y="13625"/>
                </a:lnTo>
                <a:lnTo>
                  <a:pt x="14" y="13625"/>
                </a:lnTo>
                <a:lnTo>
                  <a:pt x="10" y="13627"/>
                </a:lnTo>
                <a:lnTo>
                  <a:pt x="7" y="13631"/>
                </a:lnTo>
                <a:lnTo>
                  <a:pt x="7" y="13631"/>
                </a:lnTo>
                <a:lnTo>
                  <a:pt x="3" y="13634"/>
                </a:lnTo>
                <a:lnTo>
                  <a:pt x="15" y="13641"/>
                </a:lnTo>
                <a:lnTo>
                  <a:pt x="3" y="13635"/>
                </a:lnTo>
                <a:lnTo>
                  <a:pt x="3" y="13635"/>
                </a:lnTo>
                <a:lnTo>
                  <a:pt x="2" y="13638"/>
                </a:lnTo>
                <a:lnTo>
                  <a:pt x="2" y="13642"/>
                </a:lnTo>
                <a:lnTo>
                  <a:pt x="2" y="13642"/>
                </a:lnTo>
                <a:lnTo>
                  <a:pt x="0" y="13645"/>
                </a:lnTo>
                <a:lnTo>
                  <a:pt x="2" y="13650"/>
                </a:lnTo>
                <a:lnTo>
                  <a:pt x="2354" y="21584"/>
                </a:lnTo>
                <a:lnTo>
                  <a:pt x="2354" y="21584"/>
                </a:lnTo>
                <a:lnTo>
                  <a:pt x="2358" y="21590"/>
                </a:lnTo>
                <a:lnTo>
                  <a:pt x="2358" y="21590"/>
                </a:lnTo>
                <a:lnTo>
                  <a:pt x="2360" y="21593"/>
                </a:lnTo>
                <a:lnTo>
                  <a:pt x="2360" y="21593"/>
                </a:lnTo>
                <a:lnTo>
                  <a:pt x="2361" y="21594"/>
                </a:lnTo>
                <a:lnTo>
                  <a:pt x="2362" y="21595"/>
                </a:lnTo>
                <a:lnTo>
                  <a:pt x="2362" y="21595"/>
                </a:lnTo>
                <a:lnTo>
                  <a:pt x="2369" y="21598"/>
                </a:lnTo>
                <a:lnTo>
                  <a:pt x="2369" y="21598"/>
                </a:lnTo>
                <a:lnTo>
                  <a:pt x="2372" y="21599"/>
                </a:lnTo>
                <a:lnTo>
                  <a:pt x="2376" y="21600"/>
                </a:lnTo>
                <a:close/>
                <a:moveTo>
                  <a:pt x="11804" y="21574"/>
                </a:moveTo>
                <a:lnTo>
                  <a:pt x="11803" y="21574"/>
                </a:lnTo>
                <a:lnTo>
                  <a:pt x="11787" y="21555"/>
                </a:lnTo>
                <a:lnTo>
                  <a:pt x="11787" y="21555"/>
                </a:lnTo>
                <a:lnTo>
                  <a:pt x="11788" y="21555"/>
                </a:lnTo>
                <a:lnTo>
                  <a:pt x="11788" y="21555"/>
                </a:lnTo>
                <a:lnTo>
                  <a:pt x="11791" y="21554"/>
                </a:lnTo>
                <a:lnTo>
                  <a:pt x="11791" y="21556"/>
                </a:lnTo>
                <a:lnTo>
                  <a:pt x="11791" y="21556"/>
                </a:lnTo>
                <a:lnTo>
                  <a:pt x="11792" y="21559"/>
                </a:lnTo>
                <a:lnTo>
                  <a:pt x="11795" y="21563"/>
                </a:lnTo>
                <a:lnTo>
                  <a:pt x="11798" y="21564"/>
                </a:lnTo>
                <a:lnTo>
                  <a:pt x="11803" y="21565"/>
                </a:lnTo>
                <a:lnTo>
                  <a:pt x="11803" y="21565"/>
                </a:lnTo>
                <a:lnTo>
                  <a:pt x="11803" y="21565"/>
                </a:lnTo>
                <a:lnTo>
                  <a:pt x="11803" y="21565"/>
                </a:lnTo>
                <a:lnTo>
                  <a:pt x="11803" y="21570"/>
                </a:lnTo>
                <a:lnTo>
                  <a:pt x="11804" y="21574"/>
                </a:lnTo>
                <a:lnTo>
                  <a:pt x="11804" y="21574"/>
                </a:lnTo>
                <a:close/>
                <a:moveTo>
                  <a:pt x="41464" y="21566"/>
                </a:moveTo>
                <a:lnTo>
                  <a:pt x="41465" y="21573"/>
                </a:lnTo>
                <a:lnTo>
                  <a:pt x="41455" y="21572"/>
                </a:lnTo>
                <a:lnTo>
                  <a:pt x="41455" y="21572"/>
                </a:lnTo>
                <a:lnTo>
                  <a:pt x="41461" y="21568"/>
                </a:lnTo>
                <a:lnTo>
                  <a:pt x="41461" y="21568"/>
                </a:lnTo>
                <a:lnTo>
                  <a:pt x="41464" y="21566"/>
                </a:lnTo>
                <a:lnTo>
                  <a:pt x="41464" y="21566"/>
                </a:lnTo>
                <a:close/>
                <a:moveTo>
                  <a:pt x="41426" y="21561"/>
                </a:moveTo>
                <a:lnTo>
                  <a:pt x="41442" y="21568"/>
                </a:lnTo>
                <a:lnTo>
                  <a:pt x="41425" y="21565"/>
                </a:lnTo>
                <a:lnTo>
                  <a:pt x="41425" y="21565"/>
                </a:lnTo>
                <a:lnTo>
                  <a:pt x="41426" y="21563"/>
                </a:lnTo>
                <a:lnTo>
                  <a:pt x="41426" y="21563"/>
                </a:lnTo>
                <a:lnTo>
                  <a:pt x="41426" y="21561"/>
                </a:lnTo>
                <a:lnTo>
                  <a:pt x="41426" y="21561"/>
                </a:lnTo>
                <a:close/>
                <a:moveTo>
                  <a:pt x="27540" y="18760"/>
                </a:moveTo>
                <a:lnTo>
                  <a:pt x="11840" y="21550"/>
                </a:lnTo>
                <a:lnTo>
                  <a:pt x="15247" y="14800"/>
                </a:lnTo>
                <a:lnTo>
                  <a:pt x="27540" y="18760"/>
                </a:lnTo>
                <a:close/>
                <a:moveTo>
                  <a:pt x="41452" y="21514"/>
                </a:moveTo>
                <a:lnTo>
                  <a:pt x="41458" y="21541"/>
                </a:lnTo>
                <a:lnTo>
                  <a:pt x="41445" y="21516"/>
                </a:lnTo>
                <a:lnTo>
                  <a:pt x="41445" y="21516"/>
                </a:lnTo>
                <a:lnTo>
                  <a:pt x="41449" y="21516"/>
                </a:lnTo>
                <a:lnTo>
                  <a:pt x="41449" y="21516"/>
                </a:lnTo>
                <a:lnTo>
                  <a:pt x="41452" y="21514"/>
                </a:lnTo>
                <a:lnTo>
                  <a:pt x="41452" y="21514"/>
                </a:lnTo>
                <a:close/>
                <a:moveTo>
                  <a:pt x="36691" y="11559"/>
                </a:moveTo>
                <a:lnTo>
                  <a:pt x="41424" y="21530"/>
                </a:lnTo>
                <a:lnTo>
                  <a:pt x="29347" y="15322"/>
                </a:lnTo>
                <a:lnTo>
                  <a:pt x="36691" y="11559"/>
                </a:lnTo>
                <a:close/>
                <a:moveTo>
                  <a:pt x="29312" y="15351"/>
                </a:moveTo>
                <a:lnTo>
                  <a:pt x="41326" y="21528"/>
                </a:lnTo>
                <a:lnTo>
                  <a:pt x="27658" y="18751"/>
                </a:lnTo>
                <a:lnTo>
                  <a:pt x="29312" y="15351"/>
                </a:lnTo>
                <a:close/>
                <a:moveTo>
                  <a:pt x="15208" y="14777"/>
                </a:moveTo>
                <a:lnTo>
                  <a:pt x="11809" y="21514"/>
                </a:lnTo>
                <a:lnTo>
                  <a:pt x="8508" y="7765"/>
                </a:lnTo>
                <a:lnTo>
                  <a:pt x="15208" y="14777"/>
                </a:lnTo>
                <a:close/>
                <a:moveTo>
                  <a:pt x="8454" y="7734"/>
                </a:moveTo>
                <a:lnTo>
                  <a:pt x="11757" y="21490"/>
                </a:lnTo>
                <a:lnTo>
                  <a:pt x="4067" y="12068"/>
                </a:lnTo>
                <a:lnTo>
                  <a:pt x="8454" y="7734"/>
                </a:lnTo>
                <a:close/>
                <a:moveTo>
                  <a:pt x="4008" y="12101"/>
                </a:moveTo>
                <a:lnTo>
                  <a:pt x="2371" y="21481"/>
                </a:lnTo>
                <a:lnTo>
                  <a:pt x="49" y="13655"/>
                </a:lnTo>
                <a:lnTo>
                  <a:pt x="4008" y="12101"/>
                </a:lnTo>
                <a:close/>
                <a:moveTo>
                  <a:pt x="37919" y="5699"/>
                </a:moveTo>
                <a:lnTo>
                  <a:pt x="41407" y="21391"/>
                </a:lnTo>
                <a:lnTo>
                  <a:pt x="36725" y="11527"/>
                </a:lnTo>
                <a:lnTo>
                  <a:pt x="37919" y="5699"/>
                </a:lnTo>
                <a:close/>
                <a:moveTo>
                  <a:pt x="27639" y="18773"/>
                </a:moveTo>
                <a:lnTo>
                  <a:pt x="27639" y="18773"/>
                </a:lnTo>
                <a:lnTo>
                  <a:pt x="27639" y="18773"/>
                </a:lnTo>
                <a:lnTo>
                  <a:pt x="27639" y="18773"/>
                </a:lnTo>
                <a:lnTo>
                  <a:pt x="27639" y="18773"/>
                </a:lnTo>
                <a:close/>
                <a:moveTo>
                  <a:pt x="29273" y="15330"/>
                </a:moveTo>
                <a:lnTo>
                  <a:pt x="27622" y="18726"/>
                </a:lnTo>
                <a:lnTo>
                  <a:pt x="19892" y="9572"/>
                </a:lnTo>
                <a:lnTo>
                  <a:pt x="29273" y="15330"/>
                </a:lnTo>
                <a:close/>
                <a:moveTo>
                  <a:pt x="19788" y="9517"/>
                </a:moveTo>
                <a:lnTo>
                  <a:pt x="27562" y="18723"/>
                </a:lnTo>
                <a:lnTo>
                  <a:pt x="15272" y="14764"/>
                </a:lnTo>
                <a:lnTo>
                  <a:pt x="19788" y="9517"/>
                </a:lnTo>
                <a:close/>
                <a:moveTo>
                  <a:pt x="30785" y="5535"/>
                </a:moveTo>
                <a:lnTo>
                  <a:pt x="29283" y="15287"/>
                </a:lnTo>
                <a:lnTo>
                  <a:pt x="19837" y="9489"/>
                </a:lnTo>
                <a:lnTo>
                  <a:pt x="30785" y="5535"/>
                </a:lnTo>
                <a:close/>
                <a:moveTo>
                  <a:pt x="36667" y="11525"/>
                </a:moveTo>
                <a:lnTo>
                  <a:pt x="29330" y="15284"/>
                </a:lnTo>
                <a:lnTo>
                  <a:pt x="30828" y="5550"/>
                </a:lnTo>
                <a:lnTo>
                  <a:pt x="36667" y="11525"/>
                </a:lnTo>
                <a:close/>
                <a:moveTo>
                  <a:pt x="19747" y="9499"/>
                </a:moveTo>
                <a:lnTo>
                  <a:pt x="15233" y="14741"/>
                </a:lnTo>
                <a:lnTo>
                  <a:pt x="8526" y="7721"/>
                </a:lnTo>
                <a:lnTo>
                  <a:pt x="19747" y="9499"/>
                </a:lnTo>
                <a:close/>
                <a:moveTo>
                  <a:pt x="22366" y="12542"/>
                </a:moveTo>
                <a:lnTo>
                  <a:pt x="22362" y="12544"/>
                </a:lnTo>
                <a:lnTo>
                  <a:pt x="22366" y="12542"/>
                </a:lnTo>
                <a:close/>
                <a:moveTo>
                  <a:pt x="4039" y="12076"/>
                </a:moveTo>
                <a:lnTo>
                  <a:pt x="4039" y="12076"/>
                </a:lnTo>
                <a:lnTo>
                  <a:pt x="4039" y="12076"/>
                </a:lnTo>
                <a:lnTo>
                  <a:pt x="4039" y="12076"/>
                </a:lnTo>
                <a:lnTo>
                  <a:pt x="4035" y="12072"/>
                </a:lnTo>
                <a:lnTo>
                  <a:pt x="4035" y="12072"/>
                </a:lnTo>
                <a:lnTo>
                  <a:pt x="4036" y="12071"/>
                </a:lnTo>
                <a:lnTo>
                  <a:pt x="4036" y="12071"/>
                </a:lnTo>
                <a:lnTo>
                  <a:pt x="4039" y="12075"/>
                </a:lnTo>
                <a:lnTo>
                  <a:pt x="4039" y="12076"/>
                </a:lnTo>
                <a:close/>
                <a:moveTo>
                  <a:pt x="8431" y="7696"/>
                </a:moveTo>
                <a:lnTo>
                  <a:pt x="4045" y="12030"/>
                </a:lnTo>
                <a:lnTo>
                  <a:pt x="70" y="3362"/>
                </a:lnTo>
                <a:lnTo>
                  <a:pt x="8431" y="7696"/>
                </a:lnTo>
                <a:close/>
                <a:moveTo>
                  <a:pt x="37891" y="5612"/>
                </a:moveTo>
                <a:lnTo>
                  <a:pt x="36689" y="11484"/>
                </a:lnTo>
                <a:lnTo>
                  <a:pt x="30865" y="5524"/>
                </a:lnTo>
                <a:lnTo>
                  <a:pt x="37891" y="5612"/>
                </a:lnTo>
                <a:close/>
                <a:moveTo>
                  <a:pt x="19821" y="9509"/>
                </a:moveTo>
                <a:lnTo>
                  <a:pt x="19821" y="9509"/>
                </a:lnTo>
                <a:lnTo>
                  <a:pt x="19820" y="9510"/>
                </a:lnTo>
                <a:lnTo>
                  <a:pt x="19820" y="9510"/>
                </a:lnTo>
                <a:lnTo>
                  <a:pt x="19817" y="9512"/>
                </a:lnTo>
                <a:lnTo>
                  <a:pt x="19809" y="9501"/>
                </a:lnTo>
                <a:lnTo>
                  <a:pt x="19821" y="9509"/>
                </a:lnTo>
                <a:close/>
                <a:moveTo>
                  <a:pt x="19794" y="9483"/>
                </a:moveTo>
                <a:lnTo>
                  <a:pt x="19794" y="9483"/>
                </a:lnTo>
                <a:lnTo>
                  <a:pt x="19794" y="9484"/>
                </a:lnTo>
                <a:lnTo>
                  <a:pt x="19794" y="9484"/>
                </a:lnTo>
                <a:lnTo>
                  <a:pt x="19794" y="9487"/>
                </a:lnTo>
                <a:lnTo>
                  <a:pt x="19794" y="9487"/>
                </a:lnTo>
                <a:lnTo>
                  <a:pt x="19788" y="9484"/>
                </a:lnTo>
                <a:lnTo>
                  <a:pt x="19788" y="9484"/>
                </a:lnTo>
                <a:lnTo>
                  <a:pt x="19784" y="9485"/>
                </a:lnTo>
                <a:lnTo>
                  <a:pt x="19784" y="9485"/>
                </a:lnTo>
                <a:lnTo>
                  <a:pt x="19784" y="9485"/>
                </a:lnTo>
                <a:lnTo>
                  <a:pt x="19784" y="9485"/>
                </a:lnTo>
                <a:lnTo>
                  <a:pt x="19782" y="9482"/>
                </a:lnTo>
                <a:lnTo>
                  <a:pt x="19782" y="9482"/>
                </a:lnTo>
                <a:lnTo>
                  <a:pt x="19784" y="9483"/>
                </a:lnTo>
                <a:lnTo>
                  <a:pt x="19788" y="9483"/>
                </a:lnTo>
                <a:lnTo>
                  <a:pt x="19788" y="9483"/>
                </a:lnTo>
                <a:lnTo>
                  <a:pt x="19792" y="9483"/>
                </a:lnTo>
                <a:lnTo>
                  <a:pt x="19794" y="9483"/>
                </a:lnTo>
                <a:lnTo>
                  <a:pt x="19794" y="9483"/>
                </a:lnTo>
                <a:close/>
                <a:moveTo>
                  <a:pt x="19815" y="9470"/>
                </a:moveTo>
                <a:lnTo>
                  <a:pt x="19806" y="9473"/>
                </a:lnTo>
                <a:lnTo>
                  <a:pt x="19814" y="9466"/>
                </a:lnTo>
                <a:lnTo>
                  <a:pt x="19814" y="9466"/>
                </a:lnTo>
                <a:lnTo>
                  <a:pt x="19814" y="9469"/>
                </a:lnTo>
                <a:lnTo>
                  <a:pt x="19814" y="9469"/>
                </a:lnTo>
                <a:lnTo>
                  <a:pt x="19815" y="9470"/>
                </a:lnTo>
                <a:lnTo>
                  <a:pt x="19815" y="9470"/>
                </a:lnTo>
                <a:close/>
                <a:moveTo>
                  <a:pt x="15411" y="3873"/>
                </a:moveTo>
                <a:lnTo>
                  <a:pt x="19738" y="9455"/>
                </a:lnTo>
                <a:lnTo>
                  <a:pt x="8531" y="7680"/>
                </a:lnTo>
                <a:lnTo>
                  <a:pt x="15411" y="3873"/>
                </a:lnTo>
                <a:close/>
                <a:moveTo>
                  <a:pt x="30050" y="63"/>
                </a:moveTo>
                <a:lnTo>
                  <a:pt x="19790" y="9452"/>
                </a:lnTo>
                <a:lnTo>
                  <a:pt x="15455" y="3857"/>
                </a:lnTo>
                <a:lnTo>
                  <a:pt x="30050" y="63"/>
                </a:lnTo>
                <a:close/>
                <a:moveTo>
                  <a:pt x="30789" y="5489"/>
                </a:moveTo>
                <a:lnTo>
                  <a:pt x="19881" y="9428"/>
                </a:lnTo>
                <a:lnTo>
                  <a:pt x="30109" y="66"/>
                </a:lnTo>
                <a:lnTo>
                  <a:pt x="30789" y="5489"/>
                </a:lnTo>
                <a:close/>
                <a:moveTo>
                  <a:pt x="15341" y="3863"/>
                </a:moveTo>
                <a:lnTo>
                  <a:pt x="8467" y="7667"/>
                </a:lnTo>
                <a:lnTo>
                  <a:pt x="115" y="3338"/>
                </a:lnTo>
                <a:lnTo>
                  <a:pt x="15341" y="3863"/>
                </a:lnTo>
                <a:close/>
                <a:moveTo>
                  <a:pt x="41409" y="77"/>
                </a:moveTo>
                <a:lnTo>
                  <a:pt x="37906" y="5571"/>
                </a:lnTo>
                <a:lnTo>
                  <a:pt x="30898" y="5482"/>
                </a:lnTo>
                <a:lnTo>
                  <a:pt x="41409" y="77"/>
                </a:lnTo>
                <a:close/>
                <a:moveTo>
                  <a:pt x="4042" y="45"/>
                </a:moveTo>
                <a:lnTo>
                  <a:pt x="15275" y="3819"/>
                </a:lnTo>
                <a:lnTo>
                  <a:pt x="80" y="3295"/>
                </a:lnTo>
                <a:lnTo>
                  <a:pt x="4042" y="45"/>
                </a:lnTo>
                <a:close/>
                <a:moveTo>
                  <a:pt x="41459" y="33"/>
                </a:moveTo>
                <a:lnTo>
                  <a:pt x="41456" y="35"/>
                </a:lnTo>
                <a:lnTo>
                  <a:pt x="41456" y="35"/>
                </a:lnTo>
                <a:lnTo>
                  <a:pt x="41456" y="35"/>
                </a:lnTo>
                <a:lnTo>
                  <a:pt x="41456" y="35"/>
                </a:lnTo>
                <a:lnTo>
                  <a:pt x="41455" y="34"/>
                </a:lnTo>
                <a:lnTo>
                  <a:pt x="41459" y="33"/>
                </a:lnTo>
                <a:close/>
                <a:moveTo>
                  <a:pt x="30112" y="29"/>
                </a:moveTo>
                <a:lnTo>
                  <a:pt x="30112" y="29"/>
                </a:lnTo>
                <a:lnTo>
                  <a:pt x="30111" y="30"/>
                </a:lnTo>
                <a:lnTo>
                  <a:pt x="30108" y="33"/>
                </a:lnTo>
                <a:lnTo>
                  <a:pt x="30108" y="33"/>
                </a:lnTo>
                <a:lnTo>
                  <a:pt x="30107" y="32"/>
                </a:lnTo>
                <a:lnTo>
                  <a:pt x="30107" y="32"/>
                </a:lnTo>
                <a:lnTo>
                  <a:pt x="30107" y="30"/>
                </a:lnTo>
                <a:lnTo>
                  <a:pt x="30112" y="29"/>
                </a:lnTo>
                <a:close/>
                <a:moveTo>
                  <a:pt x="30123" y="26"/>
                </a:moveTo>
                <a:lnTo>
                  <a:pt x="30123" y="27"/>
                </a:lnTo>
                <a:lnTo>
                  <a:pt x="30123" y="27"/>
                </a:lnTo>
                <a:lnTo>
                  <a:pt x="30122" y="27"/>
                </a:lnTo>
                <a:lnTo>
                  <a:pt x="30123" y="26"/>
                </a:lnTo>
                <a:close/>
                <a:moveTo>
                  <a:pt x="41465" y="17"/>
                </a:moveTo>
                <a:lnTo>
                  <a:pt x="41465" y="17"/>
                </a:lnTo>
                <a:lnTo>
                  <a:pt x="41465" y="17"/>
                </a:lnTo>
                <a:lnTo>
                  <a:pt x="41465" y="17"/>
                </a:lnTo>
                <a:lnTo>
                  <a:pt x="41465" y="17"/>
                </a:lnTo>
                <a:lnTo>
                  <a:pt x="41465" y="17"/>
                </a:lnTo>
                <a:close/>
                <a:moveTo>
                  <a:pt x="41465" y="17"/>
                </a:moveTo>
                <a:lnTo>
                  <a:pt x="41465" y="17"/>
                </a:lnTo>
                <a:lnTo>
                  <a:pt x="41465" y="17"/>
                </a:lnTo>
                <a:lnTo>
                  <a:pt x="41465" y="17"/>
                </a:lnTo>
                <a:lnTo>
                  <a:pt x="41465" y="17"/>
                </a:lnTo>
                <a:lnTo>
                  <a:pt x="41465" y="17"/>
                </a:lnTo>
                <a:close/>
                <a:moveTo>
                  <a:pt x="30135" y="17"/>
                </a:moveTo>
                <a:lnTo>
                  <a:pt x="30134" y="17"/>
                </a:lnTo>
                <a:lnTo>
                  <a:pt x="30135" y="17"/>
                </a:lnTo>
                <a:close/>
                <a:moveTo>
                  <a:pt x="41475" y="1"/>
                </a:moveTo>
                <a:lnTo>
                  <a:pt x="41475" y="1"/>
                </a:lnTo>
                <a:lnTo>
                  <a:pt x="41475" y="1"/>
                </a:lnTo>
                <a:lnTo>
                  <a:pt x="41475" y="1"/>
                </a:lnTo>
                <a:lnTo>
                  <a:pt x="41475" y="1"/>
                </a:lnTo>
                <a:lnTo>
                  <a:pt x="41475" y="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Text Placeholder 45">
            <a:extLst>
              <a:ext uri="{FF2B5EF4-FFF2-40B4-BE49-F238E27FC236}">
                <a16:creationId xmlns:a16="http://schemas.microsoft.com/office/drawing/2014/main" id="{D0D1EE6D-469F-462B-9911-DEA659FA0CA1}"/>
              </a:ext>
            </a:extLst>
          </p:cNvPr>
          <p:cNvSpPr>
            <a:spLocks noGrp="1"/>
          </p:cNvSpPr>
          <p:nvPr>
            <p:ph type="body" sz="quarter" idx="10" hasCustomPrompt="1"/>
          </p:nvPr>
        </p:nvSpPr>
        <p:spPr>
          <a:xfrm>
            <a:off x="374904" y="2743200"/>
            <a:ext cx="8291512" cy="1014413"/>
          </a:xfrm>
        </p:spPr>
        <p:txBody>
          <a:bodyPr/>
          <a:lstStyle>
            <a:lvl1pPr>
              <a:defRPr sz="5000">
                <a:solidFill>
                  <a:schemeClr val="bg1"/>
                </a:solidFill>
                <a:latin typeface="+mj-lt"/>
              </a:defRPr>
            </a:lvl1pPr>
          </a:lstStyle>
          <a:p>
            <a:pPr lvl="0"/>
            <a:r>
              <a:rPr lang="en-US"/>
              <a:t>Divider Slide</a:t>
            </a:r>
          </a:p>
        </p:txBody>
      </p:sp>
    </p:spTree>
    <p:extLst>
      <p:ext uri="{BB962C8B-B14F-4D97-AF65-F5344CB8AC3E}">
        <p14:creationId xmlns:p14="http://schemas.microsoft.com/office/powerpoint/2010/main" val="1758619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Full_Image_slide_1">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24858" y="0"/>
            <a:ext cx="12216858" cy="6858000"/>
          </a:xfrm>
          <a:solidFill>
            <a:schemeClr val="bg1">
              <a:lumMod val="85000"/>
            </a:schemeClr>
          </a:solidFill>
        </p:spPr>
        <p:txBody>
          <a:bodyPr lIns="0" rIns="0"/>
          <a:lstStyle/>
          <a:p>
            <a:r>
              <a:rPr lang="en-US"/>
              <a:t>Click icon to add picture</a:t>
            </a:r>
            <a:endParaRPr lang="en-GB"/>
          </a:p>
        </p:txBody>
      </p:sp>
      <p:sp>
        <p:nvSpPr>
          <p:cNvPr id="3" name="Text Placeholder 2">
            <a:extLst>
              <a:ext uri="{FF2B5EF4-FFF2-40B4-BE49-F238E27FC236}">
                <a16:creationId xmlns:a16="http://schemas.microsoft.com/office/drawing/2014/main" id="{62AEDBC8-358F-B145-8493-0D2E0FC86B68}"/>
              </a:ext>
            </a:extLst>
          </p:cNvPr>
          <p:cNvSpPr>
            <a:spLocks noGrp="1"/>
          </p:cNvSpPr>
          <p:nvPr>
            <p:ph type="body" sz="quarter" idx="14" hasCustomPrompt="1"/>
          </p:nvPr>
        </p:nvSpPr>
        <p:spPr>
          <a:xfrm>
            <a:off x="277176" y="853131"/>
            <a:ext cx="11126788" cy="2198688"/>
          </a:xfrm>
        </p:spPr>
        <p:txBody>
          <a:bodyPr/>
          <a:lstStyle>
            <a:lvl1pPr>
              <a:defRPr sz="6000" b="0" i="0">
                <a:solidFill>
                  <a:schemeClr val="bg1"/>
                </a:solidFill>
                <a:latin typeface="3M Circular TT Bold" panose="020B0804020101010102" pitchFamily="34" charset="0"/>
                <a:cs typeface="3M Circular TT Bold" panose="020B0804020101010102" pitchFamily="34" charset="0"/>
              </a:defRPr>
            </a:lvl1pPr>
          </a:lstStyle>
          <a:p>
            <a:pPr lvl="0"/>
            <a:r>
              <a:rPr lang="en-US"/>
              <a:t>Divider slide</a:t>
            </a:r>
          </a:p>
        </p:txBody>
      </p:sp>
    </p:spTree>
    <p:extLst>
      <p:ext uri="{BB962C8B-B14F-4D97-AF65-F5344CB8AC3E}">
        <p14:creationId xmlns:p14="http://schemas.microsoft.com/office/powerpoint/2010/main" val="255554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1_Full_Image_slide_1">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24858" y="0"/>
            <a:ext cx="12216858" cy="6858000"/>
          </a:xfrm>
          <a:solidFill>
            <a:schemeClr val="bg1">
              <a:lumMod val="85000"/>
            </a:schemeClr>
          </a:solidFill>
        </p:spPr>
        <p:txBody>
          <a:bodyPr lIns="0" rIns="0"/>
          <a:lstStyle/>
          <a:p>
            <a:r>
              <a:rPr lang="en-US"/>
              <a:t>Click icon to add picture</a:t>
            </a:r>
            <a:endParaRPr lang="en-GB"/>
          </a:p>
        </p:txBody>
      </p:sp>
      <p:sp>
        <p:nvSpPr>
          <p:cNvPr id="3" name="Text Placeholder 2">
            <a:extLst>
              <a:ext uri="{FF2B5EF4-FFF2-40B4-BE49-F238E27FC236}">
                <a16:creationId xmlns:a16="http://schemas.microsoft.com/office/drawing/2014/main" id="{62AEDBC8-358F-B145-8493-0D2E0FC86B68}"/>
              </a:ext>
            </a:extLst>
          </p:cNvPr>
          <p:cNvSpPr>
            <a:spLocks noGrp="1"/>
          </p:cNvSpPr>
          <p:nvPr>
            <p:ph type="body" sz="quarter" idx="14" hasCustomPrompt="1"/>
          </p:nvPr>
        </p:nvSpPr>
        <p:spPr>
          <a:xfrm>
            <a:off x="277176" y="853131"/>
            <a:ext cx="11126788" cy="2198688"/>
          </a:xfrm>
        </p:spPr>
        <p:txBody>
          <a:bodyPr/>
          <a:lstStyle>
            <a:lvl1pPr>
              <a:defRPr sz="6000" b="0" i="0">
                <a:solidFill>
                  <a:schemeClr val="tx1"/>
                </a:solidFill>
                <a:latin typeface="3M Circular TT Bold" panose="020B0804020101010102" pitchFamily="34" charset="0"/>
                <a:cs typeface="3M Circular TT Bold" panose="020B0804020101010102" pitchFamily="34" charset="0"/>
              </a:defRPr>
            </a:lvl1pPr>
          </a:lstStyle>
          <a:p>
            <a:pPr lvl="0"/>
            <a:r>
              <a:rPr lang="en-US"/>
              <a:t>Divider slide</a:t>
            </a:r>
          </a:p>
        </p:txBody>
      </p:sp>
    </p:spTree>
    <p:extLst>
      <p:ext uri="{BB962C8B-B14F-4D97-AF65-F5344CB8AC3E}">
        <p14:creationId xmlns:p14="http://schemas.microsoft.com/office/powerpoint/2010/main" val="299297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 name="Title 1"/>
          <p:cNvSpPr>
            <a:spLocks noGrp="1"/>
          </p:cNvSpPr>
          <p:nvPr>
            <p:ph type="ctrTitle"/>
          </p:nvPr>
        </p:nvSpPr>
        <p:spPr>
          <a:xfrm>
            <a:off x="379413" y="2321901"/>
            <a:ext cx="9521825" cy="1994392"/>
          </a:xfrm>
        </p:spPr>
        <p:txBody>
          <a:bodyPr vert="horz" wrap="square" lIns="0" tIns="0" rIns="0" bIns="0" anchor="t" anchorCtr="0">
            <a:noAutofit/>
          </a:bodyPr>
          <a:lstStyle>
            <a:lvl1pPr algn="l">
              <a:defRPr sz="7200">
                <a:solidFill>
                  <a:schemeClr val="bg1"/>
                </a:solidFill>
              </a:defRPr>
            </a:lvl1pPr>
          </a:lstStyle>
          <a:p>
            <a:r>
              <a:rPr lang="en-US"/>
              <a:t>Click to edit Master title style</a:t>
            </a:r>
            <a:endParaRPr lang="en-GB"/>
          </a:p>
        </p:txBody>
      </p:sp>
    </p:spTree>
    <p:extLst>
      <p:ext uri="{BB962C8B-B14F-4D97-AF65-F5344CB8AC3E}">
        <p14:creationId xmlns:p14="http://schemas.microsoft.com/office/powerpoint/2010/main" val="2140202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4_Cover_5 line/subhea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0C8BAB-7C54-564F-BF86-54E9FD258E5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1" y="0"/>
            <a:ext cx="12192000" cy="6858000"/>
          </a:xfrm>
          <a:prstGeom prst="rect">
            <a:avLst/>
          </a:prstGeom>
        </p:spPr>
      </p:pic>
      <p:sp>
        <p:nvSpPr>
          <p:cNvPr id="5" name="Rectangle 4">
            <a:extLst>
              <a:ext uri="{FF2B5EF4-FFF2-40B4-BE49-F238E27FC236}">
                <a16:creationId xmlns:a16="http://schemas.microsoft.com/office/drawing/2014/main" id="{3C4BF5F1-8897-B94A-AA9A-C63AF1B36B5C}"/>
              </a:ext>
            </a:extLst>
          </p:cNvPr>
          <p:cNvSpPr/>
          <p:nvPr userDrawn="1"/>
        </p:nvSpPr>
        <p:spPr>
          <a:xfrm>
            <a:off x="0" y="1"/>
            <a:ext cx="8010525" cy="6858000"/>
          </a:xfrm>
          <a:prstGeom prst="rect">
            <a:avLst/>
          </a:prstGeom>
          <a:gradFill>
            <a:gsLst>
              <a:gs pos="0">
                <a:schemeClr val="bg1">
                  <a:alpha val="34000"/>
                </a:schemeClr>
              </a:gs>
              <a:gs pos="100000">
                <a:schemeClr val="bg1">
                  <a:alpha val="0"/>
                </a:schemeClr>
              </a:gs>
            </a:gsLst>
            <a:lin ang="216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43" name="Text Placeholder 7"/>
          <p:cNvSpPr>
            <a:spLocks noGrp="1"/>
          </p:cNvSpPr>
          <p:nvPr>
            <p:ph type="body" sz="quarter" idx="10" hasCustomPrompt="1"/>
          </p:nvPr>
        </p:nvSpPr>
        <p:spPr>
          <a:xfrm>
            <a:off x="384048" y="5204499"/>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sp>
        <p:nvSpPr>
          <p:cNvPr id="6" name="Text Placeholder 5"/>
          <p:cNvSpPr>
            <a:spLocks noGrp="1"/>
          </p:cNvSpPr>
          <p:nvPr>
            <p:ph type="body" sz="quarter" idx="12" hasCustomPrompt="1"/>
          </p:nvPr>
        </p:nvSpPr>
        <p:spPr>
          <a:xfrm>
            <a:off x="384048" y="3895344"/>
            <a:ext cx="9514682" cy="864848"/>
          </a:xfrm>
          <a:prstGeom prst="rect">
            <a:avLst/>
          </a:prstGeom>
        </p:spPr>
        <p:txBody>
          <a:bodyPr lIns="0" tIns="0" rIns="0" bIns="0"/>
          <a:lstStyle>
            <a:lvl1pPr>
              <a:lnSpc>
                <a:spcPct val="90000"/>
              </a:lnSpc>
              <a:defRPr sz="2800">
                <a:solidFill>
                  <a:schemeClr val="tx1"/>
                </a:solidFill>
              </a:defRPr>
            </a:lvl1pPr>
          </a:lstStyle>
          <a:p>
            <a:pPr lvl="0"/>
            <a:r>
              <a:rPr lang="en-US"/>
              <a:t>Title subhead/presenters names, </a:t>
            </a:r>
            <a:br>
              <a:rPr lang="en-US"/>
            </a:br>
            <a:r>
              <a:rPr lang="en-US"/>
              <a:t>one or two lines</a:t>
            </a:r>
          </a:p>
        </p:txBody>
      </p:sp>
      <p:grpSp>
        <p:nvGrpSpPr>
          <p:cNvPr id="35" name="Group 34">
            <a:extLst>
              <a:ext uri="{FF2B5EF4-FFF2-40B4-BE49-F238E27FC236}">
                <a16:creationId xmlns:a16="http://schemas.microsoft.com/office/drawing/2014/main" id="{61EA1D40-E864-1B4F-B293-82F732F0EBEE}"/>
              </a:ext>
            </a:extLst>
          </p:cNvPr>
          <p:cNvGrpSpPr>
            <a:grpSpLocks noChangeAspect="1"/>
          </p:cNvGrpSpPr>
          <p:nvPr userDrawn="1"/>
        </p:nvGrpSpPr>
        <p:grpSpPr>
          <a:xfrm>
            <a:off x="381000" y="384048"/>
            <a:ext cx="2384269" cy="432000"/>
            <a:chOff x="3024188" y="2847975"/>
            <a:chExt cx="18767426" cy="3400426"/>
          </a:xfrm>
        </p:grpSpPr>
        <p:sp>
          <p:nvSpPr>
            <p:cNvPr id="36" name="Freeform 5">
              <a:extLst>
                <a:ext uri="{FF2B5EF4-FFF2-40B4-BE49-F238E27FC236}">
                  <a16:creationId xmlns:a16="http://schemas.microsoft.com/office/drawing/2014/main" id="{20458D3B-EE62-FC4D-93C0-97DF4BE50CE8}"/>
                </a:ext>
              </a:extLst>
            </p:cNvPr>
            <p:cNvSpPr>
              <a:spLocks noEditPoints="1"/>
            </p:cNvSpPr>
            <p:nvPr userDrawn="1"/>
          </p:nvSpPr>
          <p:spPr bwMode="auto">
            <a:xfrm>
              <a:off x="3024188" y="2847975"/>
              <a:ext cx="5908675" cy="315595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6">
              <a:extLst>
                <a:ext uri="{FF2B5EF4-FFF2-40B4-BE49-F238E27FC236}">
                  <a16:creationId xmlns:a16="http://schemas.microsoft.com/office/drawing/2014/main" id="{EA9B3A19-4C9F-AC4B-AD85-1A029F342291}"/>
                </a:ext>
              </a:extLst>
            </p:cNvPr>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7">
              <a:extLst>
                <a:ext uri="{FF2B5EF4-FFF2-40B4-BE49-F238E27FC236}">
                  <a16:creationId xmlns:a16="http://schemas.microsoft.com/office/drawing/2014/main" id="{0E298C8F-D53E-A741-BA7C-B36D3C18BA8A}"/>
                </a:ext>
              </a:extLst>
            </p:cNvPr>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8">
              <a:extLst>
                <a:ext uri="{FF2B5EF4-FFF2-40B4-BE49-F238E27FC236}">
                  <a16:creationId xmlns:a16="http://schemas.microsoft.com/office/drawing/2014/main" id="{DC40D71C-8C80-AC4C-B174-C466A4A0CF7F}"/>
                </a:ext>
              </a:extLst>
            </p:cNvPr>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9">
              <a:extLst>
                <a:ext uri="{FF2B5EF4-FFF2-40B4-BE49-F238E27FC236}">
                  <a16:creationId xmlns:a16="http://schemas.microsoft.com/office/drawing/2014/main" id="{D733DA84-87BB-8849-95C3-2697F75731A3}"/>
                </a:ext>
              </a:extLst>
            </p:cNvPr>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0">
              <a:extLst>
                <a:ext uri="{FF2B5EF4-FFF2-40B4-BE49-F238E27FC236}">
                  <a16:creationId xmlns:a16="http://schemas.microsoft.com/office/drawing/2014/main" id="{6FC6DAAB-57FC-2C43-BDF2-47BA30BFB4B1}"/>
                </a:ext>
              </a:extLst>
            </p:cNvPr>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1">
              <a:extLst>
                <a:ext uri="{FF2B5EF4-FFF2-40B4-BE49-F238E27FC236}">
                  <a16:creationId xmlns:a16="http://schemas.microsoft.com/office/drawing/2014/main" id="{8ECFCAC2-A7CA-B04C-A84D-92B5EBE3BCBD}"/>
                </a:ext>
              </a:extLst>
            </p:cNvPr>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12">
              <a:extLst>
                <a:ext uri="{FF2B5EF4-FFF2-40B4-BE49-F238E27FC236}">
                  <a16:creationId xmlns:a16="http://schemas.microsoft.com/office/drawing/2014/main" id="{A123F896-F2DC-9D48-84A3-F9D1C89E5C27}"/>
                </a:ext>
              </a:extLst>
            </p:cNvPr>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Oval 13">
              <a:extLst>
                <a:ext uri="{FF2B5EF4-FFF2-40B4-BE49-F238E27FC236}">
                  <a16:creationId xmlns:a16="http://schemas.microsoft.com/office/drawing/2014/main" id="{F8CCD87F-ABBF-F549-8D9A-F2AD0BFA415F}"/>
                </a:ext>
              </a:extLst>
            </p:cNvPr>
            <p:cNvSpPr>
              <a:spLocks noChangeArrowheads="1"/>
            </p:cNvSpPr>
            <p:nvPr userDrawn="1"/>
          </p:nvSpPr>
          <p:spPr bwMode="auto">
            <a:xfrm>
              <a:off x="15744826" y="3829050"/>
              <a:ext cx="312738" cy="315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6" name="Freeform 14">
              <a:extLst>
                <a:ext uri="{FF2B5EF4-FFF2-40B4-BE49-F238E27FC236}">
                  <a16:creationId xmlns:a16="http://schemas.microsoft.com/office/drawing/2014/main" id="{4A04441C-D1AD-8D4F-98BA-3815FF12D3CB}"/>
                </a:ext>
              </a:extLst>
            </p:cNvPr>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7" name="Freeform 15">
              <a:extLst>
                <a:ext uri="{FF2B5EF4-FFF2-40B4-BE49-F238E27FC236}">
                  <a16:creationId xmlns:a16="http://schemas.microsoft.com/office/drawing/2014/main" id="{01B41371-8669-0440-A388-E29E494F581B}"/>
                </a:ext>
              </a:extLst>
            </p:cNvPr>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8" name="Freeform 16">
              <a:extLst>
                <a:ext uri="{FF2B5EF4-FFF2-40B4-BE49-F238E27FC236}">
                  <a16:creationId xmlns:a16="http://schemas.microsoft.com/office/drawing/2014/main" id="{68203743-7474-D24F-A990-1663045C5D08}"/>
                </a:ext>
              </a:extLst>
            </p:cNvPr>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9" name="Rectangle 17">
              <a:extLst>
                <a:ext uri="{FF2B5EF4-FFF2-40B4-BE49-F238E27FC236}">
                  <a16:creationId xmlns:a16="http://schemas.microsoft.com/office/drawing/2014/main" id="{A4F743ED-ACDD-1C45-BBB5-BE7EF98E7361}"/>
                </a:ext>
              </a:extLst>
            </p:cNvPr>
            <p:cNvSpPr>
              <a:spLocks noChangeArrowheads="1"/>
            </p:cNvSpPr>
            <p:nvPr userDrawn="1"/>
          </p:nvSpPr>
          <p:spPr bwMode="auto">
            <a:xfrm>
              <a:off x="13033376" y="4741863"/>
              <a:ext cx="207963" cy="1190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0" name="Freeform 18">
              <a:extLst>
                <a:ext uri="{FF2B5EF4-FFF2-40B4-BE49-F238E27FC236}">
                  <a16:creationId xmlns:a16="http://schemas.microsoft.com/office/drawing/2014/main" id="{85B74B67-E89D-6B4A-AD73-03F63B1E96E6}"/>
                </a:ext>
              </a:extLst>
            </p:cNvPr>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1" name="Freeform 19">
              <a:extLst>
                <a:ext uri="{FF2B5EF4-FFF2-40B4-BE49-F238E27FC236}">
                  <a16:creationId xmlns:a16="http://schemas.microsoft.com/office/drawing/2014/main" id="{5864D7DA-AAC7-2C4E-9012-9E081E00A843}"/>
                </a:ext>
              </a:extLst>
            </p:cNvPr>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2" name="Freeform 20">
              <a:extLst>
                <a:ext uri="{FF2B5EF4-FFF2-40B4-BE49-F238E27FC236}">
                  <a16:creationId xmlns:a16="http://schemas.microsoft.com/office/drawing/2014/main" id="{5D0A2EFE-7977-574B-925E-39C41AE19835}"/>
                </a:ext>
              </a:extLst>
            </p:cNvPr>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3" name="Freeform 21">
              <a:extLst>
                <a:ext uri="{FF2B5EF4-FFF2-40B4-BE49-F238E27FC236}">
                  <a16:creationId xmlns:a16="http://schemas.microsoft.com/office/drawing/2014/main" id="{F047BEC0-6207-9344-A4B2-9C475BCC990A}"/>
                </a:ext>
              </a:extLst>
            </p:cNvPr>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4" name="Freeform 22">
              <a:extLst>
                <a:ext uri="{FF2B5EF4-FFF2-40B4-BE49-F238E27FC236}">
                  <a16:creationId xmlns:a16="http://schemas.microsoft.com/office/drawing/2014/main" id="{F5D0A722-DB4C-3242-ACFB-8D7E83EB2793}"/>
                </a:ext>
              </a:extLst>
            </p:cNvPr>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5" name="Freeform 23">
              <a:extLst>
                <a:ext uri="{FF2B5EF4-FFF2-40B4-BE49-F238E27FC236}">
                  <a16:creationId xmlns:a16="http://schemas.microsoft.com/office/drawing/2014/main" id="{69E97FB8-BA50-1944-A112-7B3098CEA536}"/>
                </a:ext>
              </a:extLst>
            </p:cNvPr>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6" name="Freeform 24">
              <a:extLst>
                <a:ext uri="{FF2B5EF4-FFF2-40B4-BE49-F238E27FC236}">
                  <a16:creationId xmlns:a16="http://schemas.microsoft.com/office/drawing/2014/main" id="{C00ED90B-E6B4-3B40-A7AE-B26DF44BCC1F}"/>
                </a:ext>
              </a:extLst>
            </p:cNvPr>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7" name="Freeform 25">
              <a:extLst>
                <a:ext uri="{FF2B5EF4-FFF2-40B4-BE49-F238E27FC236}">
                  <a16:creationId xmlns:a16="http://schemas.microsoft.com/office/drawing/2014/main" id="{8A3CC7C7-3569-054A-88F3-16E9D3E3F309}"/>
                </a:ext>
              </a:extLst>
            </p:cNvPr>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8" name="Freeform 26">
              <a:extLst>
                <a:ext uri="{FF2B5EF4-FFF2-40B4-BE49-F238E27FC236}">
                  <a16:creationId xmlns:a16="http://schemas.microsoft.com/office/drawing/2014/main" id="{2725DE4F-9500-6747-9B8D-11D2D0ABC3E6}"/>
                </a:ext>
              </a:extLst>
            </p:cNvPr>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9" name="Oval 27">
              <a:extLst>
                <a:ext uri="{FF2B5EF4-FFF2-40B4-BE49-F238E27FC236}">
                  <a16:creationId xmlns:a16="http://schemas.microsoft.com/office/drawing/2014/main" id="{20E3B12F-7D58-CF46-8903-99EC64CC9AE3}"/>
                </a:ext>
              </a:extLst>
            </p:cNvPr>
            <p:cNvSpPr>
              <a:spLocks noChangeArrowheads="1"/>
            </p:cNvSpPr>
            <p:nvPr userDrawn="1"/>
          </p:nvSpPr>
          <p:spPr bwMode="auto">
            <a:xfrm>
              <a:off x="20748626" y="5653088"/>
              <a:ext cx="312738" cy="2794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0" name="Freeform 28">
              <a:extLst>
                <a:ext uri="{FF2B5EF4-FFF2-40B4-BE49-F238E27FC236}">
                  <a16:creationId xmlns:a16="http://schemas.microsoft.com/office/drawing/2014/main" id="{145BD942-5187-0D44-B363-6A28DBA56FF6}"/>
                </a:ext>
              </a:extLst>
            </p:cNvPr>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61" name="Freeform 29">
              <a:extLst>
                <a:ext uri="{FF2B5EF4-FFF2-40B4-BE49-F238E27FC236}">
                  <a16:creationId xmlns:a16="http://schemas.microsoft.com/office/drawing/2014/main" id="{C0A2D949-B108-E744-A0D7-2E804F55EA42}"/>
                </a:ext>
              </a:extLst>
            </p:cNvPr>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394713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20624" y="419101"/>
            <a:ext cx="11353800" cy="640080"/>
          </a:xfrm>
        </p:spPr>
        <p:txBody>
          <a:bodyPr/>
          <a:lstStyle/>
          <a:p>
            <a:r>
              <a:rPr lang="en-US"/>
              <a:t>Click to edit Master title style</a:t>
            </a:r>
          </a:p>
        </p:txBody>
      </p:sp>
    </p:spTree>
    <p:extLst>
      <p:ext uri="{BB962C8B-B14F-4D97-AF65-F5344CB8AC3E}">
        <p14:creationId xmlns:p14="http://schemas.microsoft.com/office/powerpoint/2010/main" val="2599755270"/>
      </p:ext>
    </p:extLst>
  </p:cSld>
  <p:clrMapOvr>
    <a:masterClrMapping/>
  </p:clrMapOvr>
  <p:extLst>
    <p:ext uri="{DCECCB84-F9BA-43D5-87BE-67443E8EF086}">
      <p15:sldGuideLst xmlns:p15="http://schemas.microsoft.com/office/powerpoint/2012/main">
        <p15:guide id="1" orient="horz" pos="840" userDrawn="1">
          <p15:clr>
            <a:srgbClr val="FBAE40"/>
          </p15:clr>
        </p15:guide>
        <p15:guide id="2" orient="horz" pos="3864"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ubhea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20624"/>
            <a:ext cx="11353800" cy="485360"/>
          </a:xfrm>
        </p:spPr>
        <p:txBody>
          <a:bodyPr/>
          <a:lstStyle/>
          <a:p>
            <a:r>
              <a:rPr lang="en-US"/>
              <a:t>Click to edit Master title style</a:t>
            </a:r>
          </a:p>
        </p:txBody>
      </p:sp>
      <p:sp>
        <p:nvSpPr>
          <p:cNvPr id="3" name="Text Placeholder 14">
            <a:extLst>
              <a:ext uri="{FF2B5EF4-FFF2-40B4-BE49-F238E27FC236}">
                <a16:creationId xmlns:a16="http://schemas.microsoft.com/office/drawing/2014/main" id="{EF33D22C-8FA9-FC98-D89F-E0C6D75DD4A7}"/>
              </a:ext>
            </a:extLst>
          </p:cNvPr>
          <p:cNvSpPr>
            <a:spLocks noGrp="1"/>
          </p:cNvSpPr>
          <p:nvPr>
            <p:ph type="body" sz="quarter" idx="16"/>
          </p:nvPr>
        </p:nvSpPr>
        <p:spPr>
          <a:xfrm>
            <a:off x="419100" y="932688"/>
            <a:ext cx="11358770" cy="327025"/>
          </a:xfrm>
        </p:spPr>
        <p:txBody>
          <a:bodyPr/>
          <a:lstStyle>
            <a:lvl1pPr marL="0" indent="0">
              <a:buNone/>
              <a:defRPr>
                <a:solidFill>
                  <a:srgbClr val="6E6E6E"/>
                </a:solidFill>
              </a:defRPr>
            </a:lvl1pPr>
          </a:lstStyle>
          <a:p>
            <a:pPr lvl="0"/>
            <a:r>
              <a:rPr lang="en-US"/>
              <a:t>Click to edit Master text style</a:t>
            </a:r>
          </a:p>
        </p:txBody>
      </p:sp>
    </p:spTree>
    <p:extLst>
      <p:ext uri="{BB962C8B-B14F-4D97-AF65-F5344CB8AC3E}">
        <p14:creationId xmlns:p14="http://schemas.microsoft.com/office/powerpoint/2010/main" val="3934048901"/>
      </p:ext>
    </p:extLst>
  </p:cSld>
  <p:clrMapOvr>
    <a:masterClrMapping/>
  </p:clrMapOvr>
  <p:extLst>
    <p:ext uri="{DCECCB84-F9BA-43D5-87BE-67443E8EF086}">
      <p15:sldGuideLst xmlns:p15="http://schemas.microsoft.com/office/powerpoint/2012/main">
        <p15:guide id="1" orient="horz" pos="840" userDrawn="1">
          <p15:clr>
            <a:srgbClr val="FBAE40"/>
          </p15:clr>
        </p15:guide>
        <p15:guide id="2" orient="horz" pos="3864"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Subhea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685800"/>
            <a:ext cx="11353800" cy="485360"/>
          </a:xfrm>
        </p:spPr>
        <p:txBody>
          <a:bodyPr/>
          <a:lstStyle/>
          <a:p>
            <a:r>
              <a:rPr lang="en-US"/>
              <a:t>Click to edit Master title style</a:t>
            </a:r>
          </a:p>
        </p:txBody>
      </p:sp>
      <p:sp>
        <p:nvSpPr>
          <p:cNvPr id="3" name="Text Placeholder 14">
            <a:extLst>
              <a:ext uri="{FF2B5EF4-FFF2-40B4-BE49-F238E27FC236}">
                <a16:creationId xmlns:a16="http://schemas.microsoft.com/office/drawing/2014/main" id="{EF33D22C-8FA9-FC98-D89F-E0C6D75DD4A7}"/>
              </a:ext>
            </a:extLst>
          </p:cNvPr>
          <p:cNvSpPr>
            <a:spLocks noGrp="1"/>
          </p:cNvSpPr>
          <p:nvPr>
            <p:ph type="body" sz="quarter" idx="16"/>
          </p:nvPr>
        </p:nvSpPr>
        <p:spPr>
          <a:xfrm>
            <a:off x="419100" y="1191590"/>
            <a:ext cx="11358770" cy="327025"/>
          </a:xfrm>
        </p:spPr>
        <p:txBody>
          <a:bodyPr/>
          <a:lstStyle>
            <a:lvl1pPr marL="0" indent="0">
              <a:buNone/>
              <a:defRPr>
                <a:solidFill>
                  <a:srgbClr val="6E6E6E"/>
                </a:solidFill>
              </a:defRPr>
            </a:lvl1pPr>
          </a:lstStyle>
          <a:p>
            <a:pPr lvl="0"/>
            <a:r>
              <a:rPr lang="en-US"/>
              <a:t>Click to edit Master text style</a:t>
            </a:r>
          </a:p>
        </p:txBody>
      </p:sp>
      <p:sp>
        <p:nvSpPr>
          <p:cNvPr id="4" name="Content Placeholder 4">
            <a:extLst>
              <a:ext uri="{FF2B5EF4-FFF2-40B4-BE49-F238E27FC236}">
                <a16:creationId xmlns:a16="http://schemas.microsoft.com/office/drawing/2014/main" id="{33CA19A6-0E53-A935-C5CA-9CB9E2EC4131}"/>
              </a:ext>
            </a:extLst>
          </p:cNvPr>
          <p:cNvSpPr>
            <a:spLocks noGrp="1"/>
          </p:cNvSpPr>
          <p:nvPr>
            <p:ph sz="quarter" idx="17" hasCustomPrompt="1"/>
          </p:nvPr>
        </p:nvSpPr>
        <p:spPr>
          <a:xfrm>
            <a:off x="419100" y="419100"/>
            <a:ext cx="5676900" cy="257175"/>
          </a:xfrm>
        </p:spPr>
        <p:txBody>
          <a:bodyPr/>
          <a:lstStyle>
            <a:lvl1pPr marL="0" indent="0">
              <a:buNone/>
              <a:defRPr sz="14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en-US"/>
              <a:t>Click to edit section title</a:t>
            </a:r>
          </a:p>
        </p:txBody>
      </p:sp>
    </p:spTree>
    <p:extLst>
      <p:ext uri="{BB962C8B-B14F-4D97-AF65-F5344CB8AC3E}">
        <p14:creationId xmlns:p14="http://schemas.microsoft.com/office/powerpoint/2010/main" val="252848700"/>
      </p:ext>
    </p:extLst>
  </p:cSld>
  <p:clrMapOvr>
    <a:masterClrMapping/>
  </p:clrMapOvr>
  <p:extLst>
    <p:ext uri="{DCECCB84-F9BA-43D5-87BE-67443E8EF086}">
      <p15:sldGuideLst xmlns:p15="http://schemas.microsoft.com/office/powerpoint/2012/main">
        <p15:guide id="1" orient="horz" pos="840" userDrawn="1">
          <p15:clr>
            <a:srgbClr val="FBAE40"/>
          </p15:clr>
        </p15:guide>
        <p15:guide id="2" orient="horz" pos="3864"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Col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cxnSp>
        <p:nvCxnSpPr>
          <p:cNvPr id="8" name="Straight Connector 7">
            <a:extLst>
              <a:ext uri="{FF2B5EF4-FFF2-40B4-BE49-F238E27FC236}">
                <a16:creationId xmlns:a16="http://schemas.microsoft.com/office/drawing/2014/main" id="{CB003861-BA01-D941-A9A9-44A58AD1CE34}"/>
              </a:ext>
            </a:extLst>
          </p:cNvPr>
          <p:cNvCxnSpPr/>
          <p:nvPr userDrawn="1"/>
        </p:nvCxnSpPr>
        <p:spPr>
          <a:xfrm>
            <a:off x="419100" y="1166812"/>
            <a:ext cx="1135684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p:nvPr>
        </p:nvSpPr>
        <p:spPr>
          <a:xfrm>
            <a:off x="419100" y="1333500"/>
            <a:ext cx="11353799"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0403342"/>
      </p:ext>
    </p:extLst>
  </p:cSld>
  <p:clrMapOvr>
    <a:masterClrMapping/>
  </p:clrMapOvr>
  <p:extLst>
    <p:ext uri="{DCECCB84-F9BA-43D5-87BE-67443E8EF086}">
      <p15:sldGuideLst xmlns:p15="http://schemas.microsoft.com/office/powerpoint/2012/main">
        <p15:guide id="2" orient="horz" pos="3864">
          <p15:clr>
            <a:srgbClr val="FBAE40"/>
          </p15:clr>
        </p15:guide>
        <p15:guide id="3" orient="horz" pos="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Col Content, Subhea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cxnSp>
        <p:nvCxnSpPr>
          <p:cNvPr id="8" name="Straight Connector 7">
            <a:extLst>
              <a:ext uri="{FF2B5EF4-FFF2-40B4-BE49-F238E27FC236}">
                <a16:creationId xmlns:a16="http://schemas.microsoft.com/office/drawing/2014/main" id="{CB003861-BA01-D941-A9A9-44A58AD1CE34}"/>
              </a:ext>
            </a:extLst>
          </p:cNvPr>
          <p:cNvCxnSpPr/>
          <p:nvPr userDrawn="1"/>
        </p:nvCxnSpPr>
        <p:spPr>
          <a:xfrm>
            <a:off x="419100" y="1535898"/>
            <a:ext cx="1135684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20624"/>
            <a:ext cx="11353800" cy="485360"/>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CC859D1B-B7F0-1511-8343-EE04E89E6153}"/>
              </a:ext>
            </a:extLst>
          </p:cNvPr>
          <p:cNvSpPr>
            <a:spLocks noGrp="1"/>
          </p:cNvSpPr>
          <p:nvPr>
            <p:ph idx="13"/>
          </p:nvPr>
        </p:nvSpPr>
        <p:spPr>
          <a:xfrm>
            <a:off x="419101" y="1704242"/>
            <a:ext cx="11353799" cy="44792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B2D2F54B-43FB-820B-13AD-5FD4E1E1D387}"/>
              </a:ext>
            </a:extLst>
          </p:cNvPr>
          <p:cNvSpPr>
            <a:spLocks noGrp="1"/>
          </p:cNvSpPr>
          <p:nvPr>
            <p:ph type="body" sz="quarter" idx="14"/>
          </p:nvPr>
        </p:nvSpPr>
        <p:spPr>
          <a:xfrm>
            <a:off x="419100" y="932093"/>
            <a:ext cx="11353800" cy="327025"/>
          </a:xfrm>
        </p:spPr>
        <p:txBody>
          <a:bodyPr/>
          <a:lstStyle>
            <a:lvl1pPr marL="0" indent="0">
              <a:buNone/>
              <a:defRPr>
                <a:solidFill>
                  <a:srgbClr val="6E6E6E"/>
                </a:solidFill>
              </a:defRPr>
            </a:lvl1pPr>
          </a:lstStyle>
          <a:p>
            <a:pPr lvl="0"/>
            <a:r>
              <a:rPr lang="en-US"/>
              <a:t>Click to edit Master text style</a:t>
            </a:r>
          </a:p>
        </p:txBody>
      </p:sp>
    </p:spTree>
    <p:extLst>
      <p:ext uri="{BB962C8B-B14F-4D97-AF65-F5344CB8AC3E}">
        <p14:creationId xmlns:p14="http://schemas.microsoft.com/office/powerpoint/2010/main" val="2191666192"/>
      </p:ext>
    </p:extLst>
  </p:cSld>
  <p:clrMapOvr>
    <a:masterClrMapping/>
  </p:clrMapOvr>
  <p:extLst>
    <p:ext uri="{DCECCB84-F9BA-43D5-87BE-67443E8EF086}">
      <p15:sldGuideLst xmlns:p15="http://schemas.microsoft.com/office/powerpoint/2012/main">
        <p15:guide id="2" orient="horz" pos="3864" userDrawn="1">
          <p15:clr>
            <a:srgbClr val="FBAE40"/>
          </p15:clr>
        </p15:guide>
        <p15:guide id="3" orient="horz" pos="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Col Content, Section Title, Subhea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cxnSp>
        <p:nvCxnSpPr>
          <p:cNvPr id="8" name="Straight Connector 7">
            <a:extLst>
              <a:ext uri="{FF2B5EF4-FFF2-40B4-BE49-F238E27FC236}">
                <a16:creationId xmlns:a16="http://schemas.microsoft.com/office/drawing/2014/main" id="{CB003861-BA01-D941-A9A9-44A58AD1CE34}"/>
              </a:ext>
            </a:extLst>
          </p:cNvPr>
          <p:cNvCxnSpPr/>
          <p:nvPr userDrawn="1"/>
        </p:nvCxnSpPr>
        <p:spPr>
          <a:xfrm>
            <a:off x="419100" y="1783038"/>
            <a:ext cx="1135684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685800"/>
            <a:ext cx="11353800" cy="485360"/>
          </a:xfrm>
        </p:spPr>
        <p:txBody>
          <a:bodyPr/>
          <a:lstStyle/>
          <a:p>
            <a:r>
              <a:rPr lang="en-US"/>
              <a:t>Click to edit Master title style</a:t>
            </a:r>
          </a:p>
        </p:txBody>
      </p:sp>
      <p:sp>
        <p:nvSpPr>
          <p:cNvPr id="5" name="Content Placeholder 2">
            <a:extLst>
              <a:ext uri="{FF2B5EF4-FFF2-40B4-BE49-F238E27FC236}">
                <a16:creationId xmlns:a16="http://schemas.microsoft.com/office/drawing/2014/main" id="{CC859D1B-B7F0-1511-8343-EE04E89E6153}"/>
              </a:ext>
            </a:extLst>
          </p:cNvPr>
          <p:cNvSpPr>
            <a:spLocks noGrp="1"/>
          </p:cNvSpPr>
          <p:nvPr>
            <p:ph idx="13"/>
          </p:nvPr>
        </p:nvSpPr>
        <p:spPr>
          <a:xfrm>
            <a:off x="419101" y="1951382"/>
            <a:ext cx="11353799" cy="422081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4">
            <a:extLst>
              <a:ext uri="{FF2B5EF4-FFF2-40B4-BE49-F238E27FC236}">
                <a16:creationId xmlns:a16="http://schemas.microsoft.com/office/drawing/2014/main" id="{B2D2F54B-43FB-820B-13AD-5FD4E1E1D387}"/>
              </a:ext>
            </a:extLst>
          </p:cNvPr>
          <p:cNvSpPr>
            <a:spLocks noGrp="1"/>
          </p:cNvSpPr>
          <p:nvPr>
            <p:ph type="body" sz="quarter" idx="14"/>
          </p:nvPr>
        </p:nvSpPr>
        <p:spPr>
          <a:xfrm>
            <a:off x="419100" y="1191590"/>
            <a:ext cx="11353800" cy="327025"/>
          </a:xfrm>
        </p:spPr>
        <p:txBody>
          <a:bodyPr/>
          <a:lstStyle>
            <a:lvl1pPr marL="0" indent="0">
              <a:buNone/>
              <a:defRPr>
                <a:solidFill>
                  <a:srgbClr val="6E6E6E"/>
                </a:solidFill>
              </a:defRPr>
            </a:lvl1pPr>
          </a:lstStyle>
          <a:p>
            <a:pPr lvl="0"/>
            <a:r>
              <a:rPr lang="en-US"/>
              <a:t>Click to edit Master text style</a:t>
            </a:r>
          </a:p>
        </p:txBody>
      </p:sp>
      <p:sp>
        <p:nvSpPr>
          <p:cNvPr id="3" name="Content Placeholder 4">
            <a:extLst>
              <a:ext uri="{FF2B5EF4-FFF2-40B4-BE49-F238E27FC236}">
                <a16:creationId xmlns:a16="http://schemas.microsoft.com/office/drawing/2014/main" id="{A8014B18-9D0F-4755-2F58-1D3D04C499E8}"/>
              </a:ext>
            </a:extLst>
          </p:cNvPr>
          <p:cNvSpPr>
            <a:spLocks noGrp="1"/>
          </p:cNvSpPr>
          <p:nvPr>
            <p:ph sz="quarter" idx="17" hasCustomPrompt="1"/>
          </p:nvPr>
        </p:nvSpPr>
        <p:spPr>
          <a:xfrm>
            <a:off x="419100" y="419100"/>
            <a:ext cx="5676900" cy="257175"/>
          </a:xfrm>
        </p:spPr>
        <p:txBody>
          <a:bodyPr/>
          <a:lstStyle>
            <a:lvl1pPr marL="0" indent="0">
              <a:buNone/>
              <a:defRPr sz="1400">
                <a:solidFill>
                  <a:schemeClr val="accent3"/>
                </a:solidFill>
              </a:defRPr>
            </a:lvl1pPr>
            <a:lvl2pPr>
              <a:defRPr sz="1400">
                <a:solidFill>
                  <a:schemeClr val="accent3"/>
                </a:solidFill>
              </a:defRPr>
            </a:lvl2pPr>
            <a:lvl3pPr>
              <a:defRPr sz="1400">
                <a:solidFill>
                  <a:schemeClr val="accent3"/>
                </a:solidFill>
              </a:defRPr>
            </a:lvl3pPr>
            <a:lvl4pPr>
              <a:defRPr sz="1400">
                <a:solidFill>
                  <a:schemeClr val="accent3"/>
                </a:solidFill>
              </a:defRPr>
            </a:lvl4pPr>
            <a:lvl5pPr>
              <a:defRPr sz="1400">
                <a:solidFill>
                  <a:schemeClr val="accent3"/>
                </a:solidFill>
              </a:defRPr>
            </a:lvl5pPr>
          </a:lstStyle>
          <a:p>
            <a:pPr lvl="0"/>
            <a:r>
              <a:rPr lang="en-US"/>
              <a:t>Click to edit section title</a:t>
            </a:r>
          </a:p>
        </p:txBody>
      </p:sp>
    </p:spTree>
    <p:extLst>
      <p:ext uri="{BB962C8B-B14F-4D97-AF65-F5344CB8AC3E}">
        <p14:creationId xmlns:p14="http://schemas.microsoft.com/office/powerpoint/2010/main" val="2211288589"/>
      </p:ext>
    </p:extLst>
  </p:cSld>
  <p:clrMapOvr>
    <a:masterClrMapping/>
  </p:clrMapOvr>
  <p:extLst>
    <p:ext uri="{DCECCB84-F9BA-43D5-87BE-67443E8EF086}">
      <p15:sldGuideLst xmlns:p15="http://schemas.microsoft.com/office/powerpoint/2012/main">
        <p15:guide id="2" orient="horz" pos="3864" userDrawn="1">
          <p15:clr>
            <a:srgbClr val="FBAE40"/>
          </p15:clr>
        </p15:guide>
        <p15:guide id="3" orient="horz" pos="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Col Tex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cxnSp>
        <p:nvCxnSpPr>
          <p:cNvPr id="7" name="Straight Connector 6">
            <a:extLst>
              <a:ext uri="{FF2B5EF4-FFF2-40B4-BE49-F238E27FC236}">
                <a16:creationId xmlns:a16="http://schemas.microsoft.com/office/drawing/2014/main" id="{21884D1F-F10C-1F41-A1F9-AB3ED21CE9A1}"/>
              </a:ext>
            </a:extLst>
          </p:cNvPr>
          <p:cNvCxnSpPr/>
          <p:nvPr userDrawn="1"/>
        </p:nvCxnSpPr>
        <p:spPr>
          <a:xfrm>
            <a:off x="416052" y="1167464"/>
            <a:ext cx="1135684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19100"/>
            <a:ext cx="8686800" cy="640080"/>
          </a:xfrm>
        </p:spPr>
        <p:txBody>
          <a:bodyPr/>
          <a:lstStyle/>
          <a:p>
            <a:r>
              <a:rPr lang="en-US"/>
              <a:t>Click to edit Master title style</a:t>
            </a:r>
          </a:p>
        </p:txBody>
      </p:sp>
      <p:sp>
        <p:nvSpPr>
          <p:cNvPr id="5" name="Text Placeholder 4">
            <a:extLst>
              <a:ext uri="{FF2B5EF4-FFF2-40B4-BE49-F238E27FC236}">
                <a16:creationId xmlns:a16="http://schemas.microsoft.com/office/drawing/2014/main" id="{F5E793D8-FBD6-FD41-9AD8-6FA31583F0B2}"/>
              </a:ext>
            </a:extLst>
          </p:cNvPr>
          <p:cNvSpPr>
            <a:spLocks noGrp="1"/>
          </p:cNvSpPr>
          <p:nvPr>
            <p:ph type="body" sz="quarter" idx="13"/>
          </p:nvPr>
        </p:nvSpPr>
        <p:spPr>
          <a:xfrm>
            <a:off x="419100" y="1333500"/>
            <a:ext cx="86868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98226596"/>
      </p:ext>
    </p:extLst>
  </p:cSld>
  <p:clrMapOvr>
    <a:masterClrMapping/>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guide id="8" pos="573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Col Content_Dk">
    <p:bg>
      <p:bgRef idx="1001">
        <a:schemeClr val="bg1"/>
      </p:bgRef>
    </p:bg>
    <p:spTree>
      <p:nvGrpSpPr>
        <p:cNvPr id="1" name=""/>
        <p:cNvGrpSpPr/>
        <p:nvPr/>
      </p:nvGrpSpPr>
      <p:grpSpPr>
        <a:xfrm>
          <a:off x="0" y="0"/>
          <a:ext cx="0" cy="0"/>
          <a:chOff x="0" y="0"/>
          <a:chExt cx="0" cy="0"/>
        </a:xfrm>
      </p:grpSpPr>
      <p:sp>
        <p:nvSpPr>
          <p:cNvPr id="6" name="Slide Number Placeholder 3"/>
          <p:cNvSpPr>
            <a:spLocks noGrp="1" noRot="1" noMove="1" noResize="1" noEditPoints="1" noAdjustHandles="1" noChangeArrowheads="1" noChangeShapeType="1"/>
          </p:cNvSpPr>
          <p:nvPr>
            <p:ph type="sldNum" sz="quarter" idx="12"/>
          </p:nvPr>
        </p:nvSpPr>
        <p:spPr/>
        <p:txBody>
          <a:bodyPr/>
          <a:lstStyle/>
          <a:p>
            <a:fld id="{8BCA0AAC-3FF7-9F4E-927B-E7A8B95BDA86}" type="slidenum">
              <a:rPr lang="en-US" smtClean="0"/>
              <a:t>‹#›</a:t>
            </a:fld>
            <a:endParaRPr lang="en-US"/>
          </a:p>
        </p:txBody>
      </p:sp>
      <p:grpSp>
        <p:nvGrpSpPr>
          <p:cNvPr id="8" name="Group 7">
            <a:extLst>
              <a:ext uri="{FF2B5EF4-FFF2-40B4-BE49-F238E27FC236}">
                <a16:creationId xmlns:a16="http://schemas.microsoft.com/office/drawing/2014/main" id="{0E721420-D294-807C-19A8-B40C8DB6338D}"/>
              </a:ext>
            </a:extLst>
          </p:cNvPr>
          <p:cNvGrpSpPr>
            <a:grpSpLocks noGrp="1" noUngrp="1" noRot="1" noMove="1" noResize="1"/>
          </p:cNvGrpSpPr>
          <p:nvPr userDrawn="1"/>
        </p:nvGrpSpPr>
        <p:grpSpPr>
          <a:xfrm>
            <a:off x="260350" y="6223000"/>
            <a:ext cx="1914525" cy="536575"/>
            <a:chOff x="260350" y="6223000"/>
            <a:chExt cx="1914525" cy="536575"/>
          </a:xfrm>
        </p:grpSpPr>
        <p:sp>
          <p:nvSpPr>
            <p:cNvPr id="5" name="Rectangle 4">
              <a:extLst>
                <a:ext uri="{FF2B5EF4-FFF2-40B4-BE49-F238E27FC236}">
                  <a16:creationId xmlns:a16="http://schemas.microsoft.com/office/drawing/2014/main" id="{AE3D3B03-2F9E-3B44-4F24-7644AAE627D1}"/>
                </a:ext>
              </a:extLst>
            </p:cNvPr>
            <p:cNvSpPr>
              <a:spLocks noGrp="1" noRot="1" noMove="1" noResize="1" noEditPoints="1" noAdjustHandles="1" noChangeArrowheads="1" noChangeShapeType="1"/>
            </p:cNvSpPr>
            <p:nvPr userDrawn="1"/>
          </p:nvSpPr>
          <p:spPr>
            <a:xfrm>
              <a:off x="260350" y="6223000"/>
              <a:ext cx="1914525" cy="5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4" name="Logo">
              <a:extLst>
                <a:ext uri="{FF2B5EF4-FFF2-40B4-BE49-F238E27FC236}">
                  <a16:creationId xmlns:a16="http://schemas.microsoft.com/office/drawing/2014/main" id="{B6E00B8A-9E07-F6FB-ED0A-6C2C81AE0E0E}"/>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grpSp>
      <p:cxnSp>
        <p:nvCxnSpPr>
          <p:cNvPr id="2" name="Straight Connector 1">
            <a:extLst>
              <a:ext uri="{FF2B5EF4-FFF2-40B4-BE49-F238E27FC236}">
                <a16:creationId xmlns:a16="http://schemas.microsoft.com/office/drawing/2014/main" id="{A2B9C13A-4C5B-3E91-EA22-8682A1A5A0E7}"/>
              </a:ext>
            </a:extLst>
          </p:cNvPr>
          <p:cNvCxnSpPr/>
          <p:nvPr userDrawn="1"/>
        </p:nvCxnSpPr>
        <p:spPr>
          <a:xfrm>
            <a:off x="419100" y="1166812"/>
            <a:ext cx="1135684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3458FF51-D7D5-FBE6-0DE6-DCAAEE03EEF0}"/>
              </a:ext>
            </a:extLst>
          </p:cNvPr>
          <p:cNvSpPr>
            <a:spLocks noGrp="1"/>
          </p:cNvSpPr>
          <p:nvPr>
            <p:ph type="title"/>
          </p:nvPr>
        </p:nvSpPr>
        <p:spPr>
          <a:xfrm>
            <a:off x="419100" y="419101"/>
            <a:ext cx="11353800" cy="640080"/>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5CBB6F89-EC98-4D89-DD27-6E05E8DD2096}"/>
              </a:ext>
            </a:extLst>
          </p:cNvPr>
          <p:cNvSpPr>
            <a:spLocks noGrp="1"/>
          </p:cNvSpPr>
          <p:nvPr>
            <p:ph idx="1"/>
          </p:nvPr>
        </p:nvSpPr>
        <p:spPr>
          <a:xfrm>
            <a:off x="419100" y="1333500"/>
            <a:ext cx="11353799"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363973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04">
          <p15:clr>
            <a:srgbClr val="FBAE40"/>
          </p15:clr>
        </p15:guide>
        <p15:guide id="2" orient="horz" pos="316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Col w Pictures, Subhea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cxnSp>
        <p:nvCxnSpPr>
          <p:cNvPr id="8" name="Straight Connector 7">
            <a:extLst>
              <a:ext uri="{FF2B5EF4-FFF2-40B4-BE49-F238E27FC236}">
                <a16:creationId xmlns:a16="http://schemas.microsoft.com/office/drawing/2014/main" id="{216ECF54-25E8-B04F-BDEA-82734A52BAF1}"/>
              </a:ext>
            </a:extLst>
          </p:cNvPr>
          <p:cNvCxnSpPr/>
          <p:nvPr userDrawn="1"/>
        </p:nvCxnSpPr>
        <p:spPr>
          <a:xfrm>
            <a:off x="419100" y="3905330"/>
            <a:ext cx="267004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FCC347E-C5B5-CD41-881E-38B7D4B5F92F}"/>
              </a:ext>
            </a:extLst>
          </p:cNvPr>
          <p:cNvCxnSpPr/>
          <p:nvPr userDrawn="1"/>
        </p:nvCxnSpPr>
        <p:spPr>
          <a:xfrm>
            <a:off x="3313684" y="3905330"/>
            <a:ext cx="267004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4CE82B-F847-5C45-92E5-28D3587E2AEF}"/>
              </a:ext>
            </a:extLst>
          </p:cNvPr>
          <p:cNvCxnSpPr/>
          <p:nvPr userDrawn="1"/>
        </p:nvCxnSpPr>
        <p:spPr>
          <a:xfrm>
            <a:off x="6208268" y="3905330"/>
            <a:ext cx="267004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CA86432-788A-C24D-AF93-02478E06E8C2}"/>
              </a:ext>
            </a:extLst>
          </p:cNvPr>
          <p:cNvCxnSpPr/>
          <p:nvPr userDrawn="1"/>
        </p:nvCxnSpPr>
        <p:spPr>
          <a:xfrm>
            <a:off x="9102852" y="3905330"/>
            <a:ext cx="267004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20624"/>
            <a:ext cx="11353800" cy="485361"/>
          </a:xfrm>
        </p:spPr>
        <p:txBody>
          <a:bodyPr/>
          <a:lstStyle/>
          <a:p>
            <a:r>
              <a:rPr lang="en-US"/>
              <a:t>Click to edit Master title style</a:t>
            </a:r>
          </a:p>
        </p:txBody>
      </p:sp>
      <p:sp>
        <p:nvSpPr>
          <p:cNvPr id="15" name="Picture Placeholder 16">
            <a:extLst>
              <a:ext uri="{FF2B5EF4-FFF2-40B4-BE49-F238E27FC236}">
                <a16:creationId xmlns:a16="http://schemas.microsoft.com/office/drawing/2014/main" id="{C6F8A0E7-7971-7245-B3CD-CE096C20D66C}"/>
              </a:ext>
            </a:extLst>
          </p:cNvPr>
          <p:cNvSpPr>
            <a:spLocks noGrp="1"/>
          </p:cNvSpPr>
          <p:nvPr>
            <p:ph type="pic" sz="quarter" idx="11" hasCustomPrompt="1"/>
          </p:nvPr>
        </p:nvSpPr>
        <p:spPr>
          <a:xfrm>
            <a:off x="419100" y="1565990"/>
            <a:ext cx="2667000" cy="1981200"/>
          </a:xfrm>
          <a:solidFill>
            <a:srgbClr val="6E6E6E"/>
          </a:solidFill>
        </p:spPr>
        <p:txBody>
          <a:bodyPr/>
          <a:lstStyle>
            <a:lvl1pPr marL="0" indent="0">
              <a:buNone/>
              <a:defRPr>
                <a:solidFill>
                  <a:schemeClr val="bg1"/>
                </a:solidFill>
              </a:defRPr>
            </a:lvl1pPr>
          </a:lstStyle>
          <a:p>
            <a:pPr marL="0" marR="0" lvl="0" indent="0" algn="l" defTabSz="914400" rtl="0" eaLnBrk="1" fontAlgn="auto" latinLnBrk="0" hangingPunct="1">
              <a:lnSpc>
                <a:spcPct val="100000"/>
              </a:lnSpc>
              <a:spcBef>
                <a:spcPts val="0"/>
              </a:spcBef>
              <a:spcAft>
                <a:spcPts val="800"/>
              </a:spcAft>
              <a:buClr>
                <a:schemeClr val="tx1"/>
              </a:buClr>
              <a:buSzTx/>
              <a:buFont typeface="Arial" panose="020B0604020202020204" pitchFamily="34" charset="0"/>
              <a:buNone/>
              <a:tabLst/>
              <a:defRPr/>
            </a:pPr>
            <a:r>
              <a:rPr lang="en-US"/>
              <a:t>Click icon to add picture</a:t>
            </a:r>
            <a:br>
              <a:rPr lang="en-US"/>
            </a:br>
            <a:r>
              <a:rPr lang="en-US"/>
              <a:t>Add descriptive alt text</a:t>
            </a:r>
          </a:p>
        </p:txBody>
      </p:sp>
      <p:sp>
        <p:nvSpPr>
          <p:cNvPr id="16" name="Picture Placeholder 16">
            <a:extLst>
              <a:ext uri="{FF2B5EF4-FFF2-40B4-BE49-F238E27FC236}">
                <a16:creationId xmlns:a16="http://schemas.microsoft.com/office/drawing/2014/main" id="{B315A154-364D-9B4C-A4A9-D040C0758487}"/>
              </a:ext>
            </a:extLst>
          </p:cNvPr>
          <p:cNvSpPr>
            <a:spLocks noGrp="1"/>
          </p:cNvSpPr>
          <p:nvPr>
            <p:ph type="pic" sz="quarter" idx="16" hasCustomPrompt="1"/>
          </p:nvPr>
        </p:nvSpPr>
        <p:spPr>
          <a:xfrm>
            <a:off x="3314700" y="1565990"/>
            <a:ext cx="2667000" cy="1981200"/>
          </a:xfrm>
          <a:solidFill>
            <a:srgbClr val="6E6E6E"/>
          </a:solidFill>
        </p:spPr>
        <p:txBody>
          <a:bodyPr/>
          <a:lstStyle>
            <a:lvl1pPr marL="0" indent="0">
              <a:buNone/>
              <a:defRPr>
                <a:solidFill>
                  <a:schemeClr val="bg1"/>
                </a:solidFill>
              </a:defRPr>
            </a:lvl1pPr>
          </a:lstStyle>
          <a:p>
            <a:pPr marL="0" marR="0" lvl="0" indent="0" algn="l" defTabSz="914400" rtl="0" eaLnBrk="1" fontAlgn="auto" latinLnBrk="0" hangingPunct="1">
              <a:lnSpc>
                <a:spcPct val="100000"/>
              </a:lnSpc>
              <a:spcBef>
                <a:spcPts val="0"/>
              </a:spcBef>
              <a:spcAft>
                <a:spcPts val="800"/>
              </a:spcAft>
              <a:buClr>
                <a:schemeClr val="tx1"/>
              </a:buClr>
              <a:buSzTx/>
              <a:buFont typeface="Arial" panose="020B0604020202020204" pitchFamily="34" charset="0"/>
              <a:buNone/>
              <a:tabLst/>
              <a:defRPr/>
            </a:pPr>
            <a:r>
              <a:rPr lang="en-US"/>
              <a:t>Click icon to add picture</a:t>
            </a:r>
            <a:br>
              <a:rPr lang="en-US"/>
            </a:br>
            <a:r>
              <a:rPr lang="en-US"/>
              <a:t>Add descriptive alt text</a:t>
            </a:r>
          </a:p>
        </p:txBody>
      </p:sp>
      <p:sp>
        <p:nvSpPr>
          <p:cNvPr id="17" name="Picture Placeholder 16">
            <a:extLst>
              <a:ext uri="{FF2B5EF4-FFF2-40B4-BE49-F238E27FC236}">
                <a16:creationId xmlns:a16="http://schemas.microsoft.com/office/drawing/2014/main" id="{0FC68577-A3D0-3B4E-B52F-B0388BA87F6C}"/>
              </a:ext>
            </a:extLst>
          </p:cNvPr>
          <p:cNvSpPr>
            <a:spLocks noGrp="1"/>
          </p:cNvSpPr>
          <p:nvPr>
            <p:ph type="pic" sz="quarter" idx="17" hasCustomPrompt="1"/>
          </p:nvPr>
        </p:nvSpPr>
        <p:spPr>
          <a:xfrm>
            <a:off x="6210300" y="1565990"/>
            <a:ext cx="2667000" cy="1981200"/>
          </a:xfrm>
          <a:solidFill>
            <a:srgbClr val="6E6E6E"/>
          </a:solidFill>
        </p:spPr>
        <p:txBody>
          <a:bodyPr/>
          <a:lstStyle>
            <a:lvl1pPr marL="0" indent="0">
              <a:buNone/>
              <a:defRPr>
                <a:solidFill>
                  <a:schemeClr val="bg1"/>
                </a:solidFill>
              </a:defRPr>
            </a:lvl1pPr>
          </a:lstStyle>
          <a:p>
            <a:pPr marL="0" marR="0" lvl="0" indent="0" algn="l" defTabSz="914400" rtl="0" eaLnBrk="1" fontAlgn="auto" latinLnBrk="0" hangingPunct="1">
              <a:lnSpc>
                <a:spcPct val="100000"/>
              </a:lnSpc>
              <a:spcBef>
                <a:spcPts val="0"/>
              </a:spcBef>
              <a:spcAft>
                <a:spcPts val="800"/>
              </a:spcAft>
              <a:buClr>
                <a:schemeClr val="tx1"/>
              </a:buClr>
              <a:buSzTx/>
              <a:buFont typeface="Arial" panose="020B0604020202020204" pitchFamily="34" charset="0"/>
              <a:buNone/>
              <a:tabLst/>
              <a:defRPr/>
            </a:pPr>
            <a:r>
              <a:rPr lang="en-US"/>
              <a:t>Click icon to add picture</a:t>
            </a:r>
            <a:br>
              <a:rPr lang="en-US"/>
            </a:br>
            <a:r>
              <a:rPr lang="en-US"/>
              <a:t>Add descriptive alt text</a:t>
            </a:r>
          </a:p>
        </p:txBody>
      </p:sp>
      <p:sp>
        <p:nvSpPr>
          <p:cNvPr id="18" name="Picture Placeholder 16">
            <a:extLst>
              <a:ext uri="{FF2B5EF4-FFF2-40B4-BE49-F238E27FC236}">
                <a16:creationId xmlns:a16="http://schemas.microsoft.com/office/drawing/2014/main" id="{2D5BBD15-4A27-9942-AD18-18D7579666EF}"/>
              </a:ext>
            </a:extLst>
          </p:cNvPr>
          <p:cNvSpPr>
            <a:spLocks noGrp="1"/>
          </p:cNvSpPr>
          <p:nvPr>
            <p:ph type="pic" sz="quarter" idx="18" hasCustomPrompt="1"/>
          </p:nvPr>
        </p:nvSpPr>
        <p:spPr>
          <a:xfrm>
            <a:off x="9105900" y="1565990"/>
            <a:ext cx="2667000" cy="1981200"/>
          </a:xfrm>
          <a:solidFill>
            <a:srgbClr val="6E6E6E"/>
          </a:solidFill>
        </p:spPr>
        <p:txBody>
          <a:bodyPr/>
          <a:lstStyle>
            <a:lvl1pPr marL="0" indent="0">
              <a:buNone/>
              <a:defRPr>
                <a:solidFill>
                  <a:schemeClr val="bg1"/>
                </a:solidFill>
              </a:defRPr>
            </a:lvl1pPr>
          </a:lstStyle>
          <a:p>
            <a:pPr marL="0" marR="0" lvl="0" indent="0" algn="l" defTabSz="914400" rtl="0" eaLnBrk="1" fontAlgn="auto" latinLnBrk="0" hangingPunct="1">
              <a:lnSpc>
                <a:spcPct val="100000"/>
              </a:lnSpc>
              <a:spcBef>
                <a:spcPts val="0"/>
              </a:spcBef>
              <a:spcAft>
                <a:spcPts val="800"/>
              </a:spcAft>
              <a:buClr>
                <a:schemeClr val="tx1"/>
              </a:buClr>
              <a:buSzTx/>
              <a:buFont typeface="Arial" panose="020B0604020202020204" pitchFamily="34" charset="0"/>
              <a:buNone/>
              <a:tabLst/>
              <a:defRPr/>
            </a:pPr>
            <a:r>
              <a:rPr lang="en-US"/>
              <a:t>Click icon to add picture</a:t>
            </a:r>
            <a:br>
              <a:rPr lang="en-US"/>
            </a:br>
            <a:r>
              <a:rPr lang="en-US"/>
              <a:t>Add descriptive alt text</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p:nvPr>
        </p:nvSpPr>
        <p:spPr>
          <a:xfrm>
            <a:off x="419100" y="4080591"/>
            <a:ext cx="2667000" cy="20607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7" name="Content Placeholder 2">
            <a:extLst>
              <a:ext uri="{FF2B5EF4-FFF2-40B4-BE49-F238E27FC236}">
                <a16:creationId xmlns:a16="http://schemas.microsoft.com/office/drawing/2014/main" id="{50798142-22C7-9B47-A99E-6D754A82EBD5}"/>
              </a:ext>
            </a:extLst>
          </p:cNvPr>
          <p:cNvSpPr>
            <a:spLocks noGrp="1"/>
          </p:cNvSpPr>
          <p:nvPr>
            <p:ph idx="13"/>
          </p:nvPr>
        </p:nvSpPr>
        <p:spPr>
          <a:xfrm>
            <a:off x="3314700" y="4080591"/>
            <a:ext cx="2667000" cy="20607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Content Placeholder 2">
            <a:extLst>
              <a:ext uri="{FF2B5EF4-FFF2-40B4-BE49-F238E27FC236}">
                <a16:creationId xmlns:a16="http://schemas.microsoft.com/office/drawing/2014/main" id="{7362C9D8-811C-CA41-855A-396F9F4D71E3}"/>
              </a:ext>
            </a:extLst>
          </p:cNvPr>
          <p:cNvSpPr>
            <a:spLocks noGrp="1"/>
          </p:cNvSpPr>
          <p:nvPr>
            <p:ph idx="14"/>
          </p:nvPr>
        </p:nvSpPr>
        <p:spPr>
          <a:xfrm>
            <a:off x="6210300" y="4080591"/>
            <a:ext cx="2667000" cy="20607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1" name="Content Placeholder 2">
            <a:extLst>
              <a:ext uri="{FF2B5EF4-FFF2-40B4-BE49-F238E27FC236}">
                <a16:creationId xmlns:a16="http://schemas.microsoft.com/office/drawing/2014/main" id="{58FE96CE-7FE4-F948-81FB-D55B4D2093CD}"/>
              </a:ext>
            </a:extLst>
          </p:cNvPr>
          <p:cNvSpPr>
            <a:spLocks noGrp="1"/>
          </p:cNvSpPr>
          <p:nvPr>
            <p:ph idx="15"/>
          </p:nvPr>
        </p:nvSpPr>
        <p:spPr>
          <a:xfrm>
            <a:off x="9105900" y="4080591"/>
            <a:ext cx="2667000" cy="2060716"/>
          </a:xfrm>
          <a:noFill/>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4">
            <a:extLst>
              <a:ext uri="{FF2B5EF4-FFF2-40B4-BE49-F238E27FC236}">
                <a16:creationId xmlns:a16="http://schemas.microsoft.com/office/drawing/2014/main" id="{85A7C8E9-8595-07F7-E432-933C4091794F}"/>
              </a:ext>
            </a:extLst>
          </p:cNvPr>
          <p:cNvSpPr>
            <a:spLocks noGrp="1"/>
          </p:cNvSpPr>
          <p:nvPr>
            <p:ph type="body" sz="quarter" idx="19"/>
          </p:nvPr>
        </p:nvSpPr>
        <p:spPr>
          <a:xfrm>
            <a:off x="419100" y="922158"/>
            <a:ext cx="11358770" cy="327025"/>
          </a:xfrm>
        </p:spPr>
        <p:txBody>
          <a:bodyPr/>
          <a:lstStyle>
            <a:lvl1pPr marL="0" indent="0">
              <a:buNone/>
              <a:defRPr>
                <a:solidFill>
                  <a:srgbClr val="6E6E6E"/>
                </a:solidFill>
              </a:defRPr>
            </a:lvl1pPr>
          </a:lstStyle>
          <a:p>
            <a:pPr lvl="0"/>
            <a:r>
              <a:rPr lang="en-US"/>
              <a:t>Click to edit Master text style</a:t>
            </a:r>
          </a:p>
        </p:txBody>
      </p:sp>
    </p:spTree>
    <p:extLst>
      <p:ext uri="{BB962C8B-B14F-4D97-AF65-F5344CB8AC3E}">
        <p14:creationId xmlns:p14="http://schemas.microsoft.com/office/powerpoint/2010/main" val="1935103279"/>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3864">
          <p15:clr>
            <a:srgbClr val="FBAE40"/>
          </p15:clr>
        </p15:guide>
        <p15:guide id="3" pos="3912">
          <p15:clr>
            <a:srgbClr val="FBAE40"/>
          </p15:clr>
        </p15:guide>
        <p15:guide id="4" pos="3768">
          <p15:clr>
            <a:srgbClr val="FBAE40"/>
          </p15:clr>
        </p15:guide>
        <p15:guide id="5" pos="1944">
          <p15:clr>
            <a:srgbClr val="FBAE40"/>
          </p15:clr>
        </p15:guide>
        <p15:guide id="6" pos="2088">
          <p15:clr>
            <a:srgbClr val="FBAE40"/>
          </p15:clr>
        </p15:guide>
        <p15:guide id="7" pos="5592">
          <p15:clr>
            <a:srgbClr val="FBAE40"/>
          </p15:clr>
        </p15:guide>
        <p15:guide id="8" pos="5736">
          <p15:clr>
            <a:srgbClr val="FBAE40"/>
          </p15:clr>
        </p15:guide>
        <p15:guide id="9" orient="horz" pos="1992">
          <p15:clr>
            <a:srgbClr val="FBAE40"/>
          </p15:clr>
        </p15:guide>
        <p15:guide id="10" orient="horz" pos="23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Col 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hasCustomPrompt="1"/>
          </p:nvPr>
        </p:nvSpPr>
        <p:spPr>
          <a:xfrm>
            <a:off x="419100" y="1181100"/>
            <a:ext cx="11353799" cy="4953000"/>
          </a:xfrm>
          <a:noFill/>
        </p:spPr>
        <p:txBody>
          <a:bodyPr/>
          <a:lstStyle>
            <a:lvl1pPr marL="914400" indent="-914400">
              <a:spcAft>
                <a:spcPts val="800"/>
              </a:spcAft>
              <a:buNone/>
              <a:defRPr sz="3200"/>
            </a:lvl1pPr>
            <a:lvl2pPr marL="914400" indent="0">
              <a:buNone/>
              <a:defRPr sz="2200"/>
            </a:lvl2pPr>
            <a:lvl3pPr marL="1078992">
              <a:defRPr/>
            </a:lvl3pPr>
            <a:lvl4pPr marL="1257300" indent="-164592">
              <a:tabLst/>
              <a:defRPr/>
            </a:lvl4pPr>
            <a:lvl5pPr marL="922338" indent="0">
              <a:buNone/>
              <a:tabLst/>
              <a:defRPr sz="1400" i="1"/>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6692598"/>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386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w Content_Grey bkgd, no ru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7989A6-DB11-5772-7EFC-92CE91C9830F}"/>
              </a:ext>
            </a:extLst>
          </p:cNvPr>
          <p:cNvSpPr/>
          <p:nvPr userDrawn="1"/>
        </p:nvSpPr>
        <p:spPr>
          <a:xfrm flipH="1">
            <a:off x="14868" y="1"/>
            <a:ext cx="12177132" cy="6857998"/>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4" name="Slide Number Placeholder 3">
            <a:extLst>
              <a:ext uri="{FF2B5EF4-FFF2-40B4-BE49-F238E27FC236}">
                <a16:creationId xmlns:a16="http://schemas.microsoft.com/office/drawing/2014/main" id="{1E7219AB-13BE-6D47-9807-1AFD1E99E054}"/>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pic>
        <p:nvPicPr>
          <p:cNvPr id="3" name="Logo">
            <a:extLst>
              <a:ext uri="{FF2B5EF4-FFF2-40B4-BE49-F238E27FC236}">
                <a16:creationId xmlns:a16="http://schemas.microsoft.com/office/drawing/2014/main" id="{5DCEA408-08A8-BD80-77DF-D3A5D9D6E880}"/>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419100" y="6330950"/>
            <a:ext cx="1316736" cy="328391"/>
          </a:xfrm>
          <a:prstGeom prst="rect">
            <a:avLst/>
          </a:prstGeom>
        </p:spPr>
      </p:pic>
      <p:sp>
        <p:nvSpPr>
          <p:cNvPr id="5" name="Copyright">
            <a:extLst>
              <a:ext uri="{FF2B5EF4-FFF2-40B4-BE49-F238E27FC236}">
                <a16:creationId xmlns:a16="http://schemas.microsoft.com/office/drawing/2014/main" id="{74BCE716-373F-F520-45E2-40B494DA0729}"/>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t>© </a:t>
            </a:r>
            <a:r>
              <a:rPr lang="en-US" sz="800" err="1"/>
              <a:t>Solventum</a:t>
            </a:r>
            <a:r>
              <a:rPr lang="en-US" sz="800"/>
              <a:t> 2024. All rights reserved.</a:t>
            </a:r>
          </a:p>
        </p:txBody>
      </p:sp>
      <p:sp>
        <p:nvSpPr>
          <p:cNvPr id="6" name="Title 1">
            <a:extLst>
              <a:ext uri="{FF2B5EF4-FFF2-40B4-BE49-F238E27FC236}">
                <a16:creationId xmlns:a16="http://schemas.microsoft.com/office/drawing/2014/main" id="{E2F702B5-E17C-458B-F535-C99B2BEFA17F}"/>
              </a:ext>
            </a:extLst>
          </p:cNvPr>
          <p:cNvSpPr>
            <a:spLocks noGrp="1"/>
          </p:cNvSpPr>
          <p:nvPr>
            <p:ph type="title"/>
          </p:nvPr>
        </p:nvSpPr>
        <p:spPr>
          <a:xfrm>
            <a:off x="419100" y="419101"/>
            <a:ext cx="11353800" cy="640080"/>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4A1A2F56-A1A0-DF0B-8683-9AAE188F3D57}"/>
              </a:ext>
            </a:extLst>
          </p:cNvPr>
          <p:cNvSpPr>
            <a:spLocks noGrp="1"/>
          </p:cNvSpPr>
          <p:nvPr>
            <p:ph idx="1"/>
          </p:nvPr>
        </p:nvSpPr>
        <p:spPr>
          <a:xfrm>
            <a:off x="419100" y="1333500"/>
            <a:ext cx="11353799"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125970"/>
      </p:ext>
    </p:extLst>
  </p:cSld>
  <p:clrMapOvr>
    <a:masterClrMapping/>
  </p:clrMapOvr>
  <p:extLst>
    <p:ext uri="{DCECCB84-F9BA-43D5-87BE-67443E8EF086}">
      <p15:sldGuideLst xmlns:p15="http://schemas.microsoft.com/office/powerpoint/2012/main">
        <p15:guide id="1" orient="horz" pos="3864">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w Content_grey sidebar, no ru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07989A6-DB11-5772-7EFC-92CE91C9830F}"/>
              </a:ext>
            </a:extLst>
          </p:cNvPr>
          <p:cNvSpPr/>
          <p:nvPr userDrawn="1"/>
        </p:nvSpPr>
        <p:spPr>
          <a:xfrm>
            <a:off x="8143872" y="1"/>
            <a:ext cx="4048127" cy="6857998"/>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4" name="Slide Number Placeholder 3">
            <a:extLst>
              <a:ext uri="{FF2B5EF4-FFF2-40B4-BE49-F238E27FC236}">
                <a16:creationId xmlns:a16="http://schemas.microsoft.com/office/drawing/2014/main" id="{1E7219AB-13BE-6D47-9807-1AFD1E99E054}"/>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5" name="Title 1">
            <a:extLst>
              <a:ext uri="{FF2B5EF4-FFF2-40B4-BE49-F238E27FC236}">
                <a16:creationId xmlns:a16="http://schemas.microsoft.com/office/drawing/2014/main" id="{5152BC27-684D-3F69-F543-1C6CEBA71527}"/>
              </a:ext>
            </a:extLst>
          </p:cNvPr>
          <p:cNvSpPr>
            <a:spLocks noGrp="1"/>
          </p:cNvSpPr>
          <p:nvPr>
            <p:ph type="title"/>
          </p:nvPr>
        </p:nvSpPr>
        <p:spPr>
          <a:xfrm>
            <a:off x="419100" y="419101"/>
            <a:ext cx="7502028" cy="640080"/>
          </a:xfrm>
        </p:spPr>
        <p:txBody>
          <a:bodyPr/>
          <a:lstStyle/>
          <a:p>
            <a:r>
              <a:rPr lang="en-US"/>
              <a:t>Click to edit Master title style</a:t>
            </a:r>
          </a:p>
        </p:txBody>
      </p:sp>
      <p:sp>
        <p:nvSpPr>
          <p:cNvPr id="6" name="Copyright">
            <a:extLst>
              <a:ext uri="{FF2B5EF4-FFF2-40B4-BE49-F238E27FC236}">
                <a16:creationId xmlns:a16="http://schemas.microsoft.com/office/drawing/2014/main" id="{0DFA1A35-6927-B36B-CB45-74FDEA392681}"/>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t>© </a:t>
            </a:r>
            <a:r>
              <a:rPr lang="en-US" sz="800" err="1"/>
              <a:t>Solventum</a:t>
            </a:r>
            <a:r>
              <a:rPr lang="en-US" sz="800"/>
              <a:t> 2024. All rights reserved.</a:t>
            </a:r>
          </a:p>
        </p:txBody>
      </p:sp>
      <p:sp>
        <p:nvSpPr>
          <p:cNvPr id="7" name="Content Placeholder 2">
            <a:extLst>
              <a:ext uri="{FF2B5EF4-FFF2-40B4-BE49-F238E27FC236}">
                <a16:creationId xmlns:a16="http://schemas.microsoft.com/office/drawing/2014/main" id="{43D29327-A077-F7A1-49AF-6AFC33DE1569}"/>
              </a:ext>
            </a:extLst>
          </p:cNvPr>
          <p:cNvSpPr>
            <a:spLocks noGrp="1"/>
          </p:cNvSpPr>
          <p:nvPr>
            <p:ph idx="1"/>
          </p:nvPr>
        </p:nvSpPr>
        <p:spPr>
          <a:xfrm>
            <a:off x="419101" y="1333500"/>
            <a:ext cx="7502028"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0949757"/>
      </p:ext>
    </p:extLst>
  </p:cSld>
  <p:clrMapOvr>
    <a:masterClrMapping/>
  </p:clrMapOvr>
  <p:extLst>
    <p:ext uri="{DCECCB84-F9BA-43D5-87BE-67443E8EF086}">
      <p15:sldGuideLst xmlns:p15="http://schemas.microsoft.com/office/powerpoint/2012/main">
        <p15:guide id="1" orient="horz" pos="386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 Sidebar_w 1/3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5F70345-6C07-CE9F-1C23-B30A41187645}"/>
              </a:ext>
            </a:extLst>
          </p:cNvPr>
          <p:cNvSpPr>
            <a:spLocks/>
          </p:cNvSpPr>
          <p:nvPr userDrawn="1"/>
        </p:nvSpPr>
        <p:spPr>
          <a:xfrm>
            <a:off x="8143873" y="0"/>
            <a:ext cx="4048127"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 name="Picture Placeholder 16">
            <a:extLst>
              <a:ext uri="{FF2B5EF4-FFF2-40B4-BE49-F238E27FC236}">
                <a16:creationId xmlns:a16="http://schemas.microsoft.com/office/drawing/2014/main" id="{4143DE78-7E5D-24D3-C009-4B736930813B}"/>
              </a:ext>
            </a:extLst>
          </p:cNvPr>
          <p:cNvSpPr>
            <a:spLocks noGrp="1"/>
          </p:cNvSpPr>
          <p:nvPr>
            <p:ph type="pic" sz="quarter" idx="11" hasCustomPrompt="1"/>
          </p:nvPr>
        </p:nvSpPr>
        <p:spPr>
          <a:xfrm>
            <a:off x="8143874" y="0"/>
            <a:ext cx="4048125" cy="2286000"/>
          </a:xfrm>
          <a:solidFill>
            <a:srgbClr val="6E6E6E"/>
          </a:solidFill>
        </p:spPr>
        <p:txBody>
          <a:bodyPr/>
          <a:lstStyle>
            <a:lvl1pPr marL="0" indent="0" algn="ctr">
              <a:buNone/>
              <a:defRPr>
                <a:solidFill>
                  <a:schemeClr val="tx1"/>
                </a:solidFill>
              </a:defRPr>
            </a:lvl1pPr>
          </a:lstStyle>
          <a:p>
            <a:pPr marL="0" marR="0" lvl="0" indent="0" algn="ctr" defTabSz="914400" rtl="0" eaLnBrk="1" fontAlgn="auto" latinLnBrk="0" hangingPunct="1">
              <a:lnSpc>
                <a:spcPct val="100000"/>
              </a:lnSpc>
              <a:spcBef>
                <a:spcPts val="0"/>
              </a:spcBef>
              <a:spcAft>
                <a:spcPts val="800"/>
              </a:spcAft>
              <a:buClr>
                <a:schemeClr val="tx1"/>
              </a:buClr>
              <a:buSzTx/>
              <a:buFont typeface="Arial" panose="020B0604020202020204" pitchFamily="34" charset="0"/>
              <a:buNone/>
              <a:tabLst/>
              <a:defRPr/>
            </a:pPr>
            <a:r>
              <a:rPr lang="en-US"/>
              <a:t>Click icon to add picture</a:t>
            </a:r>
            <a:br>
              <a:rPr lang="en-US"/>
            </a:br>
            <a:r>
              <a:rPr lang="en-US"/>
              <a:t>Copyright and slide number</a:t>
            </a:r>
            <a:br>
              <a:rPr lang="en-US"/>
            </a:br>
            <a:r>
              <a:rPr lang="en-US"/>
              <a:t>must sit on top of picture</a:t>
            </a:r>
            <a:br>
              <a:rPr lang="en-US"/>
            </a:br>
            <a:r>
              <a:rPr lang="en-US"/>
              <a:t>Add descriptive alt text</a:t>
            </a:r>
          </a:p>
        </p:txBody>
      </p:sp>
      <p:sp>
        <p:nvSpPr>
          <p:cNvPr id="6" name="Title 1">
            <a:extLst>
              <a:ext uri="{FF2B5EF4-FFF2-40B4-BE49-F238E27FC236}">
                <a16:creationId xmlns:a16="http://schemas.microsoft.com/office/drawing/2014/main" id="{DABCA126-172C-8215-5B54-641987A6FD75}"/>
              </a:ext>
            </a:extLst>
          </p:cNvPr>
          <p:cNvSpPr>
            <a:spLocks noGrp="1"/>
          </p:cNvSpPr>
          <p:nvPr>
            <p:ph type="title"/>
          </p:nvPr>
        </p:nvSpPr>
        <p:spPr>
          <a:xfrm>
            <a:off x="419100" y="419101"/>
            <a:ext cx="7227794" cy="640080"/>
          </a:xfrm>
        </p:spPr>
        <p:txBody>
          <a:bodyPr/>
          <a:lstStyle/>
          <a:p>
            <a:r>
              <a:rPr lang="en-US"/>
              <a:t>Click to edit Master title style</a:t>
            </a:r>
          </a:p>
        </p:txBody>
      </p:sp>
      <p:sp>
        <p:nvSpPr>
          <p:cNvPr id="3" name="Content Placeholder 4">
            <a:extLst>
              <a:ext uri="{FF2B5EF4-FFF2-40B4-BE49-F238E27FC236}">
                <a16:creationId xmlns:a16="http://schemas.microsoft.com/office/drawing/2014/main" id="{C2AB0A4E-2D4C-EB58-967D-9AF7B07F2CEF}"/>
              </a:ext>
            </a:extLst>
          </p:cNvPr>
          <p:cNvSpPr>
            <a:spLocks noGrp="1"/>
          </p:cNvSpPr>
          <p:nvPr>
            <p:ph sz="quarter" idx="17"/>
          </p:nvPr>
        </p:nvSpPr>
        <p:spPr>
          <a:xfrm>
            <a:off x="8365625" y="2514454"/>
            <a:ext cx="3604621" cy="3932557"/>
          </a:xfr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pyright">
            <a:extLst>
              <a:ext uri="{FF2B5EF4-FFF2-40B4-BE49-F238E27FC236}">
                <a16:creationId xmlns:a16="http://schemas.microsoft.com/office/drawing/2014/main" id="{46AAEDA3-3848-0C4D-72D9-995AB6F7DE28}"/>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bg1"/>
                </a:solidFill>
              </a:rPr>
              <a:t>© Solventum 2024. All rights reserved.</a:t>
            </a:r>
          </a:p>
        </p:txBody>
      </p:sp>
      <p:sp>
        <p:nvSpPr>
          <p:cNvPr id="10" name="Slide Number Placeholder 5">
            <a:extLst>
              <a:ext uri="{FF2B5EF4-FFF2-40B4-BE49-F238E27FC236}">
                <a16:creationId xmlns:a16="http://schemas.microsoft.com/office/drawing/2014/main" id="{EF84F279-FF7E-9FC5-AA3A-C8B65C136F03}"/>
              </a:ext>
            </a:extLst>
          </p:cNvPr>
          <p:cNvSpPr>
            <a:spLocks noGrp="1" noRot="1" noMove="1" noResize="1" noEditPoints="1" noAdjustHandles="1" noChangeArrowheads="1" noChangeShapeType="1"/>
          </p:cNvSpPr>
          <p:nvPr>
            <p:ph type="sldNum" sz="quarter" idx="4"/>
          </p:nvPr>
        </p:nvSpPr>
        <p:spPr>
          <a:xfrm>
            <a:off x="11360150" y="6442074"/>
            <a:ext cx="412751" cy="196851"/>
          </a:xfrm>
          <a:prstGeom prst="rect">
            <a:avLst/>
          </a:prstGeom>
          <a:noFill/>
          <a:ln>
            <a:noFill/>
          </a:ln>
        </p:spPr>
        <p:txBody>
          <a:bodyPr vert="horz" wrap="none" lIns="0" tIns="0" rIns="0" bIns="0" rtlCol="0" anchor="t" anchorCtr="0"/>
          <a:lstStyle>
            <a:lvl1pPr algn="r">
              <a:defRPr sz="900">
                <a:solidFill>
                  <a:schemeClr val="bg1"/>
                </a:solidFill>
              </a:defRPr>
            </a:lvl1pPr>
          </a:lstStyle>
          <a:p>
            <a:fld id="{97EC095B-0AB9-C644-869C-164FC9505E1F}" type="slidenum">
              <a:rPr lang="en-US" smtClean="0"/>
              <a:pPr/>
              <a:t>‹#›</a:t>
            </a:fld>
            <a:endParaRPr lang="en-US"/>
          </a:p>
        </p:txBody>
      </p:sp>
    </p:spTree>
    <p:extLst>
      <p:ext uri="{BB962C8B-B14F-4D97-AF65-F5344CB8AC3E}">
        <p14:creationId xmlns:p14="http://schemas.microsoft.com/office/powerpoint/2010/main" val="72000276"/>
      </p:ext>
    </p:extLst>
  </p:cSld>
  <p:clrMapOvr>
    <a:masterClrMapping/>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ull-Picture_Dk, Title">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3D3B03-2F9E-3B44-4F24-7644AAE627D1}"/>
              </a:ext>
            </a:extLst>
          </p:cNvPr>
          <p:cNvSpPr>
            <a:spLocks noGrp="1" noRot="1" noMove="1" noResize="1" noEditPoints="1" noAdjustHandles="1" noChangeArrowheads="1" noChangeShapeType="1"/>
          </p:cNvSpPr>
          <p:nvPr userDrawn="1"/>
        </p:nvSpPr>
        <p:spPr>
          <a:xfrm>
            <a:off x="260350" y="6223000"/>
            <a:ext cx="1914525" cy="5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6" name="Slide Number Placeholder 3"/>
          <p:cNvSpPr>
            <a:spLocks noGrp="1" noRot="1" noMove="1" noResize="1" noEditPoints="1" noAdjustHandles="1" noChangeArrowheads="1" noChangeShapeType="1"/>
          </p:cNvSpPr>
          <p:nvPr>
            <p:ph type="sldNum" sz="quarter" idx="12"/>
          </p:nvPr>
        </p:nvSpPr>
        <p:spPr/>
        <p:txBody>
          <a:bodyPr/>
          <a:lstStyle/>
          <a:p>
            <a:fld id="{8BCA0AAC-3FF7-9F4E-927B-E7A8B95BDA86}" type="slidenum">
              <a:rPr lang="en-US" smtClean="0"/>
              <a:t>‹#›</a:t>
            </a:fld>
            <a:endParaRPr lang="en-US"/>
          </a:p>
        </p:txBody>
      </p:sp>
      <p:pic>
        <p:nvPicPr>
          <p:cNvPr id="4" name="Logo">
            <a:extLst>
              <a:ext uri="{FF2B5EF4-FFF2-40B4-BE49-F238E27FC236}">
                <a16:creationId xmlns:a16="http://schemas.microsoft.com/office/drawing/2014/main" id="{B6E00B8A-9E07-F6FB-ED0A-6C2C81AE0E0E}"/>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sp>
        <p:nvSpPr>
          <p:cNvPr id="2" name="Picture Placeholder 16">
            <a:extLst>
              <a:ext uri="{FF2B5EF4-FFF2-40B4-BE49-F238E27FC236}">
                <a16:creationId xmlns:a16="http://schemas.microsoft.com/office/drawing/2014/main" id="{832DE405-E7E3-7CA1-7147-8192E677490A}"/>
              </a:ext>
            </a:extLst>
          </p:cNvPr>
          <p:cNvSpPr>
            <a:spLocks noGrp="1"/>
          </p:cNvSpPr>
          <p:nvPr>
            <p:ph type="pic" sz="quarter" idx="11" hasCustomPrompt="1"/>
          </p:nvPr>
        </p:nvSpPr>
        <p:spPr>
          <a:xfrm>
            <a:off x="1" y="0"/>
            <a:ext cx="12192000" cy="6134100"/>
          </a:xfrm>
          <a:solidFill>
            <a:srgbClr val="6E6E6E"/>
          </a:solidFill>
        </p:spPr>
        <p:txBody>
          <a:bodyPr/>
          <a:lstStyle>
            <a:lvl1pPr marL="0" indent="0" algn="ctr">
              <a:buNone/>
              <a:defRPr>
                <a:solidFill>
                  <a:schemeClr val="tx1"/>
                </a:solidFill>
              </a:defRPr>
            </a:lvl1pPr>
          </a:lstStyle>
          <a:p>
            <a:pPr marL="0" marR="0" lvl="0" indent="0" algn="ctr" defTabSz="914400" rtl="0" eaLnBrk="1" fontAlgn="auto" latinLnBrk="0" hangingPunct="1">
              <a:lnSpc>
                <a:spcPct val="100000"/>
              </a:lnSpc>
              <a:spcBef>
                <a:spcPts val="0"/>
              </a:spcBef>
              <a:spcAft>
                <a:spcPts val="800"/>
              </a:spcAft>
              <a:buClr>
                <a:schemeClr val="tx1"/>
              </a:buClr>
              <a:buSzTx/>
              <a:buFont typeface="Arial" panose="020B0604020202020204" pitchFamily="34" charset="0"/>
              <a:buNone/>
              <a:tabLst/>
              <a:defRPr/>
            </a:pPr>
            <a:br>
              <a:rPr lang="en-US"/>
            </a:br>
            <a:br>
              <a:rPr lang="en-US"/>
            </a:br>
            <a:br>
              <a:rPr lang="en-US"/>
            </a:br>
            <a:br>
              <a:rPr lang="en-US"/>
            </a:br>
            <a:br>
              <a:rPr lang="en-US"/>
            </a:br>
            <a:r>
              <a:rPr lang="en-US"/>
              <a:t>Click icon to add picture</a:t>
            </a:r>
            <a:br>
              <a:rPr lang="en-US"/>
            </a:br>
            <a:r>
              <a:rPr lang="en-US"/>
              <a:t>Add descriptive alt text</a:t>
            </a:r>
          </a:p>
        </p:txBody>
      </p:sp>
      <p:sp>
        <p:nvSpPr>
          <p:cNvPr id="3" name="Title 1">
            <a:extLst>
              <a:ext uri="{FF2B5EF4-FFF2-40B4-BE49-F238E27FC236}">
                <a16:creationId xmlns:a16="http://schemas.microsoft.com/office/drawing/2014/main" id="{0D57E011-613D-F6DA-AC8F-418EFBB2F4A1}"/>
              </a:ext>
            </a:extLst>
          </p:cNvPr>
          <p:cNvSpPr>
            <a:spLocks noGrp="1"/>
          </p:cNvSpPr>
          <p:nvPr>
            <p:ph type="title"/>
          </p:nvPr>
        </p:nvSpPr>
        <p:spPr>
          <a:xfrm>
            <a:off x="419100" y="419101"/>
            <a:ext cx="11353800" cy="640080"/>
          </a:xfrm>
        </p:spPr>
        <p:txBody>
          <a:bodyPr/>
          <a:lstStyle>
            <a:lvl1pPr>
              <a:defRPr>
                <a:solidFill>
                  <a:schemeClr val="tx1"/>
                </a:solidFill>
              </a:defRPr>
            </a:lvl1pPr>
          </a:lstStyle>
          <a:p>
            <a:r>
              <a:rPr lang="en-US"/>
              <a:t>Click to edit Master title style</a:t>
            </a:r>
          </a:p>
        </p:txBody>
      </p:sp>
    </p:spTree>
    <p:extLst>
      <p:ext uri="{BB962C8B-B14F-4D97-AF65-F5344CB8AC3E}">
        <p14:creationId xmlns:p14="http://schemas.microsoft.com/office/powerpoint/2010/main" val="355592493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04">
          <p15:clr>
            <a:srgbClr val="FBAE40"/>
          </p15:clr>
        </p15:guide>
        <p15:guide id="2" orient="horz" pos="316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3-Picture Dk">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2F70563E-DFD7-6C40-963D-0D0699AD9266}"/>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sp>
        <p:nvSpPr>
          <p:cNvPr id="10" name="Picture Placeholder 16">
            <a:extLst>
              <a:ext uri="{FF2B5EF4-FFF2-40B4-BE49-F238E27FC236}">
                <a16:creationId xmlns:a16="http://schemas.microsoft.com/office/drawing/2014/main" id="{70B8ED30-FCD0-D94D-8D3C-7C6E617CCDC8}"/>
              </a:ext>
            </a:extLst>
          </p:cNvPr>
          <p:cNvSpPr>
            <a:spLocks noGrp="1"/>
          </p:cNvSpPr>
          <p:nvPr>
            <p:ph type="pic" sz="quarter" idx="11" hasCustomPrompt="1"/>
          </p:nvPr>
        </p:nvSpPr>
        <p:spPr>
          <a:xfrm>
            <a:off x="4283075" y="0"/>
            <a:ext cx="7908925" cy="6858000"/>
          </a:xfrm>
          <a:solidFill>
            <a:srgbClr val="6E6E6E"/>
          </a:solidFill>
        </p:spPr>
        <p:txBody>
          <a:bodyPr/>
          <a:lstStyle>
            <a:lvl1pPr marL="0" indent="0" algn="ctr">
              <a:buNone/>
              <a:defRPr>
                <a:solidFill>
                  <a:schemeClr val="tx1"/>
                </a:solidFill>
              </a:defRPr>
            </a:lvl1pPr>
          </a:lstStyle>
          <a:p>
            <a:pPr marL="0" marR="0" lvl="0" indent="0" algn="ctr" defTabSz="914400" rtl="0" eaLnBrk="1" fontAlgn="auto" latinLnBrk="0" hangingPunct="1">
              <a:lnSpc>
                <a:spcPct val="100000"/>
              </a:lnSpc>
              <a:spcBef>
                <a:spcPts val="0"/>
              </a:spcBef>
              <a:spcAft>
                <a:spcPts val="800"/>
              </a:spcAft>
              <a:buClr>
                <a:schemeClr val="tx1"/>
              </a:buClr>
              <a:buSzTx/>
              <a:buFont typeface="Arial" panose="020B0604020202020204" pitchFamily="34" charset="0"/>
              <a:buNone/>
              <a:tabLst/>
              <a:defRPr/>
            </a:pPr>
            <a:r>
              <a:rPr lang="en-US"/>
              <a:t>Click icon to add picture</a:t>
            </a:r>
            <a:br>
              <a:rPr lang="en-US"/>
            </a:br>
            <a:r>
              <a:rPr lang="en-US"/>
              <a:t>Copyright and slide number</a:t>
            </a:r>
            <a:br>
              <a:rPr lang="en-US"/>
            </a:br>
            <a:r>
              <a:rPr lang="en-US"/>
              <a:t>must sit on top of picture</a:t>
            </a:r>
            <a:br>
              <a:rPr lang="en-US"/>
            </a:br>
            <a:r>
              <a:rPr lang="en-US"/>
              <a:t>Add descriptive alt text</a:t>
            </a:r>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19100"/>
            <a:ext cx="3632200"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p:nvPr>
        </p:nvSpPr>
        <p:spPr>
          <a:xfrm>
            <a:off x="419100" y="1664208"/>
            <a:ext cx="3632200" cy="45050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pyright">
            <a:extLst>
              <a:ext uri="{FF2B5EF4-FFF2-40B4-BE49-F238E27FC236}">
                <a16:creationId xmlns:a16="http://schemas.microsoft.com/office/drawing/2014/main" id="{FD55EB50-F9F4-1BDF-5E05-8961C04F8531}"/>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tx1"/>
                </a:solidFill>
              </a:rPr>
              <a:t>© Solventum 2024. All rights reserved.</a:t>
            </a:r>
          </a:p>
        </p:txBody>
      </p:sp>
      <p:sp>
        <p:nvSpPr>
          <p:cNvPr id="5" name="Slide Number Placeholder 5">
            <a:extLst>
              <a:ext uri="{FF2B5EF4-FFF2-40B4-BE49-F238E27FC236}">
                <a16:creationId xmlns:a16="http://schemas.microsoft.com/office/drawing/2014/main" id="{AFCBFD05-F64D-18EE-9E97-132549C07FDD}"/>
              </a:ext>
            </a:extLst>
          </p:cNvPr>
          <p:cNvSpPr>
            <a:spLocks noGrp="1" noRot="1" noMove="1" noResize="1" noEditPoints="1" noAdjustHandles="1" noChangeArrowheads="1" noChangeShapeType="1"/>
          </p:cNvSpPr>
          <p:nvPr>
            <p:ph type="sldNum" sz="quarter" idx="4"/>
          </p:nvPr>
        </p:nvSpPr>
        <p:spPr>
          <a:xfrm>
            <a:off x="11360150" y="6442074"/>
            <a:ext cx="412751" cy="196851"/>
          </a:xfrm>
          <a:prstGeom prst="rect">
            <a:avLst/>
          </a:prstGeom>
          <a:noFill/>
          <a:ln>
            <a:noFill/>
          </a:ln>
        </p:spPr>
        <p:txBody>
          <a:bodyPr vert="horz" wrap="none" lIns="0" tIns="0" rIns="0" bIns="0" rtlCol="0" anchor="t" anchorCtr="0"/>
          <a:lstStyle>
            <a:lvl1pPr algn="r">
              <a:defRPr sz="900">
                <a:solidFill>
                  <a:schemeClr val="tx1"/>
                </a:solidFill>
              </a:defRPr>
            </a:lvl1pPr>
          </a:lstStyle>
          <a:p>
            <a:fld id="{97EC095B-0AB9-C644-869C-164FC9505E1F}" type="slidenum">
              <a:rPr lang="en-US" smtClean="0"/>
              <a:pPr/>
              <a:t>‹#›</a:t>
            </a:fld>
            <a:endParaRPr lang="en-US"/>
          </a:p>
        </p:txBody>
      </p:sp>
    </p:spTree>
    <p:extLst>
      <p:ext uri="{BB962C8B-B14F-4D97-AF65-F5344CB8AC3E}">
        <p14:creationId xmlns:p14="http://schemas.microsoft.com/office/powerpoint/2010/main" val="109344445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guide id="5" pos="2552">
          <p15:clr>
            <a:srgbClr val="FBAE40"/>
          </p15:clr>
        </p15:guide>
        <p15:guide id="6" pos="2698">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Picture Lt">
    <p:spTree>
      <p:nvGrpSpPr>
        <p:cNvPr id="1" name=""/>
        <p:cNvGrpSpPr/>
        <p:nvPr/>
      </p:nvGrpSpPr>
      <p:grpSpPr>
        <a:xfrm>
          <a:off x="0" y="0"/>
          <a:ext cx="0" cy="0"/>
          <a:chOff x="0" y="0"/>
          <a:chExt cx="0" cy="0"/>
        </a:xfrm>
      </p:grpSpPr>
      <p:sp>
        <p:nvSpPr>
          <p:cNvPr id="9" name="Picture Placeholder 16">
            <a:extLst>
              <a:ext uri="{FF2B5EF4-FFF2-40B4-BE49-F238E27FC236}">
                <a16:creationId xmlns:a16="http://schemas.microsoft.com/office/drawing/2014/main" id="{084487DE-EDA1-5E4F-9885-254805A4A557}"/>
              </a:ext>
            </a:extLst>
          </p:cNvPr>
          <p:cNvSpPr>
            <a:spLocks noGrp="1"/>
          </p:cNvSpPr>
          <p:nvPr>
            <p:ph type="pic" sz="quarter" idx="11" hasCustomPrompt="1"/>
          </p:nvPr>
        </p:nvSpPr>
        <p:spPr>
          <a:xfrm>
            <a:off x="6210300" y="0"/>
            <a:ext cx="5981700" cy="6858000"/>
          </a:xfrm>
          <a:solidFill>
            <a:srgbClr val="6E6E6E"/>
          </a:solidFill>
        </p:spPr>
        <p:txBody>
          <a:bodyPr/>
          <a:lstStyle>
            <a:lvl1pPr marL="0" indent="0" algn="ctr">
              <a:buNone/>
              <a:defRPr>
                <a:solidFill>
                  <a:schemeClr val="bg1"/>
                </a:solidFill>
              </a:defRPr>
            </a:lvl1pPr>
          </a:lstStyle>
          <a:p>
            <a:pPr marL="0" marR="0" lvl="0" indent="0" algn="ctr" defTabSz="914400" rtl="0" eaLnBrk="1" fontAlgn="auto" latinLnBrk="0" hangingPunct="1">
              <a:lnSpc>
                <a:spcPct val="100000"/>
              </a:lnSpc>
              <a:spcBef>
                <a:spcPts val="0"/>
              </a:spcBef>
              <a:spcAft>
                <a:spcPts val="800"/>
              </a:spcAft>
              <a:buClr>
                <a:schemeClr val="tx1"/>
              </a:buClr>
              <a:buSzTx/>
              <a:buFont typeface="Arial" panose="020B0604020202020204" pitchFamily="34" charset="0"/>
              <a:buNone/>
              <a:tabLst/>
              <a:defRPr/>
            </a:pPr>
            <a:r>
              <a:rPr lang="en-US"/>
              <a:t>Click icon to add picture</a:t>
            </a:r>
            <a:br>
              <a:rPr lang="en-US"/>
            </a:br>
            <a:r>
              <a:rPr lang="en-US"/>
              <a:t>Copyright and slide number</a:t>
            </a:r>
            <a:br>
              <a:rPr lang="en-US"/>
            </a:br>
            <a:r>
              <a:rPr lang="en-US"/>
              <a:t>must sit on top of picture</a:t>
            </a:r>
            <a:br>
              <a:rPr lang="en-US"/>
            </a:br>
            <a:r>
              <a:rPr lang="en-US"/>
              <a:t>Add descriptive alt text</a:t>
            </a:r>
          </a:p>
        </p:txBody>
      </p:sp>
      <p:sp>
        <p:nvSpPr>
          <p:cNvPr id="10" name="Copyright">
            <a:extLst>
              <a:ext uri="{FF2B5EF4-FFF2-40B4-BE49-F238E27FC236}">
                <a16:creationId xmlns:a16="http://schemas.microsoft.com/office/drawing/2014/main" id="{9BC6258E-08A7-8F48-93A0-4B0A336A57B6}"/>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bg1"/>
                </a:solidFill>
              </a:rPr>
              <a:t>© Solventum 2024. All rights reserved.</a:t>
            </a:r>
          </a:p>
        </p:txBody>
      </p:sp>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lvl1pPr>
              <a:defRPr>
                <a:solidFill>
                  <a:schemeClr val="bg1"/>
                </a:solidFill>
              </a:defRPr>
            </a:lvl1pPr>
          </a:lstStyle>
          <a:p>
            <a:fld id="{97EC095B-0AB9-C644-869C-164FC9505E1F}" type="slidenum">
              <a:rPr lang="en-US"/>
              <a:p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19100"/>
            <a:ext cx="5562600"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p:nvPr>
        </p:nvSpPr>
        <p:spPr>
          <a:xfrm>
            <a:off x="419101" y="1333500"/>
            <a:ext cx="5562599"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874645"/>
      </p:ext>
    </p:extLst>
  </p:cSld>
  <p:clrMapOvr>
    <a:masterClrMapping/>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guide id="3" pos="3912">
          <p15:clr>
            <a:srgbClr val="FBAE40"/>
          </p15:clr>
        </p15:guide>
        <p15:guide id="4" pos="376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Statistic L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p:nvPr>
        </p:nvSpPr>
        <p:spPr>
          <a:xfrm>
            <a:off x="419100" y="2666999"/>
            <a:ext cx="3632200" cy="346710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B5FC7534-DDC2-4C4A-94B2-AE5A3000F6EF}"/>
              </a:ext>
            </a:extLst>
          </p:cNvPr>
          <p:cNvSpPr>
            <a:spLocks noGrp="1"/>
          </p:cNvSpPr>
          <p:nvPr>
            <p:ph idx="13"/>
          </p:nvPr>
        </p:nvSpPr>
        <p:spPr>
          <a:xfrm>
            <a:off x="4283074" y="2666999"/>
            <a:ext cx="3629025" cy="346710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E4E449F6-513B-844C-921C-B14A867DBD1D}"/>
              </a:ext>
            </a:extLst>
          </p:cNvPr>
          <p:cNvSpPr>
            <a:spLocks noGrp="1"/>
          </p:cNvSpPr>
          <p:nvPr>
            <p:ph idx="14"/>
          </p:nvPr>
        </p:nvSpPr>
        <p:spPr>
          <a:xfrm>
            <a:off x="8143874" y="2666999"/>
            <a:ext cx="3629025" cy="3467101"/>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255A15DE-FFDA-A54B-B946-BC6D0D77D3D7}"/>
              </a:ext>
            </a:extLst>
          </p:cNvPr>
          <p:cNvSpPr>
            <a:spLocks noGrp="1"/>
          </p:cNvSpPr>
          <p:nvPr>
            <p:ph type="body" sz="quarter" idx="15" hasCustomPrompt="1"/>
          </p:nvPr>
        </p:nvSpPr>
        <p:spPr>
          <a:xfrm>
            <a:off x="419100" y="1333500"/>
            <a:ext cx="3632200" cy="1333500"/>
          </a:xfrm>
        </p:spPr>
        <p:txBody>
          <a:bodyPr/>
          <a:lstStyle>
            <a:lvl1pPr marL="0" indent="0">
              <a:lnSpc>
                <a:spcPct val="85000"/>
              </a:lnSpc>
              <a:spcAft>
                <a:spcPts val="0"/>
              </a:spcAft>
              <a:buNone/>
              <a:defRPr sz="9000">
                <a:solidFill>
                  <a:schemeClr val="accent3"/>
                </a:solidFill>
              </a:defRPr>
            </a:lvl1pPr>
          </a:lstStyle>
          <a:p>
            <a:pPr lvl="0"/>
            <a:r>
              <a:rPr lang="en-US"/>
              <a:t>##</a:t>
            </a:r>
          </a:p>
        </p:txBody>
      </p:sp>
      <p:sp>
        <p:nvSpPr>
          <p:cNvPr id="11" name="Text Placeholder 9">
            <a:extLst>
              <a:ext uri="{FF2B5EF4-FFF2-40B4-BE49-F238E27FC236}">
                <a16:creationId xmlns:a16="http://schemas.microsoft.com/office/drawing/2014/main" id="{FB3412E0-16EA-2A4A-8B85-0E892E126C5C}"/>
              </a:ext>
            </a:extLst>
          </p:cNvPr>
          <p:cNvSpPr>
            <a:spLocks noGrp="1"/>
          </p:cNvSpPr>
          <p:nvPr>
            <p:ph type="body" sz="quarter" idx="16" hasCustomPrompt="1"/>
          </p:nvPr>
        </p:nvSpPr>
        <p:spPr>
          <a:xfrm>
            <a:off x="4283075" y="1333500"/>
            <a:ext cx="3629025" cy="1333500"/>
          </a:xfrm>
        </p:spPr>
        <p:txBody>
          <a:bodyPr/>
          <a:lstStyle>
            <a:lvl1pPr marL="0" indent="0">
              <a:lnSpc>
                <a:spcPct val="85000"/>
              </a:lnSpc>
              <a:spcAft>
                <a:spcPts val="0"/>
              </a:spcAft>
              <a:buNone/>
              <a:defRPr sz="9000">
                <a:solidFill>
                  <a:schemeClr val="accent3"/>
                </a:solidFill>
              </a:defRPr>
            </a:lvl1pPr>
          </a:lstStyle>
          <a:p>
            <a:pPr lvl="0"/>
            <a:r>
              <a:rPr lang="en-US"/>
              <a:t>##</a:t>
            </a:r>
          </a:p>
        </p:txBody>
      </p:sp>
      <p:sp>
        <p:nvSpPr>
          <p:cNvPr id="12" name="Text Placeholder 9">
            <a:extLst>
              <a:ext uri="{FF2B5EF4-FFF2-40B4-BE49-F238E27FC236}">
                <a16:creationId xmlns:a16="http://schemas.microsoft.com/office/drawing/2014/main" id="{1B0C8ADB-03F2-4641-8884-E5BACE601961}"/>
              </a:ext>
            </a:extLst>
          </p:cNvPr>
          <p:cNvSpPr>
            <a:spLocks noGrp="1"/>
          </p:cNvSpPr>
          <p:nvPr>
            <p:ph type="body" sz="quarter" idx="17" hasCustomPrompt="1"/>
          </p:nvPr>
        </p:nvSpPr>
        <p:spPr>
          <a:xfrm>
            <a:off x="8143875" y="1333500"/>
            <a:ext cx="3629025" cy="1333500"/>
          </a:xfrm>
        </p:spPr>
        <p:txBody>
          <a:bodyPr/>
          <a:lstStyle>
            <a:lvl1pPr marL="0" indent="0">
              <a:lnSpc>
                <a:spcPct val="85000"/>
              </a:lnSpc>
              <a:spcAft>
                <a:spcPts val="0"/>
              </a:spcAft>
              <a:buNone/>
              <a:defRPr sz="9000">
                <a:solidFill>
                  <a:schemeClr val="accent3"/>
                </a:solidFill>
              </a:defRPr>
            </a:lvl1pPr>
          </a:lstStyle>
          <a:p>
            <a:pPr lvl="0"/>
            <a:r>
              <a:rPr lang="en-US"/>
              <a:t>##</a:t>
            </a:r>
          </a:p>
        </p:txBody>
      </p:sp>
      <p:sp>
        <p:nvSpPr>
          <p:cNvPr id="4" name="TextBox 3">
            <a:extLst>
              <a:ext uri="{FF2B5EF4-FFF2-40B4-BE49-F238E27FC236}">
                <a16:creationId xmlns:a16="http://schemas.microsoft.com/office/drawing/2014/main" id="{04705DA7-2D6C-C846-A96D-C0359B6EC2A0}"/>
              </a:ext>
            </a:extLst>
          </p:cNvPr>
          <p:cNvSpPr txBox="1"/>
          <p:nvPr userDrawn="1"/>
        </p:nvSpPr>
        <p:spPr>
          <a:xfrm>
            <a:off x="-84406" y="2968283"/>
            <a:ext cx="0" cy="0"/>
          </a:xfrm>
          <a:prstGeom prst="rect">
            <a:avLst/>
          </a:prstGeom>
          <a:noFill/>
        </p:spPr>
        <p:txBody>
          <a:bodyPr wrap="none" lIns="0" tIns="0" rIns="0" bIns="0" rtlCol="0">
            <a:noAutofit/>
          </a:bodyPr>
          <a:lstStyle/>
          <a:p>
            <a:pPr algn="l">
              <a:spcAft>
                <a:spcPts val="600"/>
              </a:spcAft>
            </a:pPr>
            <a:endParaRPr lang="en-US"/>
          </a:p>
        </p:txBody>
      </p:sp>
    </p:spTree>
    <p:extLst>
      <p:ext uri="{BB962C8B-B14F-4D97-AF65-F5344CB8AC3E}">
        <p14:creationId xmlns:p14="http://schemas.microsoft.com/office/powerpoint/2010/main" val="1803376790"/>
      </p:ext>
    </p:extLst>
  </p:cSld>
  <p:clrMapOvr>
    <a:masterClrMapping/>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guide id="3" pos="4984">
          <p15:clr>
            <a:srgbClr val="FBAE40"/>
          </p15:clr>
        </p15:guide>
        <p15:guide id="4" pos="5130">
          <p15:clr>
            <a:srgbClr val="FBAE40"/>
          </p15:clr>
        </p15:guide>
        <p15:guide id="5" pos="2552">
          <p15:clr>
            <a:srgbClr val="FBAE40"/>
          </p15:clr>
        </p15:guide>
        <p15:guide id="6" pos="2698">
          <p15:clr>
            <a:srgbClr val="FBAE40"/>
          </p15:clr>
        </p15:guide>
        <p15:guide id="7" orient="horz" pos="16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3-Statistic Dk">
    <p:bg>
      <p:bgRef idx="1001">
        <a:schemeClr val="bg1"/>
      </p:bgRef>
    </p:bg>
    <p:spTree>
      <p:nvGrpSpPr>
        <p:cNvPr id="1" name=""/>
        <p:cNvGrpSpPr/>
        <p:nvPr/>
      </p:nvGrpSpPr>
      <p:grpSpPr>
        <a:xfrm>
          <a:off x="0" y="0"/>
          <a:ext cx="0" cy="0"/>
          <a:chOff x="0" y="0"/>
          <a:chExt cx="0" cy="0"/>
        </a:xfrm>
      </p:grpSpPr>
      <p:pic>
        <p:nvPicPr>
          <p:cNvPr id="13" name="Logo">
            <a:extLst>
              <a:ext uri="{FF2B5EF4-FFF2-40B4-BE49-F238E27FC236}">
                <a16:creationId xmlns:a16="http://schemas.microsoft.com/office/drawing/2014/main" id="{B98497A0-F88E-004B-A90D-3B880092D22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sp>
        <p:nvSpPr>
          <p:cNvPr id="14" name="Copyright">
            <a:extLst>
              <a:ext uri="{FF2B5EF4-FFF2-40B4-BE49-F238E27FC236}">
                <a16:creationId xmlns:a16="http://schemas.microsoft.com/office/drawing/2014/main" id="{72C51287-1037-6948-8159-3D49FDFC2A4F}"/>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tx1"/>
                </a:solidFill>
              </a:rPr>
              <a:t>© Solventum 2024. All rights reserved.</a:t>
            </a:r>
          </a:p>
        </p:txBody>
      </p:sp>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p:nvPr>
        </p:nvSpPr>
        <p:spPr>
          <a:xfrm>
            <a:off x="419100" y="2667000"/>
            <a:ext cx="3632200"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B5FC7534-DDC2-4C4A-94B2-AE5A3000F6EF}"/>
              </a:ext>
            </a:extLst>
          </p:cNvPr>
          <p:cNvSpPr>
            <a:spLocks noGrp="1"/>
          </p:cNvSpPr>
          <p:nvPr>
            <p:ph idx="13"/>
          </p:nvPr>
        </p:nvSpPr>
        <p:spPr>
          <a:xfrm>
            <a:off x="4283074" y="2667000"/>
            <a:ext cx="3629025"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E4E449F6-513B-844C-921C-B14A867DBD1D}"/>
              </a:ext>
            </a:extLst>
          </p:cNvPr>
          <p:cNvSpPr>
            <a:spLocks noGrp="1"/>
          </p:cNvSpPr>
          <p:nvPr>
            <p:ph idx="14"/>
          </p:nvPr>
        </p:nvSpPr>
        <p:spPr>
          <a:xfrm>
            <a:off x="8143874" y="2667000"/>
            <a:ext cx="3629025" cy="3467100"/>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10" name="Text Placeholder 9">
            <a:extLst>
              <a:ext uri="{FF2B5EF4-FFF2-40B4-BE49-F238E27FC236}">
                <a16:creationId xmlns:a16="http://schemas.microsoft.com/office/drawing/2014/main" id="{255A15DE-FFDA-A54B-B946-BC6D0D77D3D7}"/>
              </a:ext>
            </a:extLst>
          </p:cNvPr>
          <p:cNvSpPr>
            <a:spLocks noGrp="1"/>
          </p:cNvSpPr>
          <p:nvPr>
            <p:ph type="body" sz="quarter" idx="15" hasCustomPrompt="1"/>
          </p:nvPr>
        </p:nvSpPr>
        <p:spPr>
          <a:xfrm>
            <a:off x="419100" y="1333500"/>
            <a:ext cx="3632200" cy="1333499"/>
          </a:xfrm>
        </p:spPr>
        <p:txBody>
          <a:bodyPr/>
          <a:lstStyle>
            <a:lvl1pPr marL="0" indent="0">
              <a:lnSpc>
                <a:spcPct val="85000"/>
              </a:lnSpc>
              <a:spcAft>
                <a:spcPts val="0"/>
              </a:spcAft>
              <a:buNone/>
              <a:defRPr sz="9000">
                <a:solidFill>
                  <a:schemeClr val="accent1"/>
                </a:solidFill>
              </a:defRPr>
            </a:lvl1pPr>
          </a:lstStyle>
          <a:p>
            <a:pPr lvl="0"/>
            <a:r>
              <a:rPr lang="en-US"/>
              <a:t>##</a:t>
            </a:r>
          </a:p>
        </p:txBody>
      </p:sp>
      <p:sp>
        <p:nvSpPr>
          <p:cNvPr id="11" name="Text Placeholder 9">
            <a:extLst>
              <a:ext uri="{FF2B5EF4-FFF2-40B4-BE49-F238E27FC236}">
                <a16:creationId xmlns:a16="http://schemas.microsoft.com/office/drawing/2014/main" id="{FB3412E0-16EA-2A4A-8B85-0E892E126C5C}"/>
              </a:ext>
            </a:extLst>
          </p:cNvPr>
          <p:cNvSpPr>
            <a:spLocks noGrp="1"/>
          </p:cNvSpPr>
          <p:nvPr>
            <p:ph type="body" sz="quarter" idx="16" hasCustomPrompt="1"/>
          </p:nvPr>
        </p:nvSpPr>
        <p:spPr>
          <a:xfrm>
            <a:off x="4283075" y="1333500"/>
            <a:ext cx="3629025" cy="1333499"/>
          </a:xfrm>
        </p:spPr>
        <p:txBody>
          <a:bodyPr/>
          <a:lstStyle>
            <a:lvl1pPr marL="0" indent="0">
              <a:lnSpc>
                <a:spcPct val="85000"/>
              </a:lnSpc>
              <a:spcAft>
                <a:spcPts val="0"/>
              </a:spcAft>
              <a:buNone/>
              <a:defRPr sz="9000">
                <a:solidFill>
                  <a:schemeClr val="accent1"/>
                </a:solidFill>
              </a:defRPr>
            </a:lvl1pPr>
          </a:lstStyle>
          <a:p>
            <a:pPr lvl="0"/>
            <a:r>
              <a:rPr lang="en-US"/>
              <a:t>##</a:t>
            </a:r>
          </a:p>
        </p:txBody>
      </p:sp>
      <p:sp>
        <p:nvSpPr>
          <p:cNvPr id="12" name="Text Placeholder 9">
            <a:extLst>
              <a:ext uri="{FF2B5EF4-FFF2-40B4-BE49-F238E27FC236}">
                <a16:creationId xmlns:a16="http://schemas.microsoft.com/office/drawing/2014/main" id="{1B0C8ADB-03F2-4641-8884-E5BACE601961}"/>
              </a:ext>
            </a:extLst>
          </p:cNvPr>
          <p:cNvSpPr>
            <a:spLocks noGrp="1"/>
          </p:cNvSpPr>
          <p:nvPr>
            <p:ph type="body" sz="quarter" idx="17" hasCustomPrompt="1"/>
          </p:nvPr>
        </p:nvSpPr>
        <p:spPr>
          <a:xfrm>
            <a:off x="8143875" y="1333500"/>
            <a:ext cx="3629025" cy="1333499"/>
          </a:xfrm>
        </p:spPr>
        <p:txBody>
          <a:bodyPr/>
          <a:lstStyle>
            <a:lvl1pPr marL="0" indent="0">
              <a:lnSpc>
                <a:spcPct val="85000"/>
              </a:lnSpc>
              <a:spcAft>
                <a:spcPts val="0"/>
              </a:spcAft>
              <a:buNone/>
              <a:defRPr sz="9000">
                <a:solidFill>
                  <a:schemeClr val="accent1"/>
                </a:solidFill>
              </a:defRPr>
            </a:lvl1pPr>
          </a:lstStyle>
          <a:p>
            <a:pPr lvl="0"/>
            <a:r>
              <a:rPr lang="en-US"/>
              <a:t>##</a:t>
            </a:r>
          </a:p>
        </p:txBody>
      </p:sp>
    </p:spTree>
    <p:extLst>
      <p:ext uri="{BB962C8B-B14F-4D97-AF65-F5344CB8AC3E}">
        <p14:creationId xmlns:p14="http://schemas.microsoft.com/office/powerpoint/2010/main" val="253740715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guide id="3" pos="4984">
          <p15:clr>
            <a:srgbClr val="FBAE40"/>
          </p15:clr>
        </p15:guide>
        <p15:guide id="4" pos="5130">
          <p15:clr>
            <a:srgbClr val="FBAE40"/>
          </p15:clr>
        </p15:guide>
        <p15:guide id="5" pos="2552">
          <p15:clr>
            <a:srgbClr val="FBAE40"/>
          </p15:clr>
        </p15:guide>
        <p15:guide id="6" pos="2698">
          <p15:clr>
            <a:srgbClr val="FBAE40"/>
          </p15:clr>
        </p15:guide>
        <p15:guide id="7" orient="horz" pos="16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Icon Dk, Subhead">
    <p:bg>
      <p:bgRef idx="1001">
        <a:schemeClr val="bg1"/>
      </p:bgRef>
    </p:bg>
    <p:spTree>
      <p:nvGrpSpPr>
        <p:cNvPr id="1" name=""/>
        <p:cNvGrpSpPr/>
        <p:nvPr/>
      </p:nvGrpSpPr>
      <p:grpSpPr>
        <a:xfrm>
          <a:off x="0" y="0"/>
          <a:ext cx="0" cy="0"/>
          <a:chOff x="0" y="0"/>
          <a:chExt cx="0" cy="0"/>
        </a:xfrm>
      </p:grpSpPr>
      <p:pic>
        <p:nvPicPr>
          <p:cNvPr id="13" name="Logo">
            <a:extLst>
              <a:ext uri="{FF2B5EF4-FFF2-40B4-BE49-F238E27FC236}">
                <a16:creationId xmlns:a16="http://schemas.microsoft.com/office/drawing/2014/main" id="{B98497A0-F88E-004B-A90D-3B880092D227}"/>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sp>
        <p:nvSpPr>
          <p:cNvPr id="14" name="Copyright">
            <a:extLst>
              <a:ext uri="{FF2B5EF4-FFF2-40B4-BE49-F238E27FC236}">
                <a16:creationId xmlns:a16="http://schemas.microsoft.com/office/drawing/2014/main" id="{72C51287-1037-6948-8159-3D49FDFC2A4F}"/>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tx1"/>
                </a:solidFill>
              </a:rPr>
              <a:t>© Solventum 2024. All rights reserved.</a:t>
            </a:r>
          </a:p>
        </p:txBody>
      </p:sp>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20624"/>
            <a:ext cx="11353800" cy="495299"/>
          </a:xfrm>
        </p:spPr>
        <p:txBody>
          <a:bodyPr/>
          <a:lstStyle/>
          <a:p>
            <a:r>
              <a:rPr lang="en-US"/>
              <a:t>Click to edit Master title style</a:t>
            </a:r>
          </a:p>
        </p:txBody>
      </p:sp>
      <p:sp>
        <p:nvSpPr>
          <p:cNvPr id="15" name="Picture Placeholder 12">
            <a:extLst>
              <a:ext uri="{FF2B5EF4-FFF2-40B4-BE49-F238E27FC236}">
                <a16:creationId xmlns:a16="http://schemas.microsoft.com/office/drawing/2014/main" id="{2BBB66C4-9509-2E40-BB39-B2626AE60138}"/>
              </a:ext>
            </a:extLst>
          </p:cNvPr>
          <p:cNvSpPr>
            <a:spLocks noGrp="1"/>
          </p:cNvSpPr>
          <p:nvPr>
            <p:ph type="pic" sz="quarter" idx="15" hasCustomPrompt="1"/>
          </p:nvPr>
        </p:nvSpPr>
        <p:spPr>
          <a:xfrm>
            <a:off x="419100" y="1569305"/>
            <a:ext cx="1222375" cy="1222375"/>
          </a:xfrm>
        </p:spPr>
        <p:txBody>
          <a:bodyPr/>
          <a:lstStyle>
            <a:lvl1pPr marL="0" indent="0">
              <a:buNone/>
              <a:defRPr sz="1400">
                <a:solidFill>
                  <a:schemeClr val="accent2"/>
                </a:solidFill>
              </a:defRPr>
            </a:lvl1pPr>
          </a:lstStyle>
          <a:p>
            <a:r>
              <a:rPr lang="en-US"/>
              <a:t>Click icon to add icon</a:t>
            </a:r>
            <a:br>
              <a:rPr lang="en-US"/>
            </a:br>
            <a:r>
              <a:rPr lang="en-US"/>
              <a:t>Add descriptive alt text</a:t>
            </a:r>
          </a:p>
        </p:txBody>
      </p:sp>
      <p:sp>
        <p:nvSpPr>
          <p:cNvPr id="16" name="Picture Placeholder 12">
            <a:extLst>
              <a:ext uri="{FF2B5EF4-FFF2-40B4-BE49-F238E27FC236}">
                <a16:creationId xmlns:a16="http://schemas.microsoft.com/office/drawing/2014/main" id="{AFADB38C-4F1A-3D45-9455-61B653251C3F}"/>
              </a:ext>
            </a:extLst>
          </p:cNvPr>
          <p:cNvSpPr>
            <a:spLocks noGrp="1"/>
          </p:cNvSpPr>
          <p:nvPr>
            <p:ph type="pic" sz="quarter" idx="16" hasCustomPrompt="1"/>
          </p:nvPr>
        </p:nvSpPr>
        <p:spPr>
          <a:xfrm>
            <a:off x="4283075" y="1569305"/>
            <a:ext cx="1222375" cy="1222375"/>
          </a:xfrm>
        </p:spPr>
        <p:txBody>
          <a:bodyPr/>
          <a:lstStyle>
            <a:lvl1pPr marL="0" indent="0">
              <a:buNone/>
              <a:defRPr sz="1400">
                <a:solidFill>
                  <a:schemeClr val="accent2"/>
                </a:solidFill>
              </a:defRPr>
            </a:lvl1pPr>
          </a:lstStyle>
          <a:p>
            <a:r>
              <a:rPr lang="en-US"/>
              <a:t>Click icon to add icon</a:t>
            </a:r>
            <a:br>
              <a:rPr lang="en-US"/>
            </a:br>
            <a:r>
              <a:rPr lang="en-US"/>
              <a:t>Add descriptive alt text</a:t>
            </a:r>
          </a:p>
        </p:txBody>
      </p:sp>
      <p:sp>
        <p:nvSpPr>
          <p:cNvPr id="17" name="Picture Placeholder 12">
            <a:extLst>
              <a:ext uri="{FF2B5EF4-FFF2-40B4-BE49-F238E27FC236}">
                <a16:creationId xmlns:a16="http://schemas.microsoft.com/office/drawing/2014/main" id="{33BD3F67-F49B-2B44-8075-80495575E79E}"/>
              </a:ext>
            </a:extLst>
          </p:cNvPr>
          <p:cNvSpPr>
            <a:spLocks noGrp="1"/>
          </p:cNvSpPr>
          <p:nvPr>
            <p:ph type="pic" sz="quarter" idx="17" hasCustomPrompt="1"/>
          </p:nvPr>
        </p:nvSpPr>
        <p:spPr>
          <a:xfrm>
            <a:off x="8153400" y="1569305"/>
            <a:ext cx="1222375" cy="1222375"/>
          </a:xfrm>
        </p:spPr>
        <p:txBody>
          <a:bodyPr/>
          <a:lstStyle>
            <a:lvl1pPr marL="0" indent="0">
              <a:buNone/>
              <a:defRPr sz="1400">
                <a:solidFill>
                  <a:schemeClr val="accent2"/>
                </a:solidFill>
              </a:defRPr>
            </a:lvl1pPr>
          </a:lstStyle>
          <a:p>
            <a:r>
              <a:rPr lang="en-US"/>
              <a:t>Click icon to add icon</a:t>
            </a:r>
            <a:br>
              <a:rPr lang="en-US"/>
            </a:br>
            <a:r>
              <a:rPr lang="en-US"/>
              <a:t>Add descriptive alt text</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p:nvPr>
        </p:nvSpPr>
        <p:spPr>
          <a:xfrm>
            <a:off x="419100" y="3055205"/>
            <a:ext cx="3632200" cy="31169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8" name="Content Placeholder 2">
            <a:extLst>
              <a:ext uri="{FF2B5EF4-FFF2-40B4-BE49-F238E27FC236}">
                <a16:creationId xmlns:a16="http://schemas.microsoft.com/office/drawing/2014/main" id="{B5FC7534-DDC2-4C4A-94B2-AE5A3000F6EF}"/>
              </a:ext>
            </a:extLst>
          </p:cNvPr>
          <p:cNvSpPr>
            <a:spLocks noGrp="1"/>
          </p:cNvSpPr>
          <p:nvPr>
            <p:ph idx="13"/>
          </p:nvPr>
        </p:nvSpPr>
        <p:spPr>
          <a:xfrm>
            <a:off x="4283074" y="3055205"/>
            <a:ext cx="3629025" cy="31169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2">
            <a:extLst>
              <a:ext uri="{FF2B5EF4-FFF2-40B4-BE49-F238E27FC236}">
                <a16:creationId xmlns:a16="http://schemas.microsoft.com/office/drawing/2014/main" id="{E4E449F6-513B-844C-921C-B14A867DBD1D}"/>
              </a:ext>
            </a:extLst>
          </p:cNvPr>
          <p:cNvSpPr>
            <a:spLocks noGrp="1"/>
          </p:cNvSpPr>
          <p:nvPr>
            <p:ph idx="14"/>
          </p:nvPr>
        </p:nvSpPr>
        <p:spPr>
          <a:xfrm>
            <a:off x="8143874" y="3055205"/>
            <a:ext cx="3629025" cy="3116995"/>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
        <p:nvSpPr>
          <p:cNvPr id="4" name="Text Placeholder 14">
            <a:extLst>
              <a:ext uri="{FF2B5EF4-FFF2-40B4-BE49-F238E27FC236}">
                <a16:creationId xmlns:a16="http://schemas.microsoft.com/office/drawing/2014/main" id="{54313490-CD2C-5A3D-5666-FD523BECC1D9}"/>
              </a:ext>
            </a:extLst>
          </p:cNvPr>
          <p:cNvSpPr>
            <a:spLocks noGrp="1"/>
          </p:cNvSpPr>
          <p:nvPr>
            <p:ph type="body" sz="quarter" idx="18"/>
          </p:nvPr>
        </p:nvSpPr>
        <p:spPr>
          <a:xfrm>
            <a:off x="419100" y="932096"/>
            <a:ext cx="11353800" cy="327025"/>
          </a:xfrm>
        </p:spPr>
        <p:txBody>
          <a:bodyPr/>
          <a:lstStyle>
            <a:lvl1pPr marL="0" indent="0">
              <a:buNone/>
              <a:defRPr/>
            </a:lvl1pPr>
          </a:lstStyle>
          <a:p>
            <a:pPr lvl="0"/>
            <a:r>
              <a:rPr lang="en-US"/>
              <a:t>Click to edit Master text style</a:t>
            </a:r>
          </a:p>
        </p:txBody>
      </p:sp>
    </p:spTree>
    <p:extLst>
      <p:ext uri="{BB962C8B-B14F-4D97-AF65-F5344CB8AC3E}">
        <p14:creationId xmlns:p14="http://schemas.microsoft.com/office/powerpoint/2010/main" val="6139979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guide id="3" pos="4984">
          <p15:clr>
            <a:srgbClr val="FBAE40"/>
          </p15:clr>
        </p15:guide>
        <p15:guide id="4" pos="5130">
          <p15:clr>
            <a:srgbClr val="FBAE40"/>
          </p15:clr>
        </p15:guide>
        <p15:guide id="5" pos="2552">
          <p15:clr>
            <a:srgbClr val="FBAE40"/>
          </p15:clr>
        </p15:guide>
        <p15:guide id="6" pos="2698">
          <p15:clr>
            <a:srgbClr val="FBAE40"/>
          </p15:clr>
        </p15:guide>
        <p15:guide id="7" orient="horz" pos="1776">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1/2 Data Vis">
    <p:spTree>
      <p:nvGrpSpPr>
        <p:cNvPr id="1" name=""/>
        <p:cNvGrpSpPr/>
        <p:nvPr/>
      </p:nvGrpSpPr>
      <p:grpSpPr>
        <a:xfrm>
          <a:off x="0" y="0"/>
          <a:ext cx="0" cy="0"/>
          <a:chOff x="0" y="0"/>
          <a:chExt cx="0" cy="0"/>
        </a:xfrm>
      </p:grpSpPr>
      <p:sp>
        <p:nvSpPr>
          <p:cNvPr id="12" name="Background">
            <a:extLst>
              <a:ext uri="{FF2B5EF4-FFF2-40B4-BE49-F238E27FC236}">
                <a16:creationId xmlns:a16="http://schemas.microsoft.com/office/drawing/2014/main" id="{A5CE533C-5142-AF4E-A5C9-1785E85963BF}"/>
              </a:ext>
            </a:extLst>
          </p:cNvPr>
          <p:cNvSpPr/>
          <p:nvPr userDrawn="1"/>
        </p:nvSpPr>
        <p:spPr>
          <a:xfrm>
            <a:off x="6210300" y="0"/>
            <a:ext cx="59817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13" name="Copyright">
            <a:extLst>
              <a:ext uri="{FF2B5EF4-FFF2-40B4-BE49-F238E27FC236}">
                <a16:creationId xmlns:a16="http://schemas.microsoft.com/office/drawing/2014/main" id="{BBB17E26-AD6F-CE48-AC6C-4675BC805A43}"/>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bg1"/>
                </a:solidFill>
              </a:rPr>
              <a:t>© Solventum 2024. All rights reserved.</a:t>
            </a:r>
          </a:p>
        </p:txBody>
      </p:sp>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lvl1pPr>
              <a:defRPr>
                <a:solidFill>
                  <a:schemeClr val="bg1"/>
                </a:solidFill>
              </a:defRPr>
            </a:lvl1pPr>
          </a:lstStyle>
          <a:p>
            <a:fld id="{97EC095B-0AB9-C644-869C-164FC9505E1F}" type="slidenum">
              <a:rPr lang="en-US"/>
              <a:p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19100"/>
            <a:ext cx="5562600"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p:nvPr>
        </p:nvSpPr>
        <p:spPr>
          <a:xfrm>
            <a:off x="419101" y="1333500"/>
            <a:ext cx="5562599"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hart Placeholder 4">
            <a:extLst>
              <a:ext uri="{FF2B5EF4-FFF2-40B4-BE49-F238E27FC236}">
                <a16:creationId xmlns:a16="http://schemas.microsoft.com/office/drawing/2014/main" id="{1D421E97-37A2-0E43-BBC8-AA8E2C9A71AF}"/>
              </a:ext>
            </a:extLst>
          </p:cNvPr>
          <p:cNvSpPr>
            <a:spLocks noGrp="1"/>
          </p:cNvSpPr>
          <p:nvPr>
            <p:ph type="chart" sz="quarter" idx="13" hasCustomPrompt="1"/>
          </p:nvPr>
        </p:nvSpPr>
        <p:spPr>
          <a:xfrm>
            <a:off x="6629400" y="419100"/>
            <a:ext cx="5143500" cy="5715000"/>
          </a:xfrm>
        </p:spPr>
        <p:txBody>
          <a:bodyPr/>
          <a:lstStyle>
            <a:lvl1pPr marL="0" indent="0">
              <a:buNone/>
              <a:defRPr>
                <a:solidFill>
                  <a:schemeClr val="accent2"/>
                </a:solidFill>
              </a:defRPr>
            </a:lvl1pPr>
          </a:lstStyle>
          <a:p>
            <a:r>
              <a:rPr lang="en-US"/>
              <a:t>Click icon to add chart</a:t>
            </a:r>
            <a:br>
              <a:rPr lang="en-US"/>
            </a:br>
            <a:r>
              <a:rPr lang="en-US"/>
              <a:t>Add descriptive alt text</a:t>
            </a:r>
          </a:p>
        </p:txBody>
      </p:sp>
    </p:spTree>
    <p:extLst>
      <p:ext uri="{BB962C8B-B14F-4D97-AF65-F5344CB8AC3E}">
        <p14:creationId xmlns:p14="http://schemas.microsoft.com/office/powerpoint/2010/main" val="3287135942"/>
      </p:ext>
    </p:extLst>
  </p:cSld>
  <p:clrMapOvr>
    <a:masterClrMapping/>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guide id="3" pos="4176">
          <p15:clr>
            <a:srgbClr val="FBAE40"/>
          </p15:clr>
        </p15:guide>
        <p15:guide id="4" pos="376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Col Agenda, Subhea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19100"/>
            <a:ext cx="11353800" cy="4853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hasCustomPrompt="1"/>
          </p:nvPr>
        </p:nvSpPr>
        <p:spPr>
          <a:xfrm>
            <a:off x="419100" y="1550504"/>
            <a:ext cx="11353799" cy="4583596"/>
          </a:xfrm>
          <a:noFill/>
        </p:spPr>
        <p:txBody>
          <a:bodyPr/>
          <a:lstStyle>
            <a:lvl1pPr marL="914400" indent="-914400">
              <a:spcAft>
                <a:spcPts val="800"/>
              </a:spcAft>
              <a:buNone/>
              <a:defRPr sz="3200"/>
            </a:lvl1pPr>
            <a:lvl2pPr marL="914400" indent="0">
              <a:buNone/>
              <a:defRPr sz="2200"/>
            </a:lvl2pPr>
            <a:lvl3pPr marL="1078992">
              <a:defRPr/>
            </a:lvl3pPr>
            <a:lvl4pPr marL="1257300" indent="-164592">
              <a:tabLst/>
              <a:defRPr/>
            </a:lvl4pPr>
            <a:lvl5pPr marL="922338" indent="0">
              <a:buNone/>
              <a:tabLst/>
              <a:defRPr sz="1400" i="1"/>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4">
            <a:extLst>
              <a:ext uri="{FF2B5EF4-FFF2-40B4-BE49-F238E27FC236}">
                <a16:creationId xmlns:a16="http://schemas.microsoft.com/office/drawing/2014/main" id="{04824DD6-7102-FB48-997E-6D3943F43795}"/>
              </a:ext>
            </a:extLst>
          </p:cNvPr>
          <p:cNvSpPr>
            <a:spLocks noGrp="1"/>
          </p:cNvSpPr>
          <p:nvPr>
            <p:ph type="body" sz="quarter" idx="16"/>
          </p:nvPr>
        </p:nvSpPr>
        <p:spPr>
          <a:xfrm>
            <a:off x="419100" y="924890"/>
            <a:ext cx="11358770" cy="327025"/>
          </a:xfrm>
        </p:spPr>
        <p:txBody>
          <a:bodyPr/>
          <a:lstStyle>
            <a:lvl1pPr marL="0" indent="0">
              <a:buNone/>
              <a:defRPr>
                <a:solidFill>
                  <a:srgbClr val="6E6E6E"/>
                </a:solidFill>
              </a:defRPr>
            </a:lvl1pPr>
          </a:lstStyle>
          <a:p>
            <a:pPr lvl="0"/>
            <a:r>
              <a:rPr lang="en-US"/>
              <a:t>Click to edit Master text style</a:t>
            </a:r>
          </a:p>
        </p:txBody>
      </p:sp>
    </p:spTree>
    <p:extLst>
      <p:ext uri="{BB962C8B-B14F-4D97-AF65-F5344CB8AC3E}">
        <p14:creationId xmlns:p14="http://schemas.microsoft.com/office/powerpoint/2010/main" val="687961711"/>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6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3-2/3 Data Vis">
    <p:spTree>
      <p:nvGrpSpPr>
        <p:cNvPr id="1" name=""/>
        <p:cNvGrpSpPr/>
        <p:nvPr/>
      </p:nvGrpSpPr>
      <p:grpSpPr>
        <a:xfrm>
          <a:off x="0" y="0"/>
          <a:ext cx="0" cy="0"/>
          <a:chOff x="0" y="0"/>
          <a:chExt cx="0" cy="0"/>
        </a:xfrm>
      </p:grpSpPr>
      <p:sp>
        <p:nvSpPr>
          <p:cNvPr id="7" name="Background">
            <a:extLst>
              <a:ext uri="{FF2B5EF4-FFF2-40B4-BE49-F238E27FC236}">
                <a16:creationId xmlns:a16="http://schemas.microsoft.com/office/drawing/2014/main" id="{EFE7FAC8-D3D1-A144-BCEA-9C616FD8C050}"/>
              </a:ext>
            </a:extLst>
          </p:cNvPr>
          <p:cNvSpPr/>
          <p:nvPr userDrawn="1"/>
        </p:nvSpPr>
        <p:spPr>
          <a:xfrm>
            <a:off x="4283075" y="0"/>
            <a:ext cx="7908925"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10" name="Copyright">
            <a:extLst>
              <a:ext uri="{FF2B5EF4-FFF2-40B4-BE49-F238E27FC236}">
                <a16:creationId xmlns:a16="http://schemas.microsoft.com/office/drawing/2014/main" id="{02647BDB-66B1-124E-8D44-49C56017D6D0}"/>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bg1"/>
                </a:solidFill>
              </a:rPr>
              <a:t>© Solventum 2024. All rights reserved.</a:t>
            </a:r>
          </a:p>
        </p:txBody>
      </p:sp>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lvl1pPr>
              <a:defRPr>
                <a:solidFill>
                  <a:schemeClr val="bg1"/>
                </a:solidFill>
              </a:defRPr>
            </a:lvl1pPr>
          </a:lstStyle>
          <a:p>
            <a:fld id="{97EC095B-0AB9-C644-869C-164FC9505E1F}" type="slidenum">
              <a:rPr lang="en-US"/>
              <a:p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19100"/>
            <a:ext cx="3632200"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p:nvPr>
        </p:nvSpPr>
        <p:spPr>
          <a:xfrm>
            <a:off x="419100" y="1618734"/>
            <a:ext cx="3632200" cy="451536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hart Placeholder 4">
            <a:extLst>
              <a:ext uri="{FF2B5EF4-FFF2-40B4-BE49-F238E27FC236}">
                <a16:creationId xmlns:a16="http://schemas.microsoft.com/office/drawing/2014/main" id="{56DC8F2A-9E45-884F-9888-67A5B9653C59}"/>
              </a:ext>
            </a:extLst>
          </p:cNvPr>
          <p:cNvSpPr>
            <a:spLocks noGrp="1"/>
          </p:cNvSpPr>
          <p:nvPr>
            <p:ph type="chart" sz="quarter" idx="13" hasCustomPrompt="1"/>
          </p:nvPr>
        </p:nvSpPr>
        <p:spPr>
          <a:xfrm>
            <a:off x="4705350" y="419100"/>
            <a:ext cx="7067550" cy="5715000"/>
          </a:xfrm>
        </p:spPr>
        <p:txBody>
          <a:bodyPr/>
          <a:lstStyle>
            <a:lvl1pPr marL="0" indent="0">
              <a:buNone/>
              <a:defRPr>
                <a:solidFill>
                  <a:schemeClr val="accent2"/>
                </a:solidFill>
              </a:defRPr>
            </a:lvl1pPr>
          </a:lstStyle>
          <a:p>
            <a:r>
              <a:rPr lang="en-US"/>
              <a:t>Click icon to add chart</a:t>
            </a:r>
            <a:br>
              <a:rPr lang="en-US"/>
            </a:br>
            <a:r>
              <a:rPr lang="en-US"/>
              <a:t>Add descriptive alt text</a:t>
            </a:r>
          </a:p>
        </p:txBody>
      </p:sp>
    </p:spTree>
    <p:extLst>
      <p:ext uri="{BB962C8B-B14F-4D97-AF65-F5344CB8AC3E}">
        <p14:creationId xmlns:p14="http://schemas.microsoft.com/office/powerpoint/2010/main" val="1028190810"/>
      </p:ext>
    </p:extLst>
  </p:cSld>
  <p:clrMapOvr>
    <a:masterClrMapping/>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guide id="5" pos="2552">
          <p15:clr>
            <a:srgbClr val="FBAE40"/>
          </p15:clr>
        </p15:guide>
        <p15:guide id="6" pos="296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Section, Subhead">
    <p:spTree>
      <p:nvGrpSpPr>
        <p:cNvPr id="1" name=""/>
        <p:cNvGrpSpPr/>
        <p:nvPr/>
      </p:nvGrpSpPr>
      <p:grpSpPr>
        <a:xfrm>
          <a:off x="0" y="0"/>
          <a:ext cx="0" cy="0"/>
          <a:chOff x="0" y="0"/>
          <a:chExt cx="0" cy="0"/>
        </a:xfrm>
      </p:grpSpPr>
      <p:sp>
        <p:nvSpPr>
          <p:cNvPr id="16" name="Background 2">
            <a:extLst>
              <a:ext uri="{FF2B5EF4-FFF2-40B4-BE49-F238E27FC236}">
                <a16:creationId xmlns:a16="http://schemas.microsoft.com/office/drawing/2014/main" id="{6512ACBD-B8A2-174A-8B26-E663DE673BEC}"/>
              </a:ext>
            </a:extLst>
          </p:cNvPr>
          <p:cNvSpPr/>
          <p:nvPr userDrawn="1"/>
        </p:nvSpPr>
        <p:spPr>
          <a:xfrm>
            <a:off x="6210300" y="3200400"/>
            <a:ext cx="5981700" cy="36576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13" name="Copyright">
            <a:extLst>
              <a:ext uri="{FF2B5EF4-FFF2-40B4-BE49-F238E27FC236}">
                <a16:creationId xmlns:a16="http://schemas.microsoft.com/office/drawing/2014/main" id="{BBB17E26-AD6F-CE48-AC6C-4675BC805A43}"/>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tx1"/>
                </a:solidFill>
              </a:rPr>
              <a:t>© Solventum 2024. All rights reserved.</a:t>
            </a:r>
          </a:p>
        </p:txBody>
      </p:sp>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lvl1pPr>
              <a:defRPr>
                <a:solidFill>
                  <a:schemeClr val="tx1"/>
                </a:solidFill>
              </a:defRPr>
            </a:lvl1pPr>
          </a:lstStyle>
          <a:p>
            <a:fld id="{97EC095B-0AB9-C644-869C-164FC9505E1F}" type="slidenum">
              <a:rPr lang="en-US"/>
              <a:pPr/>
              <a:t>‹#›</a:t>
            </a:fld>
            <a:endParaRPr lang="en-US"/>
          </a:p>
        </p:txBody>
      </p:sp>
      <p:sp>
        <p:nvSpPr>
          <p:cNvPr id="7" name="Picture Placeholder 6">
            <a:extLst>
              <a:ext uri="{FF2B5EF4-FFF2-40B4-BE49-F238E27FC236}">
                <a16:creationId xmlns:a16="http://schemas.microsoft.com/office/drawing/2014/main" id="{8E59F490-001B-E249-8682-737BFE89EE6C}"/>
              </a:ext>
            </a:extLst>
          </p:cNvPr>
          <p:cNvSpPr>
            <a:spLocks noGrp="1"/>
          </p:cNvSpPr>
          <p:nvPr>
            <p:ph type="pic" sz="quarter" idx="17" hasCustomPrompt="1"/>
          </p:nvPr>
        </p:nvSpPr>
        <p:spPr>
          <a:xfrm>
            <a:off x="6210300" y="0"/>
            <a:ext cx="5981700" cy="3200400"/>
          </a:xfrm>
          <a:solidFill>
            <a:srgbClr val="6E6E6E"/>
          </a:solidFill>
        </p:spPr>
        <p:txBody>
          <a:bodyPr/>
          <a:lstStyle>
            <a:lvl1pPr marL="0" indent="0">
              <a:buNone/>
              <a:defRPr>
                <a:solidFill>
                  <a:schemeClr val="bg1"/>
                </a:solidFill>
              </a:defRPr>
            </a:lvl1pPr>
          </a:lstStyle>
          <a:p>
            <a:pPr marL="0" marR="0" lvl="0" indent="0" algn="l" defTabSz="914400" rtl="0" eaLnBrk="1" fontAlgn="auto" latinLnBrk="0" hangingPunct="1">
              <a:lnSpc>
                <a:spcPct val="100000"/>
              </a:lnSpc>
              <a:spcBef>
                <a:spcPts val="0"/>
              </a:spcBef>
              <a:spcAft>
                <a:spcPts val="800"/>
              </a:spcAft>
              <a:buClr>
                <a:schemeClr val="tx1"/>
              </a:buClr>
              <a:buSzTx/>
              <a:buFont typeface="Arial" panose="020B0604020202020204" pitchFamily="34" charset="0"/>
              <a:buNone/>
              <a:tabLst/>
              <a:defRPr/>
            </a:pPr>
            <a:r>
              <a:rPr lang="en-US"/>
              <a:t>Click icon to add picture</a:t>
            </a:r>
            <a:br>
              <a:rPr lang="en-US"/>
            </a:br>
            <a:r>
              <a:rPr lang="en-US"/>
              <a:t>Add descriptive alt text</a:t>
            </a:r>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20624"/>
            <a:ext cx="5562600" cy="505239"/>
          </a:xfrm>
        </p:spPr>
        <p:txBody>
          <a:bodyPr/>
          <a:lstStyle/>
          <a:p>
            <a:r>
              <a:rPr lang="en-US"/>
              <a:t>Click to edit Master title style</a:t>
            </a:r>
          </a:p>
        </p:txBody>
      </p:sp>
      <p:sp>
        <p:nvSpPr>
          <p:cNvPr id="12" name="Number">
            <a:extLst>
              <a:ext uri="{FF2B5EF4-FFF2-40B4-BE49-F238E27FC236}">
                <a16:creationId xmlns:a16="http://schemas.microsoft.com/office/drawing/2014/main" id="{6DB0836B-0942-4F44-8F73-99E9A8D1E91E}"/>
              </a:ext>
            </a:extLst>
          </p:cNvPr>
          <p:cNvSpPr>
            <a:spLocks noGrp="1"/>
          </p:cNvSpPr>
          <p:nvPr>
            <p:ph type="body" sz="quarter" idx="13" hasCustomPrompt="1"/>
          </p:nvPr>
        </p:nvSpPr>
        <p:spPr>
          <a:xfrm>
            <a:off x="6786880" y="3441700"/>
            <a:ext cx="2011680" cy="1371600"/>
          </a:xfrm>
        </p:spPr>
        <p:txBody>
          <a:bodyPr/>
          <a:lstStyle>
            <a:lvl1pPr marL="0" indent="0">
              <a:spcAft>
                <a:spcPts val="0"/>
              </a:spcAft>
              <a:buNone/>
              <a:defRPr sz="8800"/>
            </a:lvl1pPr>
          </a:lstStyle>
          <a:p>
            <a:pPr lvl="0"/>
            <a:r>
              <a:rPr lang="en-US"/>
              <a:t>##</a:t>
            </a:r>
          </a:p>
        </p:txBody>
      </p:sp>
      <p:sp>
        <p:nvSpPr>
          <p:cNvPr id="14" name="Number">
            <a:extLst>
              <a:ext uri="{FF2B5EF4-FFF2-40B4-BE49-F238E27FC236}">
                <a16:creationId xmlns:a16="http://schemas.microsoft.com/office/drawing/2014/main" id="{3D284902-7CC3-0F43-B6AE-5EB1C9CDAA67}"/>
              </a:ext>
            </a:extLst>
          </p:cNvPr>
          <p:cNvSpPr>
            <a:spLocks noGrp="1"/>
          </p:cNvSpPr>
          <p:nvPr>
            <p:ph type="body" sz="quarter" idx="14" hasCustomPrompt="1"/>
          </p:nvPr>
        </p:nvSpPr>
        <p:spPr>
          <a:xfrm>
            <a:off x="6786880" y="4779964"/>
            <a:ext cx="2011680" cy="1371600"/>
          </a:xfrm>
        </p:spPr>
        <p:txBody>
          <a:bodyPr/>
          <a:lstStyle>
            <a:lvl1pPr marL="0" indent="0">
              <a:spcAft>
                <a:spcPts val="0"/>
              </a:spcAft>
              <a:buNone/>
              <a:defRPr sz="8800"/>
            </a:lvl1pPr>
          </a:lstStyle>
          <a:p>
            <a:pPr lvl="0"/>
            <a:r>
              <a:rPr lang="en-US"/>
              <a:t>##</a:t>
            </a:r>
          </a:p>
        </p:txBody>
      </p:sp>
      <p:sp>
        <p:nvSpPr>
          <p:cNvPr id="18" name="Text Placeholder 17">
            <a:extLst>
              <a:ext uri="{FF2B5EF4-FFF2-40B4-BE49-F238E27FC236}">
                <a16:creationId xmlns:a16="http://schemas.microsoft.com/office/drawing/2014/main" id="{6DF76D40-77B3-1A44-A9FD-5DE5B5E4682A}"/>
              </a:ext>
            </a:extLst>
          </p:cNvPr>
          <p:cNvSpPr>
            <a:spLocks noGrp="1"/>
          </p:cNvSpPr>
          <p:nvPr>
            <p:ph type="body" sz="quarter" idx="15"/>
          </p:nvPr>
        </p:nvSpPr>
        <p:spPr>
          <a:xfrm>
            <a:off x="8839200" y="3429000"/>
            <a:ext cx="2933700" cy="1155700"/>
          </a:xfrm>
        </p:spPr>
        <p:txBody>
          <a:bodyPr anchor="b" anchorCtr="0"/>
          <a:lstStyle>
            <a:lvl1pPr marL="0" indent="0">
              <a:buNone/>
              <a:defRPr sz="2000" b="1"/>
            </a:lvl1pPr>
          </a:lstStyle>
          <a:p>
            <a:pPr lvl="0"/>
            <a:r>
              <a:rPr lang="en-US"/>
              <a:t>Click to edit Master text styles</a:t>
            </a:r>
          </a:p>
        </p:txBody>
      </p:sp>
      <p:sp>
        <p:nvSpPr>
          <p:cNvPr id="19" name="Text Placeholder 17">
            <a:extLst>
              <a:ext uri="{FF2B5EF4-FFF2-40B4-BE49-F238E27FC236}">
                <a16:creationId xmlns:a16="http://schemas.microsoft.com/office/drawing/2014/main" id="{9E5EE738-4CD7-A643-91EA-3E7241A5AF4F}"/>
              </a:ext>
            </a:extLst>
          </p:cNvPr>
          <p:cNvSpPr>
            <a:spLocks noGrp="1"/>
          </p:cNvSpPr>
          <p:nvPr>
            <p:ph type="body" sz="quarter" idx="16"/>
          </p:nvPr>
        </p:nvSpPr>
        <p:spPr>
          <a:xfrm>
            <a:off x="8839200" y="4768850"/>
            <a:ext cx="2933700" cy="1155700"/>
          </a:xfrm>
        </p:spPr>
        <p:txBody>
          <a:bodyPr anchor="b" anchorCtr="0"/>
          <a:lstStyle>
            <a:lvl1pPr marL="0" indent="0">
              <a:buNone/>
              <a:defRPr sz="2000" b="1"/>
            </a:lvl1pPr>
          </a:lstStyle>
          <a:p>
            <a:pPr lvl="0"/>
            <a:r>
              <a:rPr lang="en-US"/>
              <a:t>Click to edit Master text styles</a:t>
            </a:r>
          </a:p>
        </p:txBody>
      </p:sp>
      <p:sp>
        <p:nvSpPr>
          <p:cNvPr id="4" name="Text Placeholder 14">
            <a:extLst>
              <a:ext uri="{FF2B5EF4-FFF2-40B4-BE49-F238E27FC236}">
                <a16:creationId xmlns:a16="http://schemas.microsoft.com/office/drawing/2014/main" id="{D393A010-CC67-5900-6ACE-27906AA5E840}"/>
              </a:ext>
            </a:extLst>
          </p:cNvPr>
          <p:cNvSpPr>
            <a:spLocks noGrp="1"/>
          </p:cNvSpPr>
          <p:nvPr>
            <p:ph type="body" sz="quarter" idx="18"/>
          </p:nvPr>
        </p:nvSpPr>
        <p:spPr>
          <a:xfrm>
            <a:off x="419100" y="931069"/>
            <a:ext cx="5562600" cy="327025"/>
          </a:xfrm>
        </p:spPr>
        <p:txBody>
          <a:bodyPr/>
          <a:lstStyle>
            <a:lvl1pPr marL="0" indent="0">
              <a:buNone/>
              <a:defRPr>
                <a:solidFill>
                  <a:srgbClr val="6E6E6E"/>
                </a:solidFill>
              </a:defRPr>
            </a:lvl1pPr>
          </a:lstStyle>
          <a:p>
            <a:pPr lvl="0"/>
            <a:r>
              <a:rPr lang="en-US"/>
              <a:t>Click to edit Master text style</a:t>
            </a:r>
          </a:p>
        </p:txBody>
      </p:sp>
      <p:sp>
        <p:nvSpPr>
          <p:cNvPr id="10" name="Content Placeholder 2">
            <a:extLst>
              <a:ext uri="{FF2B5EF4-FFF2-40B4-BE49-F238E27FC236}">
                <a16:creationId xmlns:a16="http://schemas.microsoft.com/office/drawing/2014/main" id="{381EE002-0840-0B30-69B5-CEAA18CA2094}"/>
              </a:ext>
            </a:extLst>
          </p:cNvPr>
          <p:cNvSpPr>
            <a:spLocks noGrp="1"/>
          </p:cNvSpPr>
          <p:nvPr>
            <p:ph idx="1"/>
          </p:nvPr>
        </p:nvSpPr>
        <p:spPr>
          <a:xfrm>
            <a:off x="419101" y="1558339"/>
            <a:ext cx="5562599" cy="461386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626487"/>
      </p:ext>
    </p:extLst>
  </p:cSld>
  <p:clrMapOvr>
    <a:masterClrMapping/>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guide id="3" pos="3912">
          <p15:clr>
            <a:srgbClr val="FBAE40"/>
          </p15:clr>
        </p15:guide>
        <p15:guide id="4" pos="3768">
          <p15:clr>
            <a:srgbClr val="FBAE40"/>
          </p15:clr>
        </p15:guide>
        <p15:guide id="5" orient="horz" pos="2016">
          <p15:clr>
            <a:srgbClr val="FBAE40"/>
          </p15:clr>
        </p15:guide>
        <p15:guide id="6" orient="horz" pos="2856">
          <p15:clr>
            <a:srgbClr val="FBAE40"/>
          </p15:clr>
        </p15:guide>
        <p15:guide id="7" orient="horz" pos="3696">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2 HISD">
    <p:spTree>
      <p:nvGrpSpPr>
        <p:cNvPr id="1" name=""/>
        <p:cNvGrpSpPr/>
        <p:nvPr/>
      </p:nvGrpSpPr>
      <p:grpSpPr>
        <a:xfrm>
          <a:off x="0" y="0"/>
          <a:ext cx="0" cy="0"/>
          <a:chOff x="0" y="0"/>
          <a:chExt cx="0" cy="0"/>
        </a:xfrm>
      </p:grpSpPr>
      <p:sp>
        <p:nvSpPr>
          <p:cNvPr id="5" name="Background 1">
            <a:extLst>
              <a:ext uri="{FF2B5EF4-FFF2-40B4-BE49-F238E27FC236}">
                <a16:creationId xmlns:a16="http://schemas.microsoft.com/office/drawing/2014/main" id="{4B54B667-719B-6277-46B3-2604049A1F02}"/>
              </a:ext>
            </a:extLst>
          </p:cNvPr>
          <p:cNvSpPr/>
          <p:nvPr userDrawn="1"/>
        </p:nvSpPr>
        <p:spPr>
          <a:xfrm>
            <a:off x="6208776" y="0"/>
            <a:ext cx="59817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7" name="Copyright">
            <a:extLst>
              <a:ext uri="{FF2B5EF4-FFF2-40B4-BE49-F238E27FC236}">
                <a16:creationId xmlns:a16="http://schemas.microsoft.com/office/drawing/2014/main" id="{FEC82344-9B80-08D4-41C3-5788CF335349}"/>
              </a:ext>
            </a:extLst>
          </p:cNvPr>
          <p:cNvSpPr txBox="1"/>
          <p:nvPr userDrawn="1"/>
        </p:nvSpPr>
        <p:spPr>
          <a:xfrm>
            <a:off x="9543906" y="6456045"/>
            <a:ext cx="1814583" cy="182880"/>
          </a:xfrm>
          <a:prstGeom prst="rect">
            <a:avLst/>
          </a:prstGeom>
          <a:noFill/>
        </p:spPr>
        <p:txBody>
          <a:bodyPr wrap="none" lIns="0" tIns="0" rIns="0" bIns="0" rtlCol="0">
            <a:noAutofit/>
          </a:bodyPr>
          <a:lstStyle/>
          <a:p>
            <a:pPr algn="r">
              <a:spcAft>
                <a:spcPts val="600"/>
              </a:spcAft>
            </a:pPr>
            <a:r>
              <a:rPr lang="en-US" sz="800">
                <a:solidFill>
                  <a:schemeClr val="bg1"/>
                </a:solidFill>
              </a:rPr>
              <a:t>© Solventum 2024. All rights reserved.</a:t>
            </a:r>
          </a:p>
        </p:txBody>
      </p:sp>
      <p:sp>
        <p:nvSpPr>
          <p:cNvPr id="9" name="Slide Number Placeholder 5">
            <a:extLst>
              <a:ext uri="{FF2B5EF4-FFF2-40B4-BE49-F238E27FC236}">
                <a16:creationId xmlns:a16="http://schemas.microsoft.com/office/drawing/2014/main" id="{27E02D7D-AE07-E4DF-A4C7-BCBEB6CB3A46}"/>
              </a:ext>
            </a:extLst>
          </p:cNvPr>
          <p:cNvSpPr txBox="1">
            <a:spLocks/>
          </p:cNvSpPr>
          <p:nvPr userDrawn="1"/>
        </p:nvSpPr>
        <p:spPr>
          <a:xfrm>
            <a:off x="11358626" y="6442074"/>
            <a:ext cx="412751" cy="196851"/>
          </a:xfrm>
          <a:prstGeom prst="rect">
            <a:avLst/>
          </a:prstGeom>
          <a:noFill/>
          <a:ln>
            <a:noFill/>
          </a:ln>
        </p:spPr>
        <p:txBody>
          <a:bodyPr vert="horz" wrap="none" lIns="0" tIns="0" rIns="0" bIns="0" rtlCol="0" anchor="t" anchorCtr="0"/>
          <a:lstStyle>
            <a:defPPr>
              <a:defRPr lang="en-US"/>
            </a:defPPr>
            <a:lvl1pPr marL="0" algn="r" defTabSz="914400" rtl="0" eaLnBrk="1" latinLnBrk="0" hangingPunct="1">
              <a:defRPr sz="9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EC095B-0AB9-C644-869C-164FC9505E1F}" type="slidenum">
              <a:rPr lang="en-US" smtClean="0">
                <a:solidFill>
                  <a:schemeClr val="bg1"/>
                </a:solidFill>
              </a:rPr>
              <a:pPr/>
              <a:t>‹#›</a:t>
            </a:fld>
            <a:endParaRPr lang="en-US">
              <a:solidFill>
                <a:schemeClr val="bg1"/>
              </a:solidFill>
            </a:endParaRPr>
          </a:p>
        </p:txBody>
      </p:sp>
      <p:pic>
        <p:nvPicPr>
          <p:cNvPr id="8" name="Circle Pattern">
            <a:extLst>
              <a:ext uri="{FF2B5EF4-FFF2-40B4-BE49-F238E27FC236}">
                <a16:creationId xmlns:a16="http://schemas.microsoft.com/office/drawing/2014/main" id="{F1449FCC-437F-AF4E-B30D-5F9D55FEE7E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4187" t="52677" r="21168" b="-7795"/>
          <a:stretch/>
        </p:blipFill>
        <p:spPr>
          <a:xfrm>
            <a:off x="6210300" y="0"/>
            <a:ext cx="5981700" cy="3200400"/>
          </a:xfrm>
          <a:prstGeom prst="rect">
            <a:avLst/>
          </a:prstGeom>
          <a:noFill/>
        </p:spPr>
      </p:pic>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19100"/>
            <a:ext cx="5562600"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p:nvPr>
        </p:nvSpPr>
        <p:spPr>
          <a:xfrm>
            <a:off x="419101" y="1333500"/>
            <a:ext cx="5562599"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4546794"/>
      </p:ext>
    </p:extLst>
  </p:cSld>
  <p:clrMapOvr>
    <a:masterClrMapping/>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guide id="3" pos="3912">
          <p15:clr>
            <a:srgbClr val="FBAE40"/>
          </p15:clr>
        </p15:guide>
        <p15:guide id="4" pos="3768">
          <p15:clr>
            <a:srgbClr val="FBAE40"/>
          </p15:clr>
        </p15:guide>
        <p15:guide id="5" orient="horz" pos="2016">
          <p15:clr>
            <a:srgbClr val="FBAE40"/>
          </p15:clr>
        </p15:guide>
        <p15:guide id="6" orient="horz" pos="2852">
          <p15:clr>
            <a:srgbClr val="FBAE40"/>
          </p15:clr>
        </p15:guide>
        <p15:guide id="7" orient="horz" pos="3696">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Section HISD">
    <p:spTree>
      <p:nvGrpSpPr>
        <p:cNvPr id="1" name=""/>
        <p:cNvGrpSpPr/>
        <p:nvPr/>
      </p:nvGrpSpPr>
      <p:grpSpPr>
        <a:xfrm>
          <a:off x="0" y="0"/>
          <a:ext cx="0" cy="0"/>
          <a:chOff x="0" y="0"/>
          <a:chExt cx="0" cy="0"/>
        </a:xfrm>
      </p:grpSpPr>
      <p:sp>
        <p:nvSpPr>
          <p:cNvPr id="25" name="Background 1">
            <a:extLst>
              <a:ext uri="{FF2B5EF4-FFF2-40B4-BE49-F238E27FC236}">
                <a16:creationId xmlns:a16="http://schemas.microsoft.com/office/drawing/2014/main" id="{4EFA1FC7-9C93-5247-8BD4-952E688BF6E2}"/>
              </a:ext>
            </a:extLst>
          </p:cNvPr>
          <p:cNvSpPr/>
          <p:nvPr userDrawn="1"/>
        </p:nvSpPr>
        <p:spPr>
          <a:xfrm>
            <a:off x="0" y="0"/>
            <a:ext cx="4051300"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5" name="Background 2">
            <a:extLst>
              <a:ext uri="{FF2B5EF4-FFF2-40B4-BE49-F238E27FC236}">
                <a16:creationId xmlns:a16="http://schemas.microsoft.com/office/drawing/2014/main" id="{91A9526D-8666-8D4D-AF09-8573502C10FA}"/>
              </a:ext>
            </a:extLst>
          </p:cNvPr>
          <p:cNvSpPr/>
          <p:nvPr userDrawn="1"/>
        </p:nvSpPr>
        <p:spPr>
          <a:xfrm>
            <a:off x="4051300" y="0"/>
            <a:ext cx="8140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22" name="Background 3">
            <a:extLst>
              <a:ext uri="{FF2B5EF4-FFF2-40B4-BE49-F238E27FC236}">
                <a16:creationId xmlns:a16="http://schemas.microsoft.com/office/drawing/2014/main" id="{28F7452C-69FE-A942-97A6-6FBD6735318E}"/>
              </a:ext>
            </a:extLst>
          </p:cNvPr>
          <p:cNvSpPr/>
          <p:nvPr userDrawn="1"/>
        </p:nvSpPr>
        <p:spPr>
          <a:xfrm>
            <a:off x="4051300" y="3429000"/>
            <a:ext cx="4064000" cy="3429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24" name="Background 4">
            <a:extLst>
              <a:ext uri="{FF2B5EF4-FFF2-40B4-BE49-F238E27FC236}">
                <a16:creationId xmlns:a16="http://schemas.microsoft.com/office/drawing/2014/main" id="{F39ADF10-C419-8841-9CFC-D7165FCC53FA}"/>
              </a:ext>
            </a:extLst>
          </p:cNvPr>
          <p:cNvSpPr/>
          <p:nvPr userDrawn="1"/>
        </p:nvSpPr>
        <p:spPr>
          <a:xfrm>
            <a:off x="8115300" y="3429000"/>
            <a:ext cx="4076700" cy="3429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5" name="Circle Pattern">
            <a:extLst>
              <a:ext uri="{FF2B5EF4-FFF2-40B4-BE49-F238E27FC236}">
                <a16:creationId xmlns:a16="http://schemas.microsoft.com/office/drawing/2014/main" id="{08A2796A-F943-FB41-97D3-51DDEE8411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2" t="-6067" r="-9352" b="56067"/>
          <a:stretch/>
        </p:blipFill>
        <p:spPr>
          <a:xfrm>
            <a:off x="4044950" y="0"/>
            <a:ext cx="8140700" cy="3429000"/>
          </a:xfrm>
          <a:prstGeom prst="rect">
            <a:avLst/>
          </a:prstGeom>
          <a:noFill/>
        </p:spPr>
      </p:pic>
      <p:sp>
        <p:nvSpPr>
          <p:cNvPr id="29" name="Copyright">
            <a:extLst>
              <a:ext uri="{FF2B5EF4-FFF2-40B4-BE49-F238E27FC236}">
                <a16:creationId xmlns:a16="http://schemas.microsoft.com/office/drawing/2014/main" id="{70F18A94-53E2-034B-9C8F-D88DCE1F0461}"/>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tx1"/>
                </a:solidFill>
              </a:rPr>
              <a:t>© Solventum 2024. All rights reserved.</a:t>
            </a:r>
          </a:p>
        </p:txBody>
      </p:sp>
      <p:sp>
        <p:nvSpPr>
          <p:cNvPr id="4" name="Picture Placeholder 3">
            <a:extLst>
              <a:ext uri="{FF2B5EF4-FFF2-40B4-BE49-F238E27FC236}">
                <a16:creationId xmlns:a16="http://schemas.microsoft.com/office/drawing/2014/main" id="{7474A81C-E7A5-A041-90FB-4B8DFC3E803D}"/>
              </a:ext>
            </a:extLst>
          </p:cNvPr>
          <p:cNvSpPr>
            <a:spLocks noGrp="1"/>
          </p:cNvSpPr>
          <p:nvPr>
            <p:ph type="pic" sz="quarter" idx="19" hasCustomPrompt="1"/>
          </p:nvPr>
        </p:nvSpPr>
        <p:spPr>
          <a:xfrm>
            <a:off x="0" y="3429000"/>
            <a:ext cx="4051300" cy="3429000"/>
          </a:xfrm>
          <a:solidFill>
            <a:srgbClr val="6E6E6E"/>
          </a:solidFill>
        </p:spPr>
        <p:txBody>
          <a:bodyPr/>
          <a:lstStyle>
            <a:lvl1pPr marL="0" indent="0">
              <a:buNone/>
              <a:defRPr>
                <a:solidFill>
                  <a:schemeClr val="bg1"/>
                </a:solidFill>
              </a:defRPr>
            </a:lvl1pPr>
          </a:lstStyle>
          <a:p>
            <a:pPr marL="0" marR="0" lvl="0" indent="0" algn="l" defTabSz="914400" rtl="0" eaLnBrk="1" fontAlgn="auto" latinLnBrk="0" hangingPunct="1">
              <a:lnSpc>
                <a:spcPct val="100000"/>
              </a:lnSpc>
              <a:spcBef>
                <a:spcPts val="0"/>
              </a:spcBef>
              <a:spcAft>
                <a:spcPts val="800"/>
              </a:spcAft>
              <a:buClr>
                <a:schemeClr val="tx1"/>
              </a:buClr>
              <a:buSzTx/>
              <a:buFont typeface="Arial" panose="020B0604020202020204" pitchFamily="34" charset="0"/>
              <a:buNone/>
              <a:tabLst/>
              <a:defRPr/>
            </a:pPr>
            <a:r>
              <a:rPr lang="en-US"/>
              <a:t>Click icon to add picture</a:t>
            </a:r>
            <a:br>
              <a:rPr lang="en-US"/>
            </a:br>
            <a:r>
              <a:rPr lang="en-US"/>
              <a:t>Add descriptive alt text</a:t>
            </a:r>
          </a:p>
        </p:txBody>
      </p:sp>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17" name="Number">
            <a:extLst>
              <a:ext uri="{FF2B5EF4-FFF2-40B4-BE49-F238E27FC236}">
                <a16:creationId xmlns:a16="http://schemas.microsoft.com/office/drawing/2014/main" id="{FF0C3961-C40F-9943-BD37-E91DBFB88741}"/>
              </a:ext>
            </a:extLst>
          </p:cNvPr>
          <p:cNvSpPr>
            <a:spLocks noGrp="1"/>
          </p:cNvSpPr>
          <p:nvPr>
            <p:ph type="body" sz="quarter" idx="20" hasCustomPrompt="1"/>
          </p:nvPr>
        </p:nvSpPr>
        <p:spPr>
          <a:xfrm>
            <a:off x="4474754" y="3807825"/>
            <a:ext cx="3218688" cy="1371600"/>
          </a:xfrm>
        </p:spPr>
        <p:txBody>
          <a:bodyPr/>
          <a:lstStyle>
            <a:lvl1pPr marL="0" indent="0">
              <a:spcAft>
                <a:spcPts val="0"/>
              </a:spcAft>
              <a:buNone/>
              <a:defRPr sz="8800"/>
            </a:lvl1pPr>
          </a:lstStyle>
          <a:p>
            <a:pPr lvl="0"/>
            <a:r>
              <a:rPr lang="en-US"/>
              <a:t>##</a:t>
            </a:r>
          </a:p>
        </p:txBody>
      </p:sp>
      <p:sp>
        <p:nvSpPr>
          <p:cNvPr id="18" name="Number">
            <a:extLst>
              <a:ext uri="{FF2B5EF4-FFF2-40B4-BE49-F238E27FC236}">
                <a16:creationId xmlns:a16="http://schemas.microsoft.com/office/drawing/2014/main" id="{D3ED28D2-27C6-4847-9A87-03AEE58A720A}"/>
              </a:ext>
            </a:extLst>
          </p:cNvPr>
          <p:cNvSpPr>
            <a:spLocks noGrp="1"/>
          </p:cNvSpPr>
          <p:nvPr>
            <p:ph type="body" sz="quarter" idx="21" hasCustomPrompt="1"/>
          </p:nvPr>
        </p:nvSpPr>
        <p:spPr>
          <a:xfrm>
            <a:off x="8537303" y="3807825"/>
            <a:ext cx="3218688" cy="1371600"/>
          </a:xfrm>
        </p:spPr>
        <p:txBody>
          <a:bodyPr/>
          <a:lstStyle>
            <a:lvl1pPr marL="0" indent="0">
              <a:spcAft>
                <a:spcPts val="0"/>
              </a:spcAft>
              <a:buNone/>
              <a:defRPr sz="8800"/>
            </a:lvl1pPr>
          </a:lstStyle>
          <a:p>
            <a:pPr lvl="0"/>
            <a:r>
              <a:rPr lang="en-US"/>
              <a:t>##</a:t>
            </a:r>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19100"/>
            <a:ext cx="3403753" cy="2786808"/>
          </a:xfrm>
        </p:spPr>
        <p:txBody>
          <a:bodyPr/>
          <a:lstStyle>
            <a:lvl1pPr>
              <a:lnSpc>
                <a:spcPct val="90000"/>
              </a:lnSpc>
              <a:defRPr sz="4000">
                <a:solidFill>
                  <a:schemeClr val="tx1"/>
                </a:solidFill>
              </a:defRPr>
            </a:lvl1pPr>
          </a:lstStyle>
          <a:p>
            <a:r>
              <a:rPr lang="en-US"/>
              <a:t>Click to edit Master title style</a:t>
            </a:r>
          </a:p>
        </p:txBody>
      </p:sp>
      <p:sp>
        <p:nvSpPr>
          <p:cNvPr id="27" name="Text Placeholder 26">
            <a:extLst>
              <a:ext uri="{FF2B5EF4-FFF2-40B4-BE49-F238E27FC236}">
                <a16:creationId xmlns:a16="http://schemas.microsoft.com/office/drawing/2014/main" id="{61B97267-A26D-384A-899A-6CCA7B4D8C9B}"/>
              </a:ext>
            </a:extLst>
          </p:cNvPr>
          <p:cNvSpPr>
            <a:spLocks noGrp="1"/>
          </p:cNvSpPr>
          <p:nvPr>
            <p:ph type="body" sz="quarter" idx="22"/>
          </p:nvPr>
        </p:nvSpPr>
        <p:spPr>
          <a:xfrm>
            <a:off x="4474754" y="5067300"/>
            <a:ext cx="3219269" cy="1066800"/>
          </a:xfrm>
        </p:spPr>
        <p:txBody>
          <a:bodyPr/>
          <a:lstStyle>
            <a:lvl1pPr marL="0" indent="0">
              <a:buNone/>
              <a:defRPr/>
            </a:lvl1pPr>
          </a:lstStyle>
          <a:p>
            <a:pPr lvl="0"/>
            <a:r>
              <a:rPr lang="en-US"/>
              <a:t>Click to edit Master text styles</a:t>
            </a:r>
          </a:p>
        </p:txBody>
      </p:sp>
      <p:sp>
        <p:nvSpPr>
          <p:cNvPr id="28" name="Text Placeholder 26">
            <a:extLst>
              <a:ext uri="{FF2B5EF4-FFF2-40B4-BE49-F238E27FC236}">
                <a16:creationId xmlns:a16="http://schemas.microsoft.com/office/drawing/2014/main" id="{A03FBD96-CC79-D14A-98ED-9CEB2F4FD175}"/>
              </a:ext>
            </a:extLst>
          </p:cNvPr>
          <p:cNvSpPr>
            <a:spLocks noGrp="1"/>
          </p:cNvSpPr>
          <p:nvPr>
            <p:ph type="body" sz="quarter" idx="23"/>
          </p:nvPr>
        </p:nvSpPr>
        <p:spPr>
          <a:xfrm>
            <a:off x="8537303" y="5067300"/>
            <a:ext cx="3219269" cy="1066800"/>
          </a:xfrm>
        </p:spPr>
        <p:txBody>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3672794666"/>
      </p:ext>
    </p:extLst>
  </p:cSld>
  <p:clrMapOvr>
    <a:masterClrMapping/>
  </p:clrMapOvr>
  <p:extLst>
    <p:ext uri="{DCECCB84-F9BA-43D5-87BE-67443E8EF086}">
      <p15:sldGuideLst xmlns:p15="http://schemas.microsoft.com/office/powerpoint/2012/main">
        <p15:guide id="3" pos="5112">
          <p15:clr>
            <a:srgbClr val="FBAE40"/>
          </p15:clr>
        </p15:guide>
        <p15:guide id="5" pos="2552">
          <p15:clr>
            <a:srgbClr val="FBAE40"/>
          </p15:clr>
        </p15:guide>
        <p15:guide id="7" orient="horz" pos="2160">
          <p15:clr>
            <a:srgbClr val="FBAE40"/>
          </p15:clr>
        </p15:guide>
        <p15:guide id="8" orient="horz" pos="3192">
          <p15:clr>
            <a:srgbClr val="FBAE40"/>
          </p15:clr>
        </p15:guide>
        <p15:guide id="9" orient="horz" pos="386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secHead" preserve="1">
  <p:cSld name="Divider Dk HISD">
    <p:bg>
      <p:bgRef idx="1001">
        <a:schemeClr val="bg1"/>
      </p:bgRef>
    </p:bg>
    <p:spTree>
      <p:nvGrpSpPr>
        <p:cNvPr id="1" name=""/>
        <p:cNvGrpSpPr/>
        <p:nvPr/>
      </p:nvGrpSpPr>
      <p:grpSpPr>
        <a:xfrm>
          <a:off x="0" y="0"/>
          <a:ext cx="0" cy="0"/>
          <a:chOff x="0" y="0"/>
          <a:chExt cx="0" cy="0"/>
        </a:xfrm>
      </p:grpSpPr>
      <p:pic>
        <p:nvPicPr>
          <p:cNvPr id="5" name="Graphic 4" descr="HISD pattern">
            <a:extLst>
              <a:ext uri="{FF2B5EF4-FFF2-40B4-BE49-F238E27FC236}">
                <a16:creationId xmlns:a16="http://schemas.microsoft.com/office/drawing/2014/main" id="{A94EA0B0-F269-C044-893B-8D3401900F5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46" t="36527" r="38007" b="-437"/>
          <a:stretch/>
        </p:blipFill>
        <p:spPr>
          <a:xfrm>
            <a:off x="6281928" y="0"/>
            <a:ext cx="5916168" cy="6007608"/>
          </a:xfrm>
          <a:prstGeom prst="rect">
            <a:avLst/>
          </a:prstGeom>
        </p:spPr>
      </p:pic>
      <p:pic>
        <p:nvPicPr>
          <p:cNvPr id="7" name="Logo">
            <a:extLst>
              <a:ext uri="{FF2B5EF4-FFF2-40B4-BE49-F238E27FC236}">
                <a16:creationId xmlns:a16="http://schemas.microsoft.com/office/drawing/2014/main" id="{EC796541-16C9-6C46-9727-53EF44B3CAC5}"/>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rcRect/>
          <a:stretch/>
        </p:blipFill>
        <p:spPr>
          <a:xfrm>
            <a:off x="419100" y="6330950"/>
            <a:ext cx="1316736" cy="328390"/>
          </a:xfrm>
          <a:prstGeom prst="rect">
            <a:avLst/>
          </a:prstGeom>
        </p:spPr>
      </p:pic>
      <p:sp>
        <p:nvSpPr>
          <p:cNvPr id="2" name="Title 1">
            <a:extLst>
              <a:ext uri="{FF2B5EF4-FFF2-40B4-BE49-F238E27FC236}">
                <a16:creationId xmlns:a16="http://schemas.microsoft.com/office/drawing/2014/main" id="{E8659EB5-01D8-8943-9AE9-70995425C3C0}"/>
              </a:ext>
            </a:extLst>
          </p:cNvPr>
          <p:cNvSpPr>
            <a:spLocks noGrp="1"/>
          </p:cNvSpPr>
          <p:nvPr>
            <p:ph type="title"/>
          </p:nvPr>
        </p:nvSpPr>
        <p:spPr>
          <a:xfrm>
            <a:off x="419100" y="3086101"/>
            <a:ext cx="5715000" cy="2602180"/>
          </a:xfrm>
        </p:spPr>
        <p:txBody>
          <a:bodyPr anchor="t" anchorCtr="0"/>
          <a:lstStyle>
            <a:lvl1pPr>
              <a:lnSpc>
                <a:spcPct val="90000"/>
              </a:lnSpc>
              <a:defRPr sz="4000">
                <a:solidFill>
                  <a:schemeClr val="tx2"/>
                </a:solidFill>
              </a:defRPr>
            </a:lvl1pPr>
          </a:lstStyle>
          <a:p>
            <a:r>
              <a:rPr lang="en-US"/>
              <a:t>Click to edit Master title style</a:t>
            </a:r>
          </a:p>
        </p:txBody>
      </p:sp>
      <p:sp>
        <p:nvSpPr>
          <p:cNvPr id="3" name="Text Placeholder 2">
            <a:extLst>
              <a:ext uri="{FF2B5EF4-FFF2-40B4-BE49-F238E27FC236}">
                <a16:creationId xmlns:a16="http://schemas.microsoft.com/office/drawing/2014/main" id="{6F2DFFC3-0494-FB47-AAFA-85E63FD80B5D}"/>
              </a:ext>
            </a:extLst>
          </p:cNvPr>
          <p:cNvSpPr>
            <a:spLocks noGrp="1"/>
          </p:cNvSpPr>
          <p:nvPr>
            <p:ph type="body" idx="1" hasCustomPrompt="1"/>
          </p:nvPr>
        </p:nvSpPr>
        <p:spPr>
          <a:xfrm>
            <a:off x="419101" y="419101"/>
            <a:ext cx="1828800" cy="1371600"/>
          </a:xfrm>
        </p:spPr>
        <p:txBody>
          <a:bodyPr/>
          <a:lstStyle>
            <a:lvl1pPr marL="0" indent="0">
              <a:lnSpc>
                <a:spcPct val="80000"/>
              </a:lnSpc>
              <a:spcAft>
                <a:spcPts val="0"/>
              </a:spcAft>
              <a:buNone/>
              <a:defRPr sz="92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sp>
        <p:nvSpPr>
          <p:cNvPr id="4" name="Copyright">
            <a:extLst>
              <a:ext uri="{FF2B5EF4-FFF2-40B4-BE49-F238E27FC236}">
                <a16:creationId xmlns:a16="http://schemas.microsoft.com/office/drawing/2014/main" id="{7B25B837-91CF-46ED-595A-D91150DA40CD}"/>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tx1"/>
                </a:solidFill>
              </a:rPr>
              <a:t>© Solventum 2024. All rights reserved.</a:t>
            </a:r>
          </a:p>
        </p:txBody>
      </p:sp>
      <p:sp>
        <p:nvSpPr>
          <p:cNvPr id="8" name="Slide Number Placeholder 5">
            <a:extLst>
              <a:ext uri="{FF2B5EF4-FFF2-40B4-BE49-F238E27FC236}">
                <a16:creationId xmlns:a16="http://schemas.microsoft.com/office/drawing/2014/main" id="{8020A89F-6D31-799D-344D-F9C70907BF87}"/>
              </a:ext>
            </a:extLst>
          </p:cNvPr>
          <p:cNvSpPr>
            <a:spLocks noGrp="1" noRot="1" noMove="1" noResize="1" noEditPoints="1" noAdjustHandles="1" noChangeArrowheads="1" noChangeShapeType="1"/>
          </p:cNvSpPr>
          <p:nvPr>
            <p:ph type="sldNum" sz="quarter" idx="4"/>
          </p:nvPr>
        </p:nvSpPr>
        <p:spPr>
          <a:xfrm>
            <a:off x="11360150" y="6442074"/>
            <a:ext cx="412751" cy="196851"/>
          </a:xfrm>
          <a:prstGeom prst="rect">
            <a:avLst/>
          </a:prstGeom>
          <a:noFill/>
          <a:ln>
            <a:noFill/>
          </a:ln>
        </p:spPr>
        <p:txBody>
          <a:bodyPr vert="horz" wrap="none" lIns="0" tIns="0" rIns="0" bIns="0" rtlCol="0" anchor="t" anchorCtr="0"/>
          <a:lstStyle>
            <a:lvl1pPr algn="r">
              <a:defRPr sz="900">
                <a:solidFill>
                  <a:schemeClr val="tx1"/>
                </a:solidFill>
              </a:defRPr>
            </a:lvl1pPr>
          </a:lstStyle>
          <a:p>
            <a:fld id="{97EC095B-0AB9-C644-869C-164FC9505E1F}" type="slidenum">
              <a:rPr lang="en-US" smtClean="0"/>
              <a:pPr/>
              <a:t>‹#›</a:t>
            </a:fld>
            <a:endParaRPr lang="en-US"/>
          </a:p>
        </p:txBody>
      </p:sp>
    </p:spTree>
    <p:extLst>
      <p:ext uri="{BB962C8B-B14F-4D97-AF65-F5344CB8AC3E}">
        <p14:creationId xmlns:p14="http://schemas.microsoft.com/office/powerpoint/2010/main" val="383074595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44">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Divider Lt HISD">
    <p:bg>
      <p:bgRef idx="1001">
        <a:schemeClr val="bg2"/>
      </p:bgRef>
    </p:bg>
    <p:spTree>
      <p:nvGrpSpPr>
        <p:cNvPr id="1" name=""/>
        <p:cNvGrpSpPr/>
        <p:nvPr/>
      </p:nvGrpSpPr>
      <p:grpSpPr>
        <a:xfrm>
          <a:off x="0" y="0"/>
          <a:ext cx="0" cy="0"/>
          <a:chOff x="0" y="0"/>
          <a:chExt cx="0" cy="0"/>
        </a:xfrm>
      </p:grpSpPr>
      <p:pic>
        <p:nvPicPr>
          <p:cNvPr id="5" name="Graphic 4" descr="HISD pattern">
            <a:extLst>
              <a:ext uri="{FF2B5EF4-FFF2-40B4-BE49-F238E27FC236}">
                <a16:creationId xmlns:a16="http://schemas.microsoft.com/office/drawing/2014/main" id="{A94EA0B0-F269-C044-893B-8D3401900F5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46" t="36527" r="38008" b="-437"/>
          <a:stretch/>
        </p:blipFill>
        <p:spPr>
          <a:xfrm>
            <a:off x="6281928" y="0"/>
            <a:ext cx="5916168" cy="6007608"/>
          </a:xfrm>
          <a:prstGeom prst="rect">
            <a:avLst/>
          </a:prstGeom>
        </p:spPr>
      </p:pic>
      <p:sp>
        <p:nvSpPr>
          <p:cNvPr id="2" name="Title 1">
            <a:extLst>
              <a:ext uri="{FF2B5EF4-FFF2-40B4-BE49-F238E27FC236}">
                <a16:creationId xmlns:a16="http://schemas.microsoft.com/office/drawing/2014/main" id="{E8659EB5-01D8-8943-9AE9-70995425C3C0}"/>
              </a:ext>
            </a:extLst>
          </p:cNvPr>
          <p:cNvSpPr>
            <a:spLocks noGrp="1"/>
          </p:cNvSpPr>
          <p:nvPr>
            <p:ph type="title"/>
          </p:nvPr>
        </p:nvSpPr>
        <p:spPr>
          <a:xfrm>
            <a:off x="419100" y="3086101"/>
            <a:ext cx="5715000" cy="2602180"/>
          </a:xfrm>
        </p:spPr>
        <p:txBody>
          <a:bodyPr anchor="t" anchorCtr="0"/>
          <a:lstStyle>
            <a:lvl1pPr>
              <a:lnSpc>
                <a:spcPct val="90000"/>
              </a:lnSpc>
              <a:defRPr sz="4000">
                <a:solidFill>
                  <a:schemeClr val="tx1"/>
                </a:solidFill>
              </a:defRPr>
            </a:lvl1pPr>
          </a:lstStyle>
          <a:p>
            <a:r>
              <a:rPr lang="en-US"/>
              <a:t>Click to edit Master title style</a:t>
            </a:r>
          </a:p>
        </p:txBody>
      </p:sp>
      <p:sp>
        <p:nvSpPr>
          <p:cNvPr id="3" name="Text Placeholder 2">
            <a:extLst>
              <a:ext uri="{FF2B5EF4-FFF2-40B4-BE49-F238E27FC236}">
                <a16:creationId xmlns:a16="http://schemas.microsoft.com/office/drawing/2014/main" id="{6F2DFFC3-0494-FB47-AAFA-85E63FD80B5D}"/>
              </a:ext>
            </a:extLst>
          </p:cNvPr>
          <p:cNvSpPr>
            <a:spLocks noGrp="1"/>
          </p:cNvSpPr>
          <p:nvPr>
            <p:ph type="body" idx="1" hasCustomPrompt="1"/>
          </p:nvPr>
        </p:nvSpPr>
        <p:spPr>
          <a:xfrm>
            <a:off x="419101" y="419101"/>
            <a:ext cx="1828800" cy="1371600"/>
          </a:xfrm>
        </p:spPr>
        <p:txBody>
          <a:bodyPr/>
          <a:lstStyle>
            <a:lvl1pPr marL="0" indent="0">
              <a:lnSpc>
                <a:spcPct val="80000"/>
              </a:lnSpc>
              <a:spcAft>
                <a:spcPts val="0"/>
              </a:spcAft>
              <a:buNone/>
              <a:defRPr sz="92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a:t>
            </a:r>
          </a:p>
        </p:txBody>
      </p:sp>
      <p:pic>
        <p:nvPicPr>
          <p:cNvPr id="8" name="Logo">
            <a:extLst>
              <a:ext uri="{FF2B5EF4-FFF2-40B4-BE49-F238E27FC236}">
                <a16:creationId xmlns:a16="http://schemas.microsoft.com/office/drawing/2014/main" id="{9274F4D8-EDF5-C044-BFF8-AD25545AB31F}"/>
              </a:ext>
            </a:extLst>
          </p:cNvPr>
          <p:cNvPicPr>
            <a:picLocks noGrp="1" noRot="1" noChangeAspect="1" noMove="1" noResize="1" noEditPoints="1" noAdjustHandles="1" noChangeArrowheads="1" noChangeShapeType="1" noCrop="1"/>
          </p:cNvPicPr>
          <p:nvPr userDrawn="1"/>
        </p:nvPicPr>
        <p:blipFill>
          <a:blip r:embed="rId4">
            <a:extLst>
              <a:ext uri="{96DAC541-7B7A-43D3-8B79-37D633B846F1}">
                <asvg:svgBlip xmlns:asvg="http://schemas.microsoft.com/office/drawing/2016/SVG/main" r:embed="rId5"/>
              </a:ext>
            </a:extLst>
          </a:blip>
          <a:stretch>
            <a:fillRect/>
          </a:stretch>
        </p:blipFill>
        <p:spPr>
          <a:xfrm>
            <a:off x="419100" y="6330950"/>
            <a:ext cx="1316736" cy="328391"/>
          </a:xfrm>
          <a:prstGeom prst="rect">
            <a:avLst/>
          </a:prstGeom>
        </p:spPr>
      </p:pic>
      <p:sp>
        <p:nvSpPr>
          <p:cNvPr id="4" name="Copyright">
            <a:extLst>
              <a:ext uri="{FF2B5EF4-FFF2-40B4-BE49-F238E27FC236}">
                <a16:creationId xmlns:a16="http://schemas.microsoft.com/office/drawing/2014/main" id="{5FE5FFC5-9EB7-8F1B-2E0D-6560B85EBB80}"/>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tx1"/>
                </a:solidFill>
              </a:rPr>
              <a:t>© Solventum 2024. All rights reserved.</a:t>
            </a:r>
          </a:p>
        </p:txBody>
      </p:sp>
      <p:sp>
        <p:nvSpPr>
          <p:cNvPr id="7" name="Slide Number Placeholder 5">
            <a:extLst>
              <a:ext uri="{FF2B5EF4-FFF2-40B4-BE49-F238E27FC236}">
                <a16:creationId xmlns:a16="http://schemas.microsoft.com/office/drawing/2014/main" id="{249B143B-520E-17F0-9388-7D0BABFE4819}"/>
              </a:ext>
            </a:extLst>
          </p:cNvPr>
          <p:cNvSpPr>
            <a:spLocks noGrp="1" noRot="1" noMove="1" noResize="1" noEditPoints="1" noAdjustHandles="1" noChangeArrowheads="1" noChangeShapeType="1"/>
          </p:cNvSpPr>
          <p:nvPr>
            <p:ph type="sldNum" sz="quarter" idx="4"/>
          </p:nvPr>
        </p:nvSpPr>
        <p:spPr>
          <a:xfrm>
            <a:off x="11360150" y="6442074"/>
            <a:ext cx="412751" cy="196851"/>
          </a:xfrm>
          <a:prstGeom prst="rect">
            <a:avLst/>
          </a:prstGeom>
          <a:noFill/>
          <a:ln>
            <a:noFill/>
          </a:ln>
        </p:spPr>
        <p:txBody>
          <a:bodyPr vert="horz" wrap="none" lIns="0" tIns="0" rIns="0" bIns="0" rtlCol="0" anchor="t" anchorCtr="0"/>
          <a:lstStyle>
            <a:lvl1pPr algn="r">
              <a:defRPr sz="900">
                <a:solidFill>
                  <a:schemeClr val="tx1"/>
                </a:solidFill>
              </a:defRPr>
            </a:lvl1pPr>
          </a:lstStyle>
          <a:p>
            <a:fld id="{97EC095B-0AB9-C644-869C-164FC9505E1F}" type="slidenum">
              <a:rPr lang="en-US" smtClean="0"/>
              <a:pPr/>
              <a:t>‹#›</a:t>
            </a:fld>
            <a:endParaRPr lang="en-US"/>
          </a:p>
        </p:txBody>
      </p:sp>
    </p:spTree>
    <p:extLst>
      <p:ext uri="{BB962C8B-B14F-4D97-AF65-F5344CB8AC3E}">
        <p14:creationId xmlns:p14="http://schemas.microsoft.com/office/powerpoint/2010/main" val="211576830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4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Only" preserve="1">
  <p:cSld name="Thank You D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4B2E3-0B96-9240-9EAA-5D8E581ECAE2}"/>
              </a:ext>
            </a:extLst>
          </p:cNvPr>
          <p:cNvSpPr>
            <a:spLocks noGrp="1"/>
          </p:cNvSpPr>
          <p:nvPr>
            <p:ph type="title"/>
          </p:nvPr>
        </p:nvSpPr>
        <p:spPr>
          <a:xfrm>
            <a:off x="419100" y="364014"/>
            <a:ext cx="11353800" cy="2511387"/>
          </a:xfrm>
        </p:spPr>
        <p:txBody>
          <a:bodyPr/>
          <a:lstStyle>
            <a:lvl1pPr>
              <a:lnSpc>
                <a:spcPct val="85000"/>
              </a:lnSpc>
              <a:defRPr sz="9000">
                <a:solidFill>
                  <a:schemeClr val="accent1"/>
                </a:solidFill>
              </a:defRPr>
            </a:lvl1pPr>
          </a:lstStyle>
          <a:p>
            <a:r>
              <a:rPr lang="en-US"/>
              <a:t>Click to edit Master title style</a:t>
            </a:r>
          </a:p>
        </p:txBody>
      </p:sp>
      <p:pic>
        <p:nvPicPr>
          <p:cNvPr id="7" name="Logo">
            <a:extLst>
              <a:ext uri="{FF2B5EF4-FFF2-40B4-BE49-F238E27FC236}">
                <a16:creationId xmlns:a16="http://schemas.microsoft.com/office/drawing/2014/main" id="{1248F2E4-8ADA-A243-8459-9C57FFE3FC8E}"/>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sp>
        <p:nvSpPr>
          <p:cNvPr id="3" name="Copyright">
            <a:extLst>
              <a:ext uri="{FF2B5EF4-FFF2-40B4-BE49-F238E27FC236}">
                <a16:creationId xmlns:a16="http://schemas.microsoft.com/office/drawing/2014/main" id="{6A26D9CD-BD80-BF38-8078-2716E3D07174}"/>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tx1"/>
                </a:solidFill>
              </a:rPr>
              <a:t>© Solventum 2024. All rights reserved.</a:t>
            </a:r>
          </a:p>
        </p:txBody>
      </p:sp>
      <p:sp>
        <p:nvSpPr>
          <p:cNvPr id="4" name="Slide Number Placeholder 5">
            <a:extLst>
              <a:ext uri="{FF2B5EF4-FFF2-40B4-BE49-F238E27FC236}">
                <a16:creationId xmlns:a16="http://schemas.microsoft.com/office/drawing/2014/main" id="{5568AA71-C33A-57C5-2D60-F99E14BD3317}"/>
              </a:ext>
            </a:extLst>
          </p:cNvPr>
          <p:cNvSpPr>
            <a:spLocks noGrp="1" noRot="1" noMove="1" noResize="1" noEditPoints="1" noAdjustHandles="1" noChangeArrowheads="1" noChangeShapeType="1"/>
          </p:cNvSpPr>
          <p:nvPr>
            <p:ph type="sldNum" sz="quarter" idx="4"/>
          </p:nvPr>
        </p:nvSpPr>
        <p:spPr>
          <a:xfrm>
            <a:off x="11360150" y="6442074"/>
            <a:ext cx="412751" cy="196851"/>
          </a:xfrm>
          <a:prstGeom prst="rect">
            <a:avLst/>
          </a:prstGeom>
          <a:noFill/>
          <a:ln>
            <a:noFill/>
          </a:ln>
        </p:spPr>
        <p:txBody>
          <a:bodyPr vert="horz" wrap="none" lIns="0" tIns="0" rIns="0" bIns="0" rtlCol="0" anchor="t" anchorCtr="0"/>
          <a:lstStyle>
            <a:lvl1pPr algn="r">
              <a:defRPr sz="900">
                <a:solidFill>
                  <a:schemeClr val="tx1"/>
                </a:solidFill>
              </a:defRPr>
            </a:lvl1pPr>
          </a:lstStyle>
          <a:p>
            <a:fld id="{97EC095B-0AB9-C644-869C-164FC9505E1F}" type="slidenum">
              <a:rPr lang="en-US" smtClean="0"/>
              <a:pPr/>
              <a:t>‹#›</a:t>
            </a:fld>
            <a:endParaRPr lang="en-US"/>
          </a:p>
        </p:txBody>
      </p:sp>
    </p:spTree>
    <p:extLst>
      <p:ext uri="{BB962C8B-B14F-4D97-AF65-F5344CB8AC3E}">
        <p14:creationId xmlns:p14="http://schemas.microsoft.com/office/powerpoint/2010/main" val="1046475094"/>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Lt">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DADACF2A-61C3-1B49-AA42-5E8CC211D11E}"/>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tretch>
            <a:fillRect/>
          </a:stretch>
        </p:blipFill>
        <p:spPr>
          <a:xfrm>
            <a:off x="2787726" y="2522864"/>
            <a:ext cx="6598646" cy="1645687"/>
          </a:xfrm>
          <a:prstGeom prst="rect">
            <a:avLst/>
          </a:prstGeom>
        </p:spPr>
      </p:pic>
    </p:spTree>
    <p:extLst>
      <p:ext uri="{BB962C8B-B14F-4D97-AF65-F5344CB8AC3E}">
        <p14:creationId xmlns:p14="http://schemas.microsoft.com/office/powerpoint/2010/main" val="280162305"/>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Logo Dk">
    <p:bg>
      <p:bgRef idx="1001">
        <a:schemeClr val="bg1"/>
      </p:bgRef>
    </p:bg>
    <p:spTree>
      <p:nvGrpSpPr>
        <p:cNvPr id="1" name=""/>
        <p:cNvGrpSpPr/>
        <p:nvPr/>
      </p:nvGrpSpPr>
      <p:grpSpPr>
        <a:xfrm>
          <a:off x="0" y="0"/>
          <a:ext cx="0" cy="0"/>
          <a:chOff x="0" y="0"/>
          <a:chExt cx="0" cy="0"/>
        </a:xfrm>
      </p:grpSpPr>
      <p:pic>
        <p:nvPicPr>
          <p:cNvPr id="6" name="Logo">
            <a:extLst>
              <a:ext uri="{FF2B5EF4-FFF2-40B4-BE49-F238E27FC236}">
                <a16:creationId xmlns:a16="http://schemas.microsoft.com/office/drawing/2014/main" id="{E434DECD-EB7D-FD45-9764-715D17C27232}"/>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2787726" y="2522864"/>
            <a:ext cx="6598646" cy="1645686"/>
          </a:xfrm>
          <a:prstGeom prst="rect">
            <a:avLst/>
          </a:prstGeom>
        </p:spPr>
      </p:pic>
    </p:spTree>
    <p:extLst>
      <p:ext uri="{BB962C8B-B14F-4D97-AF65-F5344CB8AC3E}">
        <p14:creationId xmlns:p14="http://schemas.microsoft.com/office/powerpoint/2010/main" val="54015474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3-Picture L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3095F913-0CE3-CB45-BD14-E2B4DDD835D1}"/>
              </a:ext>
            </a:extLst>
          </p:cNvPr>
          <p:cNvSpPr>
            <a:spLocks noGrp="1"/>
          </p:cNvSpPr>
          <p:nvPr>
            <p:ph type="pic" sz="quarter" idx="13" hasCustomPrompt="1"/>
          </p:nvPr>
        </p:nvSpPr>
        <p:spPr>
          <a:xfrm>
            <a:off x="4283075" y="0"/>
            <a:ext cx="7908925" cy="6858000"/>
          </a:xfrm>
          <a:solidFill>
            <a:srgbClr val="6E6E6E"/>
          </a:solidFill>
        </p:spPr>
        <p:txBody>
          <a:bodyPr/>
          <a:lstStyle>
            <a:lvl1pPr marL="0" indent="0" algn="ctr">
              <a:buNone/>
              <a:defRPr>
                <a:solidFill>
                  <a:schemeClr val="bg1"/>
                </a:solidFill>
              </a:defRPr>
            </a:lvl1pPr>
          </a:lstStyle>
          <a:p>
            <a:r>
              <a:rPr lang="en-US"/>
              <a:t>Click icon to add picture</a:t>
            </a:r>
            <a:br>
              <a:rPr lang="en-US"/>
            </a:br>
            <a:r>
              <a:rPr lang="en-US"/>
              <a:t>Copyright and slide number</a:t>
            </a:r>
            <a:br>
              <a:rPr lang="en-US"/>
            </a:br>
            <a:r>
              <a:rPr lang="en-US"/>
              <a:t>must sit on top of picture</a:t>
            </a:r>
            <a:br>
              <a:rPr lang="en-US"/>
            </a:br>
            <a:r>
              <a:rPr lang="en-US"/>
              <a:t>Add descriptive alt text</a:t>
            </a:r>
          </a:p>
        </p:txBody>
      </p:sp>
      <p:sp>
        <p:nvSpPr>
          <p:cNvPr id="11" name="Copyright">
            <a:extLst>
              <a:ext uri="{FF2B5EF4-FFF2-40B4-BE49-F238E27FC236}">
                <a16:creationId xmlns:a16="http://schemas.microsoft.com/office/drawing/2014/main" id="{247B7CE8-EC04-724D-BAB5-B509AA1DAAA2}"/>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bg1"/>
                </a:solidFill>
              </a:rPr>
              <a:t>© Solventum 2024. All rights reserved.</a:t>
            </a:r>
          </a:p>
        </p:txBody>
      </p:sp>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lvl1pPr>
              <a:defRPr>
                <a:solidFill>
                  <a:schemeClr val="bg1"/>
                </a:solidFill>
              </a:defRPr>
            </a:lvl1pPr>
          </a:lstStyle>
          <a:p>
            <a:fld id="{97EC095B-0AB9-C644-869C-164FC9505E1F}" type="slidenum">
              <a:rPr lang="en-US"/>
              <a:p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19100"/>
            <a:ext cx="3632200"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p:nvPr>
        </p:nvSpPr>
        <p:spPr>
          <a:xfrm>
            <a:off x="419100" y="1664208"/>
            <a:ext cx="3632200" cy="44906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4219849"/>
      </p:ext>
    </p:extLst>
  </p:cSld>
  <p:clrMapOvr>
    <a:masterClrMapping/>
  </p:clrMapOvr>
  <p:extLst>
    <p:ext uri="{DCECCB84-F9BA-43D5-87BE-67443E8EF086}">
      <p15:sldGuideLst xmlns:p15="http://schemas.microsoft.com/office/powerpoint/2012/main">
        <p15:guide id="1" orient="horz" pos="840">
          <p15:clr>
            <a:srgbClr val="FBAE40"/>
          </p15:clr>
        </p15:guide>
        <p15:guide id="2" orient="horz" pos="3864">
          <p15:clr>
            <a:srgbClr val="FBAE40"/>
          </p15:clr>
        </p15:guide>
        <p15:guide id="5" pos="2552">
          <p15:clr>
            <a:srgbClr val="FBAE40"/>
          </p15:clr>
        </p15:guide>
        <p15:guide id="6" pos="26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Col Agenda">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hasCustomPrompt="1"/>
          </p:nvPr>
        </p:nvSpPr>
        <p:spPr>
          <a:xfrm>
            <a:off x="419100" y="1181100"/>
            <a:ext cx="5559552" cy="4953000"/>
          </a:xfrm>
          <a:noFill/>
        </p:spPr>
        <p:txBody>
          <a:bodyPr/>
          <a:lstStyle>
            <a:lvl1pPr marL="914400" indent="-914400">
              <a:spcAft>
                <a:spcPts val="800"/>
              </a:spcAft>
              <a:buNone/>
              <a:defRPr sz="3200"/>
            </a:lvl1pPr>
            <a:lvl2pPr marL="914400" indent="0">
              <a:buNone/>
              <a:defRPr sz="2200"/>
            </a:lvl2pPr>
            <a:lvl3pPr marL="1078992">
              <a:defRPr/>
            </a:lvl3pPr>
            <a:lvl4pPr marL="1257300" indent="-164592">
              <a:tabLst/>
              <a:defRPr/>
            </a:lvl4pPr>
            <a:lvl5pPr marL="922338" indent="0">
              <a:buNone/>
              <a:tabLst/>
              <a:defRPr sz="1400" i="1"/>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EB6B21C1-5602-E543-897A-12B2998978B4}"/>
              </a:ext>
            </a:extLst>
          </p:cNvPr>
          <p:cNvSpPr>
            <a:spLocks noGrp="1"/>
          </p:cNvSpPr>
          <p:nvPr>
            <p:ph idx="13" hasCustomPrompt="1"/>
          </p:nvPr>
        </p:nvSpPr>
        <p:spPr>
          <a:xfrm>
            <a:off x="6213348" y="1181100"/>
            <a:ext cx="5559552" cy="4953000"/>
          </a:xfrm>
          <a:noFill/>
        </p:spPr>
        <p:txBody>
          <a:bodyPr/>
          <a:lstStyle>
            <a:lvl1pPr marL="914400" indent="-914400">
              <a:spcAft>
                <a:spcPts val="800"/>
              </a:spcAft>
              <a:buNone/>
              <a:defRPr sz="3200"/>
            </a:lvl1pPr>
            <a:lvl2pPr marL="914400" indent="0">
              <a:buNone/>
              <a:defRPr sz="2200"/>
            </a:lvl2pPr>
            <a:lvl3pPr marL="1078992">
              <a:defRPr/>
            </a:lvl3pPr>
            <a:lvl4pPr marL="1257300" indent="-164592">
              <a:tabLst/>
              <a:defRPr/>
            </a:lvl4pPr>
            <a:lvl5pPr marL="922338" indent="0">
              <a:buNone/>
              <a:tabLst/>
              <a:defRPr sz="1400" i="1"/>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9886327"/>
      </p:ext>
    </p:extLst>
  </p:cSld>
  <p:clrMapOvr>
    <a:masterClrMapping/>
  </p:clrMapOvr>
  <p:extLst>
    <p:ext uri="{DCECCB84-F9BA-43D5-87BE-67443E8EF086}">
      <p15:sldGuideLst xmlns:p15="http://schemas.microsoft.com/office/powerpoint/2012/main">
        <p15:guide id="1" orient="horz" pos="744">
          <p15:clr>
            <a:srgbClr val="FBAE40"/>
          </p15:clr>
        </p15:guide>
        <p15:guide id="2" orient="horz" pos="3864">
          <p15:clr>
            <a:srgbClr val="FBAE40"/>
          </p15:clr>
        </p15:guide>
        <p15:guide id="3" pos="3768">
          <p15:clr>
            <a:srgbClr val="FBAE40"/>
          </p15:clr>
        </p15:guide>
        <p15:guide id="4" pos="3912">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Footer Only_Dk">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EC796541-16C9-6C46-9727-53EF44B3CAC5}"/>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sp>
        <p:nvSpPr>
          <p:cNvPr id="6" name="Slide Number Placeholder 5">
            <a:extLst>
              <a:ext uri="{FF2B5EF4-FFF2-40B4-BE49-F238E27FC236}">
                <a16:creationId xmlns:a16="http://schemas.microsoft.com/office/drawing/2014/main" id="{6C22F37A-5022-1345-9645-DC24940BEA8A}"/>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4" name="Copyright">
            <a:extLst>
              <a:ext uri="{FF2B5EF4-FFF2-40B4-BE49-F238E27FC236}">
                <a16:creationId xmlns:a16="http://schemas.microsoft.com/office/drawing/2014/main" id="{B7E96225-05C3-81DD-0F10-F8A589CF9D81}"/>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t>© </a:t>
            </a:r>
            <a:r>
              <a:rPr lang="en-US" sz="800" err="1"/>
              <a:t>Solventum</a:t>
            </a:r>
            <a:r>
              <a:rPr lang="en-US" sz="800"/>
              <a:t> 2024. All rights reserved.</a:t>
            </a:r>
          </a:p>
        </p:txBody>
      </p:sp>
    </p:spTree>
    <p:extLst>
      <p:ext uri="{BB962C8B-B14F-4D97-AF65-F5344CB8AC3E}">
        <p14:creationId xmlns:p14="http://schemas.microsoft.com/office/powerpoint/2010/main" val="2286267165"/>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44">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Title, Subhead_D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20624"/>
            <a:ext cx="11353800" cy="485360"/>
          </a:xfrm>
        </p:spPr>
        <p:txBody>
          <a:bodyPr/>
          <a:lstStyle/>
          <a:p>
            <a:r>
              <a:rPr lang="en-US"/>
              <a:t>Click to edit Master title style</a:t>
            </a:r>
          </a:p>
        </p:txBody>
      </p:sp>
      <p:sp>
        <p:nvSpPr>
          <p:cNvPr id="3" name="Text Placeholder 14">
            <a:extLst>
              <a:ext uri="{FF2B5EF4-FFF2-40B4-BE49-F238E27FC236}">
                <a16:creationId xmlns:a16="http://schemas.microsoft.com/office/drawing/2014/main" id="{EF33D22C-8FA9-FC98-D89F-E0C6D75DD4A7}"/>
              </a:ext>
            </a:extLst>
          </p:cNvPr>
          <p:cNvSpPr>
            <a:spLocks noGrp="1"/>
          </p:cNvSpPr>
          <p:nvPr>
            <p:ph type="body" sz="quarter" idx="16"/>
          </p:nvPr>
        </p:nvSpPr>
        <p:spPr>
          <a:xfrm>
            <a:off x="419100" y="932094"/>
            <a:ext cx="11358770" cy="327025"/>
          </a:xfrm>
        </p:spPr>
        <p:txBody>
          <a:bodyPr/>
          <a:lstStyle>
            <a:lvl1pPr marL="0" indent="0">
              <a:buNone/>
              <a:defRPr/>
            </a:lvl1pPr>
          </a:lstStyle>
          <a:p>
            <a:pPr lvl="0"/>
            <a:r>
              <a:rPr lang="en-US"/>
              <a:t>Click to edit Master text style</a:t>
            </a:r>
          </a:p>
        </p:txBody>
      </p:sp>
      <p:grpSp>
        <p:nvGrpSpPr>
          <p:cNvPr id="9" name="Group 8">
            <a:extLst>
              <a:ext uri="{FF2B5EF4-FFF2-40B4-BE49-F238E27FC236}">
                <a16:creationId xmlns:a16="http://schemas.microsoft.com/office/drawing/2014/main" id="{53398AFF-A93D-8620-89C4-7FDEE5ECA887}"/>
              </a:ext>
            </a:extLst>
          </p:cNvPr>
          <p:cNvGrpSpPr>
            <a:grpSpLocks noGrp="1" noUngrp="1" noRot="1" noMove="1" noResize="1"/>
          </p:cNvGrpSpPr>
          <p:nvPr userDrawn="1"/>
        </p:nvGrpSpPr>
        <p:grpSpPr>
          <a:xfrm>
            <a:off x="260350" y="6223000"/>
            <a:ext cx="1914525" cy="536575"/>
            <a:chOff x="260350" y="6223000"/>
            <a:chExt cx="1914525" cy="536575"/>
          </a:xfrm>
        </p:grpSpPr>
        <p:sp>
          <p:nvSpPr>
            <p:cNvPr id="10" name="Rectangle 9">
              <a:extLst>
                <a:ext uri="{FF2B5EF4-FFF2-40B4-BE49-F238E27FC236}">
                  <a16:creationId xmlns:a16="http://schemas.microsoft.com/office/drawing/2014/main" id="{5A46077D-C452-D6D0-9B7F-2491AA40DD22}"/>
                </a:ext>
              </a:extLst>
            </p:cNvPr>
            <p:cNvSpPr>
              <a:spLocks noGrp="1" noRot="1" noMove="1" noResize="1" noEditPoints="1" noAdjustHandles="1" noChangeArrowheads="1" noChangeShapeType="1"/>
            </p:cNvSpPr>
            <p:nvPr userDrawn="1"/>
          </p:nvSpPr>
          <p:spPr>
            <a:xfrm>
              <a:off x="260350" y="6223000"/>
              <a:ext cx="1914525" cy="5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1" name="Logo">
              <a:extLst>
                <a:ext uri="{FF2B5EF4-FFF2-40B4-BE49-F238E27FC236}">
                  <a16:creationId xmlns:a16="http://schemas.microsoft.com/office/drawing/2014/main" id="{B7A2F522-6B6B-64AD-A831-340EC9D794A0}"/>
                </a:ext>
              </a:extLst>
            </p:cNvPr>
            <p:cNvPicPr>
              <a:picLocks noGrp="1" noRot="1" noChangeAspect="1" noMove="1" noResize="1" noEditPoints="1" noAdjustHandles="1" noChangeArrowheads="1" noChangeShapeType="1" noCrop="1"/>
            </p:cNvPicPr>
            <p:nvPr userDrawn="1"/>
          </p:nvPicPr>
          <p:blipFill>
            <a:blip r:embed="rId2" cstate="hqprint">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grpSp>
      <p:sp>
        <p:nvSpPr>
          <p:cNvPr id="12" name="Slide Number Placeholder 3">
            <a:extLst>
              <a:ext uri="{FF2B5EF4-FFF2-40B4-BE49-F238E27FC236}">
                <a16:creationId xmlns:a16="http://schemas.microsoft.com/office/drawing/2014/main" id="{06F786A1-F8D3-3488-79FD-59FFB1EC2CB0}"/>
              </a:ext>
            </a:extLst>
          </p:cNvPr>
          <p:cNvSpPr>
            <a:spLocks noGrp="1" noRot="1" noMove="1" noResize="1" noEditPoints="1" noAdjustHandles="1" noChangeArrowheads="1" noChangeShapeType="1"/>
          </p:cNvSpPr>
          <p:nvPr>
            <p:ph type="sldNum" sz="quarter" idx="12"/>
          </p:nvPr>
        </p:nvSpPr>
        <p:spPr>
          <a:xfrm>
            <a:off x="11360150" y="6442074"/>
            <a:ext cx="412751" cy="196851"/>
          </a:xfrm>
        </p:spPr>
        <p:txBody>
          <a:bodyPr/>
          <a:lstStyle/>
          <a:p>
            <a:fld id="{8BCA0AAC-3FF7-9F4E-927B-E7A8B95BDA86}" type="slidenum">
              <a:rPr lang="en-US" smtClean="0"/>
              <a:t>‹#›</a:t>
            </a:fld>
            <a:endParaRPr lang="en-US"/>
          </a:p>
        </p:txBody>
      </p:sp>
    </p:spTree>
    <p:extLst>
      <p:ext uri="{BB962C8B-B14F-4D97-AF65-F5344CB8AC3E}">
        <p14:creationId xmlns:p14="http://schemas.microsoft.com/office/powerpoint/2010/main" val="24856930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840">
          <p15:clr>
            <a:srgbClr val="FBAE40"/>
          </p15:clr>
        </p15:guide>
        <p15:guide id="2" orient="horz" pos="3864">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Only w border">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cxnSp>
        <p:nvCxnSpPr>
          <p:cNvPr id="8" name="Straight Connector 7">
            <a:extLst>
              <a:ext uri="{FF2B5EF4-FFF2-40B4-BE49-F238E27FC236}">
                <a16:creationId xmlns:a16="http://schemas.microsoft.com/office/drawing/2014/main" id="{CB003861-BA01-D941-A9A9-44A58AD1CE34}"/>
              </a:ext>
            </a:extLst>
          </p:cNvPr>
          <p:cNvCxnSpPr/>
          <p:nvPr userDrawn="1"/>
        </p:nvCxnSpPr>
        <p:spPr>
          <a:xfrm>
            <a:off x="419100" y="1166812"/>
            <a:ext cx="1135684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p:txBody>
          <a:bodyPr/>
          <a:lstStyle/>
          <a:p>
            <a:r>
              <a:rPr lang="en-US"/>
              <a:t>Click to edit Master title style</a:t>
            </a:r>
          </a:p>
        </p:txBody>
      </p:sp>
    </p:spTree>
    <p:custDataLst>
      <p:tags r:id="rId1"/>
    </p:custDataLst>
    <p:extLst>
      <p:ext uri="{BB962C8B-B14F-4D97-AF65-F5344CB8AC3E}">
        <p14:creationId xmlns:p14="http://schemas.microsoft.com/office/powerpoint/2010/main" val="1025536643"/>
      </p:ext>
    </p:extLst>
  </p:cSld>
  <p:clrMapOvr>
    <a:masterClrMapping/>
  </p:clrMapOvr>
  <p:extLst>
    <p:ext uri="{DCECCB84-F9BA-43D5-87BE-67443E8EF086}">
      <p15:sldGuideLst xmlns:p15="http://schemas.microsoft.com/office/powerpoint/2012/main">
        <p15:guide id="2" orient="horz" pos="3864">
          <p15:clr>
            <a:srgbClr val="FBAE40"/>
          </p15:clr>
        </p15:guide>
        <p15:guide id="3" orient="horz" pos="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lvl1pPr>
              <a:defRPr>
                <a:solidFill>
                  <a:schemeClr val="bg1"/>
                </a:solidFill>
              </a:defRPr>
            </a:lvl1p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57188"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539750"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714375" marR="0" indent="-174625"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7" name="TextBox 6"/>
          <p:cNvSpPr txBox="1"/>
          <p:nvPr userDrawn="1"/>
        </p:nvSpPr>
        <p:spPr>
          <a:xfrm>
            <a:off x="11889391" y="6650090"/>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Tree>
    <p:extLst>
      <p:ext uri="{BB962C8B-B14F-4D97-AF65-F5344CB8AC3E}">
        <p14:creationId xmlns:p14="http://schemas.microsoft.com/office/powerpoint/2010/main" val="964630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Col  Subhead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cxnSp>
        <p:nvCxnSpPr>
          <p:cNvPr id="8" name="Straight Connector 7">
            <a:extLst>
              <a:ext uri="{FF2B5EF4-FFF2-40B4-BE49-F238E27FC236}">
                <a16:creationId xmlns:a16="http://schemas.microsoft.com/office/drawing/2014/main" id="{CB003861-BA01-D941-A9A9-44A58AD1CE34}"/>
              </a:ext>
            </a:extLst>
          </p:cNvPr>
          <p:cNvCxnSpPr/>
          <p:nvPr userDrawn="1"/>
        </p:nvCxnSpPr>
        <p:spPr>
          <a:xfrm>
            <a:off x="419100" y="1535898"/>
            <a:ext cx="1135684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20624"/>
            <a:ext cx="11353800" cy="485360"/>
          </a:xfrm>
        </p:spPr>
        <p:txBody>
          <a:bodyPr/>
          <a:lstStyle/>
          <a:p>
            <a:r>
              <a:rPr lang="en-US"/>
              <a:t>Click to edit Master title style</a:t>
            </a:r>
          </a:p>
        </p:txBody>
      </p:sp>
      <p:sp>
        <p:nvSpPr>
          <p:cNvPr id="15" name="Text Placeholder 14">
            <a:extLst>
              <a:ext uri="{FF2B5EF4-FFF2-40B4-BE49-F238E27FC236}">
                <a16:creationId xmlns:a16="http://schemas.microsoft.com/office/drawing/2014/main" id="{B2D2F54B-43FB-820B-13AD-5FD4E1E1D387}"/>
              </a:ext>
            </a:extLst>
          </p:cNvPr>
          <p:cNvSpPr>
            <a:spLocks noGrp="1"/>
          </p:cNvSpPr>
          <p:nvPr>
            <p:ph type="body" sz="quarter" idx="14"/>
          </p:nvPr>
        </p:nvSpPr>
        <p:spPr>
          <a:xfrm>
            <a:off x="419100" y="932093"/>
            <a:ext cx="11353800" cy="327025"/>
          </a:xfrm>
        </p:spPr>
        <p:txBody>
          <a:bodyPr/>
          <a:lstStyle>
            <a:lvl1pPr marL="0" indent="0">
              <a:buNone/>
              <a:defRPr sz="2400">
                <a:solidFill>
                  <a:srgbClr val="6E6E6E"/>
                </a:solidFill>
              </a:defRPr>
            </a:lvl1pPr>
          </a:lstStyle>
          <a:p>
            <a:pPr lvl="0"/>
            <a:r>
              <a:rPr lang="en-US"/>
              <a:t>Click to edit Master text style</a:t>
            </a:r>
          </a:p>
        </p:txBody>
      </p:sp>
    </p:spTree>
    <p:custDataLst>
      <p:tags r:id="rId1"/>
    </p:custDataLst>
    <p:extLst>
      <p:ext uri="{BB962C8B-B14F-4D97-AF65-F5344CB8AC3E}">
        <p14:creationId xmlns:p14="http://schemas.microsoft.com/office/powerpoint/2010/main" val="1210480564"/>
      </p:ext>
    </p:extLst>
  </p:cSld>
  <p:clrMapOvr>
    <a:masterClrMapping/>
  </p:clrMapOvr>
  <p:transition/>
  <p:extLst>
    <p:ext uri="{DCECCB84-F9BA-43D5-87BE-67443E8EF086}">
      <p15:sldGuideLst xmlns:p15="http://schemas.microsoft.com/office/powerpoint/2012/main">
        <p15:guide id="2" orient="horz" pos="3864">
          <p15:clr>
            <a:srgbClr val="FBAE40"/>
          </p15:clr>
        </p15:guide>
        <p15:guide id="3" orient="horz" pos="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Gradient_Header_1">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05840"/>
          </a:xfrm>
          <a:gradFill>
            <a:gsLst>
              <a:gs pos="1000">
                <a:srgbClr val="03DA55"/>
              </a:gs>
              <a:gs pos="100000">
                <a:srgbClr val="00998C"/>
              </a:gs>
            </a:gsLst>
            <a:lin ang="0" scaled="0"/>
          </a:gradFill>
        </p:spPr>
        <p:txBody>
          <a:bodyPr vert="horz" wrap="square" lIns="374904" tIns="384048" rIns="182880" bIns="274320" rtlCol="0" anchor="ctr" anchorCtr="0">
            <a:noAutofit/>
          </a:bodyPr>
          <a:lstStyle>
            <a:lvl1pPr>
              <a:defRPr lang="en-GB" dirty="0">
                <a:solidFill>
                  <a:schemeClr val="bg1"/>
                </a:solidFill>
              </a:defRPr>
            </a:lvl1pPr>
          </a:lstStyle>
          <a:p>
            <a:pPr marL="0" lvl="0"/>
            <a:r>
              <a:rPr lang="en-US" dirty="0"/>
              <a:t>Click to edit</a:t>
            </a:r>
            <a:endParaRPr lang="en-GB" dirty="0"/>
          </a:p>
        </p:txBody>
      </p:sp>
      <p:sp>
        <p:nvSpPr>
          <p:cNvPr id="6" name="TextBox 5">
            <a:extLst>
              <a:ext uri="{FF2B5EF4-FFF2-40B4-BE49-F238E27FC236}">
                <a16:creationId xmlns:a16="http://schemas.microsoft.com/office/drawing/2014/main" id="{321A96A0-FB6B-4EF9-93E7-F4B355625E8D}"/>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22" name="Freeform 5">
            <a:extLst>
              <a:ext uri="{FF2B5EF4-FFF2-40B4-BE49-F238E27FC236}">
                <a16:creationId xmlns:a16="http://schemas.microsoft.com/office/drawing/2014/main" id="{F5A62717-FB4E-41C9-A3D0-E7F0E01789B6}"/>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1" name="Group 10">
            <a:extLst>
              <a:ext uri="{FF2B5EF4-FFF2-40B4-BE49-F238E27FC236}">
                <a16:creationId xmlns:a16="http://schemas.microsoft.com/office/drawing/2014/main" id="{5139B986-6780-4BC3-8E7C-3EBBD1100B5B}"/>
              </a:ext>
            </a:extLst>
          </p:cNvPr>
          <p:cNvGrpSpPr/>
          <p:nvPr userDrawn="1"/>
        </p:nvGrpSpPr>
        <p:grpSpPr>
          <a:xfrm>
            <a:off x="-22860" y="6569823"/>
            <a:ext cx="2766060" cy="138337"/>
            <a:chOff x="-22860" y="6595827"/>
            <a:chExt cx="2766060" cy="138337"/>
          </a:xfrm>
        </p:grpSpPr>
        <p:sp>
          <p:nvSpPr>
            <p:cNvPr id="13" name="Footer Placeholder 3">
              <a:extLst>
                <a:ext uri="{FF2B5EF4-FFF2-40B4-BE49-F238E27FC236}">
                  <a16:creationId xmlns:a16="http://schemas.microsoft.com/office/drawing/2014/main" id="{58530264-2521-46EE-A155-808ED9E88230}"/>
                </a:ext>
              </a:extLst>
            </p:cNvPr>
            <p:cNvSpPr txBox="1">
              <a:spLocks/>
            </p:cNvSpPr>
            <p:nvPr/>
          </p:nvSpPr>
          <p:spPr bwMode="auto">
            <a:xfrm>
              <a:off x="807721" y="6596419"/>
              <a:ext cx="1064702" cy="13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a:extLst>
                <a:ext uri="{FF2B5EF4-FFF2-40B4-BE49-F238E27FC236}">
                  <a16:creationId xmlns:a16="http://schemas.microsoft.com/office/drawing/2014/main" id="{F3161364-A058-4203-B80D-6BFEF627FF97}"/>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0" name="Rectangle 26">
              <a:extLst>
                <a:ext uri="{FF2B5EF4-FFF2-40B4-BE49-F238E27FC236}">
                  <a16:creationId xmlns:a16="http://schemas.microsoft.com/office/drawing/2014/main" id="{503B79C0-E6FE-4CF2-9D20-636E5EF71144}"/>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1" name="TextBox 24">
              <a:extLst>
                <a:ext uri="{FF2B5EF4-FFF2-40B4-BE49-F238E27FC236}">
                  <a16:creationId xmlns:a16="http://schemas.microsoft.com/office/drawing/2014/main" id="{79FF987A-21EF-4B3F-8FC2-DCB25B2FA8A8}"/>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3" name="Footer Placeholder 3">
              <a:extLst>
                <a:ext uri="{FF2B5EF4-FFF2-40B4-BE49-F238E27FC236}">
                  <a16:creationId xmlns:a16="http://schemas.microsoft.com/office/drawing/2014/main" id="{7442742E-5E3B-471F-849A-8154709D3035}"/>
                </a:ext>
              </a:extLst>
            </p:cNvPr>
            <p:cNvSpPr txBox="1">
              <a:spLocks/>
            </p:cNvSpPr>
            <p:nvPr/>
          </p:nvSpPr>
          <p:spPr bwMode="auto">
            <a:xfrm>
              <a:off x="1905198" y="6596401"/>
              <a:ext cx="838002" cy="13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
        <p:nvSpPr>
          <p:cNvPr id="9" name="TextBox 8">
            <a:extLst>
              <a:ext uri="{FF2B5EF4-FFF2-40B4-BE49-F238E27FC236}">
                <a16:creationId xmlns:a16="http://schemas.microsoft.com/office/drawing/2014/main" id="{3629088D-DF06-E4A1-F687-96E43A0940EB}"/>
              </a:ext>
            </a:extLst>
          </p:cNvPr>
          <p:cNvSpPr txBox="1"/>
          <p:nvPr userDrawn="1"/>
        </p:nvSpPr>
        <p:spPr>
          <a:xfrm>
            <a:off x="8260330" y="6477000"/>
            <a:ext cx="3679824" cy="250581"/>
          </a:xfrm>
          <a:prstGeom prst="rect">
            <a:avLst/>
          </a:prstGeom>
          <a:noFill/>
        </p:spPr>
        <p:txBody>
          <a:bodyPr wrap="square">
            <a:spAutoFit/>
          </a:bodyPr>
          <a:lstStyle/>
          <a:p>
            <a:pPr marL="0" marR="0" lvl="0" indent="0" algn="l" defTabSz="914400" rtl="0" eaLnBrk="1" fontAlgn="auto" latinLnBrk="0" hangingPunct="1">
              <a:lnSpc>
                <a:spcPct val="110000"/>
              </a:lnSpc>
              <a:spcBef>
                <a:spcPts val="0"/>
              </a:spcBef>
              <a:spcAft>
                <a:spcPts val="0"/>
              </a:spcAft>
              <a:buClrTx/>
              <a:buSzTx/>
              <a:buFont typeface="Arial" panose="020B0604020202020204" pitchFamily="34" charset="0"/>
              <a:buNone/>
              <a:tabLst/>
              <a:defRPr/>
            </a:pPr>
            <a:r>
              <a:rPr lang="en-US" sz="1000" b="1" kern="1200" noProof="0" dirty="0">
                <a:solidFill>
                  <a:schemeClr val="tx1"/>
                </a:solidFill>
                <a:latin typeface="3M Circular TT Book" panose="020B0604020101020102" pitchFamily="34" charset="0"/>
                <a:ea typeface="+mj-ea"/>
                <a:cs typeface="3M Circular TT Book" panose="020B0604020101020102" pitchFamily="34" charset="0"/>
              </a:rPr>
              <a:t>2024 </a:t>
            </a:r>
            <a:r>
              <a:rPr lang="en-US" sz="1000" b="1" kern="1200" noProof="0" dirty="0" err="1">
                <a:solidFill>
                  <a:schemeClr val="tx1"/>
                </a:solidFill>
                <a:latin typeface="3M Circular TT Book" panose="020B0604020101020102" pitchFamily="34" charset="0"/>
                <a:ea typeface="+mj-ea"/>
                <a:cs typeface="3M Circular TT Book" panose="020B0604020101020102" pitchFamily="34" charset="0"/>
              </a:rPr>
              <a:t>ReWired</a:t>
            </a:r>
            <a:r>
              <a:rPr lang="en-US" sz="1000" b="1" kern="1200" noProof="0" dirty="0">
                <a:solidFill>
                  <a:schemeClr val="tx1"/>
                </a:solidFill>
                <a:latin typeface="3M Circular TT Book" panose="020B0604020101020102" pitchFamily="34" charset="0"/>
                <a:ea typeface="+mj-ea"/>
                <a:cs typeface="3M Circular TT Book" panose="020B0604020101020102" pitchFamily="34" charset="0"/>
              </a:rPr>
              <a:t> | </a:t>
            </a:r>
            <a:r>
              <a:rPr lang="en-US" sz="1000" b="0" kern="1200" noProof="0" dirty="0">
                <a:solidFill>
                  <a:schemeClr val="tx1"/>
                </a:solidFill>
                <a:latin typeface="3M Circular TT Book" panose="020B0604020101020102" pitchFamily="34" charset="0"/>
                <a:ea typeface="+mj-ea"/>
                <a:cs typeface="3M Circular TT Book" panose="020B0604020101020102" pitchFamily="34" charset="0"/>
              </a:rPr>
              <a:t>March 12-13 | Birmingham</a:t>
            </a:r>
          </a:p>
        </p:txBody>
      </p:sp>
      <p:sp>
        <p:nvSpPr>
          <p:cNvPr id="10" name="Text Placeholder 2">
            <a:extLst>
              <a:ext uri="{FF2B5EF4-FFF2-40B4-BE49-F238E27FC236}">
                <a16:creationId xmlns:a16="http://schemas.microsoft.com/office/drawing/2014/main" id="{A53F166E-2B11-0937-FC0C-80EB56CF2DD6}"/>
              </a:ext>
            </a:extLst>
          </p:cNvPr>
          <p:cNvSpPr>
            <a:spLocks noGrp="1"/>
          </p:cNvSpPr>
          <p:nvPr>
            <p:ph type="body" sz="quarter" idx="11" hasCustomPrompt="1"/>
          </p:nvPr>
        </p:nvSpPr>
        <p:spPr>
          <a:xfrm>
            <a:off x="379413" y="1557338"/>
            <a:ext cx="11430079" cy="4303274"/>
          </a:xfrm>
        </p:spPr>
        <p:txBody>
          <a:bodyPr/>
          <a:lstStyle>
            <a:lvl1pPr>
              <a:defRPr sz="1800"/>
            </a:lvl1pPr>
          </a:lstStyle>
          <a:p>
            <a:r>
              <a:rPr lang="en-US" sz="2000" dirty="0"/>
              <a:t>Lorem ipsum dolor sit </a:t>
            </a:r>
            <a:r>
              <a:rPr lang="en-US" sz="2000" dirty="0" err="1"/>
              <a:t>amet</a:t>
            </a:r>
            <a:r>
              <a:rPr lang="en-US" sz="2000" dirty="0"/>
              <a:t>, </a:t>
            </a:r>
            <a:r>
              <a:rPr lang="en-US" sz="2000" dirty="0" err="1"/>
              <a:t>consectetur</a:t>
            </a:r>
            <a:r>
              <a:rPr lang="en-US" sz="2000" dirty="0"/>
              <a:t> </a:t>
            </a:r>
            <a:r>
              <a:rPr lang="en-US" sz="2000" dirty="0" err="1"/>
              <a:t>adipiscing</a:t>
            </a:r>
            <a:r>
              <a:rPr lang="en-US" sz="2000" dirty="0"/>
              <a:t> </a:t>
            </a:r>
            <a:r>
              <a:rPr lang="en-US" sz="2000" dirty="0" err="1"/>
              <a:t>elit</a:t>
            </a:r>
            <a:r>
              <a:rPr lang="en-US" sz="2000" dirty="0"/>
              <a:t>, sed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labore et dolore magna </a:t>
            </a:r>
            <a:r>
              <a:rPr lang="en-US" sz="2000" dirty="0" err="1"/>
              <a:t>aliqua</a:t>
            </a:r>
            <a:r>
              <a:rPr lang="en-US" sz="2000" dirty="0"/>
              <a:t>. </a:t>
            </a:r>
            <a:r>
              <a:rPr lang="en-US" sz="2000" dirty="0" err="1"/>
              <a:t>Tincidunt</a:t>
            </a:r>
            <a:r>
              <a:rPr lang="en-US" sz="2000" dirty="0"/>
              <a:t> </a:t>
            </a:r>
            <a:r>
              <a:rPr lang="en-US" sz="2000" dirty="0" err="1"/>
              <a:t>nunc</a:t>
            </a:r>
            <a:r>
              <a:rPr lang="en-US" sz="2000" dirty="0"/>
              <a:t> pulvinar </a:t>
            </a:r>
            <a:r>
              <a:rPr lang="en-US" sz="2000" dirty="0" err="1"/>
              <a:t>sapien</a:t>
            </a:r>
            <a:r>
              <a:rPr lang="en-US" sz="2000" dirty="0"/>
              <a:t> et ligula </a:t>
            </a:r>
            <a:r>
              <a:rPr lang="en-US" sz="2000" dirty="0" err="1"/>
              <a:t>ullamcorper</a:t>
            </a:r>
            <a:r>
              <a:rPr lang="en-US" sz="2000" dirty="0"/>
              <a:t>. </a:t>
            </a:r>
            <a:r>
              <a:rPr lang="en-US" sz="2000" dirty="0" err="1"/>
              <a:t>Nec</a:t>
            </a:r>
            <a:r>
              <a:rPr lang="en-US" sz="2000" dirty="0"/>
              <a:t> </a:t>
            </a:r>
            <a:r>
              <a:rPr lang="en-US" sz="2000" dirty="0" err="1"/>
              <a:t>feugiat</a:t>
            </a:r>
            <a:r>
              <a:rPr lang="en-US" sz="2000" dirty="0"/>
              <a:t> </a:t>
            </a:r>
            <a:r>
              <a:rPr lang="en-US" sz="2000" dirty="0" err="1"/>
              <a:t>nisl</a:t>
            </a:r>
            <a:r>
              <a:rPr lang="en-US" sz="2000" dirty="0"/>
              <a:t> </a:t>
            </a:r>
            <a:r>
              <a:rPr lang="en-US" sz="2000" dirty="0" err="1"/>
              <a:t>pretium</a:t>
            </a:r>
            <a:r>
              <a:rPr lang="en-US" sz="2000" dirty="0"/>
              <a:t> </a:t>
            </a:r>
            <a:r>
              <a:rPr lang="en-US" sz="2000" dirty="0" err="1"/>
              <a:t>fusce</a:t>
            </a:r>
            <a:r>
              <a:rPr lang="en-US" sz="2000" dirty="0"/>
              <a:t> id </a:t>
            </a:r>
            <a:r>
              <a:rPr lang="en-US" sz="2000" dirty="0" err="1"/>
              <a:t>velit</a:t>
            </a:r>
            <a:r>
              <a:rPr lang="en-US" sz="2000" dirty="0"/>
              <a:t> </a:t>
            </a:r>
            <a:r>
              <a:rPr lang="en-US" sz="2000" dirty="0" err="1"/>
              <a:t>ut</a:t>
            </a:r>
            <a:r>
              <a:rPr lang="en-US" sz="2000" dirty="0"/>
              <a:t> </a:t>
            </a:r>
            <a:r>
              <a:rPr lang="en-US" sz="2000" dirty="0" err="1"/>
              <a:t>tortor</a:t>
            </a:r>
            <a:r>
              <a:rPr lang="en-US" sz="2000" dirty="0"/>
              <a:t>. Ipsum </a:t>
            </a:r>
            <a:r>
              <a:rPr lang="en-US" sz="2000" dirty="0" err="1"/>
              <a:t>suspendisse</a:t>
            </a:r>
            <a:r>
              <a:rPr lang="en-US" sz="2000" dirty="0"/>
              <a:t> </a:t>
            </a:r>
            <a:r>
              <a:rPr lang="en-US" sz="2000" dirty="0" err="1"/>
              <a:t>ultrices</a:t>
            </a:r>
            <a:r>
              <a:rPr lang="en-US" sz="2000" dirty="0"/>
              <a:t> gravida dictum </a:t>
            </a:r>
            <a:r>
              <a:rPr lang="en-US" sz="2000" dirty="0" err="1"/>
              <a:t>fusce</a:t>
            </a:r>
            <a:r>
              <a:rPr lang="en-US" sz="2000" dirty="0"/>
              <a:t> </a:t>
            </a:r>
            <a:r>
              <a:rPr lang="en-US" sz="2000" dirty="0" err="1"/>
              <a:t>ut</a:t>
            </a:r>
            <a:r>
              <a:rPr lang="en-US" sz="2000" dirty="0"/>
              <a:t> </a:t>
            </a:r>
            <a:r>
              <a:rPr lang="en-US" sz="2000" dirty="0" err="1"/>
              <a:t>placerat</a:t>
            </a:r>
            <a:r>
              <a:rPr lang="en-US" sz="2000" dirty="0"/>
              <a:t> </a:t>
            </a:r>
            <a:r>
              <a:rPr lang="en-US" sz="2000" dirty="0" err="1"/>
              <a:t>orci</a:t>
            </a:r>
            <a:r>
              <a:rPr lang="en-US" sz="2000" dirty="0"/>
              <a:t>. Pharetra sit </a:t>
            </a:r>
            <a:r>
              <a:rPr lang="en-US" sz="2000" dirty="0" err="1"/>
              <a:t>amet</a:t>
            </a:r>
            <a:r>
              <a:rPr lang="en-US" sz="2000" dirty="0"/>
              <a:t> </a:t>
            </a:r>
            <a:r>
              <a:rPr lang="en-US" sz="2000" dirty="0" err="1"/>
              <a:t>aliquam</a:t>
            </a:r>
            <a:r>
              <a:rPr lang="en-US" sz="2000" dirty="0"/>
              <a:t> id diam </a:t>
            </a:r>
            <a:r>
              <a:rPr lang="en-US" sz="2000" dirty="0" err="1"/>
              <a:t>maecenas</a:t>
            </a:r>
            <a:r>
              <a:rPr lang="en-US" sz="2000" dirty="0"/>
              <a:t> </a:t>
            </a:r>
            <a:r>
              <a:rPr lang="en-US" sz="2000" dirty="0" err="1"/>
              <a:t>ultricies</a:t>
            </a:r>
            <a:r>
              <a:rPr lang="en-US" sz="2000" dirty="0"/>
              <a:t> mi </a:t>
            </a:r>
            <a:r>
              <a:rPr lang="en-US" sz="2000" dirty="0" err="1"/>
              <a:t>eget</a:t>
            </a:r>
            <a:r>
              <a:rPr lang="en-US" sz="2000" dirty="0"/>
              <a:t>. Vitae </a:t>
            </a:r>
            <a:r>
              <a:rPr lang="en-US" sz="2000" dirty="0" err="1"/>
              <a:t>proin</a:t>
            </a:r>
            <a:r>
              <a:rPr lang="en-US" sz="2000" dirty="0"/>
              <a:t> </a:t>
            </a:r>
            <a:r>
              <a:rPr lang="en-US" sz="2000" dirty="0" err="1"/>
              <a:t>sagittis</a:t>
            </a:r>
            <a:r>
              <a:rPr lang="en-US" sz="2000" dirty="0"/>
              <a:t> </a:t>
            </a:r>
            <a:r>
              <a:rPr lang="en-US" sz="2000" dirty="0" err="1"/>
              <a:t>nisl</a:t>
            </a:r>
            <a:r>
              <a:rPr lang="en-US" sz="2000" dirty="0"/>
              <a:t> </a:t>
            </a:r>
            <a:r>
              <a:rPr lang="en-US" sz="2000" dirty="0" err="1"/>
              <a:t>rhoncus</a:t>
            </a:r>
            <a:r>
              <a:rPr lang="en-US" sz="2000" dirty="0"/>
              <a:t> </a:t>
            </a:r>
            <a:r>
              <a:rPr lang="en-US" sz="2000" dirty="0" err="1"/>
              <a:t>mattis</a:t>
            </a:r>
            <a:r>
              <a:rPr lang="en-US" sz="2000" dirty="0"/>
              <a:t> </a:t>
            </a:r>
            <a:r>
              <a:rPr lang="en-US" sz="2000" dirty="0" err="1"/>
              <a:t>rhoncus</a:t>
            </a:r>
            <a:r>
              <a:rPr lang="en-US" sz="2000" dirty="0"/>
              <a:t> </a:t>
            </a:r>
            <a:r>
              <a:rPr lang="en-US" sz="2000" dirty="0" err="1"/>
              <a:t>urna</a:t>
            </a:r>
            <a:r>
              <a:rPr lang="en-US" sz="2000" dirty="0"/>
              <a:t> </a:t>
            </a:r>
            <a:r>
              <a:rPr lang="en-US" sz="2000" dirty="0" err="1"/>
              <a:t>neque</a:t>
            </a:r>
            <a:r>
              <a:rPr lang="en-US" sz="2000" dirty="0"/>
              <a:t>. Mi </a:t>
            </a:r>
            <a:r>
              <a:rPr lang="en-US" sz="2000" dirty="0" err="1"/>
              <a:t>eget</a:t>
            </a:r>
            <a:r>
              <a:rPr lang="en-US" sz="2000" dirty="0"/>
              <a:t> </a:t>
            </a:r>
            <a:r>
              <a:rPr lang="en-US" sz="2000" dirty="0" err="1"/>
              <a:t>mauris</a:t>
            </a:r>
            <a:r>
              <a:rPr lang="en-US" sz="2000" dirty="0"/>
              <a:t> pharetra et. Ut </a:t>
            </a:r>
            <a:r>
              <a:rPr lang="en-US" sz="2000" dirty="0" err="1"/>
              <a:t>faucibus</a:t>
            </a:r>
            <a:r>
              <a:rPr lang="en-US" sz="2000" dirty="0"/>
              <a:t> pulvinar </a:t>
            </a:r>
            <a:r>
              <a:rPr lang="en-US" sz="2000" dirty="0" err="1"/>
              <a:t>elementum</a:t>
            </a:r>
            <a:r>
              <a:rPr lang="en-US" sz="2000" dirty="0"/>
              <a:t> integer </a:t>
            </a:r>
            <a:r>
              <a:rPr lang="en-US" sz="2000" dirty="0" err="1"/>
              <a:t>enim</a:t>
            </a:r>
            <a:r>
              <a:rPr lang="en-US" sz="2000" dirty="0"/>
              <a:t> </a:t>
            </a:r>
            <a:r>
              <a:rPr lang="en-US" sz="2000" dirty="0" err="1"/>
              <a:t>neque</a:t>
            </a:r>
            <a:r>
              <a:rPr lang="en-US" sz="2000" dirty="0"/>
              <a:t>. </a:t>
            </a:r>
          </a:p>
        </p:txBody>
      </p:sp>
    </p:spTree>
    <p:extLst>
      <p:ext uri="{BB962C8B-B14F-4D97-AF65-F5344CB8AC3E}">
        <p14:creationId xmlns:p14="http://schemas.microsoft.com/office/powerpoint/2010/main" val="673237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2_Gradient_Header_1">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21A96A0-FB6B-4EF9-93E7-F4B355625E8D}"/>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grpSp>
        <p:nvGrpSpPr>
          <p:cNvPr id="11" name="Group 10">
            <a:extLst>
              <a:ext uri="{FF2B5EF4-FFF2-40B4-BE49-F238E27FC236}">
                <a16:creationId xmlns:a16="http://schemas.microsoft.com/office/drawing/2014/main" id="{5139B986-6780-4BC3-8E7C-3EBBD1100B5B}"/>
              </a:ext>
            </a:extLst>
          </p:cNvPr>
          <p:cNvGrpSpPr/>
          <p:nvPr userDrawn="1"/>
        </p:nvGrpSpPr>
        <p:grpSpPr>
          <a:xfrm>
            <a:off x="-22860" y="6569823"/>
            <a:ext cx="2766060" cy="138337"/>
            <a:chOff x="-22860" y="6595827"/>
            <a:chExt cx="2766060" cy="138337"/>
          </a:xfrm>
        </p:grpSpPr>
        <p:sp>
          <p:nvSpPr>
            <p:cNvPr id="13" name="Footer Placeholder 3">
              <a:extLst>
                <a:ext uri="{FF2B5EF4-FFF2-40B4-BE49-F238E27FC236}">
                  <a16:creationId xmlns:a16="http://schemas.microsoft.com/office/drawing/2014/main" id="{58530264-2521-46EE-A155-808ED9E88230}"/>
                </a:ext>
              </a:extLst>
            </p:cNvPr>
            <p:cNvSpPr txBox="1">
              <a:spLocks/>
            </p:cNvSpPr>
            <p:nvPr/>
          </p:nvSpPr>
          <p:spPr bwMode="auto">
            <a:xfrm>
              <a:off x="807721" y="6596419"/>
              <a:ext cx="1064702" cy="1372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a:extLst>
                <a:ext uri="{FF2B5EF4-FFF2-40B4-BE49-F238E27FC236}">
                  <a16:creationId xmlns:a16="http://schemas.microsoft.com/office/drawing/2014/main" id="{F3161364-A058-4203-B80D-6BFEF627FF97}"/>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0" name="Rectangle 26">
              <a:extLst>
                <a:ext uri="{FF2B5EF4-FFF2-40B4-BE49-F238E27FC236}">
                  <a16:creationId xmlns:a16="http://schemas.microsoft.com/office/drawing/2014/main" id="{503B79C0-E6FE-4CF2-9D20-636E5EF71144}"/>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1" name="TextBox 24">
              <a:extLst>
                <a:ext uri="{FF2B5EF4-FFF2-40B4-BE49-F238E27FC236}">
                  <a16:creationId xmlns:a16="http://schemas.microsoft.com/office/drawing/2014/main" id="{79FF987A-21EF-4B3F-8FC2-DCB25B2FA8A8}"/>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3" name="Footer Placeholder 3">
              <a:extLst>
                <a:ext uri="{FF2B5EF4-FFF2-40B4-BE49-F238E27FC236}">
                  <a16:creationId xmlns:a16="http://schemas.microsoft.com/office/drawing/2014/main" id="{7442742E-5E3B-471F-849A-8154709D3035}"/>
                </a:ext>
              </a:extLst>
            </p:cNvPr>
            <p:cNvSpPr txBox="1">
              <a:spLocks/>
            </p:cNvSpPr>
            <p:nvPr/>
          </p:nvSpPr>
          <p:spPr bwMode="auto">
            <a:xfrm>
              <a:off x="1905198" y="6596401"/>
              <a:ext cx="838002" cy="137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
        <p:nvSpPr>
          <p:cNvPr id="4" name="Picture Placeholder 16">
            <a:extLst>
              <a:ext uri="{FF2B5EF4-FFF2-40B4-BE49-F238E27FC236}">
                <a16:creationId xmlns:a16="http://schemas.microsoft.com/office/drawing/2014/main" id="{58AE1ABA-47F9-0895-FCB5-96F93CA2DE64}"/>
              </a:ext>
            </a:extLst>
          </p:cNvPr>
          <p:cNvSpPr>
            <a:spLocks noGrp="1"/>
          </p:cNvSpPr>
          <p:nvPr>
            <p:ph type="pic" sz="quarter" idx="10"/>
          </p:nvPr>
        </p:nvSpPr>
        <p:spPr>
          <a:xfrm>
            <a:off x="378794" y="1281178"/>
            <a:ext cx="3706812" cy="2185987"/>
          </a:xfrm>
          <a:solidFill>
            <a:schemeClr val="tx2">
              <a:lumMod val="20000"/>
              <a:lumOff val="80000"/>
            </a:schemeClr>
          </a:solidFill>
        </p:spPr>
        <p:txBody>
          <a:bodyPr/>
          <a:lstStyle/>
          <a:p>
            <a:endParaRPr lang="en-US"/>
          </a:p>
        </p:txBody>
      </p:sp>
      <p:sp>
        <p:nvSpPr>
          <p:cNvPr id="5" name="Picture Placeholder 16">
            <a:extLst>
              <a:ext uri="{FF2B5EF4-FFF2-40B4-BE49-F238E27FC236}">
                <a16:creationId xmlns:a16="http://schemas.microsoft.com/office/drawing/2014/main" id="{F3AC141C-8CCB-06CE-D7EB-9250A8599E1E}"/>
              </a:ext>
            </a:extLst>
          </p:cNvPr>
          <p:cNvSpPr>
            <a:spLocks noGrp="1"/>
          </p:cNvSpPr>
          <p:nvPr>
            <p:ph type="pic" sz="quarter" idx="11"/>
          </p:nvPr>
        </p:nvSpPr>
        <p:spPr>
          <a:xfrm>
            <a:off x="378794" y="3745985"/>
            <a:ext cx="3706812" cy="2185987"/>
          </a:xfrm>
          <a:solidFill>
            <a:schemeClr val="tx2">
              <a:lumMod val="20000"/>
              <a:lumOff val="80000"/>
            </a:schemeClr>
          </a:solidFill>
        </p:spPr>
        <p:txBody>
          <a:bodyPr/>
          <a:lstStyle/>
          <a:p>
            <a:endParaRPr lang="en-US"/>
          </a:p>
        </p:txBody>
      </p:sp>
      <p:sp>
        <p:nvSpPr>
          <p:cNvPr id="7" name="Text Placeholder 19">
            <a:extLst>
              <a:ext uri="{FF2B5EF4-FFF2-40B4-BE49-F238E27FC236}">
                <a16:creationId xmlns:a16="http://schemas.microsoft.com/office/drawing/2014/main" id="{01793FB9-D7D8-C245-CF4D-3630CD0D1683}"/>
              </a:ext>
            </a:extLst>
          </p:cNvPr>
          <p:cNvSpPr>
            <a:spLocks noGrp="1"/>
          </p:cNvSpPr>
          <p:nvPr>
            <p:ph type="body" sz="quarter" idx="12"/>
          </p:nvPr>
        </p:nvSpPr>
        <p:spPr>
          <a:xfrm>
            <a:off x="4414838" y="1279338"/>
            <a:ext cx="7396162" cy="1981200"/>
          </a:xfrm>
        </p:spPr>
        <p:txBody>
          <a:bodyPr/>
          <a:lstStyle/>
          <a:p>
            <a:pPr lvl="0"/>
            <a:r>
              <a:rPr lang="en-US"/>
              <a:t>Click to edit Master text styles</a:t>
            </a:r>
          </a:p>
        </p:txBody>
      </p:sp>
      <p:sp>
        <p:nvSpPr>
          <p:cNvPr id="8" name="Text Placeholder 19">
            <a:extLst>
              <a:ext uri="{FF2B5EF4-FFF2-40B4-BE49-F238E27FC236}">
                <a16:creationId xmlns:a16="http://schemas.microsoft.com/office/drawing/2014/main" id="{D7C4F4E2-69C9-05F2-B51F-3E37489D36B1}"/>
              </a:ext>
            </a:extLst>
          </p:cNvPr>
          <p:cNvSpPr>
            <a:spLocks noGrp="1"/>
          </p:cNvSpPr>
          <p:nvPr>
            <p:ph type="body" sz="quarter" idx="13"/>
          </p:nvPr>
        </p:nvSpPr>
        <p:spPr>
          <a:xfrm>
            <a:off x="4414838" y="3724965"/>
            <a:ext cx="7396162" cy="1981200"/>
          </a:xfrm>
        </p:spPr>
        <p:txBody>
          <a:bodyPr/>
          <a:lstStyle/>
          <a:p>
            <a:pPr lvl="0"/>
            <a:r>
              <a:rPr lang="en-US"/>
              <a:t>Click to edit Master text styles</a:t>
            </a:r>
          </a:p>
        </p:txBody>
      </p:sp>
      <p:sp>
        <p:nvSpPr>
          <p:cNvPr id="16" name="Title 1">
            <a:extLst>
              <a:ext uri="{FF2B5EF4-FFF2-40B4-BE49-F238E27FC236}">
                <a16:creationId xmlns:a16="http://schemas.microsoft.com/office/drawing/2014/main" id="{F0437529-0247-84C8-1F14-523BA0806D88}"/>
              </a:ext>
            </a:extLst>
          </p:cNvPr>
          <p:cNvSpPr>
            <a:spLocks noGrp="1"/>
          </p:cNvSpPr>
          <p:nvPr>
            <p:ph type="title"/>
          </p:nvPr>
        </p:nvSpPr>
        <p:spPr>
          <a:xfrm>
            <a:off x="0" y="0"/>
            <a:ext cx="12192000" cy="1005840"/>
          </a:xfrm>
          <a:gradFill>
            <a:gsLst>
              <a:gs pos="1000">
                <a:srgbClr val="03DA55"/>
              </a:gs>
              <a:gs pos="100000">
                <a:srgbClr val="00998C"/>
              </a:gs>
            </a:gsLst>
            <a:lin ang="0" scaled="0"/>
          </a:gradFill>
        </p:spPr>
        <p:txBody>
          <a:bodyPr vert="horz" wrap="square" lIns="374904" tIns="384048" rIns="182880" bIns="274320" rtlCol="0" anchor="ctr" anchorCtr="0">
            <a:noAutofit/>
          </a:bodyPr>
          <a:lstStyle>
            <a:lvl1pPr>
              <a:defRPr lang="en-GB" dirty="0">
                <a:solidFill>
                  <a:schemeClr val="bg1"/>
                </a:solidFill>
              </a:defRPr>
            </a:lvl1pPr>
          </a:lstStyle>
          <a:p>
            <a:pPr marL="0" lvl="0"/>
            <a:r>
              <a:rPr lang="en-US" dirty="0"/>
              <a:t>Click to edit</a:t>
            </a:r>
            <a:endParaRPr lang="en-GB" dirty="0"/>
          </a:p>
        </p:txBody>
      </p:sp>
    </p:spTree>
    <p:extLst>
      <p:ext uri="{BB962C8B-B14F-4D97-AF65-F5344CB8AC3E}">
        <p14:creationId xmlns:p14="http://schemas.microsoft.com/office/powerpoint/2010/main" val="3917166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Ins="0"/>
          <a:lstStyle/>
          <a:p>
            <a:r>
              <a:rPr lang="en-US"/>
              <a:t>Click to edit Master title style</a:t>
            </a:r>
            <a:endParaRPr lang="en-GB"/>
          </a:p>
        </p:txBody>
      </p:sp>
      <p:sp>
        <p:nvSpPr>
          <p:cNvPr id="6" name="TextBox 5">
            <a:extLst>
              <a:ext uri="{FF2B5EF4-FFF2-40B4-BE49-F238E27FC236}">
                <a16:creationId xmlns:a16="http://schemas.microsoft.com/office/drawing/2014/main" id="{939E3FFE-217B-49A6-86E8-7E9F9B7610F2}"/>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7" name="Freeform 5">
            <a:extLst>
              <a:ext uri="{FF2B5EF4-FFF2-40B4-BE49-F238E27FC236}">
                <a16:creationId xmlns:a16="http://schemas.microsoft.com/office/drawing/2014/main" id="{D2485E65-BDBF-494A-8847-8908887BED57}"/>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8" name="Group 7">
            <a:extLst>
              <a:ext uri="{FF2B5EF4-FFF2-40B4-BE49-F238E27FC236}">
                <a16:creationId xmlns:a16="http://schemas.microsoft.com/office/drawing/2014/main" id="{4691A6D2-DA53-4227-B40D-F779479B11FD}"/>
              </a:ext>
            </a:extLst>
          </p:cNvPr>
          <p:cNvGrpSpPr/>
          <p:nvPr userDrawn="1"/>
        </p:nvGrpSpPr>
        <p:grpSpPr>
          <a:xfrm>
            <a:off x="-22860" y="6569823"/>
            <a:ext cx="2766060" cy="138337"/>
            <a:chOff x="-22860" y="6595827"/>
            <a:chExt cx="2766060" cy="138337"/>
          </a:xfrm>
        </p:grpSpPr>
        <p:sp>
          <p:nvSpPr>
            <p:cNvPr id="9" name="Footer Placeholder 3">
              <a:extLst>
                <a:ext uri="{FF2B5EF4-FFF2-40B4-BE49-F238E27FC236}">
                  <a16:creationId xmlns:a16="http://schemas.microsoft.com/office/drawing/2014/main" id="{06A12CDE-A5C8-4AB8-A340-617C75C20048}"/>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0" name="TextBox 25">
              <a:extLst>
                <a:ext uri="{FF2B5EF4-FFF2-40B4-BE49-F238E27FC236}">
                  <a16:creationId xmlns:a16="http://schemas.microsoft.com/office/drawing/2014/main" id="{FC01E7A2-4388-4932-997D-2EE6FDD07429}"/>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1" name="Rectangle 26">
              <a:extLst>
                <a:ext uri="{FF2B5EF4-FFF2-40B4-BE49-F238E27FC236}">
                  <a16:creationId xmlns:a16="http://schemas.microsoft.com/office/drawing/2014/main" id="{626847D3-351F-4DF7-B605-DB21CD18B4DB}"/>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14" name="TextBox 24">
              <a:extLst>
                <a:ext uri="{FF2B5EF4-FFF2-40B4-BE49-F238E27FC236}">
                  <a16:creationId xmlns:a16="http://schemas.microsoft.com/office/drawing/2014/main" id="{8A3ED80A-D0A0-4513-8AB6-54D412B00124}"/>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15" name="Footer Placeholder 3">
              <a:extLst>
                <a:ext uri="{FF2B5EF4-FFF2-40B4-BE49-F238E27FC236}">
                  <a16:creationId xmlns:a16="http://schemas.microsoft.com/office/drawing/2014/main" id="{F9A1CC6D-3820-48BF-9B5D-DDE47D198728}"/>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1950585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3"/>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16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14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12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4" name="TextBox 13">
            <a:extLst>
              <a:ext uri="{FF2B5EF4-FFF2-40B4-BE49-F238E27FC236}">
                <a16:creationId xmlns:a16="http://schemas.microsoft.com/office/drawing/2014/main" id="{C387DB69-820F-41BD-AED8-27F06F0EF12A}"/>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6" name="Freeform 5">
            <a:extLst>
              <a:ext uri="{FF2B5EF4-FFF2-40B4-BE49-F238E27FC236}">
                <a16:creationId xmlns:a16="http://schemas.microsoft.com/office/drawing/2014/main" id="{F6A4115B-255F-4168-995A-C88FF2AE586A}"/>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8" name="Group 17">
            <a:extLst>
              <a:ext uri="{FF2B5EF4-FFF2-40B4-BE49-F238E27FC236}">
                <a16:creationId xmlns:a16="http://schemas.microsoft.com/office/drawing/2014/main" id="{D7EA5B7C-FF4F-417B-956F-81F3E1FB79E9}"/>
              </a:ext>
            </a:extLst>
          </p:cNvPr>
          <p:cNvGrpSpPr/>
          <p:nvPr userDrawn="1"/>
        </p:nvGrpSpPr>
        <p:grpSpPr>
          <a:xfrm>
            <a:off x="-22860" y="6569823"/>
            <a:ext cx="2766060" cy="138337"/>
            <a:chOff x="-22860" y="6595827"/>
            <a:chExt cx="2766060" cy="138337"/>
          </a:xfrm>
        </p:grpSpPr>
        <p:sp>
          <p:nvSpPr>
            <p:cNvPr id="19" name="Footer Placeholder 3">
              <a:extLst>
                <a:ext uri="{FF2B5EF4-FFF2-40B4-BE49-F238E27FC236}">
                  <a16:creationId xmlns:a16="http://schemas.microsoft.com/office/drawing/2014/main" id="{ECD7EFF2-07E6-4CAD-9169-36648AED724B}"/>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a:extLst>
                <a:ext uri="{FF2B5EF4-FFF2-40B4-BE49-F238E27FC236}">
                  <a16:creationId xmlns:a16="http://schemas.microsoft.com/office/drawing/2014/main" id="{157396FE-7B91-4A37-A6F8-03D47123C658}"/>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a:extLst>
                <a:ext uri="{FF2B5EF4-FFF2-40B4-BE49-F238E27FC236}">
                  <a16:creationId xmlns:a16="http://schemas.microsoft.com/office/drawing/2014/main" id="{8D8E6FC6-BA29-4FA4-8430-93640B1FD54A}"/>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2" name="TextBox 24">
              <a:extLst>
                <a:ext uri="{FF2B5EF4-FFF2-40B4-BE49-F238E27FC236}">
                  <a16:creationId xmlns:a16="http://schemas.microsoft.com/office/drawing/2014/main" id="{B14C4B13-84E7-42C9-95A5-A8B070CD01C6}"/>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3" name="Footer Placeholder 3">
              <a:extLst>
                <a:ext uri="{FF2B5EF4-FFF2-40B4-BE49-F238E27FC236}">
                  <a16:creationId xmlns:a16="http://schemas.microsoft.com/office/drawing/2014/main" id="{00F35879-CB8E-47B5-9FA9-89A9327E8FB5}"/>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11584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4480938-3206-419E-A8EA-E2EA8D0A4162}"/>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4" name="Freeform 5">
            <a:extLst>
              <a:ext uri="{FF2B5EF4-FFF2-40B4-BE49-F238E27FC236}">
                <a16:creationId xmlns:a16="http://schemas.microsoft.com/office/drawing/2014/main" id="{899F1064-18BF-490B-A707-02D56B21C3BD}"/>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5" name="Group 14">
            <a:extLst>
              <a:ext uri="{FF2B5EF4-FFF2-40B4-BE49-F238E27FC236}">
                <a16:creationId xmlns:a16="http://schemas.microsoft.com/office/drawing/2014/main" id="{73D8BF5E-BABD-4307-A975-CE6B8292D0AF}"/>
              </a:ext>
            </a:extLst>
          </p:cNvPr>
          <p:cNvGrpSpPr/>
          <p:nvPr userDrawn="1"/>
        </p:nvGrpSpPr>
        <p:grpSpPr>
          <a:xfrm>
            <a:off x="-22860" y="6569823"/>
            <a:ext cx="2766060" cy="138337"/>
            <a:chOff x="-22860" y="6595827"/>
            <a:chExt cx="2766060" cy="138337"/>
          </a:xfrm>
        </p:grpSpPr>
        <p:sp>
          <p:nvSpPr>
            <p:cNvPr id="16" name="Footer Placeholder 3">
              <a:extLst>
                <a:ext uri="{FF2B5EF4-FFF2-40B4-BE49-F238E27FC236}">
                  <a16:creationId xmlns:a16="http://schemas.microsoft.com/office/drawing/2014/main" id="{197BBD2F-C8FC-41AC-8A54-6620FE97E83F}"/>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7" name="TextBox 25">
              <a:extLst>
                <a:ext uri="{FF2B5EF4-FFF2-40B4-BE49-F238E27FC236}">
                  <a16:creationId xmlns:a16="http://schemas.microsoft.com/office/drawing/2014/main" id="{8F42655D-1D76-44A2-8692-618F441A114D}"/>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8" name="Rectangle 26">
              <a:extLst>
                <a:ext uri="{FF2B5EF4-FFF2-40B4-BE49-F238E27FC236}">
                  <a16:creationId xmlns:a16="http://schemas.microsoft.com/office/drawing/2014/main" id="{0F658D05-1FA7-456B-AB45-E1BCA3B06116}"/>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19" name="TextBox 24">
              <a:extLst>
                <a:ext uri="{FF2B5EF4-FFF2-40B4-BE49-F238E27FC236}">
                  <a16:creationId xmlns:a16="http://schemas.microsoft.com/office/drawing/2014/main" id="{6A32BB7E-90E2-48B7-B6D5-6B89A3B316DE}"/>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0" name="Footer Placeholder 3">
              <a:extLst>
                <a:ext uri="{FF2B5EF4-FFF2-40B4-BE49-F238E27FC236}">
                  <a16:creationId xmlns:a16="http://schemas.microsoft.com/office/drawing/2014/main" id="{E6712454-D4FB-4CA8-AF72-62CE72D54D92}"/>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3422611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Col Agenda, Subhea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53C4168-8D83-E045-9AF9-5483633F0393}"/>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2" name="Title 1">
            <a:extLst>
              <a:ext uri="{FF2B5EF4-FFF2-40B4-BE49-F238E27FC236}">
                <a16:creationId xmlns:a16="http://schemas.microsoft.com/office/drawing/2014/main" id="{8F4D274A-39C9-9948-8F3C-EDEF5C555F0F}"/>
              </a:ext>
            </a:extLst>
          </p:cNvPr>
          <p:cNvSpPr>
            <a:spLocks noGrp="1"/>
          </p:cNvSpPr>
          <p:nvPr>
            <p:ph type="title"/>
          </p:nvPr>
        </p:nvSpPr>
        <p:spPr>
          <a:xfrm>
            <a:off x="419100" y="419101"/>
            <a:ext cx="11353800" cy="4853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E53ED3-1A09-D04C-BDEA-8EF0BA9C9998}"/>
              </a:ext>
            </a:extLst>
          </p:cNvPr>
          <p:cNvSpPr>
            <a:spLocks noGrp="1"/>
          </p:cNvSpPr>
          <p:nvPr>
            <p:ph idx="1" hasCustomPrompt="1"/>
          </p:nvPr>
        </p:nvSpPr>
        <p:spPr>
          <a:xfrm>
            <a:off x="419100" y="1558787"/>
            <a:ext cx="5559552" cy="4575313"/>
          </a:xfrm>
          <a:noFill/>
        </p:spPr>
        <p:txBody>
          <a:bodyPr/>
          <a:lstStyle>
            <a:lvl1pPr marL="914400" indent="-914400">
              <a:spcAft>
                <a:spcPts val="800"/>
              </a:spcAft>
              <a:buNone/>
              <a:defRPr sz="3200"/>
            </a:lvl1pPr>
            <a:lvl2pPr marL="914400" indent="0">
              <a:buNone/>
              <a:defRPr sz="2200"/>
            </a:lvl2pPr>
            <a:lvl3pPr marL="1078992">
              <a:defRPr/>
            </a:lvl3pPr>
            <a:lvl4pPr marL="1257300" indent="-164592">
              <a:tabLst/>
              <a:defRPr/>
            </a:lvl4pPr>
            <a:lvl5pPr marL="922338" indent="0">
              <a:buNone/>
              <a:tabLst/>
              <a:defRPr sz="1400" i="1"/>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2">
            <a:extLst>
              <a:ext uri="{FF2B5EF4-FFF2-40B4-BE49-F238E27FC236}">
                <a16:creationId xmlns:a16="http://schemas.microsoft.com/office/drawing/2014/main" id="{EB6B21C1-5602-E543-897A-12B2998978B4}"/>
              </a:ext>
            </a:extLst>
          </p:cNvPr>
          <p:cNvSpPr>
            <a:spLocks noGrp="1"/>
          </p:cNvSpPr>
          <p:nvPr>
            <p:ph idx="13" hasCustomPrompt="1"/>
          </p:nvPr>
        </p:nvSpPr>
        <p:spPr>
          <a:xfrm>
            <a:off x="6213348" y="1558787"/>
            <a:ext cx="5559552" cy="4575313"/>
          </a:xfrm>
          <a:noFill/>
        </p:spPr>
        <p:txBody>
          <a:bodyPr/>
          <a:lstStyle>
            <a:lvl1pPr marL="914400" indent="-914400">
              <a:spcAft>
                <a:spcPts val="800"/>
              </a:spcAft>
              <a:buNone/>
              <a:defRPr sz="3200"/>
            </a:lvl1pPr>
            <a:lvl2pPr marL="914400" indent="0">
              <a:buNone/>
              <a:defRPr sz="2200"/>
            </a:lvl2pPr>
            <a:lvl3pPr marL="1078992">
              <a:defRPr/>
            </a:lvl3pPr>
            <a:lvl4pPr marL="1257300" indent="-164592">
              <a:tabLst/>
              <a:defRPr/>
            </a:lvl4pPr>
            <a:lvl5pPr marL="922338" indent="0">
              <a:buNone/>
              <a:tabLst/>
              <a:defRPr sz="1400" i="1"/>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14">
            <a:extLst>
              <a:ext uri="{FF2B5EF4-FFF2-40B4-BE49-F238E27FC236}">
                <a16:creationId xmlns:a16="http://schemas.microsoft.com/office/drawing/2014/main" id="{A6B6979E-10BC-6226-4496-769E4D5BD2C1}"/>
              </a:ext>
            </a:extLst>
          </p:cNvPr>
          <p:cNvSpPr>
            <a:spLocks noGrp="1"/>
          </p:cNvSpPr>
          <p:nvPr>
            <p:ph type="body" sz="quarter" idx="16"/>
          </p:nvPr>
        </p:nvSpPr>
        <p:spPr>
          <a:xfrm>
            <a:off x="419100" y="924891"/>
            <a:ext cx="11358770" cy="327025"/>
          </a:xfrm>
        </p:spPr>
        <p:txBody>
          <a:bodyPr/>
          <a:lstStyle>
            <a:lvl1pPr marL="0" indent="0">
              <a:buNone/>
              <a:defRPr>
                <a:solidFill>
                  <a:srgbClr val="6E6E6E"/>
                </a:solidFill>
              </a:defRPr>
            </a:lvl1pPr>
          </a:lstStyle>
          <a:p>
            <a:pPr lvl="0"/>
            <a:r>
              <a:rPr lang="en-US"/>
              <a:t>Click to edit Master text style</a:t>
            </a:r>
          </a:p>
        </p:txBody>
      </p:sp>
    </p:spTree>
    <p:extLst>
      <p:ext uri="{BB962C8B-B14F-4D97-AF65-F5344CB8AC3E}">
        <p14:creationId xmlns:p14="http://schemas.microsoft.com/office/powerpoint/2010/main" val="1241894593"/>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64" userDrawn="1">
          <p15:clr>
            <a:srgbClr val="FBAE40"/>
          </p15:clr>
        </p15:guide>
        <p15:guide id="3" pos="3768" userDrawn="1">
          <p15:clr>
            <a:srgbClr val="FBAE40"/>
          </p15:clr>
        </p15:guide>
        <p15:guide id="4" pos="3912"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ubtitle">
    <p:spTree>
      <p:nvGrpSpPr>
        <p:cNvPr id="1" name=""/>
        <p:cNvGrpSpPr/>
        <p:nvPr/>
      </p:nvGrpSpPr>
      <p:grpSpPr>
        <a:xfrm>
          <a:off x="0" y="0"/>
          <a:ext cx="0" cy="0"/>
          <a:chOff x="0" y="0"/>
          <a:chExt cx="0" cy="0"/>
        </a:xfrm>
      </p:grpSpPr>
      <p:sp>
        <p:nvSpPr>
          <p:cNvPr id="2" name="Title 1"/>
          <p:cNvSpPr>
            <a:spLocks noGrp="1"/>
          </p:cNvSpPr>
          <p:nvPr>
            <p:ph type="title"/>
          </p:nvPr>
        </p:nvSpPr>
        <p:spPr>
          <a:xfrm>
            <a:off x="379412" y="381000"/>
            <a:ext cx="11425237" cy="457200"/>
          </a:xfrm>
        </p:spPr>
        <p:txBody>
          <a:bodyPr rIns="0"/>
          <a:lstStyle/>
          <a:p>
            <a:r>
              <a:rPr lang="en-US"/>
              <a:t>Click to edit Master title style</a:t>
            </a:r>
            <a:endParaRPr lang="en-GB"/>
          </a:p>
        </p:txBody>
      </p:sp>
      <p:sp>
        <p:nvSpPr>
          <p:cNvPr id="5"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6" name="TextBox 5"/>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4" name="Freeform 5"/>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Group 11">
            <a:extLst>
              <a:ext uri="{FF2B5EF4-FFF2-40B4-BE49-F238E27FC236}">
                <a16:creationId xmlns:a16="http://schemas.microsoft.com/office/drawing/2014/main" id="{B73D1EE9-2B80-40BD-BDBC-24FE247E9B85}"/>
              </a:ext>
            </a:extLst>
          </p:cNvPr>
          <p:cNvGrpSpPr/>
          <p:nvPr userDrawn="1"/>
        </p:nvGrpSpPr>
        <p:grpSpPr>
          <a:xfrm>
            <a:off x="-22860" y="6569823"/>
            <a:ext cx="2766060" cy="138337"/>
            <a:chOff x="-22860" y="6595827"/>
            <a:chExt cx="2766060" cy="138337"/>
          </a:xfrm>
        </p:grpSpPr>
        <p:sp>
          <p:nvSpPr>
            <p:cNvPr id="20" name="Footer Placeholder 3">
              <a:extLst>
                <a:ext uri="{FF2B5EF4-FFF2-40B4-BE49-F238E27FC236}">
                  <a16:creationId xmlns:a16="http://schemas.microsoft.com/office/drawing/2014/main" id="{B53E3DE4-FCB3-4112-BB04-3F9F80E8F916}"/>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1" name="TextBox 25">
              <a:extLst>
                <a:ext uri="{FF2B5EF4-FFF2-40B4-BE49-F238E27FC236}">
                  <a16:creationId xmlns:a16="http://schemas.microsoft.com/office/drawing/2014/main" id="{8BB09BF7-6D5C-410D-B9C0-08691A43A6D1}"/>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2" name="Rectangle 26">
              <a:extLst>
                <a:ext uri="{FF2B5EF4-FFF2-40B4-BE49-F238E27FC236}">
                  <a16:creationId xmlns:a16="http://schemas.microsoft.com/office/drawing/2014/main" id="{3BB37C5A-EDBE-46DF-9A84-30F2B2790877}"/>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3" name="TextBox 24">
              <a:extLst>
                <a:ext uri="{FF2B5EF4-FFF2-40B4-BE49-F238E27FC236}">
                  <a16:creationId xmlns:a16="http://schemas.microsoft.com/office/drawing/2014/main" id="{4E17B547-4F83-4AAE-B260-EFF5DBE4F610}"/>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4" name="Footer Placeholder 3">
              <a:extLst>
                <a:ext uri="{FF2B5EF4-FFF2-40B4-BE49-F238E27FC236}">
                  <a16:creationId xmlns:a16="http://schemas.microsoft.com/office/drawing/2014/main" id="{8EBAF093-0481-4F71-9AB6-8EA56E6623AA}"/>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98019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11430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9" name="TextBox 8">
            <a:extLst>
              <a:ext uri="{FF2B5EF4-FFF2-40B4-BE49-F238E27FC236}">
                <a16:creationId xmlns:a16="http://schemas.microsoft.com/office/drawing/2014/main" id="{EF62D8C6-B021-44AB-991D-D27E3330593E}"/>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0" name="Freeform 5">
            <a:extLst>
              <a:ext uri="{FF2B5EF4-FFF2-40B4-BE49-F238E27FC236}">
                <a16:creationId xmlns:a16="http://schemas.microsoft.com/office/drawing/2014/main" id="{A9F5DEA1-F45C-49D2-B1E2-C4E09DE25DC9}"/>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3" name="Group 12">
            <a:extLst>
              <a:ext uri="{FF2B5EF4-FFF2-40B4-BE49-F238E27FC236}">
                <a16:creationId xmlns:a16="http://schemas.microsoft.com/office/drawing/2014/main" id="{0A13DB14-D770-4457-A7FB-3A8BF2CCF49C}"/>
              </a:ext>
            </a:extLst>
          </p:cNvPr>
          <p:cNvGrpSpPr/>
          <p:nvPr userDrawn="1"/>
        </p:nvGrpSpPr>
        <p:grpSpPr>
          <a:xfrm>
            <a:off x="-22860" y="6569823"/>
            <a:ext cx="2766060" cy="138337"/>
            <a:chOff x="-22860" y="6595827"/>
            <a:chExt cx="2766060" cy="138337"/>
          </a:xfrm>
        </p:grpSpPr>
        <p:sp>
          <p:nvSpPr>
            <p:cNvPr id="14" name="Footer Placeholder 3">
              <a:extLst>
                <a:ext uri="{FF2B5EF4-FFF2-40B4-BE49-F238E27FC236}">
                  <a16:creationId xmlns:a16="http://schemas.microsoft.com/office/drawing/2014/main" id="{8EC958F0-41CC-415D-88AA-89E3AECC28AB}"/>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5" name="TextBox 25">
              <a:extLst>
                <a:ext uri="{FF2B5EF4-FFF2-40B4-BE49-F238E27FC236}">
                  <a16:creationId xmlns:a16="http://schemas.microsoft.com/office/drawing/2014/main" id="{92DB555B-1636-4883-B142-7A70C8720510}"/>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a:extLst>
                <a:ext uri="{FF2B5EF4-FFF2-40B4-BE49-F238E27FC236}">
                  <a16:creationId xmlns:a16="http://schemas.microsoft.com/office/drawing/2014/main" id="{EFE29A9D-69DC-4014-92B2-BF3B4CEAEDA5}"/>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3" name="TextBox 24">
              <a:extLst>
                <a:ext uri="{FF2B5EF4-FFF2-40B4-BE49-F238E27FC236}">
                  <a16:creationId xmlns:a16="http://schemas.microsoft.com/office/drawing/2014/main" id="{2C16C4E2-D24A-4BE8-BA35-9E5F7439087E}"/>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4" name="Footer Placeholder 3">
              <a:extLst>
                <a:ext uri="{FF2B5EF4-FFF2-40B4-BE49-F238E27FC236}">
                  <a16:creationId xmlns:a16="http://schemas.microsoft.com/office/drawing/2014/main" id="{687CA877-7465-498D-A094-11C5790112EE}"/>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104565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822960"/>
          </a:xfrm>
        </p:spPr>
        <p:txBody>
          <a:bodyPr/>
          <a:lstStyle/>
          <a:p>
            <a:r>
              <a:rPr lang="en-US"/>
              <a:t>Click to edit Master title style</a:t>
            </a:r>
            <a:endParaRPr lang="en-GB"/>
          </a:p>
        </p:txBody>
      </p:sp>
      <p:sp>
        <p:nvSpPr>
          <p:cNvPr id="5" name="Content Placeholder 4"/>
          <p:cNvSpPr>
            <a:spLocks noGrp="1"/>
          </p:cNvSpPr>
          <p:nvPr>
            <p:ph sz="quarter" idx="15"/>
          </p:nvPr>
        </p:nvSpPr>
        <p:spPr>
          <a:xfrm>
            <a:off x="37941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5" name="TextBox 14">
            <a:extLst>
              <a:ext uri="{FF2B5EF4-FFF2-40B4-BE49-F238E27FC236}">
                <a16:creationId xmlns:a16="http://schemas.microsoft.com/office/drawing/2014/main" id="{70174F9C-6CB5-4A2F-A4B8-934EE28448CE}"/>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7" name="Freeform 5">
            <a:extLst>
              <a:ext uri="{FF2B5EF4-FFF2-40B4-BE49-F238E27FC236}">
                <a16:creationId xmlns:a16="http://schemas.microsoft.com/office/drawing/2014/main" id="{4B8D1D55-AF9F-4150-8F96-C44CB174D6D8}"/>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9" name="Group 18">
            <a:extLst>
              <a:ext uri="{FF2B5EF4-FFF2-40B4-BE49-F238E27FC236}">
                <a16:creationId xmlns:a16="http://schemas.microsoft.com/office/drawing/2014/main" id="{C71F8C14-A360-449D-B677-6B7CF8C1EAFE}"/>
              </a:ext>
            </a:extLst>
          </p:cNvPr>
          <p:cNvGrpSpPr/>
          <p:nvPr userDrawn="1"/>
        </p:nvGrpSpPr>
        <p:grpSpPr>
          <a:xfrm>
            <a:off x="-22860" y="6569823"/>
            <a:ext cx="2766060" cy="138337"/>
            <a:chOff x="-22860" y="6595827"/>
            <a:chExt cx="2766060" cy="138337"/>
          </a:xfrm>
        </p:grpSpPr>
        <p:sp>
          <p:nvSpPr>
            <p:cNvPr id="20" name="Footer Placeholder 3">
              <a:extLst>
                <a:ext uri="{FF2B5EF4-FFF2-40B4-BE49-F238E27FC236}">
                  <a16:creationId xmlns:a16="http://schemas.microsoft.com/office/drawing/2014/main" id="{70B932BA-7623-4B1C-A4D5-76E7DD37CF86}"/>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1" name="TextBox 25">
              <a:extLst>
                <a:ext uri="{FF2B5EF4-FFF2-40B4-BE49-F238E27FC236}">
                  <a16:creationId xmlns:a16="http://schemas.microsoft.com/office/drawing/2014/main" id="{A9DE7FBA-80D8-4C73-BD4C-FE34FF90C0A2}"/>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2" name="Rectangle 26">
              <a:extLst>
                <a:ext uri="{FF2B5EF4-FFF2-40B4-BE49-F238E27FC236}">
                  <a16:creationId xmlns:a16="http://schemas.microsoft.com/office/drawing/2014/main" id="{5F5A3B75-4D2E-41F1-BF16-3401337D781F}"/>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3" name="TextBox 24">
              <a:extLst>
                <a:ext uri="{FF2B5EF4-FFF2-40B4-BE49-F238E27FC236}">
                  <a16:creationId xmlns:a16="http://schemas.microsoft.com/office/drawing/2014/main" id="{76DAEA9E-42A3-4BA2-8549-50884FCFCFB1}"/>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4" name="Footer Placeholder 3">
              <a:extLst>
                <a:ext uri="{FF2B5EF4-FFF2-40B4-BE49-F238E27FC236}">
                  <a16:creationId xmlns:a16="http://schemas.microsoft.com/office/drawing/2014/main" id="{9C82EC3C-34FB-4C56-9195-EEC9531370E7}"/>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4192752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ubtitle, 2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79414"/>
            <a:ext cx="11425237" cy="457200"/>
          </a:xfrm>
        </p:spPr>
        <p:txBody>
          <a:bodyPr/>
          <a:lstStyle/>
          <a:p>
            <a:r>
              <a:rPr lang="en-US"/>
              <a:t>Click to edit Master title style</a:t>
            </a:r>
            <a:endParaRPr lang="en-GB"/>
          </a:p>
        </p:txBody>
      </p:sp>
      <p:sp>
        <p:nvSpPr>
          <p:cNvPr id="5" name="Content Placeholder 4"/>
          <p:cNvSpPr>
            <a:spLocks noGrp="1"/>
          </p:cNvSpPr>
          <p:nvPr>
            <p:ph sz="quarter" idx="15"/>
          </p:nvPr>
        </p:nvSpPr>
        <p:spPr>
          <a:xfrm>
            <a:off x="384048" y="1298448"/>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9"/>
          <p:cNvSpPr>
            <a:spLocks noGrp="1"/>
          </p:cNvSpPr>
          <p:nvPr>
            <p:ph sz="quarter" idx="16"/>
          </p:nvPr>
        </p:nvSpPr>
        <p:spPr>
          <a:xfrm>
            <a:off x="6096000" y="1295401"/>
            <a:ext cx="571500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Text Placeholder 4"/>
          <p:cNvSpPr>
            <a:spLocks noGrp="1"/>
          </p:cNvSpPr>
          <p:nvPr>
            <p:ph type="body" sz="quarter" idx="10"/>
          </p:nvPr>
        </p:nvSpPr>
        <p:spPr>
          <a:xfrm>
            <a:off x="381000" y="841248"/>
            <a:ext cx="11430000" cy="365760"/>
          </a:xfrm>
        </p:spPr>
        <p:txBody>
          <a:bodyPr/>
          <a:lstStyle>
            <a:lvl1pPr>
              <a:defRPr sz="2400"/>
            </a:lvl1pPr>
          </a:lstStyle>
          <a:p>
            <a:pPr lvl="0"/>
            <a:r>
              <a:rPr lang="en-US"/>
              <a:t>Click to edit Master text styles</a:t>
            </a:r>
          </a:p>
        </p:txBody>
      </p:sp>
      <p:sp>
        <p:nvSpPr>
          <p:cNvPr id="9" name="TextBox 8">
            <a:extLst>
              <a:ext uri="{FF2B5EF4-FFF2-40B4-BE49-F238E27FC236}">
                <a16:creationId xmlns:a16="http://schemas.microsoft.com/office/drawing/2014/main" id="{DB47A7D5-413B-478D-90A4-5DD546B558BB}"/>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1" name="Freeform 5">
            <a:extLst>
              <a:ext uri="{FF2B5EF4-FFF2-40B4-BE49-F238E27FC236}">
                <a16:creationId xmlns:a16="http://schemas.microsoft.com/office/drawing/2014/main" id="{50CD2CEC-0C08-4BA9-A190-3D82368B2293}"/>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FFA586AB-FA2D-42F4-8151-920854832330}"/>
              </a:ext>
            </a:extLst>
          </p:cNvPr>
          <p:cNvGrpSpPr/>
          <p:nvPr userDrawn="1"/>
        </p:nvGrpSpPr>
        <p:grpSpPr>
          <a:xfrm>
            <a:off x="-22860" y="6569823"/>
            <a:ext cx="2766060" cy="138337"/>
            <a:chOff x="-22860" y="6595827"/>
            <a:chExt cx="2766060" cy="138337"/>
          </a:xfrm>
        </p:grpSpPr>
        <p:sp>
          <p:nvSpPr>
            <p:cNvPr id="15" name="Footer Placeholder 3">
              <a:extLst>
                <a:ext uri="{FF2B5EF4-FFF2-40B4-BE49-F238E27FC236}">
                  <a16:creationId xmlns:a16="http://schemas.microsoft.com/office/drawing/2014/main" id="{1DCC11E6-50A6-4D60-90A3-DAC0F5C3141B}"/>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a:extLst>
                <a:ext uri="{FF2B5EF4-FFF2-40B4-BE49-F238E27FC236}">
                  <a16:creationId xmlns:a16="http://schemas.microsoft.com/office/drawing/2014/main" id="{E4939CD9-310E-4888-B857-D2F0D9F2C266}"/>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8" name="Rectangle 26">
              <a:extLst>
                <a:ext uri="{FF2B5EF4-FFF2-40B4-BE49-F238E27FC236}">
                  <a16:creationId xmlns:a16="http://schemas.microsoft.com/office/drawing/2014/main" id="{09721296-013C-4CBD-81A5-04F2EA9AE930}"/>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4" name="TextBox 24">
              <a:extLst>
                <a:ext uri="{FF2B5EF4-FFF2-40B4-BE49-F238E27FC236}">
                  <a16:creationId xmlns:a16="http://schemas.microsoft.com/office/drawing/2014/main" id="{759D013F-7193-4C4F-8884-8AE9416A735E}"/>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5" name="Footer Placeholder 3">
              <a:extLst>
                <a:ext uri="{FF2B5EF4-FFF2-40B4-BE49-F238E27FC236}">
                  <a16:creationId xmlns:a16="http://schemas.microsoft.com/office/drawing/2014/main" id="{6A74E501-43F7-4892-86F3-3360305D16F6}"/>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349510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821373"/>
          </a:xfrm>
        </p:spPr>
        <p:txBody>
          <a:bodyPr/>
          <a:lstStyle/>
          <a:p>
            <a:r>
              <a:rPr lang="en-US"/>
              <a:t>Click to edit Master title style</a:t>
            </a:r>
            <a:endParaRPr lang="en-GB"/>
          </a:p>
        </p:txBody>
      </p:sp>
      <p:sp>
        <p:nvSpPr>
          <p:cNvPr id="5"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0" name="Content Placeholder 4"/>
          <p:cNvSpPr>
            <a:spLocks noGrp="1"/>
          </p:cNvSpPr>
          <p:nvPr>
            <p:ph sz="quarter" idx="14"/>
          </p:nvPr>
        </p:nvSpPr>
        <p:spPr>
          <a:xfrm>
            <a:off x="4187952" y="1295401"/>
            <a:ext cx="3803904"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11"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TextBox 8">
            <a:extLst>
              <a:ext uri="{FF2B5EF4-FFF2-40B4-BE49-F238E27FC236}">
                <a16:creationId xmlns:a16="http://schemas.microsoft.com/office/drawing/2014/main" id="{F88C665B-2E7D-42CF-B622-947E87FE4C1B}"/>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2" name="Freeform 5">
            <a:extLst>
              <a:ext uri="{FF2B5EF4-FFF2-40B4-BE49-F238E27FC236}">
                <a16:creationId xmlns:a16="http://schemas.microsoft.com/office/drawing/2014/main" id="{2C35CA9D-2B55-4C68-97BE-E1089D733FFA}"/>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734DD406-AD63-472D-89DF-36E3AD48AD16}"/>
              </a:ext>
            </a:extLst>
          </p:cNvPr>
          <p:cNvGrpSpPr/>
          <p:nvPr userDrawn="1"/>
        </p:nvGrpSpPr>
        <p:grpSpPr>
          <a:xfrm>
            <a:off x="-22860" y="6569823"/>
            <a:ext cx="2766060" cy="138337"/>
            <a:chOff x="-22860" y="6595827"/>
            <a:chExt cx="2766060" cy="138337"/>
          </a:xfrm>
        </p:grpSpPr>
        <p:sp>
          <p:nvSpPr>
            <p:cNvPr id="15" name="Footer Placeholder 3">
              <a:extLst>
                <a:ext uri="{FF2B5EF4-FFF2-40B4-BE49-F238E27FC236}">
                  <a16:creationId xmlns:a16="http://schemas.microsoft.com/office/drawing/2014/main" id="{FE63EB8E-1452-4309-BCA5-FFA1AF4D0B97}"/>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a:extLst>
                <a:ext uri="{FF2B5EF4-FFF2-40B4-BE49-F238E27FC236}">
                  <a16:creationId xmlns:a16="http://schemas.microsoft.com/office/drawing/2014/main" id="{4E2F2CB2-DD35-4673-B2EF-5FC8DEFB55C9}"/>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8" name="Rectangle 26">
              <a:extLst>
                <a:ext uri="{FF2B5EF4-FFF2-40B4-BE49-F238E27FC236}">
                  <a16:creationId xmlns:a16="http://schemas.microsoft.com/office/drawing/2014/main" id="{FB2CCA12-74AC-434A-B551-B8159B0F2663}"/>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0" name="TextBox 24">
              <a:extLst>
                <a:ext uri="{FF2B5EF4-FFF2-40B4-BE49-F238E27FC236}">
                  <a16:creationId xmlns:a16="http://schemas.microsoft.com/office/drawing/2014/main" id="{017161D6-4AB3-45E4-AEFE-00D880DDA6AA}"/>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5" name="Footer Placeholder 3">
              <a:extLst>
                <a:ext uri="{FF2B5EF4-FFF2-40B4-BE49-F238E27FC236}">
                  <a16:creationId xmlns:a16="http://schemas.microsoft.com/office/drawing/2014/main" id="{55D8F11E-F9F8-43F2-85D3-6DF19B9A2E03}"/>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2497328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ubtitle, 3 Content">
    <p:spTree>
      <p:nvGrpSpPr>
        <p:cNvPr id="1" name=""/>
        <p:cNvGrpSpPr/>
        <p:nvPr/>
      </p:nvGrpSpPr>
      <p:grpSpPr>
        <a:xfrm>
          <a:off x="0" y="0"/>
          <a:ext cx="0" cy="0"/>
          <a:chOff x="0" y="0"/>
          <a:chExt cx="0" cy="0"/>
        </a:xfrm>
      </p:grpSpPr>
      <p:sp>
        <p:nvSpPr>
          <p:cNvPr id="4" name="Title 3"/>
          <p:cNvSpPr>
            <a:spLocks noGrp="1"/>
          </p:cNvSpPr>
          <p:nvPr>
            <p:ph type="title"/>
          </p:nvPr>
        </p:nvSpPr>
        <p:spPr>
          <a:xfrm>
            <a:off x="379412" y="380999"/>
            <a:ext cx="11425237" cy="457200"/>
          </a:xfrm>
        </p:spPr>
        <p:txBody>
          <a:bodyPr/>
          <a:lstStyle/>
          <a:p>
            <a:r>
              <a:rPr lang="en-US"/>
              <a:t>Click to edit Master title style</a:t>
            </a:r>
            <a:endParaRPr lang="en-GB"/>
          </a:p>
        </p:txBody>
      </p:sp>
      <p:sp>
        <p:nvSpPr>
          <p:cNvPr id="6" name="Text Placeholder 4"/>
          <p:cNvSpPr>
            <a:spLocks noGrp="1"/>
          </p:cNvSpPr>
          <p:nvPr>
            <p:ph type="body" sz="quarter" idx="10"/>
          </p:nvPr>
        </p:nvSpPr>
        <p:spPr>
          <a:xfrm>
            <a:off x="384048" y="841248"/>
            <a:ext cx="11430000" cy="365760"/>
          </a:xfrm>
        </p:spPr>
        <p:txBody>
          <a:bodyPr/>
          <a:lstStyle>
            <a:lvl1pPr>
              <a:defRPr sz="2400"/>
            </a:lvl1pPr>
          </a:lstStyle>
          <a:p>
            <a:pPr lvl="0"/>
            <a:r>
              <a:rPr lang="en-US"/>
              <a:t>Click to edit Master text styles</a:t>
            </a:r>
          </a:p>
        </p:txBody>
      </p:sp>
      <p:sp>
        <p:nvSpPr>
          <p:cNvPr id="7" name="Content Placeholder 4"/>
          <p:cNvSpPr>
            <a:spLocks noGrp="1"/>
          </p:cNvSpPr>
          <p:nvPr>
            <p:ph sz="quarter" idx="13"/>
          </p:nvPr>
        </p:nvSpPr>
        <p:spPr>
          <a:xfrm>
            <a:off x="379412" y="1295401"/>
            <a:ext cx="3794760"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8" name="Content Placeholder 4"/>
          <p:cNvSpPr>
            <a:spLocks noGrp="1"/>
          </p:cNvSpPr>
          <p:nvPr>
            <p:ph sz="quarter" idx="14"/>
          </p:nvPr>
        </p:nvSpPr>
        <p:spPr>
          <a:xfrm>
            <a:off x="4187952" y="1295401"/>
            <a:ext cx="3803904" cy="4953000"/>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lang="en-GB"/>
          </a:p>
        </p:txBody>
      </p:sp>
      <p:sp>
        <p:nvSpPr>
          <p:cNvPr id="9" name="Content Placeholder 4"/>
          <p:cNvSpPr>
            <a:spLocks noGrp="1"/>
          </p:cNvSpPr>
          <p:nvPr>
            <p:ph sz="quarter" idx="15"/>
          </p:nvPr>
        </p:nvSpPr>
        <p:spPr>
          <a:xfrm>
            <a:off x="8010144" y="1295401"/>
            <a:ext cx="379476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Box 9">
            <a:extLst>
              <a:ext uri="{FF2B5EF4-FFF2-40B4-BE49-F238E27FC236}">
                <a16:creationId xmlns:a16="http://schemas.microsoft.com/office/drawing/2014/main" id="{C0B5BC73-EDDB-4E69-9DA6-20B368FBD0AF}"/>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2" name="Freeform 5">
            <a:extLst>
              <a:ext uri="{FF2B5EF4-FFF2-40B4-BE49-F238E27FC236}">
                <a16:creationId xmlns:a16="http://schemas.microsoft.com/office/drawing/2014/main" id="{0DF48745-B946-447C-B11E-7E950DC5B0F7}"/>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5" name="Group 14">
            <a:extLst>
              <a:ext uri="{FF2B5EF4-FFF2-40B4-BE49-F238E27FC236}">
                <a16:creationId xmlns:a16="http://schemas.microsoft.com/office/drawing/2014/main" id="{913FDAA3-870C-4058-9692-A85FB7929839}"/>
              </a:ext>
            </a:extLst>
          </p:cNvPr>
          <p:cNvGrpSpPr/>
          <p:nvPr userDrawn="1"/>
        </p:nvGrpSpPr>
        <p:grpSpPr>
          <a:xfrm>
            <a:off x="-22860" y="6569823"/>
            <a:ext cx="2766060" cy="138337"/>
            <a:chOff x="-22860" y="6595827"/>
            <a:chExt cx="2766060" cy="138337"/>
          </a:xfrm>
        </p:grpSpPr>
        <p:sp>
          <p:nvSpPr>
            <p:cNvPr id="16" name="Footer Placeholder 3">
              <a:extLst>
                <a:ext uri="{FF2B5EF4-FFF2-40B4-BE49-F238E27FC236}">
                  <a16:creationId xmlns:a16="http://schemas.microsoft.com/office/drawing/2014/main" id="{8DDA0244-1AB1-4FA1-96C0-D3041B253E1A}"/>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7" name="TextBox 25">
              <a:extLst>
                <a:ext uri="{FF2B5EF4-FFF2-40B4-BE49-F238E27FC236}">
                  <a16:creationId xmlns:a16="http://schemas.microsoft.com/office/drawing/2014/main" id="{D50C54EB-18E0-40BE-A3D3-AEDC473B258D}"/>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8" name="Rectangle 26">
              <a:extLst>
                <a:ext uri="{FF2B5EF4-FFF2-40B4-BE49-F238E27FC236}">
                  <a16:creationId xmlns:a16="http://schemas.microsoft.com/office/drawing/2014/main" id="{CBECC73C-B1F5-488F-A032-ABFF89610DF6}"/>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5" name="TextBox 24">
              <a:extLst>
                <a:ext uri="{FF2B5EF4-FFF2-40B4-BE49-F238E27FC236}">
                  <a16:creationId xmlns:a16="http://schemas.microsoft.com/office/drawing/2014/main" id="{E86C79C7-B6AB-49EA-9B30-DA8E231083F1}"/>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6" name="Footer Placeholder 3">
              <a:extLst>
                <a:ext uri="{FF2B5EF4-FFF2-40B4-BE49-F238E27FC236}">
                  <a16:creationId xmlns:a16="http://schemas.microsoft.com/office/drawing/2014/main" id="{D2A9C3FA-2221-49F3-B7C8-63D6669AC06B}"/>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404929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arge Message">
    <p:spTree>
      <p:nvGrpSpPr>
        <p:cNvPr id="1" name=""/>
        <p:cNvGrpSpPr/>
        <p:nvPr/>
      </p:nvGrpSpPr>
      <p:grpSpPr>
        <a:xfrm>
          <a:off x="0" y="0"/>
          <a:ext cx="0" cy="0"/>
          <a:chOff x="0" y="0"/>
          <a:chExt cx="0" cy="0"/>
        </a:xfrm>
      </p:grpSpPr>
      <p:sp>
        <p:nvSpPr>
          <p:cNvPr id="5" name="Content Placeholder 4"/>
          <p:cNvSpPr>
            <a:spLocks noGrp="1"/>
          </p:cNvSpPr>
          <p:nvPr>
            <p:ph sz="quarter" idx="15"/>
          </p:nvPr>
        </p:nvSpPr>
        <p:spPr>
          <a:xfrm>
            <a:off x="379410" y="1298448"/>
            <a:ext cx="11431590" cy="4956048"/>
          </a:xfrm>
        </p:spPr>
        <p:txBody>
          <a:bodyPr/>
          <a:lstStyle>
            <a:lvl1pPr>
              <a:lnSpc>
                <a:spcPct val="90000"/>
              </a:lnSpc>
              <a:defRPr sz="4800">
                <a:latin typeface="+mj-lt"/>
              </a:defRPr>
            </a:lvl1pPr>
            <a:lvl2pPr>
              <a:defRPr sz="4400">
                <a:latin typeface="+mj-lt"/>
              </a:defRPr>
            </a:lvl2pPr>
            <a:lvl3pPr>
              <a:defRPr sz="4000">
                <a:latin typeface="+mj-lt"/>
              </a:defRPr>
            </a:lvl3pPr>
            <a:lvl4pPr>
              <a:defRPr sz="3600">
                <a:latin typeface="+mj-lt"/>
              </a:defRPr>
            </a:lvl4pPr>
            <a:lvl5pPr>
              <a:defRPr sz="3200">
                <a:latin typeface="+mj-lt"/>
              </a:defRPr>
            </a:lvl5pPr>
          </a:lstStyle>
          <a:p>
            <a:pPr lvl="0"/>
            <a:r>
              <a:rPr lang="en-US"/>
              <a:t>Click to edit Master text styles</a:t>
            </a:r>
          </a:p>
        </p:txBody>
      </p:sp>
      <p:sp>
        <p:nvSpPr>
          <p:cNvPr id="6" name="TextBox 5">
            <a:extLst>
              <a:ext uri="{FF2B5EF4-FFF2-40B4-BE49-F238E27FC236}">
                <a16:creationId xmlns:a16="http://schemas.microsoft.com/office/drawing/2014/main" id="{7BC7E976-602E-4798-9040-9FC479C609EC}"/>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7" name="Freeform 5">
            <a:extLst>
              <a:ext uri="{FF2B5EF4-FFF2-40B4-BE49-F238E27FC236}">
                <a16:creationId xmlns:a16="http://schemas.microsoft.com/office/drawing/2014/main" id="{29E3956E-4AE6-4089-8AFA-D06F2A3798E5}"/>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1" name="Group 10">
            <a:extLst>
              <a:ext uri="{FF2B5EF4-FFF2-40B4-BE49-F238E27FC236}">
                <a16:creationId xmlns:a16="http://schemas.microsoft.com/office/drawing/2014/main" id="{36A4CE49-6AFE-43E0-A9E4-47F733AAD2A0}"/>
              </a:ext>
            </a:extLst>
          </p:cNvPr>
          <p:cNvGrpSpPr/>
          <p:nvPr userDrawn="1"/>
        </p:nvGrpSpPr>
        <p:grpSpPr>
          <a:xfrm>
            <a:off x="-22860" y="6569823"/>
            <a:ext cx="2766060" cy="138337"/>
            <a:chOff x="-22860" y="6595827"/>
            <a:chExt cx="2766060" cy="138337"/>
          </a:xfrm>
        </p:grpSpPr>
        <p:sp>
          <p:nvSpPr>
            <p:cNvPr id="12" name="Footer Placeholder 3">
              <a:extLst>
                <a:ext uri="{FF2B5EF4-FFF2-40B4-BE49-F238E27FC236}">
                  <a16:creationId xmlns:a16="http://schemas.microsoft.com/office/drawing/2014/main" id="{AFCF6DEC-CB96-4F4F-A813-9FDC46678D62}"/>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a:extLst>
                <a:ext uri="{FF2B5EF4-FFF2-40B4-BE49-F238E27FC236}">
                  <a16:creationId xmlns:a16="http://schemas.microsoft.com/office/drawing/2014/main" id="{BF3572EA-6A3D-45B7-BB6F-13DD9BF48C07}"/>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0" name="Rectangle 26">
              <a:extLst>
                <a:ext uri="{FF2B5EF4-FFF2-40B4-BE49-F238E27FC236}">
                  <a16:creationId xmlns:a16="http://schemas.microsoft.com/office/drawing/2014/main" id="{C488333E-1DA7-440F-A801-53A031415DEA}"/>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1" name="TextBox 24">
              <a:extLst>
                <a:ext uri="{FF2B5EF4-FFF2-40B4-BE49-F238E27FC236}">
                  <a16:creationId xmlns:a16="http://schemas.microsoft.com/office/drawing/2014/main" id="{113AB11E-BA43-44CB-91E3-75E3D9A8B7F3}"/>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2" name="Footer Placeholder 3">
              <a:extLst>
                <a:ext uri="{FF2B5EF4-FFF2-40B4-BE49-F238E27FC236}">
                  <a16:creationId xmlns:a16="http://schemas.microsoft.com/office/drawing/2014/main" id="{80EC80E9-2828-473B-B544-EA66FAC710D5}"/>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3309947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Only">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384048"/>
            <a:ext cx="11426952" cy="5861304"/>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TextBox 5">
            <a:extLst>
              <a:ext uri="{FF2B5EF4-FFF2-40B4-BE49-F238E27FC236}">
                <a16:creationId xmlns:a16="http://schemas.microsoft.com/office/drawing/2014/main" id="{564C7818-7DB8-467B-9E38-AA676C0E5FDB}"/>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7" name="Freeform 5">
            <a:extLst>
              <a:ext uri="{FF2B5EF4-FFF2-40B4-BE49-F238E27FC236}">
                <a16:creationId xmlns:a16="http://schemas.microsoft.com/office/drawing/2014/main" id="{E57F5270-7B0B-4F18-9CAE-ED7E9D8D9818}"/>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1" name="Group 10">
            <a:extLst>
              <a:ext uri="{FF2B5EF4-FFF2-40B4-BE49-F238E27FC236}">
                <a16:creationId xmlns:a16="http://schemas.microsoft.com/office/drawing/2014/main" id="{4B8DA49F-2A82-4A25-B7DF-68BDBD59F8E7}"/>
              </a:ext>
            </a:extLst>
          </p:cNvPr>
          <p:cNvGrpSpPr/>
          <p:nvPr userDrawn="1"/>
        </p:nvGrpSpPr>
        <p:grpSpPr>
          <a:xfrm>
            <a:off x="-22860" y="6569823"/>
            <a:ext cx="2766060" cy="138337"/>
            <a:chOff x="-22860" y="6595827"/>
            <a:chExt cx="2766060" cy="138337"/>
          </a:xfrm>
        </p:grpSpPr>
        <p:sp>
          <p:nvSpPr>
            <p:cNvPr id="12" name="Footer Placeholder 3">
              <a:extLst>
                <a:ext uri="{FF2B5EF4-FFF2-40B4-BE49-F238E27FC236}">
                  <a16:creationId xmlns:a16="http://schemas.microsoft.com/office/drawing/2014/main" id="{95677047-4885-4E97-A3DA-727BB67B768E}"/>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a:extLst>
                <a:ext uri="{FF2B5EF4-FFF2-40B4-BE49-F238E27FC236}">
                  <a16:creationId xmlns:a16="http://schemas.microsoft.com/office/drawing/2014/main" id="{74B04A53-7DF9-4EFA-B87E-025996DD0DDF}"/>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0" name="Rectangle 26">
              <a:extLst>
                <a:ext uri="{FF2B5EF4-FFF2-40B4-BE49-F238E27FC236}">
                  <a16:creationId xmlns:a16="http://schemas.microsoft.com/office/drawing/2014/main" id="{D77D41B0-F83D-4452-8115-2E597916BE5A}"/>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1" name="TextBox 24">
              <a:extLst>
                <a:ext uri="{FF2B5EF4-FFF2-40B4-BE49-F238E27FC236}">
                  <a16:creationId xmlns:a16="http://schemas.microsoft.com/office/drawing/2014/main" id="{A0205578-7263-4EB1-8D3C-BF31A8B31AC9}"/>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2" name="Footer Placeholder 3">
              <a:extLst>
                <a:ext uri="{FF2B5EF4-FFF2-40B4-BE49-F238E27FC236}">
                  <a16:creationId xmlns:a16="http://schemas.microsoft.com/office/drawing/2014/main" id="{470741EF-B2CA-40DC-B692-450CDF550948}"/>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2849270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Content Only_ 1/3  2/3">
    <p:spTree>
      <p:nvGrpSpPr>
        <p:cNvPr id="1" name=""/>
        <p:cNvGrpSpPr/>
        <p:nvPr/>
      </p:nvGrpSpPr>
      <p:grpSpPr>
        <a:xfrm>
          <a:off x="0" y="0"/>
          <a:ext cx="0" cy="0"/>
          <a:chOff x="0" y="0"/>
          <a:chExt cx="0" cy="0"/>
        </a:xfrm>
      </p:grpSpPr>
      <p:sp>
        <p:nvSpPr>
          <p:cNvPr id="4"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5" name="Content Placeholder 4"/>
          <p:cNvSpPr>
            <a:spLocks noGrp="1"/>
          </p:cNvSpPr>
          <p:nvPr>
            <p:ph sz="quarter" idx="14"/>
          </p:nvPr>
        </p:nvSpPr>
        <p:spPr>
          <a:xfrm>
            <a:off x="4187952" y="384048"/>
            <a:ext cx="7623048"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75509AD8-1A9C-4EF5-B884-55D562DE900B}"/>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9" name="Freeform 5">
            <a:extLst>
              <a:ext uri="{FF2B5EF4-FFF2-40B4-BE49-F238E27FC236}">
                <a16:creationId xmlns:a16="http://schemas.microsoft.com/office/drawing/2014/main" id="{5017569D-9CE0-4BE3-B3CD-1A417F50828C}"/>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8" name="Group 17">
            <a:extLst>
              <a:ext uri="{FF2B5EF4-FFF2-40B4-BE49-F238E27FC236}">
                <a16:creationId xmlns:a16="http://schemas.microsoft.com/office/drawing/2014/main" id="{4FAE10B0-6483-4DD3-9AC6-B316EB7FBB02}"/>
              </a:ext>
            </a:extLst>
          </p:cNvPr>
          <p:cNvGrpSpPr/>
          <p:nvPr userDrawn="1"/>
        </p:nvGrpSpPr>
        <p:grpSpPr>
          <a:xfrm>
            <a:off x="-22860" y="6569823"/>
            <a:ext cx="2766060" cy="138337"/>
            <a:chOff x="-22860" y="6595827"/>
            <a:chExt cx="2766060" cy="138337"/>
          </a:xfrm>
        </p:grpSpPr>
        <p:sp>
          <p:nvSpPr>
            <p:cNvPr id="19" name="Footer Placeholder 3">
              <a:extLst>
                <a:ext uri="{FF2B5EF4-FFF2-40B4-BE49-F238E27FC236}">
                  <a16:creationId xmlns:a16="http://schemas.microsoft.com/office/drawing/2014/main" id="{3946B169-B73F-47BE-BA5A-330CF1FA061E}"/>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a:extLst>
                <a:ext uri="{FF2B5EF4-FFF2-40B4-BE49-F238E27FC236}">
                  <a16:creationId xmlns:a16="http://schemas.microsoft.com/office/drawing/2014/main" id="{C1C9907D-CB85-47D2-86D9-14E931DBEC64}"/>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a:extLst>
                <a:ext uri="{FF2B5EF4-FFF2-40B4-BE49-F238E27FC236}">
                  <a16:creationId xmlns:a16="http://schemas.microsoft.com/office/drawing/2014/main" id="{A302562C-C7B6-4A04-86B2-FD850E7581CD}"/>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2" name="TextBox 24">
              <a:extLst>
                <a:ext uri="{FF2B5EF4-FFF2-40B4-BE49-F238E27FC236}">
                  <a16:creationId xmlns:a16="http://schemas.microsoft.com/office/drawing/2014/main" id="{F5E5EC0E-7B9B-4EED-B3F6-84B5F2DFF76B}"/>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3" name="Footer Placeholder 3">
              <a:extLst>
                <a:ext uri="{FF2B5EF4-FFF2-40B4-BE49-F238E27FC236}">
                  <a16:creationId xmlns:a16="http://schemas.microsoft.com/office/drawing/2014/main" id="{FC03A5C1-226D-4759-A9FB-9012F2972C11}"/>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294170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3 Content Only">
    <p:spTree>
      <p:nvGrpSpPr>
        <p:cNvPr id="1" name=""/>
        <p:cNvGrpSpPr/>
        <p:nvPr/>
      </p:nvGrpSpPr>
      <p:grpSpPr>
        <a:xfrm>
          <a:off x="0" y="0"/>
          <a:ext cx="0" cy="0"/>
          <a:chOff x="0" y="0"/>
          <a:chExt cx="0" cy="0"/>
        </a:xfrm>
      </p:grpSpPr>
      <p:sp>
        <p:nvSpPr>
          <p:cNvPr id="5" name="Content Placeholder 4"/>
          <p:cNvSpPr>
            <a:spLocks noGrp="1"/>
          </p:cNvSpPr>
          <p:nvPr>
            <p:ph sz="quarter" idx="13"/>
          </p:nvPr>
        </p:nvSpPr>
        <p:spPr>
          <a:xfrm>
            <a:off x="379412" y="384048"/>
            <a:ext cx="3794760" cy="5861304"/>
          </a:xfrm>
        </p:spPr>
        <p:txBody>
          <a:bodyPr/>
          <a:lstStyle>
            <a:lvl1pPr marL="0" marR="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sz="2000"/>
            </a:lvl1pPr>
            <a:lvl2pPr marL="182563" marR="0" indent="-1825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2pPr>
            <a:lvl3pPr marL="314325" marR="0" indent="-131763"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3pPr>
            <a:lvl4pPr marL="473075" marR="0" indent="-1158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4pPr>
            <a:lvl5pPr marL="642938" marR="0" indent="-103188"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sz="2000"/>
            </a:lvl5pPr>
          </a:lstStyle>
          <a:p>
            <a:pPr marL="0" marR="0" lvl="0"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Click to edit Master text styles</a:t>
            </a:r>
          </a:p>
          <a:p>
            <a:pPr marL="0" marR="0" lvl="1"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Second level</a:t>
            </a:r>
          </a:p>
          <a:p>
            <a:pPr marL="0" marR="0" lvl="2"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Third level</a:t>
            </a:r>
          </a:p>
          <a:p>
            <a:pPr marL="0" marR="0" lvl="3"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Fourth level</a:t>
            </a:r>
          </a:p>
          <a:p>
            <a:pPr marL="0" marR="0" lvl="4" indent="0" algn="l" defTabSz="914400" rtl="0" eaLnBrk="1" fontAlgn="auto" latinLnBrk="0" hangingPunct="1">
              <a:lnSpc>
                <a:spcPct val="110000"/>
              </a:lnSpc>
              <a:spcBef>
                <a:spcPts val="0"/>
              </a:spcBef>
              <a:spcAft>
                <a:spcPts val="60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mn-lt"/>
                <a:ea typeface="+mj-ea"/>
                <a:cs typeface="+mj-cs"/>
              </a:rPr>
              <a:t>Fifth level</a:t>
            </a:r>
            <a:endParaRPr kumimoji="0" lang="en-GB" sz="1200" b="0" i="0" u="none" strike="noStrike" kern="1200" cap="none" spc="0" normalizeH="0" baseline="0" noProof="0">
              <a:ln>
                <a:noFill/>
              </a:ln>
              <a:solidFill>
                <a:prstClr val="black"/>
              </a:solidFill>
              <a:effectLst/>
              <a:uLnTx/>
              <a:uFillTx/>
              <a:latin typeface="+mn-lt"/>
              <a:ea typeface="+mn-ea"/>
              <a:cs typeface="+mn-cs"/>
            </a:endParaRPr>
          </a:p>
        </p:txBody>
      </p:sp>
      <p:sp>
        <p:nvSpPr>
          <p:cNvPr id="6" name="Content Placeholder 4"/>
          <p:cNvSpPr>
            <a:spLocks noGrp="1"/>
          </p:cNvSpPr>
          <p:nvPr>
            <p:ph sz="quarter" idx="14"/>
          </p:nvPr>
        </p:nvSpPr>
        <p:spPr>
          <a:xfrm>
            <a:off x="4187952" y="384048"/>
            <a:ext cx="3803904"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4"/>
          <p:cNvSpPr>
            <a:spLocks noGrp="1"/>
          </p:cNvSpPr>
          <p:nvPr>
            <p:ph sz="quarter" idx="15"/>
          </p:nvPr>
        </p:nvSpPr>
        <p:spPr>
          <a:xfrm>
            <a:off x="8010144" y="384048"/>
            <a:ext cx="3794760"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Box 7">
            <a:extLst>
              <a:ext uri="{FF2B5EF4-FFF2-40B4-BE49-F238E27FC236}">
                <a16:creationId xmlns:a16="http://schemas.microsoft.com/office/drawing/2014/main" id="{AB629DD5-8302-44FC-A0B1-8337DE811511}"/>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0" name="Freeform 5">
            <a:extLst>
              <a:ext uri="{FF2B5EF4-FFF2-40B4-BE49-F238E27FC236}">
                <a16:creationId xmlns:a16="http://schemas.microsoft.com/office/drawing/2014/main" id="{C44D76EA-E240-4A6C-A525-7D54EE25181A}"/>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3" name="Group 12">
            <a:extLst>
              <a:ext uri="{FF2B5EF4-FFF2-40B4-BE49-F238E27FC236}">
                <a16:creationId xmlns:a16="http://schemas.microsoft.com/office/drawing/2014/main" id="{41E4D0F6-5DAB-412C-8F1F-7CBE531A70F8}"/>
              </a:ext>
            </a:extLst>
          </p:cNvPr>
          <p:cNvGrpSpPr/>
          <p:nvPr userDrawn="1"/>
        </p:nvGrpSpPr>
        <p:grpSpPr>
          <a:xfrm>
            <a:off x="-22860" y="6569823"/>
            <a:ext cx="2766060" cy="138337"/>
            <a:chOff x="-22860" y="6595827"/>
            <a:chExt cx="2766060" cy="138337"/>
          </a:xfrm>
        </p:grpSpPr>
        <p:sp>
          <p:nvSpPr>
            <p:cNvPr id="14" name="Footer Placeholder 3">
              <a:extLst>
                <a:ext uri="{FF2B5EF4-FFF2-40B4-BE49-F238E27FC236}">
                  <a16:creationId xmlns:a16="http://schemas.microsoft.com/office/drawing/2014/main" id="{8BCDBED6-3957-4CF5-A8B4-BE0F0AA278C6}"/>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5" name="TextBox 25">
              <a:extLst>
                <a:ext uri="{FF2B5EF4-FFF2-40B4-BE49-F238E27FC236}">
                  <a16:creationId xmlns:a16="http://schemas.microsoft.com/office/drawing/2014/main" id="{06FAE734-6022-4CFB-BBE8-C6C087C0589F}"/>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6" name="Rectangle 26">
              <a:extLst>
                <a:ext uri="{FF2B5EF4-FFF2-40B4-BE49-F238E27FC236}">
                  <a16:creationId xmlns:a16="http://schemas.microsoft.com/office/drawing/2014/main" id="{57336218-C1BE-4B17-ACB9-E2CFA8EBC94F}"/>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3" name="TextBox 24">
              <a:extLst>
                <a:ext uri="{FF2B5EF4-FFF2-40B4-BE49-F238E27FC236}">
                  <a16:creationId xmlns:a16="http://schemas.microsoft.com/office/drawing/2014/main" id="{42D3CC64-9451-41B1-8CF4-F14302BA19FC}"/>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4" name="Footer Placeholder 3">
              <a:extLst>
                <a:ext uri="{FF2B5EF4-FFF2-40B4-BE49-F238E27FC236}">
                  <a16:creationId xmlns:a16="http://schemas.microsoft.com/office/drawing/2014/main" id="{969DFDB4-0D9B-4D5F-9E78-85E6F2FB9883}"/>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16338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 Col Agenda_Dk">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EC796541-16C9-6C46-9727-53EF44B3CAC5}"/>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sp>
        <p:nvSpPr>
          <p:cNvPr id="6" name="Slide Number Placeholder 5">
            <a:extLst>
              <a:ext uri="{FF2B5EF4-FFF2-40B4-BE49-F238E27FC236}">
                <a16:creationId xmlns:a16="http://schemas.microsoft.com/office/drawing/2014/main" id="{6C22F37A-5022-1345-9645-DC24940BEA8A}"/>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4" name="Copyright">
            <a:extLst>
              <a:ext uri="{FF2B5EF4-FFF2-40B4-BE49-F238E27FC236}">
                <a16:creationId xmlns:a16="http://schemas.microsoft.com/office/drawing/2014/main" id="{B7E96225-05C3-81DD-0F10-F8A589CF9D81}"/>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t>© </a:t>
            </a:r>
            <a:r>
              <a:rPr lang="en-US" sz="800" err="1"/>
              <a:t>Solventum</a:t>
            </a:r>
            <a:r>
              <a:rPr lang="en-US" sz="800"/>
              <a:t> 2024. All rights reserved.</a:t>
            </a:r>
          </a:p>
        </p:txBody>
      </p:sp>
      <p:sp>
        <p:nvSpPr>
          <p:cNvPr id="2" name="Title 1">
            <a:extLst>
              <a:ext uri="{FF2B5EF4-FFF2-40B4-BE49-F238E27FC236}">
                <a16:creationId xmlns:a16="http://schemas.microsoft.com/office/drawing/2014/main" id="{B3ECA397-6F6C-1CBD-EB14-CFC38E6D554A}"/>
              </a:ext>
            </a:extLst>
          </p:cNvPr>
          <p:cNvSpPr>
            <a:spLocks noGrp="1"/>
          </p:cNvSpPr>
          <p:nvPr>
            <p:ph type="title"/>
          </p:nvPr>
        </p:nvSpPr>
        <p:spPr>
          <a:xfrm>
            <a:off x="419100" y="419101"/>
            <a:ext cx="11353800" cy="64008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BAF9DB7E-33ED-0E67-8F56-E429550FA852}"/>
              </a:ext>
            </a:extLst>
          </p:cNvPr>
          <p:cNvSpPr>
            <a:spLocks noGrp="1"/>
          </p:cNvSpPr>
          <p:nvPr>
            <p:ph idx="1" hasCustomPrompt="1"/>
          </p:nvPr>
        </p:nvSpPr>
        <p:spPr>
          <a:xfrm>
            <a:off x="419100" y="1181100"/>
            <a:ext cx="11353799" cy="4953000"/>
          </a:xfrm>
          <a:noFill/>
        </p:spPr>
        <p:txBody>
          <a:bodyPr/>
          <a:lstStyle>
            <a:lvl1pPr marL="914400" indent="-914400">
              <a:spcAft>
                <a:spcPts val="800"/>
              </a:spcAft>
              <a:buNone/>
              <a:defRPr sz="3200"/>
            </a:lvl1pPr>
            <a:lvl2pPr marL="914400" indent="0">
              <a:buNone/>
              <a:defRPr sz="2200"/>
            </a:lvl2pPr>
            <a:lvl3pPr marL="1078992">
              <a:defRPr/>
            </a:lvl3pPr>
            <a:lvl4pPr marL="1257300" indent="-164592">
              <a:tabLst/>
              <a:defRPr/>
            </a:lvl4pPr>
            <a:lvl5pPr marL="922338" indent="0">
              <a:buNone/>
              <a:tabLst/>
              <a:defRPr sz="1400" i="1"/>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33212"/>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4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sp>
        <p:nvSpPr>
          <p:cNvPr id="8" name="Content Placeholder 4"/>
          <p:cNvSpPr>
            <a:spLocks noGrp="1"/>
          </p:cNvSpPr>
          <p:nvPr>
            <p:ph sz="quarter" idx="13"/>
          </p:nvPr>
        </p:nvSpPr>
        <p:spPr>
          <a:xfrm>
            <a:off x="384048" y="383675"/>
            <a:ext cx="7616952" cy="58613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Picture Placeholder 2"/>
          <p:cNvSpPr>
            <a:spLocks noGrp="1"/>
          </p:cNvSpPr>
          <p:nvPr>
            <p:ph type="pic" sz="quarter" idx="14"/>
          </p:nvPr>
        </p:nvSpPr>
        <p:spPr>
          <a:xfrm>
            <a:off x="8019288" y="381000"/>
            <a:ext cx="3794760" cy="5864225"/>
          </a:xfrm>
          <a:solidFill>
            <a:schemeClr val="bg1">
              <a:lumMod val="85000"/>
            </a:schemeClr>
          </a:solidFill>
        </p:spPr>
        <p:txBody>
          <a:bodyPr/>
          <a:lstStyle/>
          <a:p>
            <a:r>
              <a:rPr lang="en-US"/>
              <a:t>Click icon to add picture</a:t>
            </a:r>
          </a:p>
        </p:txBody>
      </p:sp>
      <p:sp>
        <p:nvSpPr>
          <p:cNvPr id="7" name="TextBox 6">
            <a:extLst>
              <a:ext uri="{FF2B5EF4-FFF2-40B4-BE49-F238E27FC236}">
                <a16:creationId xmlns:a16="http://schemas.microsoft.com/office/drawing/2014/main" id="{5345CE4F-6F70-4BAD-A37D-4113302E4C19}"/>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9" name="Freeform 5">
            <a:extLst>
              <a:ext uri="{FF2B5EF4-FFF2-40B4-BE49-F238E27FC236}">
                <a16:creationId xmlns:a16="http://schemas.microsoft.com/office/drawing/2014/main" id="{7E8A698D-770C-494C-B31A-7D8FAE71D857}"/>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Group 11">
            <a:extLst>
              <a:ext uri="{FF2B5EF4-FFF2-40B4-BE49-F238E27FC236}">
                <a16:creationId xmlns:a16="http://schemas.microsoft.com/office/drawing/2014/main" id="{85B7AAFC-3AA8-49FF-BB2F-268106DDE51A}"/>
              </a:ext>
            </a:extLst>
          </p:cNvPr>
          <p:cNvGrpSpPr/>
          <p:nvPr userDrawn="1"/>
        </p:nvGrpSpPr>
        <p:grpSpPr>
          <a:xfrm>
            <a:off x="-22860" y="6569823"/>
            <a:ext cx="2766060" cy="138337"/>
            <a:chOff x="-22860" y="6595827"/>
            <a:chExt cx="2766060" cy="138337"/>
          </a:xfrm>
        </p:grpSpPr>
        <p:sp>
          <p:nvSpPr>
            <p:cNvPr id="13" name="Footer Placeholder 3">
              <a:extLst>
                <a:ext uri="{FF2B5EF4-FFF2-40B4-BE49-F238E27FC236}">
                  <a16:creationId xmlns:a16="http://schemas.microsoft.com/office/drawing/2014/main" id="{1BB4D2D5-AFEF-4459-9BF9-8D067F6198E9}"/>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5" name="TextBox 25">
              <a:extLst>
                <a:ext uri="{FF2B5EF4-FFF2-40B4-BE49-F238E27FC236}">
                  <a16:creationId xmlns:a16="http://schemas.microsoft.com/office/drawing/2014/main" id="{77D2C44C-7B05-467B-A795-49CF2F50FB57}"/>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a:extLst>
                <a:ext uri="{FF2B5EF4-FFF2-40B4-BE49-F238E27FC236}">
                  <a16:creationId xmlns:a16="http://schemas.microsoft.com/office/drawing/2014/main" id="{46D3F0A3-CDF2-4060-8B2F-83A456E62B15}"/>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2" name="TextBox 24">
              <a:extLst>
                <a:ext uri="{FF2B5EF4-FFF2-40B4-BE49-F238E27FC236}">
                  <a16:creationId xmlns:a16="http://schemas.microsoft.com/office/drawing/2014/main" id="{EEA5EC81-E79A-4C98-9B65-6C62E7DF25C9}"/>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3" name="Footer Placeholder 3">
              <a:extLst>
                <a:ext uri="{FF2B5EF4-FFF2-40B4-BE49-F238E27FC236}">
                  <a16:creationId xmlns:a16="http://schemas.microsoft.com/office/drawing/2014/main" id="{EC50136B-7BAF-40E7-B31A-EE90FE8E964C}"/>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151729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 Image">
    <p:spTree>
      <p:nvGrpSpPr>
        <p:cNvPr id="1" name=""/>
        <p:cNvGrpSpPr/>
        <p:nvPr/>
      </p:nvGrpSpPr>
      <p:grpSpPr>
        <a:xfrm>
          <a:off x="0" y="0"/>
          <a:ext cx="0" cy="0"/>
          <a:chOff x="0" y="0"/>
          <a:chExt cx="0" cy="0"/>
        </a:xfrm>
      </p:grpSpPr>
      <p:sp>
        <p:nvSpPr>
          <p:cNvPr id="10" name="Picture Placeholder 9"/>
          <p:cNvSpPr>
            <a:spLocks noGrp="1"/>
          </p:cNvSpPr>
          <p:nvPr>
            <p:ph type="pic" sz="quarter" idx="13"/>
          </p:nvPr>
        </p:nvSpPr>
        <p:spPr>
          <a:xfrm>
            <a:off x="384048" y="384048"/>
            <a:ext cx="3816000" cy="2930652"/>
          </a:xfrm>
          <a:solidFill>
            <a:schemeClr val="bg1">
              <a:lumMod val="85000"/>
            </a:schemeClr>
          </a:solidFill>
        </p:spPr>
        <p:txBody>
          <a:bodyPr lIns="0" rIns="0"/>
          <a:lstStyle/>
          <a:p>
            <a:r>
              <a:rPr lang="en-US"/>
              <a:t>Click icon to add picture</a:t>
            </a:r>
            <a:endParaRPr lang="en-GB"/>
          </a:p>
        </p:txBody>
      </p:sp>
      <p:sp>
        <p:nvSpPr>
          <p:cNvPr id="13" name="Picture Placeholder 9"/>
          <p:cNvSpPr>
            <a:spLocks noGrp="1"/>
          </p:cNvSpPr>
          <p:nvPr>
            <p:ph type="pic" sz="quarter" idx="16"/>
          </p:nvPr>
        </p:nvSpPr>
        <p:spPr>
          <a:xfrm>
            <a:off x="384048" y="3314645"/>
            <a:ext cx="3816000" cy="2938461"/>
          </a:xfrm>
          <a:solidFill>
            <a:schemeClr val="bg1">
              <a:lumMod val="85000"/>
            </a:schemeClr>
          </a:solidFill>
        </p:spPr>
        <p:txBody>
          <a:bodyPr lIns="0" rIns="0"/>
          <a:lstStyle/>
          <a:p>
            <a:r>
              <a:rPr lang="en-US"/>
              <a:t>Click icon to add picture</a:t>
            </a:r>
            <a:endParaRPr lang="en-GB"/>
          </a:p>
        </p:txBody>
      </p:sp>
      <p:sp>
        <p:nvSpPr>
          <p:cNvPr id="11" name="Picture Placeholder 9"/>
          <p:cNvSpPr>
            <a:spLocks noGrp="1"/>
          </p:cNvSpPr>
          <p:nvPr>
            <p:ph type="pic" sz="quarter" idx="14"/>
          </p:nvPr>
        </p:nvSpPr>
        <p:spPr>
          <a:xfrm>
            <a:off x="4200048" y="384048"/>
            <a:ext cx="3803262" cy="2930652"/>
          </a:xfrm>
          <a:solidFill>
            <a:schemeClr val="bg1">
              <a:lumMod val="85000"/>
            </a:schemeClr>
          </a:solidFill>
        </p:spPr>
        <p:txBody>
          <a:bodyPr lIns="0" rIns="0"/>
          <a:lstStyle/>
          <a:p>
            <a:r>
              <a:rPr lang="en-US"/>
              <a:t>Click icon to add picture</a:t>
            </a:r>
            <a:endParaRPr lang="en-GB"/>
          </a:p>
        </p:txBody>
      </p:sp>
      <p:sp>
        <p:nvSpPr>
          <p:cNvPr id="14" name="Picture Placeholder 9"/>
          <p:cNvSpPr>
            <a:spLocks noGrp="1"/>
          </p:cNvSpPr>
          <p:nvPr>
            <p:ph type="pic" sz="quarter" idx="17"/>
          </p:nvPr>
        </p:nvSpPr>
        <p:spPr>
          <a:xfrm>
            <a:off x="4200048" y="3314646"/>
            <a:ext cx="3803262" cy="2938462"/>
          </a:xfrm>
          <a:solidFill>
            <a:schemeClr val="bg1">
              <a:lumMod val="85000"/>
            </a:schemeClr>
          </a:solidFill>
        </p:spPr>
        <p:txBody>
          <a:bodyPr lIns="0" rIns="0"/>
          <a:lstStyle/>
          <a:p>
            <a:r>
              <a:rPr lang="en-US"/>
              <a:t>Click icon to add picture</a:t>
            </a:r>
            <a:endParaRPr lang="en-GB"/>
          </a:p>
        </p:txBody>
      </p:sp>
      <p:sp>
        <p:nvSpPr>
          <p:cNvPr id="12" name="Picture Placeholder 9"/>
          <p:cNvSpPr>
            <a:spLocks noGrp="1"/>
          </p:cNvSpPr>
          <p:nvPr>
            <p:ph type="pic" sz="quarter" idx="15"/>
          </p:nvPr>
        </p:nvSpPr>
        <p:spPr>
          <a:xfrm>
            <a:off x="8001000" y="384048"/>
            <a:ext cx="3816000" cy="2930652"/>
          </a:xfrm>
          <a:solidFill>
            <a:schemeClr val="bg1">
              <a:lumMod val="85000"/>
            </a:schemeClr>
          </a:solidFill>
        </p:spPr>
        <p:txBody>
          <a:bodyPr lIns="0" rIns="0"/>
          <a:lstStyle/>
          <a:p>
            <a:r>
              <a:rPr lang="en-US"/>
              <a:t>Click icon to add picture</a:t>
            </a:r>
            <a:endParaRPr lang="en-GB"/>
          </a:p>
        </p:txBody>
      </p:sp>
      <p:sp>
        <p:nvSpPr>
          <p:cNvPr id="15" name="Picture Placeholder 9"/>
          <p:cNvSpPr>
            <a:spLocks noGrp="1"/>
          </p:cNvSpPr>
          <p:nvPr>
            <p:ph type="pic" sz="quarter" idx="18"/>
          </p:nvPr>
        </p:nvSpPr>
        <p:spPr>
          <a:xfrm>
            <a:off x="8001000" y="3314646"/>
            <a:ext cx="3816000" cy="2938460"/>
          </a:xfrm>
          <a:solidFill>
            <a:schemeClr val="bg1">
              <a:lumMod val="85000"/>
            </a:schemeClr>
          </a:solidFill>
        </p:spPr>
        <p:txBody>
          <a:bodyPr lIns="0" rIns="0"/>
          <a:lstStyle/>
          <a:p>
            <a:r>
              <a:rPr lang="en-US"/>
              <a:t>Click icon to add picture</a:t>
            </a:r>
            <a:endParaRPr lang="en-GB"/>
          </a:p>
        </p:txBody>
      </p:sp>
      <p:sp>
        <p:nvSpPr>
          <p:cNvPr id="16" name="TextBox 15">
            <a:extLst>
              <a:ext uri="{FF2B5EF4-FFF2-40B4-BE49-F238E27FC236}">
                <a16:creationId xmlns:a16="http://schemas.microsoft.com/office/drawing/2014/main" id="{0D45E3E5-52BA-45CB-AE34-D170892E860C}"/>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29" name="Freeform 5">
            <a:extLst>
              <a:ext uri="{FF2B5EF4-FFF2-40B4-BE49-F238E27FC236}">
                <a16:creationId xmlns:a16="http://schemas.microsoft.com/office/drawing/2014/main" id="{3B577B29-35AD-4376-AB85-5AD24BCE43D7}"/>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7" name="Group 16">
            <a:extLst>
              <a:ext uri="{FF2B5EF4-FFF2-40B4-BE49-F238E27FC236}">
                <a16:creationId xmlns:a16="http://schemas.microsoft.com/office/drawing/2014/main" id="{CB0C0AC3-044D-4C91-A5BE-0F9CABC8550F}"/>
              </a:ext>
            </a:extLst>
          </p:cNvPr>
          <p:cNvGrpSpPr/>
          <p:nvPr userDrawn="1"/>
        </p:nvGrpSpPr>
        <p:grpSpPr>
          <a:xfrm>
            <a:off x="-22860" y="6569823"/>
            <a:ext cx="2766060" cy="138337"/>
            <a:chOff x="-22860" y="6595827"/>
            <a:chExt cx="2766060" cy="138337"/>
          </a:xfrm>
        </p:grpSpPr>
        <p:sp>
          <p:nvSpPr>
            <p:cNvPr id="18" name="Footer Placeholder 3">
              <a:extLst>
                <a:ext uri="{FF2B5EF4-FFF2-40B4-BE49-F238E27FC236}">
                  <a16:creationId xmlns:a16="http://schemas.microsoft.com/office/drawing/2014/main" id="{9CEA6B75-5546-49E7-8F15-5CCCBA27ADE1}"/>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9" name="TextBox 25">
              <a:extLst>
                <a:ext uri="{FF2B5EF4-FFF2-40B4-BE49-F238E27FC236}">
                  <a16:creationId xmlns:a16="http://schemas.microsoft.com/office/drawing/2014/main" id="{4DEAC9CD-B13E-4D35-AB68-7AE7A06F4433}"/>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0" name="Rectangle 26">
              <a:extLst>
                <a:ext uri="{FF2B5EF4-FFF2-40B4-BE49-F238E27FC236}">
                  <a16:creationId xmlns:a16="http://schemas.microsoft.com/office/drawing/2014/main" id="{01DA0C63-CE71-441C-8394-40BA33F4C9B5}"/>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1" name="TextBox 24">
              <a:extLst>
                <a:ext uri="{FF2B5EF4-FFF2-40B4-BE49-F238E27FC236}">
                  <a16:creationId xmlns:a16="http://schemas.microsoft.com/office/drawing/2014/main" id="{CC87C814-250D-4D13-9F92-B437C3A596CA}"/>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2" name="Footer Placeholder 3">
              <a:extLst>
                <a:ext uri="{FF2B5EF4-FFF2-40B4-BE49-F238E27FC236}">
                  <a16:creationId xmlns:a16="http://schemas.microsoft.com/office/drawing/2014/main" id="{65582DA2-7D06-400F-85D7-66EFEB14445C}"/>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245779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1/3 Image">
    <p:spTree>
      <p:nvGrpSpPr>
        <p:cNvPr id="1" name=""/>
        <p:cNvGrpSpPr/>
        <p:nvPr/>
      </p:nvGrpSpPr>
      <p:grpSpPr>
        <a:xfrm>
          <a:off x="0" y="0"/>
          <a:ext cx="0" cy="0"/>
          <a:chOff x="0" y="0"/>
          <a:chExt cx="0" cy="0"/>
        </a:xfrm>
      </p:grpSpPr>
      <p:sp>
        <p:nvSpPr>
          <p:cNvPr id="4" name="Title 3"/>
          <p:cNvSpPr>
            <a:spLocks noGrp="1"/>
          </p:cNvSpPr>
          <p:nvPr>
            <p:ph type="title"/>
          </p:nvPr>
        </p:nvSpPr>
        <p:spPr>
          <a:xfrm>
            <a:off x="379413" y="379413"/>
            <a:ext cx="6546044" cy="822960"/>
          </a:xfrm>
        </p:spPr>
        <p:txBody>
          <a:bodyPr/>
          <a:lstStyle/>
          <a:p>
            <a:r>
              <a:rPr lang="en-US"/>
              <a:t>Click to edit Master title style</a:t>
            </a:r>
            <a:endParaRPr lang="en-GB"/>
          </a:p>
        </p:txBody>
      </p:sp>
      <p:sp>
        <p:nvSpPr>
          <p:cNvPr id="5" name="Picture Placeholder 4">
            <a:extLst>
              <a:ext uri="{FF2B5EF4-FFF2-40B4-BE49-F238E27FC236}">
                <a16:creationId xmlns:a16="http://schemas.microsoft.com/office/drawing/2014/main" id="{32280423-D31A-0A49-9C46-7AC0C2A2DBAD}"/>
              </a:ext>
            </a:extLst>
          </p:cNvPr>
          <p:cNvSpPr>
            <a:spLocks noGrp="1"/>
          </p:cNvSpPr>
          <p:nvPr>
            <p:ph type="pic" sz="quarter" idx="11"/>
          </p:nvPr>
        </p:nvSpPr>
        <p:spPr>
          <a:xfrm>
            <a:off x="8128000" y="0"/>
            <a:ext cx="4064000" cy="6858000"/>
          </a:xfrm>
          <a:solidFill>
            <a:schemeClr val="bg1">
              <a:lumMod val="85000"/>
            </a:schemeClr>
          </a:solidFill>
        </p:spPr>
        <p:txBody>
          <a:bodyPr/>
          <a:lstStyle/>
          <a:p>
            <a:r>
              <a:rPr lang="en-US"/>
              <a:t>Click icon to add picture</a:t>
            </a:r>
          </a:p>
        </p:txBody>
      </p:sp>
      <p:sp>
        <p:nvSpPr>
          <p:cNvPr id="8" name="TextBox 7">
            <a:extLst>
              <a:ext uri="{FF2B5EF4-FFF2-40B4-BE49-F238E27FC236}">
                <a16:creationId xmlns:a16="http://schemas.microsoft.com/office/drawing/2014/main" id="{757A8E2A-4A36-49B7-97C5-B28B154DFB63}"/>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9" name="Freeform 5">
            <a:extLst>
              <a:ext uri="{FF2B5EF4-FFF2-40B4-BE49-F238E27FC236}">
                <a16:creationId xmlns:a16="http://schemas.microsoft.com/office/drawing/2014/main" id="{4E3195D2-07B8-4C69-B164-16DF82FEFA3C}"/>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2" name="Group 11">
            <a:extLst>
              <a:ext uri="{FF2B5EF4-FFF2-40B4-BE49-F238E27FC236}">
                <a16:creationId xmlns:a16="http://schemas.microsoft.com/office/drawing/2014/main" id="{9D7375B6-2F05-435F-8405-D6A69B36C390}"/>
              </a:ext>
            </a:extLst>
          </p:cNvPr>
          <p:cNvGrpSpPr/>
          <p:nvPr userDrawn="1"/>
        </p:nvGrpSpPr>
        <p:grpSpPr>
          <a:xfrm>
            <a:off x="-22860" y="6569823"/>
            <a:ext cx="2766060" cy="138337"/>
            <a:chOff x="-22860" y="6595827"/>
            <a:chExt cx="2766060" cy="138337"/>
          </a:xfrm>
        </p:grpSpPr>
        <p:sp>
          <p:nvSpPr>
            <p:cNvPr id="13" name="Footer Placeholder 3">
              <a:extLst>
                <a:ext uri="{FF2B5EF4-FFF2-40B4-BE49-F238E27FC236}">
                  <a16:creationId xmlns:a16="http://schemas.microsoft.com/office/drawing/2014/main" id="{658D4024-932D-4BD7-8816-5439BEFB15B6}"/>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a:extLst>
                <a:ext uri="{FF2B5EF4-FFF2-40B4-BE49-F238E27FC236}">
                  <a16:creationId xmlns:a16="http://schemas.microsoft.com/office/drawing/2014/main" id="{46614E42-7CF7-4D68-AFF2-220AA6709BAC}"/>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6" name="Rectangle 26">
              <a:extLst>
                <a:ext uri="{FF2B5EF4-FFF2-40B4-BE49-F238E27FC236}">
                  <a16:creationId xmlns:a16="http://schemas.microsoft.com/office/drawing/2014/main" id="{4B979D3F-52C3-4CFF-86F5-716C60EDFCF7}"/>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2" name="TextBox 24">
              <a:extLst>
                <a:ext uri="{FF2B5EF4-FFF2-40B4-BE49-F238E27FC236}">
                  <a16:creationId xmlns:a16="http://schemas.microsoft.com/office/drawing/2014/main" id="{A4002AE0-1215-44D8-A69A-99D004368873}"/>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3" name="Footer Placeholder 3">
              <a:extLst>
                <a:ext uri="{FF2B5EF4-FFF2-40B4-BE49-F238E27FC236}">
                  <a16:creationId xmlns:a16="http://schemas.microsoft.com/office/drawing/2014/main" id="{0DD60D4F-DDED-4FC0-904A-DE255BA26019}"/>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354396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Bulleted list- 2 Column with image-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0"/>
          <a:lstStyle/>
          <a:p>
            <a:r>
              <a:rPr lang="en-US"/>
              <a:t>Image right</a:t>
            </a:r>
            <a:endParaRPr lang="en-GB"/>
          </a:p>
        </p:txBody>
      </p:sp>
      <p:sp>
        <p:nvSpPr>
          <p:cNvPr id="6" name="Picture Placeholder 4">
            <a:extLst>
              <a:ext uri="{FF2B5EF4-FFF2-40B4-BE49-F238E27FC236}">
                <a16:creationId xmlns:a16="http://schemas.microsoft.com/office/drawing/2014/main" id="{1408C6FB-BB0C-CD4B-B374-025253E647E7}"/>
              </a:ext>
            </a:extLst>
          </p:cNvPr>
          <p:cNvSpPr>
            <a:spLocks noGrp="1"/>
          </p:cNvSpPr>
          <p:nvPr>
            <p:ph type="pic" sz="quarter" idx="10"/>
          </p:nvPr>
        </p:nvSpPr>
        <p:spPr>
          <a:xfrm>
            <a:off x="6562597" y="1333500"/>
            <a:ext cx="5242052" cy="4787900"/>
          </a:xfrm>
          <a:solidFill>
            <a:schemeClr val="bg1">
              <a:lumMod val="95000"/>
            </a:schemeClr>
          </a:solidFill>
        </p:spPr>
        <p:txBody>
          <a:bodyPr/>
          <a:lstStyle/>
          <a:p>
            <a:r>
              <a:rPr lang="en-US"/>
              <a:t>Click icon to add picture</a:t>
            </a:r>
          </a:p>
        </p:txBody>
      </p:sp>
      <p:sp>
        <p:nvSpPr>
          <p:cNvPr id="7" name="TextBox 6">
            <a:extLst>
              <a:ext uri="{FF2B5EF4-FFF2-40B4-BE49-F238E27FC236}">
                <a16:creationId xmlns:a16="http://schemas.microsoft.com/office/drawing/2014/main" id="{7261D9E2-4BFB-4A6F-A885-AE3A5C254DC7}"/>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8" name="Freeform 5">
            <a:extLst>
              <a:ext uri="{FF2B5EF4-FFF2-40B4-BE49-F238E27FC236}">
                <a16:creationId xmlns:a16="http://schemas.microsoft.com/office/drawing/2014/main" id="{348D6E41-D129-47BF-8048-84CC50D0625D}"/>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5D5AE57E-ED9D-4D30-B5BB-5B890BD8A6A0}"/>
              </a:ext>
            </a:extLst>
          </p:cNvPr>
          <p:cNvGrpSpPr/>
          <p:nvPr userDrawn="1"/>
        </p:nvGrpSpPr>
        <p:grpSpPr>
          <a:xfrm>
            <a:off x="-22860" y="6569823"/>
            <a:ext cx="2766060" cy="138337"/>
            <a:chOff x="-22860" y="6595827"/>
            <a:chExt cx="2766060" cy="138337"/>
          </a:xfrm>
        </p:grpSpPr>
        <p:sp>
          <p:nvSpPr>
            <p:cNvPr id="15" name="Footer Placeholder 3">
              <a:extLst>
                <a:ext uri="{FF2B5EF4-FFF2-40B4-BE49-F238E27FC236}">
                  <a16:creationId xmlns:a16="http://schemas.microsoft.com/office/drawing/2014/main" id="{A9D80115-46FD-4867-98CE-79D9ACB5A221}"/>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a:extLst>
                <a:ext uri="{FF2B5EF4-FFF2-40B4-BE49-F238E27FC236}">
                  <a16:creationId xmlns:a16="http://schemas.microsoft.com/office/drawing/2014/main" id="{7D15C1AF-3889-495A-82E5-86D5347DA6A6}"/>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a:extLst>
                <a:ext uri="{FF2B5EF4-FFF2-40B4-BE49-F238E27FC236}">
                  <a16:creationId xmlns:a16="http://schemas.microsoft.com/office/drawing/2014/main" id="{8F161AC0-C82E-449A-9774-6250C2166FA2}"/>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2" name="TextBox 24">
              <a:extLst>
                <a:ext uri="{FF2B5EF4-FFF2-40B4-BE49-F238E27FC236}">
                  <a16:creationId xmlns:a16="http://schemas.microsoft.com/office/drawing/2014/main" id="{55AF0BF9-A59D-4ED9-AFDF-D217FEEC5D34}"/>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3" name="Footer Placeholder 3">
              <a:extLst>
                <a:ext uri="{FF2B5EF4-FFF2-40B4-BE49-F238E27FC236}">
                  <a16:creationId xmlns:a16="http://schemas.microsoft.com/office/drawing/2014/main" id="{78A3495F-08B5-49B7-B8D0-854401294998}"/>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82416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ab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Image left</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4048" y="1333500"/>
            <a:ext cx="5708649" cy="4914900"/>
          </a:xfrm>
          <a:solidFill>
            <a:schemeClr val="bg1">
              <a:lumMod val="95000"/>
            </a:schemeClr>
          </a:solidFill>
        </p:spPr>
        <p:txBody>
          <a:bodyPr/>
          <a:lstStyle/>
          <a:p>
            <a:r>
              <a:rPr lang="en-US"/>
              <a:t>Click icon to add picture</a:t>
            </a:r>
          </a:p>
        </p:txBody>
      </p:sp>
      <p:sp>
        <p:nvSpPr>
          <p:cNvPr id="7" name="TextBox 6">
            <a:extLst>
              <a:ext uri="{FF2B5EF4-FFF2-40B4-BE49-F238E27FC236}">
                <a16:creationId xmlns:a16="http://schemas.microsoft.com/office/drawing/2014/main" id="{1C250FB7-BC1F-4D60-A1BA-8872DD950A0A}"/>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8" name="Freeform 5">
            <a:extLst>
              <a:ext uri="{FF2B5EF4-FFF2-40B4-BE49-F238E27FC236}">
                <a16:creationId xmlns:a16="http://schemas.microsoft.com/office/drawing/2014/main" id="{A0C22D61-94E0-4F0C-876C-100C5DBEFFE3}"/>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C2CE2885-9B92-43AC-A8FC-DE8903D555B8}"/>
              </a:ext>
            </a:extLst>
          </p:cNvPr>
          <p:cNvGrpSpPr/>
          <p:nvPr userDrawn="1"/>
        </p:nvGrpSpPr>
        <p:grpSpPr>
          <a:xfrm>
            <a:off x="-22860" y="6569823"/>
            <a:ext cx="2766060" cy="138337"/>
            <a:chOff x="-22860" y="6595827"/>
            <a:chExt cx="2766060" cy="138337"/>
          </a:xfrm>
        </p:grpSpPr>
        <p:sp>
          <p:nvSpPr>
            <p:cNvPr id="15" name="Footer Placeholder 3">
              <a:extLst>
                <a:ext uri="{FF2B5EF4-FFF2-40B4-BE49-F238E27FC236}">
                  <a16:creationId xmlns:a16="http://schemas.microsoft.com/office/drawing/2014/main" id="{9049E853-7A75-419C-B2FB-00E3C2430683}"/>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a:extLst>
                <a:ext uri="{FF2B5EF4-FFF2-40B4-BE49-F238E27FC236}">
                  <a16:creationId xmlns:a16="http://schemas.microsoft.com/office/drawing/2014/main" id="{8632C330-393C-4984-86D5-59EC238378AD}"/>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7" name="Rectangle 26">
              <a:extLst>
                <a:ext uri="{FF2B5EF4-FFF2-40B4-BE49-F238E27FC236}">
                  <a16:creationId xmlns:a16="http://schemas.microsoft.com/office/drawing/2014/main" id="{27A66FA0-7B4C-49EA-BEE1-A8F88221A77E}"/>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2" name="TextBox 24">
              <a:extLst>
                <a:ext uri="{FF2B5EF4-FFF2-40B4-BE49-F238E27FC236}">
                  <a16:creationId xmlns:a16="http://schemas.microsoft.com/office/drawing/2014/main" id="{6F0A99C5-714E-4F9D-BC33-6413A2424141}"/>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3" name="Footer Placeholder 3">
              <a:extLst>
                <a:ext uri="{FF2B5EF4-FFF2-40B4-BE49-F238E27FC236}">
                  <a16:creationId xmlns:a16="http://schemas.microsoft.com/office/drawing/2014/main" id="{DF148B9C-D872-4166-937E-F26F48AF49ED}"/>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2065271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able with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2 images</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4048" y="1335024"/>
            <a:ext cx="3379977" cy="2185416"/>
          </a:xfrm>
          <a:solidFill>
            <a:schemeClr val="bg1">
              <a:lumMod val="95000"/>
            </a:schemeClr>
          </a:solidFill>
        </p:spPr>
        <p:txBody>
          <a:bodyPr/>
          <a:lstStyle/>
          <a:p>
            <a:r>
              <a:rPr lang="en-US"/>
              <a:t>Click icon to add picture</a:t>
            </a:r>
          </a:p>
        </p:txBody>
      </p:sp>
      <p:sp>
        <p:nvSpPr>
          <p:cNvPr id="17" name="Picture Placeholder 4">
            <a:extLst>
              <a:ext uri="{FF2B5EF4-FFF2-40B4-BE49-F238E27FC236}">
                <a16:creationId xmlns:a16="http://schemas.microsoft.com/office/drawing/2014/main" id="{DD33E0B6-FA3C-4C42-8E9A-A34DC203DBF2}"/>
              </a:ext>
            </a:extLst>
          </p:cNvPr>
          <p:cNvSpPr>
            <a:spLocks noGrp="1"/>
          </p:cNvSpPr>
          <p:nvPr>
            <p:ph type="pic" sz="quarter" idx="11"/>
          </p:nvPr>
        </p:nvSpPr>
        <p:spPr>
          <a:xfrm>
            <a:off x="384048" y="3944207"/>
            <a:ext cx="3379977" cy="2185416"/>
          </a:xfrm>
          <a:solidFill>
            <a:schemeClr val="bg1">
              <a:lumMod val="95000"/>
            </a:schemeClr>
          </a:solidFill>
        </p:spPr>
        <p:txBody>
          <a:bodyPr/>
          <a:lstStyle/>
          <a:p>
            <a:r>
              <a:rPr lang="en-US"/>
              <a:t>Click icon to add picture</a:t>
            </a:r>
          </a:p>
        </p:txBody>
      </p:sp>
      <p:sp>
        <p:nvSpPr>
          <p:cNvPr id="8" name="TextBox 7">
            <a:extLst>
              <a:ext uri="{FF2B5EF4-FFF2-40B4-BE49-F238E27FC236}">
                <a16:creationId xmlns:a16="http://schemas.microsoft.com/office/drawing/2014/main" id="{7B726177-B364-4A05-B182-1F9BFBA166D4}"/>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25" name="Freeform 5">
            <a:extLst>
              <a:ext uri="{FF2B5EF4-FFF2-40B4-BE49-F238E27FC236}">
                <a16:creationId xmlns:a16="http://schemas.microsoft.com/office/drawing/2014/main" id="{BB0B2729-CE39-4D19-BEF6-01A72BE96E46}"/>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81194B9D-C2C5-4A01-9445-F1167CC4097A}"/>
              </a:ext>
            </a:extLst>
          </p:cNvPr>
          <p:cNvGrpSpPr/>
          <p:nvPr userDrawn="1"/>
        </p:nvGrpSpPr>
        <p:grpSpPr>
          <a:xfrm>
            <a:off x="-22860" y="6569823"/>
            <a:ext cx="2766060" cy="138337"/>
            <a:chOff x="-22860" y="6595827"/>
            <a:chExt cx="2766060" cy="138337"/>
          </a:xfrm>
        </p:grpSpPr>
        <p:sp>
          <p:nvSpPr>
            <p:cNvPr id="15" name="Footer Placeholder 3">
              <a:extLst>
                <a:ext uri="{FF2B5EF4-FFF2-40B4-BE49-F238E27FC236}">
                  <a16:creationId xmlns:a16="http://schemas.microsoft.com/office/drawing/2014/main" id="{BF360822-D4E6-421A-92DB-96F04DCB21A3}"/>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a:extLst>
                <a:ext uri="{FF2B5EF4-FFF2-40B4-BE49-F238E27FC236}">
                  <a16:creationId xmlns:a16="http://schemas.microsoft.com/office/drawing/2014/main" id="{372EB1BA-DBAA-4D01-83CC-39D54F8A17FB}"/>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8" name="Rectangle 26">
              <a:extLst>
                <a:ext uri="{FF2B5EF4-FFF2-40B4-BE49-F238E27FC236}">
                  <a16:creationId xmlns:a16="http://schemas.microsoft.com/office/drawing/2014/main" id="{23124B40-703E-4D86-9A25-7FFA80B9E2FD}"/>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19" name="TextBox 24">
              <a:extLst>
                <a:ext uri="{FF2B5EF4-FFF2-40B4-BE49-F238E27FC236}">
                  <a16:creationId xmlns:a16="http://schemas.microsoft.com/office/drawing/2014/main" id="{B53BB185-470E-48F1-95C6-0B65571CB9A1}"/>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6" name="Footer Placeholder 3">
              <a:extLst>
                <a:ext uri="{FF2B5EF4-FFF2-40B4-BE49-F238E27FC236}">
                  <a16:creationId xmlns:a16="http://schemas.microsoft.com/office/drawing/2014/main" id="{EB3BE6BB-07F1-49C5-AAD2-3EE520F35DAD}"/>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53758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able with Content - 3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3 Column</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7351" y="1335024"/>
            <a:ext cx="3379977" cy="2334202"/>
          </a:xfrm>
          <a:solidFill>
            <a:schemeClr val="bg1">
              <a:lumMod val="95000"/>
            </a:schemeClr>
          </a:solidFill>
        </p:spPr>
        <p:txBody>
          <a:bodyPr/>
          <a:lstStyle/>
          <a:p>
            <a:r>
              <a:rPr lang="en-US"/>
              <a:t>Click icon to add picture</a:t>
            </a:r>
          </a:p>
        </p:txBody>
      </p:sp>
      <p:sp>
        <p:nvSpPr>
          <p:cNvPr id="16" name="Picture Placeholder 4">
            <a:extLst>
              <a:ext uri="{FF2B5EF4-FFF2-40B4-BE49-F238E27FC236}">
                <a16:creationId xmlns:a16="http://schemas.microsoft.com/office/drawing/2014/main" id="{645E584F-5DE2-B141-AC84-3A34A02CE5EF}"/>
              </a:ext>
            </a:extLst>
          </p:cNvPr>
          <p:cNvSpPr>
            <a:spLocks noGrp="1"/>
          </p:cNvSpPr>
          <p:nvPr>
            <p:ph type="pic" sz="quarter" idx="11"/>
          </p:nvPr>
        </p:nvSpPr>
        <p:spPr>
          <a:xfrm>
            <a:off x="8012353" y="1335024"/>
            <a:ext cx="3379977" cy="2334202"/>
          </a:xfrm>
          <a:solidFill>
            <a:schemeClr val="bg1">
              <a:lumMod val="95000"/>
            </a:schemeClr>
          </a:solidFill>
        </p:spPr>
        <p:txBody>
          <a:bodyPr/>
          <a:lstStyle/>
          <a:p>
            <a:r>
              <a:rPr lang="en-US"/>
              <a:t>Click icon to add picture</a:t>
            </a:r>
          </a:p>
        </p:txBody>
      </p:sp>
      <p:sp>
        <p:nvSpPr>
          <p:cNvPr id="9" name="Picture Placeholder 4">
            <a:extLst>
              <a:ext uri="{FF2B5EF4-FFF2-40B4-BE49-F238E27FC236}">
                <a16:creationId xmlns:a16="http://schemas.microsoft.com/office/drawing/2014/main" id="{055D5057-AB79-EC43-800A-30C61EFE7C32}"/>
              </a:ext>
            </a:extLst>
          </p:cNvPr>
          <p:cNvSpPr>
            <a:spLocks noGrp="1"/>
          </p:cNvSpPr>
          <p:nvPr>
            <p:ph type="pic" sz="quarter" idx="12"/>
          </p:nvPr>
        </p:nvSpPr>
        <p:spPr>
          <a:xfrm>
            <a:off x="4199852" y="1335024"/>
            <a:ext cx="3379977" cy="2334202"/>
          </a:xfrm>
          <a:solidFill>
            <a:schemeClr val="bg1">
              <a:lumMod val="95000"/>
            </a:schemeClr>
          </a:solidFill>
        </p:spPr>
        <p:txBody>
          <a:bodyPr/>
          <a:lstStyle/>
          <a:p>
            <a:r>
              <a:rPr lang="en-US"/>
              <a:t>Click icon to add picture</a:t>
            </a:r>
          </a:p>
        </p:txBody>
      </p:sp>
      <p:sp>
        <p:nvSpPr>
          <p:cNvPr id="10" name="TextBox 9">
            <a:extLst>
              <a:ext uri="{FF2B5EF4-FFF2-40B4-BE49-F238E27FC236}">
                <a16:creationId xmlns:a16="http://schemas.microsoft.com/office/drawing/2014/main" id="{8ED5E9CE-9795-46E1-895C-B0F36A871BD9}"/>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4" name="Freeform 5">
            <a:extLst>
              <a:ext uri="{FF2B5EF4-FFF2-40B4-BE49-F238E27FC236}">
                <a16:creationId xmlns:a16="http://schemas.microsoft.com/office/drawing/2014/main" id="{FF678131-3E5E-4604-85C7-310DDA047B9F}"/>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5" name="Group 14">
            <a:extLst>
              <a:ext uri="{FF2B5EF4-FFF2-40B4-BE49-F238E27FC236}">
                <a16:creationId xmlns:a16="http://schemas.microsoft.com/office/drawing/2014/main" id="{279BD488-A603-411E-A395-A807603835A7}"/>
              </a:ext>
            </a:extLst>
          </p:cNvPr>
          <p:cNvGrpSpPr/>
          <p:nvPr userDrawn="1"/>
        </p:nvGrpSpPr>
        <p:grpSpPr>
          <a:xfrm>
            <a:off x="-22860" y="6569823"/>
            <a:ext cx="2766060" cy="138337"/>
            <a:chOff x="-22860" y="6595827"/>
            <a:chExt cx="2766060" cy="138337"/>
          </a:xfrm>
        </p:grpSpPr>
        <p:sp>
          <p:nvSpPr>
            <p:cNvPr id="17" name="Footer Placeholder 3">
              <a:extLst>
                <a:ext uri="{FF2B5EF4-FFF2-40B4-BE49-F238E27FC236}">
                  <a16:creationId xmlns:a16="http://schemas.microsoft.com/office/drawing/2014/main" id="{F6397A6C-D3BC-4CBC-85E4-3125FBDFA672}"/>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8" name="TextBox 25">
              <a:extLst>
                <a:ext uri="{FF2B5EF4-FFF2-40B4-BE49-F238E27FC236}">
                  <a16:creationId xmlns:a16="http://schemas.microsoft.com/office/drawing/2014/main" id="{5A700EEE-3618-4A79-AC0B-5F3FD98B6657}"/>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9" name="Rectangle 26">
              <a:extLst>
                <a:ext uri="{FF2B5EF4-FFF2-40B4-BE49-F238E27FC236}">
                  <a16:creationId xmlns:a16="http://schemas.microsoft.com/office/drawing/2014/main" id="{FA701E83-B5A4-449E-8FA9-E17581AA9F34}"/>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0" name="TextBox 24">
              <a:extLst>
                <a:ext uri="{FF2B5EF4-FFF2-40B4-BE49-F238E27FC236}">
                  <a16:creationId xmlns:a16="http://schemas.microsoft.com/office/drawing/2014/main" id="{7835B9E9-F5A4-41CF-8A76-3526280DCD64}"/>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1" name="Footer Placeholder 3">
              <a:extLst>
                <a:ext uri="{FF2B5EF4-FFF2-40B4-BE49-F238E27FC236}">
                  <a16:creationId xmlns:a16="http://schemas.microsoft.com/office/drawing/2014/main" id="{B12651EB-FF4D-4451-869B-9A195B4B9316}"/>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2001005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able with Content - 4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9412" y="381000"/>
            <a:ext cx="11425237" cy="435864"/>
          </a:xfrm>
        </p:spPr>
        <p:txBody>
          <a:bodyPr rIns="0"/>
          <a:lstStyle>
            <a:lvl1pPr>
              <a:defRPr/>
            </a:lvl1pPr>
          </a:lstStyle>
          <a:p>
            <a:r>
              <a:rPr lang="en-US"/>
              <a:t>4 Column</a:t>
            </a:r>
            <a:endParaRPr lang="en-GB"/>
          </a:p>
        </p:txBody>
      </p:sp>
      <p:sp>
        <p:nvSpPr>
          <p:cNvPr id="11" name="Picture Placeholder 4">
            <a:extLst>
              <a:ext uri="{FF2B5EF4-FFF2-40B4-BE49-F238E27FC236}">
                <a16:creationId xmlns:a16="http://schemas.microsoft.com/office/drawing/2014/main" id="{DEF009F2-17EF-7F4F-91BC-C9D2B62F45CC}"/>
              </a:ext>
            </a:extLst>
          </p:cNvPr>
          <p:cNvSpPr>
            <a:spLocks noGrp="1"/>
          </p:cNvSpPr>
          <p:nvPr>
            <p:ph type="pic" sz="quarter" idx="10"/>
          </p:nvPr>
        </p:nvSpPr>
        <p:spPr>
          <a:xfrm>
            <a:off x="387351" y="1335024"/>
            <a:ext cx="2599689" cy="2334202"/>
          </a:xfrm>
          <a:solidFill>
            <a:schemeClr val="bg1">
              <a:lumMod val="95000"/>
            </a:schemeClr>
          </a:solidFill>
        </p:spPr>
        <p:txBody>
          <a:bodyPr/>
          <a:lstStyle/>
          <a:p>
            <a:r>
              <a:rPr lang="en-US"/>
              <a:t>Click icon to add picture</a:t>
            </a:r>
          </a:p>
        </p:txBody>
      </p:sp>
      <p:sp>
        <p:nvSpPr>
          <p:cNvPr id="14" name="Picture Placeholder 4">
            <a:extLst>
              <a:ext uri="{FF2B5EF4-FFF2-40B4-BE49-F238E27FC236}">
                <a16:creationId xmlns:a16="http://schemas.microsoft.com/office/drawing/2014/main" id="{28E301B7-7692-CC4B-B7B1-C6AF36DB6871}"/>
              </a:ext>
            </a:extLst>
          </p:cNvPr>
          <p:cNvSpPr>
            <a:spLocks noGrp="1"/>
          </p:cNvSpPr>
          <p:nvPr>
            <p:ph type="pic" sz="quarter" idx="14"/>
          </p:nvPr>
        </p:nvSpPr>
        <p:spPr>
          <a:xfrm>
            <a:off x="3240280" y="1333500"/>
            <a:ext cx="2599689" cy="2334202"/>
          </a:xfrm>
          <a:solidFill>
            <a:schemeClr val="bg1">
              <a:lumMod val="95000"/>
            </a:schemeClr>
          </a:solidFill>
        </p:spPr>
        <p:txBody>
          <a:bodyPr/>
          <a:lstStyle/>
          <a:p>
            <a:r>
              <a:rPr lang="en-US"/>
              <a:t>Click icon to add picture</a:t>
            </a:r>
          </a:p>
        </p:txBody>
      </p:sp>
      <p:sp>
        <p:nvSpPr>
          <p:cNvPr id="15" name="Picture Placeholder 4">
            <a:extLst>
              <a:ext uri="{FF2B5EF4-FFF2-40B4-BE49-F238E27FC236}">
                <a16:creationId xmlns:a16="http://schemas.microsoft.com/office/drawing/2014/main" id="{B70A4A61-55BF-B84F-A6BF-9C4D85C5EBC1}"/>
              </a:ext>
            </a:extLst>
          </p:cNvPr>
          <p:cNvSpPr>
            <a:spLocks noGrp="1"/>
          </p:cNvSpPr>
          <p:nvPr>
            <p:ph type="pic" sz="quarter" idx="15"/>
          </p:nvPr>
        </p:nvSpPr>
        <p:spPr>
          <a:xfrm>
            <a:off x="6092029" y="1333500"/>
            <a:ext cx="2599689" cy="2334202"/>
          </a:xfrm>
          <a:solidFill>
            <a:schemeClr val="bg1">
              <a:lumMod val="95000"/>
            </a:schemeClr>
          </a:solidFill>
        </p:spPr>
        <p:txBody>
          <a:bodyPr/>
          <a:lstStyle/>
          <a:p>
            <a:r>
              <a:rPr lang="en-US"/>
              <a:t>Click icon to add picture</a:t>
            </a:r>
          </a:p>
        </p:txBody>
      </p:sp>
      <p:sp>
        <p:nvSpPr>
          <p:cNvPr id="17" name="Picture Placeholder 4">
            <a:extLst>
              <a:ext uri="{FF2B5EF4-FFF2-40B4-BE49-F238E27FC236}">
                <a16:creationId xmlns:a16="http://schemas.microsoft.com/office/drawing/2014/main" id="{C7A4C35A-34A5-B54C-BA60-9A722D578705}"/>
              </a:ext>
            </a:extLst>
          </p:cNvPr>
          <p:cNvSpPr>
            <a:spLocks noGrp="1"/>
          </p:cNvSpPr>
          <p:nvPr>
            <p:ph type="pic" sz="quarter" idx="16"/>
          </p:nvPr>
        </p:nvSpPr>
        <p:spPr>
          <a:xfrm>
            <a:off x="8943778" y="1333500"/>
            <a:ext cx="2599689" cy="2334202"/>
          </a:xfrm>
          <a:solidFill>
            <a:schemeClr val="bg1">
              <a:lumMod val="95000"/>
            </a:schemeClr>
          </a:solidFill>
        </p:spPr>
        <p:txBody>
          <a:bodyPr/>
          <a:lstStyle/>
          <a:p>
            <a:r>
              <a:rPr lang="en-US"/>
              <a:t>Click icon to add picture</a:t>
            </a:r>
          </a:p>
        </p:txBody>
      </p:sp>
      <p:sp>
        <p:nvSpPr>
          <p:cNvPr id="10" name="TextBox 9">
            <a:extLst>
              <a:ext uri="{FF2B5EF4-FFF2-40B4-BE49-F238E27FC236}">
                <a16:creationId xmlns:a16="http://schemas.microsoft.com/office/drawing/2014/main" id="{BE185ABA-C846-45F4-8543-1819B45D5DC2}"/>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6" name="Freeform 5">
            <a:extLst>
              <a:ext uri="{FF2B5EF4-FFF2-40B4-BE49-F238E27FC236}">
                <a16:creationId xmlns:a16="http://schemas.microsoft.com/office/drawing/2014/main" id="{A881C24B-2C5D-4CDB-A0BF-2744545C161E}"/>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8" name="Group 17">
            <a:extLst>
              <a:ext uri="{FF2B5EF4-FFF2-40B4-BE49-F238E27FC236}">
                <a16:creationId xmlns:a16="http://schemas.microsoft.com/office/drawing/2014/main" id="{B098D8E4-0D63-4C3E-862D-CA1DED0434DE}"/>
              </a:ext>
            </a:extLst>
          </p:cNvPr>
          <p:cNvGrpSpPr/>
          <p:nvPr userDrawn="1"/>
        </p:nvGrpSpPr>
        <p:grpSpPr>
          <a:xfrm>
            <a:off x="-22860" y="6569823"/>
            <a:ext cx="2766060" cy="138337"/>
            <a:chOff x="-22860" y="6595827"/>
            <a:chExt cx="2766060" cy="138337"/>
          </a:xfrm>
        </p:grpSpPr>
        <p:sp>
          <p:nvSpPr>
            <p:cNvPr id="19" name="Footer Placeholder 3">
              <a:extLst>
                <a:ext uri="{FF2B5EF4-FFF2-40B4-BE49-F238E27FC236}">
                  <a16:creationId xmlns:a16="http://schemas.microsoft.com/office/drawing/2014/main" id="{7F73DE3B-404F-4E5A-8B39-368646D50493}"/>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a:extLst>
                <a:ext uri="{FF2B5EF4-FFF2-40B4-BE49-F238E27FC236}">
                  <a16:creationId xmlns:a16="http://schemas.microsoft.com/office/drawing/2014/main" id="{BF14E099-0E85-4EEE-8BB0-6E94402C3327}"/>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a:extLst>
                <a:ext uri="{FF2B5EF4-FFF2-40B4-BE49-F238E27FC236}">
                  <a16:creationId xmlns:a16="http://schemas.microsoft.com/office/drawing/2014/main" id="{76B314DD-FA6E-4CDF-BC00-CB3B2AA26F49}"/>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2" name="TextBox 24">
              <a:extLst>
                <a:ext uri="{FF2B5EF4-FFF2-40B4-BE49-F238E27FC236}">
                  <a16:creationId xmlns:a16="http://schemas.microsoft.com/office/drawing/2014/main" id="{0340319C-502E-4FEA-BBEC-10C7C73B8C60}"/>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3" name="Footer Placeholder 3">
              <a:extLst>
                <a:ext uri="{FF2B5EF4-FFF2-40B4-BE49-F238E27FC236}">
                  <a16:creationId xmlns:a16="http://schemas.microsoft.com/office/drawing/2014/main" id="{1D911506-2972-4658-8B12-44E377437866}"/>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374701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rIns="0"/>
          <a:lstStyle/>
          <a:p>
            <a:r>
              <a:rPr lang="en-US"/>
              <a:t>Video</a:t>
            </a:r>
            <a:endParaRPr lang="en-GB"/>
          </a:p>
        </p:txBody>
      </p:sp>
      <p:sp>
        <p:nvSpPr>
          <p:cNvPr id="5" name="Media Placeholder 4">
            <a:extLst>
              <a:ext uri="{FF2B5EF4-FFF2-40B4-BE49-F238E27FC236}">
                <a16:creationId xmlns:a16="http://schemas.microsoft.com/office/drawing/2014/main" id="{30DA5EFA-4F73-A14E-A503-3A05AC686437}"/>
              </a:ext>
            </a:extLst>
          </p:cNvPr>
          <p:cNvSpPr>
            <a:spLocks noGrp="1"/>
          </p:cNvSpPr>
          <p:nvPr>
            <p:ph type="media" sz="quarter" idx="10"/>
          </p:nvPr>
        </p:nvSpPr>
        <p:spPr>
          <a:xfrm>
            <a:off x="0" y="0"/>
            <a:ext cx="12192000" cy="6858000"/>
          </a:xfrm>
          <a:solidFill>
            <a:schemeClr val="bg1">
              <a:lumMod val="95000"/>
            </a:schemeClr>
          </a:solidFill>
        </p:spPr>
        <p:txBody>
          <a:bodyPr/>
          <a:lstStyle/>
          <a:p>
            <a:r>
              <a:rPr lang="en-US"/>
              <a:t>Click icon to add media</a:t>
            </a:r>
          </a:p>
        </p:txBody>
      </p:sp>
    </p:spTree>
    <p:extLst>
      <p:ext uri="{BB962C8B-B14F-4D97-AF65-F5344CB8AC3E}">
        <p14:creationId xmlns:p14="http://schemas.microsoft.com/office/powerpoint/2010/main" val="2187376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Gradient_Header_1">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333500"/>
          </a:xfrm>
          <a:gradFill>
            <a:gsLst>
              <a:gs pos="0">
                <a:srgbClr val="8229B5"/>
              </a:gs>
              <a:gs pos="100000">
                <a:schemeClr val="accent3"/>
              </a:gs>
            </a:gsLst>
            <a:lin ang="0" scaled="0"/>
          </a:gradFill>
        </p:spPr>
        <p:txBody>
          <a:bodyPr lIns="374904" tIns="384048" rIns="182880" bIns="182880"/>
          <a:lstStyle>
            <a:lvl1pPr>
              <a:defRPr>
                <a:solidFill>
                  <a:schemeClr val="bg1"/>
                </a:solidFill>
              </a:defRPr>
            </a:lvl1pPr>
          </a:lstStyle>
          <a:p>
            <a:r>
              <a:rPr lang="en-US"/>
              <a:t>Click to edit Master title style</a:t>
            </a:r>
            <a:endParaRPr lang="en-GB"/>
          </a:p>
        </p:txBody>
      </p:sp>
      <p:sp>
        <p:nvSpPr>
          <p:cNvPr id="6" name="TextBox 5">
            <a:extLst>
              <a:ext uri="{FF2B5EF4-FFF2-40B4-BE49-F238E27FC236}">
                <a16:creationId xmlns:a16="http://schemas.microsoft.com/office/drawing/2014/main" id="{321A96A0-FB6B-4EF9-93E7-F4B355625E8D}"/>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22" name="Freeform 5">
            <a:extLst>
              <a:ext uri="{FF2B5EF4-FFF2-40B4-BE49-F238E27FC236}">
                <a16:creationId xmlns:a16="http://schemas.microsoft.com/office/drawing/2014/main" id="{F5A62717-FB4E-41C9-A3D0-E7F0E01789B6}"/>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1" name="Group 10">
            <a:extLst>
              <a:ext uri="{FF2B5EF4-FFF2-40B4-BE49-F238E27FC236}">
                <a16:creationId xmlns:a16="http://schemas.microsoft.com/office/drawing/2014/main" id="{5139B986-6780-4BC3-8E7C-3EBBD1100B5B}"/>
              </a:ext>
            </a:extLst>
          </p:cNvPr>
          <p:cNvGrpSpPr/>
          <p:nvPr userDrawn="1"/>
        </p:nvGrpSpPr>
        <p:grpSpPr>
          <a:xfrm>
            <a:off x="-22860" y="6569823"/>
            <a:ext cx="2766060" cy="138337"/>
            <a:chOff x="-22860" y="6595827"/>
            <a:chExt cx="2766060" cy="138337"/>
          </a:xfrm>
        </p:grpSpPr>
        <p:sp>
          <p:nvSpPr>
            <p:cNvPr id="13" name="Footer Placeholder 3">
              <a:extLst>
                <a:ext uri="{FF2B5EF4-FFF2-40B4-BE49-F238E27FC236}">
                  <a16:creationId xmlns:a16="http://schemas.microsoft.com/office/drawing/2014/main" id="{58530264-2521-46EE-A155-808ED9E88230}"/>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a:extLst>
                <a:ext uri="{FF2B5EF4-FFF2-40B4-BE49-F238E27FC236}">
                  <a16:creationId xmlns:a16="http://schemas.microsoft.com/office/drawing/2014/main" id="{F3161364-A058-4203-B80D-6BFEF627FF97}"/>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0" name="Rectangle 26">
              <a:extLst>
                <a:ext uri="{FF2B5EF4-FFF2-40B4-BE49-F238E27FC236}">
                  <a16:creationId xmlns:a16="http://schemas.microsoft.com/office/drawing/2014/main" id="{503B79C0-E6FE-4CF2-9D20-636E5EF71144}"/>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1" name="TextBox 24">
              <a:extLst>
                <a:ext uri="{FF2B5EF4-FFF2-40B4-BE49-F238E27FC236}">
                  <a16:creationId xmlns:a16="http://schemas.microsoft.com/office/drawing/2014/main" id="{79FF987A-21EF-4B3F-8FC2-DCB25B2FA8A8}"/>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3" name="Footer Placeholder 3">
              <a:extLst>
                <a:ext uri="{FF2B5EF4-FFF2-40B4-BE49-F238E27FC236}">
                  <a16:creationId xmlns:a16="http://schemas.microsoft.com/office/drawing/2014/main" id="{7442742E-5E3B-471F-849A-8154709D3035}"/>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3895006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Col Agenda_Dk w/Subhea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3D3B03-2F9E-3B44-4F24-7644AAE627D1}"/>
              </a:ext>
            </a:extLst>
          </p:cNvPr>
          <p:cNvSpPr>
            <a:spLocks noGrp="1" noRot="1" noMove="1" noResize="1" noEditPoints="1" noAdjustHandles="1" noChangeArrowheads="1" noChangeShapeType="1"/>
          </p:cNvSpPr>
          <p:nvPr userDrawn="1"/>
        </p:nvSpPr>
        <p:spPr>
          <a:xfrm>
            <a:off x="260350" y="6223000"/>
            <a:ext cx="1914525" cy="5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6" name="Slide Number Placeholder 3"/>
          <p:cNvSpPr>
            <a:spLocks noGrp="1" noRot="1" noMove="1" noResize="1" noEditPoints="1" noAdjustHandles="1" noChangeArrowheads="1" noChangeShapeType="1"/>
          </p:cNvSpPr>
          <p:nvPr>
            <p:ph type="sldNum" sz="quarter" idx="12"/>
          </p:nvPr>
        </p:nvSpPr>
        <p:spPr/>
        <p:txBody>
          <a:bodyPr/>
          <a:lstStyle/>
          <a:p>
            <a:fld id="{8BCA0AAC-3FF7-9F4E-927B-E7A8B95BDA86}" type="slidenum">
              <a:rPr lang="en-US" smtClean="0"/>
              <a:t>‹#›</a:t>
            </a:fld>
            <a:endParaRPr lang="en-US"/>
          </a:p>
        </p:txBody>
      </p:sp>
      <p:pic>
        <p:nvPicPr>
          <p:cNvPr id="4" name="Logo">
            <a:extLst>
              <a:ext uri="{FF2B5EF4-FFF2-40B4-BE49-F238E27FC236}">
                <a16:creationId xmlns:a16="http://schemas.microsoft.com/office/drawing/2014/main" id="{B6E00B8A-9E07-F6FB-ED0A-6C2C81AE0E0E}"/>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sp>
        <p:nvSpPr>
          <p:cNvPr id="2" name="Title 1">
            <a:extLst>
              <a:ext uri="{FF2B5EF4-FFF2-40B4-BE49-F238E27FC236}">
                <a16:creationId xmlns:a16="http://schemas.microsoft.com/office/drawing/2014/main" id="{DA7FD42A-5539-02B2-A2BD-621A860062CE}"/>
              </a:ext>
            </a:extLst>
          </p:cNvPr>
          <p:cNvSpPr>
            <a:spLocks noGrp="1"/>
          </p:cNvSpPr>
          <p:nvPr>
            <p:ph type="title"/>
          </p:nvPr>
        </p:nvSpPr>
        <p:spPr>
          <a:xfrm>
            <a:off x="419100" y="419101"/>
            <a:ext cx="11353800" cy="505789"/>
          </a:xfrm>
        </p:spPr>
        <p:txBody>
          <a:bodyPr/>
          <a:lstStyle/>
          <a:p>
            <a:r>
              <a:rPr lang="en-US"/>
              <a:t>Click to edit Master title style</a:t>
            </a:r>
          </a:p>
        </p:txBody>
      </p:sp>
      <p:sp>
        <p:nvSpPr>
          <p:cNvPr id="7" name="Content Placeholder 2">
            <a:extLst>
              <a:ext uri="{FF2B5EF4-FFF2-40B4-BE49-F238E27FC236}">
                <a16:creationId xmlns:a16="http://schemas.microsoft.com/office/drawing/2014/main" id="{31F90475-E1D5-1680-0A7C-A5757CA41F44}"/>
              </a:ext>
            </a:extLst>
          </p:cNvPr>
          <p:cNvSpPr>
            <a:spLocks noGrp="1"/>
          </p:cNvSpPr>
          <p:nvPr>
            <p:ph idx="1" hasCustomPrompt="1"/>
          </p:nvPr>
        </p:nvSpPr>
        <p:spPr>
          <a:xfrm>
            <a:off x="419100" y="1550504"/>
            <a:ext cx="11353799" cy="4583596"/>
          </a:xfrm>
          <a:noFill/>
        </p:spPr>
        <p:txBody>
          <a:bodyPr/>
          <a:lstStyle>
            <a:lvl1pPr marL="914400" indent="-914400">
              <a:spcAft>
                <a:spcPts val="800"/>
              </a:spcAft>
              <a:buNone/>
              <a:defRPr sz="3200">
                <a:solidFill>
                  <a:schemeClr val="tx1"/>
                </a:solidFill>
              </a:defRPr>
            </a:lvl1pPr>
            <a:lvl2pPr marL="914400" indent="0">
              <a:buNone/>
              <a:defRPr sz="2200">
                <a:solidFill>
                  <a:schemeClr val="tx1"/>
                </a:solidFill>
              </a:defRPr>
            </a:lvl2pPr>
            <a:lvl3pPr marL="1078992">
              <a:defRPr>
                <a:solidFill>
                  <a:schemeClr val="tx1"/>
                </a:solidFill>
              </a:defRPr>
            </a:lvl3pPr>
            <a:lvl4pPr marL="1257300" indent="-164592">
              <a:tabLst/>
              <a:defRPr>
                <a:solidFill>
                  <a:schemeClr val="tx1"/>
                </a:solidFill>
              </a:defRPr>
            </a:lvl4pPr>
            <a:lvl5pPr marL="922338" indent="0">
              <a:buNone/>
              <a:tabLst/>
              <a:defRPr sz="1400" i="1">
                <a:solidFill>
                  <a:schemeClr val="tx1"/>
                </a:solidFill>
              </a:defRPr>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4">
            <a:extLst>
              <a:ext uri="{FF2B5EF4-FFF2-40B4-BE49-F238E27FC236}">
                <a16:creationId xmlns:a16="http://schemas.microsoft.com/office/drawing/2014/main" id="{877637C2-1269-C80A-B2DD-F3674312B04F}"/>
              </a:ext>
            </a:extLst>
          </p:cNvPr>
          <p:cNvSpPr>
            <a:spLocks noGrp="1"/>
          </p:cNvSpPr>
          <p:nvPr>
            <p:ph type="body" sz="quarter" idx="16"/>
          </p:nvPr>
        </p:nvSpPr>
        <p:spPr>
          <a:xfrm>
            <a:off x="419100" y="924890"/>
            <a:ext cx="11358770" cy="327025"/>
          </a:xfrm>
        </p:spPr>
        <p:txBody>
          <a:bodyPr/>
          <a:lstStyle>
            <a:lvl1pPr marL="0" indent="0">
              <a:buNone/>
              <a:defRPr>
                <a:solidFill>
                  <a:schemeClr val="tx1"/>
                </a:solidFill>
              </a:defRPr>
            </a:lvl1pPr>
          </a:lstStyle>
          <a:p>
            <a:pPr lvl="0"/>
            <a:r>
              <a:rPr lang="en-US"/>
              <a:t>Click to edit Master text style</a:t>
            </a:r>
          </a:p>
        </p:txBody>
      </p:sp>
    </p:spTree>
    <p:extLst>
      <p:ext uri="{BB962C8B-B14F-4D97-AF65-F5344CB8AC3E}">
        <p14:creationId xmlns:p14="http://schemas.microsoft.com/office/powerpoint/2010/main" val="195782413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04">
          <p15:clr>
            <a:srgbClr val="FBAE40"/>
          </p15:clr>
        </p15:guide>
        <p15:guide id="2" orient="horz" pos="3168">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Gradient_Header_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91AA11D-67C5-5A47-A985-3F057C58E873}"/>
              </a:ext>
            </a:extLst>
          </p:cNvPr>
          <p:cNvSpPr>
            <a:spLocks noGrp="1"/>
          </p:cNvSpPr>
          <p:nvPr>
            <p:ph type="title"/>
          </p:nvPr>
        </p:nvSpPr>
        <p:spPr>
          <a:xfrm>
            <a:off x="0" y="0"/>
            <a:ext cx="12192000" cy="1333500"/>
          </a:xfrm>
          <a:gradFill>
            <a:gsLst>
              <a:gs pos="100000">
                <a:schemeClr val="accent2"/>
              </a:gs>
              <a:gs pos="0">
                <a:schemeClr val="accent3"/>
              </a:gs>
            </a:gsLst>
            <a:lin ang="0" scaled="0"/>
          </a:gradFill>
        </p:spPr>
        <p:txBody>
          <a:bodyPr lIns="374904" tIns="384048" rIns="182880" bIns="182880"/>
          <a:lstStyle>
            <a:lvl1pPr>
              <a:defRPr>
                <a:solidFill>
                  <a:schemeClr val="bg1"/>
                </a:solidFill>
              </a:defRPr>
            </a:lvl1pPr>
          </a:lstStyle>
          <a:p>
            <a:r>
              <a:rPr lang="en-US"/>
              <a:t>Click to edit Master title style</a:t>
            </a:r>
            <a:endParaRPr lang="en-GB"/>
          </a:p>
        </p:txBody>
      </p:sp>
      <p:sp>
        <p:nvSpPr>
          <p:cNvPr id="6" name="TextBox 5">
            <a:extLst>
              <a:ext uri="{FF2B5EF4-FFF2-40B4-BE49-F238E27FC236}">
                <a16:creationId xmlns:a16="http://schemas.microsoft.com/office/drawing/2014/main" id="{88E05D58-6CFB-4520-AC11-987761EBAE56}"/>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8" name="Freeform 5">
            <a:extLst>
              <a:ext uri="{FF2B5EF4-FFF2-40B4-BE49-F238E27FC236}">
                <a16:creationId xmlns:a16="http://schemas.microsoft.com/office/drawing/2014/main" id="{B8BE1E78-9439-424A-9A1D-11234F9FCC94}"/>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1" name="Group 10">
            <a:extLst>
              <a:ext uri="{FF2B5EF4-FFF2-40B4-BE49-F238E27FC236}">
                <a16:creationId xmlns:a16="http://schemas.microsoft.com/office/drawing/2014/main" id="{02D9B67C-279E-48B3-8CA7-93D57679E99A}"/>
              </a:ext>
            </a:extLst>
          </p:cNvPr>
          <p:cNvGrpSpPr/>
          <p:nvPr userDrawn="1"/>
        </p:nvGrpSpPr>
        <p:grpSpPr>
          <a:xfrm>
            <a:off x="-22860" y="6569823"/>
            <a:ext cx="2766060" cy="138337"/>
            <a:chOff x="-22860" y="6595827"/>
            <a:chExt cx="2766060" cy="138337"/>
          </a:xfrm>
        </p:grpSpPr>
        <p:sp>
          <p:nvSpPr>
            <p:cNvPr id="13" name="Footer Placeholder 3">
              <a:extLst>
                <a:ext uri="{FF2B5EF4-FFF2-40B4-BE49-F238E27FC236}">
                  <a16:creationId xmlns:a16="http://schemas.microsoft.com/office/drawing/2014/main" id="{68FFBEBE-4E47-4E43-9C52-DBBB9D308198}"/>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4" name="TextBox 25">
              <a:extLst>
                <a:ext uri="{FF2B5EF4-FFF2-40B4-BE49-F238E27FC236}">
                  <a16:creationId xmlns:a16="http://schemas.microsoft.com/office/drawing/2014/main" id="{061CD494-0033-465F-BF2D-B741078F1D8B}"/>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6" name="Rectangle 26">
              <a:extLst>
                <a:ext uri="{FF2B5EF4-FFF2-40B4-BE49-F238E27FC236}">
                  <a16:creationId xmlns:a16="http://schemas.microsoft.com/office/drawing/2014/main" id="{DE4BE242-B57B-4D24-8D6C-CDCE06E18CF6}"/>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1" name="TextBox 24">
              <a:extLst>
                <a:ext uri="{FF2B5EF4-FFF2-40B4-BE49-F238E27FC236}">
                  <a16:creationId xmlns:a16="http://schemas.microsoft.com/office/drawing/2014/main" id="{78800B63-CB02-463A-ACD7-B2D61BE1C9AB}"/>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2" name="Footer Placeholder 3">
              <a:extLst>
                <a:ext uri="{FF2B5EF4-FFF2-40B4-BE49-F238E27FC236}">
                  <a16:creationId xmlns:a16="http://schemas.microsoft.com/office/drawing/2014/main" id="{659500EB-D4F2-4C06-BE21-93F64AF61E8A}"/>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3982171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olid_Color_Block">
    <p:spTree>
      <p:nvGrpSpPr>
        <p:cNvPr id="1" name=""/>
        <p:cNvGrpSpPr/>
        <p:nvPr/>
      </p:nvGrpSpPr>
      <p:grpSpPr>
        <a:xfrm>
          <a:off x="0" y="0"/>
          <a:ext cx="0" cy="0"/>
          <a:chOff x="0" y="0"/>
          <a:chExt cx="0" cy="0"/>
        </a:xfrm>
      </p:grpSpPr>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1" name="Rectangle 40">
            <a:extLst>
              <a:ext uri="{FF2B5EF4-FFF2-40B4-BE49-F238E27FC236}">
                <a16:creationId xmlns:a16="http://schemas.microsoft.com/office/drawing/2014/main" id="{B34349EE-095D-4F41-A12A-9F3D57FC2C79}"/>
              </a:ext>
            </a:extLst>
          </p:cNvPr>
          <p:cNvSpPr/>
          <p:nvPr userDrawn="1"/>
        </p:nvSpPr>
        <p:spPr>
          <a:xfrm>
            <a:off x="8132064" y="0"/>
            <a:ext cx="4059936" cy="68715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7" name="Text Placeholder 45">
            <a:extLst>
              <a:ext uri="{FF2B5EF4-FFF2-40B4-BE49-F238E27FC236}">
                <a16:creationId xmlns:a16="http://schemas.microsoft.com/office/drawing/2014/main" id="{FB9BB99E-0EE0-DA49-8096-DEC2AA0FC1EB}"/>
              </a:ext>
            </a:extLst>
          </p:cNvPr>
          <p:cNvSpPr>
            <a:spLocks noGrp="1"/>
          </p:cNvSpPr>
          <p:nvPr>
            <p:ph type="body" sz="quarter" idx="10" hasCustomPrompt="1"/>
          </p:nvPr>
        </p:nvSpPr>
        <p:spPr>
          <a:xfrm>
            <a:off x="8514506" y="1649072"/>
            <a:ext cx="3295052" cy="2995994"/>
          </a:xfrm>
        </p:spPr>
        <p:txBody>
          <a:bodyPr/>
          <a:lstStyle>
            <a:lvl1pPr>
              <a:defRPr sz="1600" b="0" i="0">
                <a:solidFill>
                  <a:schemeClr val="bg1"/>
                </a:solidFill>
                <a:latin typeface="3M Circular TT Book" panose="020B0604020101020102" pitchFamily="34" charset="77"/>
                <a:cs typeface="3M Circular TT Book" panose="020B0604020101020102"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9" name="Title 1">
            <a:extLst>
              <a:ext uri="{FF2B5EF4-FFF2-40B4-BE49-F238E27FC236}">
                <a16:creationId xmlns:a16="http://schemas.microsoft.com/office/drawing/2014/main" id="{03CA6A73-5884-C241-9B9D-891E265D656D}"/>
              </a:ext>
            </a:extLst>
          </p:cNvPr>
          <p:cNvSpPr>
            <a:spLocks noGrp="1"/>
          </p:cNvSpPr>
          <p:nvPr>
            <p:ph type="title"/>
          </p:nvPr>
        </p:nvSpPr>
        <p:spPr>
          <a:xfrm>
            <a:off x="379413" y="381000"/>
            <a:ext cx="7491842" cy="822960"/>
          </a:xfrm>
        </p:spPr>
        <p:txBody>
          <a:bodyPr rIns="0"/>
          <a:lstStyle/>
          <a:p>
            <a:r>
              <a:rPr lang="en-US"/>
              <a:t>Click to edit Master title style</a:t>
            </a:r>
            <a:endParaRPr lang="en-GB"/>
          </a:p>
        </p:txBody>
      </p:sp>
      <p:sp>
        <p:nvSpPr>
          <p:cNvPr id="3" name="Text Placeholder 2">
            <a:extLst>
              <a:ext uri="{FF2B5EF4-FFF2-40B4-BE49-F238E27FC236}">
                <a16:creationId xmlns:a16="http://schemas.microsoft.com/office/drawing/2014/main" id="{88AC27ED-6574-954C-8065-FC85F5AF4C06}"/>
              </a:ext>
            </a:extLst>
          </p:cNvPr>
          <p:cNvSpPr>
            <a:spLocks noGrp="1"/>
          </p:cNvSpPr>
          <p:nvPr>
            <p:ph type="body" sz="quarter" idx="11" hasCustomPrompt="1"/>
          </p:nvPr>
        </p:nvSpPr>
        <p:spPr>
          <a:xfrm>
            <a:off x="379413" y="1557338"/>
            <a:ext cx="7145337" cy="4691062"/>
          </a:xfrm>
        </p:spPr>
        <p:txBody>
          <a:bodyPr/>
          <a:lstStyle>
            <a:lvl1pPr>
              <a:defRPr sz="1800"/>
            </a:lvl1pPr>
          </a:lstStyle>
          <a:p>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sed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dolore magna </a:t>
            </a:r>
            <a:r>
              <a:rPr lang="en-US" sz="2000" err="1"/>
              <a:t>aliqua</a:t>
            </a:r>
            <a:r>
              <a:rPr lang="en-US" sz="2000"/>
              <a:t>. </a:t>
            </a:r>
            <a:r>
              <a:rPr lang="en-US" sz="2000" err="1"/>
              <a:t>Tincidunt</a:t>
            </a:r>
            <a:r>
              <a:rPr lang="en-US" sz="2000"/>
              <a:t> </a:t>
            </a:r>
            <a:r>
              <a:rPr lang="en-US" sz="2000" err="1"/>
              <a:t>nunc</a:t>
            </a:r>
            <a:r>
              <a:rPr lang="en-US" sz="2000"/>
              <a:t> pulvinar </a:t>
            </a:r>
            <a:r>
              <a:rPr lang="en-US" sz="2000" err="1"/>
              <a:t>sapien</a:t>
            </a:r>
            <a:r>
              <a:rPr lang="en-US" sz="2000"/>
              <a:t> et ligula </a:t>
            </a:r>
            <a:r>
              <a:rPr lang="en-US" sz="2000" err="1"/>
              <a:t>ullamcorper</a:t>
            </a:r>
            <a:r>
              <a:rPr lang="en-US" sz="2000"/>
              <a:t>. </a:t>
            </a:r>
            <a:r>
              <a:rPr lang="en-US" sz="2000" err="1"/>
              <a:t>Nec</a:t>
            </a:r>
            <a:r>
              <a:rPr lang="en-US" sz="2000"/>
              <a:t> </a:t>
            </a:r>
            <a:r>
              <a:rPr lang="en-US" sz="2000" err="1"/>
              <a:t>feugiat</a:t>
            </a:r>
            <a:r>
              <a:rPr lang="en-US" sz="2000"/>
              <a:t> </a:t>
            </a:r>
            <a:r>
              <a:rPr lang="en-US" sz="2000" err="1"/>
              <a:t>nisl</a:t>
            </a:r>
            <a:r>
              <a:rPr lang="en-US" sz="2000"/>
              <a:t> </a:t>
            </a:r>
            <a:r>
              <a:rPr lang="en-US" sz="2000" err="1"/>
              <a:t>pretium</a:t>
            </a:r>
            <a:r>
              <a:rPr lang="en-US" sz="2000"/>
              <a:t> </a:t>
            </a:r>
            <a:r>
              <a:rPr lang="en-US" sz="2000" err="1"/>
              <a:t>fusce</a:t>
            </a:r>
            <a:r>
              <a:rPr lang="en-US" sz="2000"/>
              <a:t> id </a:t>
            </a:r>
            <a:r>
              <a:rPr lang="en-US" sz="2000" err="1"/>
              <a:t>velit</a:t>
            </a:r>
            <a:r>
              <a:rPr lang="en-US" sz="2000"/>
              <a:t> </a:t>
            </a:r>
            <a:r>
              <a:rPr lang="en-US" sz="2000" err="1"/>
              <a:t>ut</a:t>
            </a:r>
            <a:r>
              <a:rPr lang="en-US" sz="2000"/>
              <a:t> </a:t>
            </a:r>
            <a:r>
              <a:rPr lang="en-US" sz="2000" err="1"/>
              <a:t>tortor</a:t>
            </a:r>
            <a:r>
              <a:rPr lang="en-US" sz="2000"/>
              <a:t>. Ipsum </a:t>
            </a:r>
            <a:r>
              <a:rPr lang="en-US" sz="2000" err="1"/>
              <a:t>suspendisse</a:t>
            </a:r>
            <a:r>
              <a:rPr lang="en-US" sz="2000"/>
              <a:t> </a:t>
            </a:r>
            <a:r>
              <a:rPr lang="en-US" sz="2000" err="1"/>
              <a:t>ultrices</a:t>
            </a:r>
            <a:r>
              <a:rPr lang="en-US" sz="2000"/>
              <a:t> gravida dictum </a:t>
            </a:r>
            <a:r>
              <a:rPr lang="en-US" sz="2000" err="1"/>
              <a:t>fusce</a:t>
            </a:r>
            <a:r>
              <a:rPr lang="en-US" sz="2000"/>
              <a:t> </a:t>
            </a:r>
            <a:r>
              <a:rPr lang="en-US" sz="2000" err="1"/>
              <a:t>ut</a:t>
            </a:r>
            <a:r>
              <a:rPr lang="en-US" sz="2000"/>
              <a:t> </a:t>
            </a:r>
            <a:r>
              <a:rPr lang="en-US" sz="2000" err="1"/>
              <a:t>placerat</a:t>
            </a:r>
            <a:r>
              <a:rPr lang="en-US" sz="2000"/>
              <a:t> </a:t>
            </a:r>
            <a:r>
              <a:rPr lang="en-US" sz="2000" err="1"/>
              <a:t>orci</a:t>
            </a:r>
            <a:r>
              <a:rPr lang="en-US" sz="2000"/>
              <a:t>. Pharetra sit </a:t>
            </a:r>
            <a:r>
              <a:rPr lang="en-US" sz="2000" err="1"/>
              <a:t>amet</a:t>
            </a:r>
            <a:r>
              <a:rPr lang="en-US" sz="2000"/>
              <a:t> </a:t>
            </a:r>
            <a:r>
              <a:rPr lang="en-US" sz="2000" err="1"/>
              <a:t>aliquam</a:t>
            </a:r>
            <a:r>
              <a:rPr lang="en-US" sz="2000"/>
              <a:t> id diam </a:t>
            </a:r>
            <a:r>
              <a:rPr lang="en-US" sz="2000" err="1"/>
              <a:t>maecenas</a:t>
            </a:r>
            <a:r>
              <a:rPr lang="en-US" sz="2000"/>
              <a:t> </a:t>
            </a:r>
            <a:r>
              <a:rPr lang="en-US" sz="2000" err="1"/>
              <a:t>ultricies</a:t>
            </a:r>
            <a:r>
              <a:rPr lang="en-US" sz="2000"/>
              <a:t> mi </a:t>
            </a:r>
            <a:r>
              <a:rPr lang="en-US" sz="2000" err="1"/>
              <a:t>eget</a:t>
            </a:r>
            <a:r>
              <a:rPr lang="en-US" sz="2000"/>
              <a:t>. Vitae </a:t>
            </a:r>
            <a:r>
              <a:rPr lang="en-US" sz="2000" err="1"/>
              <a:t>proin</a:t>
            </a:r>
            <a:r>
              <a:rPr lang="en-US" sz="2000"/>
              <a:t> </a:t>
            </a:r>
            <a:r>
              <a:rPr lang="en-US" sz="2000" err="1"/>
              <a:t>sagittis</a:t>
            </a:r>
            <a:r>
              <a:rPr lang="en-US" sz="2000"/>
              <a:t> </a:t>
            </a:r>
            <a:r>
              <a:rPr lang="en-US" sz="2000" err="1"/>
              <a:t>nisl</a:t>
            </a:r>
            <a:r>
              <a:rPr lang="en-US" sz="2000"/>
              <a:t> </a:t>
            </a:r>
            <a:r>
              <a:rPr lang="en-US" sz="2000" err="1"/>
              <a:t>rhoncus</a:t>
            </a:r>
            <a:r>
              <a:rPr lang="en-US" sz="2000"/>
              <a:t> </a:t>
            </a:r>
            <a:r>
              <a:rPr lang="en-US" sz="2000" err="1"/>
              <a:t>mattis</a:t>
            </a:r>
            <a:r>
              <a:rPr lang="en-US" sz="2000"/>
              <a:t> </a:t>
            </a:r>
            <a:r>
              <a:rPr lang="en-US" sz="2000" err="1"/>
              <a:t>rhoncus</a:t>
            </a:r>
            <a:r>
              <a:rPr lang="en-US" sz="2000"/>
              <a:t> </a:t>
            </a:r>
            <a:r>
              <a:rPr lang="en-US" sz="2000" err="1"/>
              <a:t>urna</a:t>
            </a:r>
            <a:r>
              <a:rPr lang="en-US" sz="2000"/>
              <a:t> </a:t>
            </a:r>
            <a:r>
              <a:rPr lang="en-US" sz="2000" err="1"/>
              <a:t>neque</a:t>
            </a:r>
            <a:r>
              <a:rPr lang="en-US" sz="2000"/>
              <a:t>. Mi </a:t>
            </a:r>
            <a:r>
              <a:rPr lang="en-US" sz="2000" err="1"/>
              <a:t>eget</a:t>
            </a:r>
            <a:r>
              <a:rPr lang="en-US" sz="2000"/>
              <a:t> </a:t>
            </a:r>
            <a:r>
              <a:rPr lang="en-US" sz="2000" err="1"/>
              <a:t>mauris</a:t>
            </a:r>
            <a:r>
              <a:rPr lang="en-US" sz="2000"/>
              <a:t> pharetra et. Ut </a:t>
            </a:r>
            <a:r>
              <a:rPr lang="en-US" sz="2000" err="1"/>
              <a:t>faucibus</a:t>
            </a:r>
            <a:r>
              <a:rPr lang="en-US" sz="2000"/>
              <a:t> pulvinar </a:t>
            </a:r>
            <a:r>
              <a:rPr lang="en-US" sz="2000" err="1"/>
              <a:t>elementum</a:t>
            </a:r>
            <a:r>
              <a:rPr lang="en-US" sz="2000"/>
              <a:t> integer </a:t>
            </a:r>
            <a:r>
              <a:rPr lang="en-US" sz="2000" err="1"/>
              <a:t>enim</a:t>
            </a:r>
            <a:r>
              <a:rPr lang="en-US" sz="2000"/>
              <a:t> </a:t>
            </a:r>
            <a:r>
              <a:rPr lang="en-US" sz="2000" err="1"/>
              <a:t>neque</a:t>
            </a:r>
            <a:r>
              <a:rPr lang="en-US" sz="2000"/>
              <a:t>. </a:t>
            </a:r>
          </a:p>
        </p:txBody>
      </p:sp>
      <p:sp>
        <p:nvSpPr>
          <p:cNvPr id="13" name="TextBox 12">
            <a:extLst>
              <a:ext uri="{FF2B5EF4-FFF2-40B4-BE49-F238E27FC236}">
                <a16:creationId xmlns:a16="http://schemas.microsoft.com/office/drawing/2014/main" id="{264ECFDB-A70D-45F8-BD99-1ADC6D4E4AC5}"/>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4" name="Freeform 5">
            <a:extLst>
              <a:ext uri="{FF2B5EF4-FFF2-40B4-BE49-F238E27FC236}">
                <a16:creationId xmlns:a16="http://schemas.microsoft.com/office/drawing/2014/main" id="{22AC48E2-D92B-4024-88B6-AC22B2277840}"/>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7" name="Group 16">
            <a:extLst>
              <a:ext uri="{FF2B5EF4-FFF2-40B4-BE49-F238E27FC236}">
                <a16:creationId xmlns:a16="http://schemas.microsoft.com/office/drawing/2014/main" id="{760A95D4-C738-4A03-97DE-8716E38F4607}"/>
              </a:ext>
            </a:extLst>
          </p:cNvPr>
          <p:cNvGrpSpPr/>
          <p:nvPr userDrawn="1"/>
        </p:nvGrpSpPr>
        <p:grpSpPr>
          <a:xfrm>
            <a:off x="-22860" y="6569823"/>
            <a:ext cx="2766060" cy="138337"/>
            <a:chOff x="-22860" y="6595827"/>
            <a:chExt cx="2766060" cy="138337"/>
          </a:xfrm>
        </p:grpSpPr>
        <p:sp>
          <p:nvSpPr>
            <p:cNvPr id="18" name="Footer Placeholder 3">
              <a:extLst>
                <a:ext uri="{FF2B5EF4-FFF2-40B4-BE49-F238E27FC236}">
                  <a16:creationId xmlns:a16="http://schemas.microsoft.com/office/drawing/2014/main" id="{D807F769-FB37-4B29-8EC9-8D89F85D67A2}"/>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9" name="TextBox 25">
              <a:extLst>
                <a:ext uri="{FF2B5EF4-FFF2-40B4-BE49-F238E27FC236}">
                  <a16:creationId xmlns:a16="http://schemas.microsoft.com/office/drawing/2014/main" id="{1E275CB0-76BC-4450-AA7E-64AABF3B373D}"/>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0" name="Rectangle 26">
              <a:extLst>
                <a:ext uri="{FF2B5EF4-FFF2-40B4-BE49-F238E27FC236}">
                  <a16:creationId xmlns:a16="http://schemas.microsoft.com/office/drawing/2014/main" id="{47C7A700-0E67-4741-AC85-0AB12BFAF34D}"/>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30" name="TextBox 24">
              <a:extLst>
                <a:ext uri="{FF2B5EF4-FFF2-40B4-BE49-F238E27FC236}">
                  <a16:creationId xmlns:a16="http://schemas.microsoft.com/office/drawing/2014/main" id="{79A5B815-BC8D-477C-BA11-52C7A4B1D925}"/>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31" name="Footer Placeholder 3">
              <a:extLst>
                <a:ext uri="{FF2B5EF4-FFF2-40B4-BE49-F238E27FC236}">
                  <a16:creationId xmlns:a16="http://schemas.microsoft.com/office/drawing/2014/main" id="{084BD9F7-C231-470C-96F1-543ED9CAA810}"/>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12135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Gradient_Color_Block_Mesh_1">
    <p:spTree>
      <p:nvGrpSpPr>
        <p:cNvPr id="1" name=""/>
        <p:cNvGrpSpPr/>
        <p:nvPr/>
      </p:nvGrpSpPr>
      <p:grpSpPr>
        <a:xfrm>
          <a:off x="0" y="0"/>
          <a:ext cx="0" cy="0"/>
          <a:chOff x="0" y="0"/>
          <a:chExt cx="0" cy="0"/>
        </a:xfrm>
      </p:grpSpPr>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1" name="Rectangle 40">
            <a:extLst>
              <a:ext uri="{FF2B5EF4-FFF2-40B4-BE49-F238E27FC236}">
                <a16:creationId xmlns:a16="http://schemas.microsoft.com/office/drawing/2014/main" id="{B34349EE-095D-4F41-A12A-9F3D57FC2C79}"/>
              </a:ext>
            </a:extLst>
          </p:cNvPr>
          <p:cNvSpPr/>
          <p:nvPr userDrawn="1"/>
        </p:nvSpPr>
        <p:spPr>
          <a:xfrm>
            <a:off x="8132064" y="0"/>
            <a:ext cx="4059936" cy="6871523"/>
          </a:xfrm>
          <a:prstGeom prst="rect">
            <a:avLst/>
          </a:prstGeom>
          <a:gradFill>
            <a:gsLst>
              <a:gs pos="0">
                <a:schemeClr val="accent2"/>
              </a:gs>
              <a:gs pos="9900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pic>
        <p:nvPicPr>
          <p:cNvPr id="3" name="Graphic 2">
            <a:extLst>
              <a:ext uri="{FF2B5EF4-FFF2-40B4-BE49-F238E27FC236}">
                <a16:creationId xmlns:a16="http://schemas.microsoft.com/office/drawing/2014/main" id="{7AEB768E-18A3-0749-B9F7-5F9A347DA5D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32064" y="13523"/>
            <a:ext cx="4059936" cy="6858000"/>
          </a:xfrm>
          <a:prstGeom prst="rect">
            <a:avLst/>
          </a:prstGeom>
        </p:spPr>
      </p:pic>
      <p:sp>
        <p:nvSpPr>
          <p:cNvPr id="47" name="Text Placeholder 45">
            <a:extLst>
              <a:ext uri="{FF2B5EF4-FFF2-40B4-BE49-F238E27FC236}">
                <a16:creationId xmlns:a16="http://schemas.microsoft.com/office/drawing/2014/main" id="{FB9BB99E-0EE0-DA49-8096-DEC2AA0FC1EB}"/>
              </a:ext>
            </a:extLst>
          </p:cNvPr>
          <p:cNvSpPr>
            <a:spLocks noGrp="1"/>
          </p:cNvSpPr>
          <p:nvPr>
            <p:ph type="body" sz="quarter" idx="10" hasCustomPrompt="1"/>
          </p:nvPr>
        </p:nvSpPr>
        <p:spPr>
          <a:xfrm>
            <a:off x="8514506" y="1649072"/>
            <a:ext cx="3295052" cy="2995994"/>
          </a:xfrm>
        </p:spPr>
        <p:txBody>
          <a:bodyPr/>
          <a:lstStyle>
            <a:lvl1pPr>
              <a:defRPr sz="1600" b="0" i="0">
                <a:solidFill>
                  <a:schemeClr val="bg1"/>
                </a:solidFill>
                <a:latin typeface="3M Circular TT Book" panose="020B0604020101020102" pitchFamily="34" charset="77"/>
                <a:cs typeface="3M Circular TT Book" panose="020B0604020101020102"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9" name="Title 1">
            <a:extLst>
              <a:ext uri="{FF2B5EF4-FFF2-40B4-BE49-F238E27FC236}">
                <a16:creationId xmlns:a16="http://schemas.microsoft.com/office/drawing/2014/main" id="{03CA6A73-5884-C241-9B9D-891E265D656D}"/>
              </a:ext>
            </a:extLst>
          </p:cNvPr>
          <p:cNvSpPr>
            <a:spLocks noGrp="1"/>
          </p:cNvSpPr>
          <p:nvPr>
            <p:ph type="title"/>
          </p:nvPr>
        </p:nvSpPr>
        <p:spPr>
          <a:xfrm>
            <a:off x="379413" y="381000"/>
            <a:ext cx="7491842" cy="822960"/>
          </a:xfrm>
        </p:spPr>
        <p:txBody>
          <a:bodyPr rIns="0"/>
          <a:lstStyle/>
          <a:p>
            <a:r>
              <a:rPr lang="en-US"/>
              <a:t>Click to edit Master title style</a:t>
            </a:r>
            <a:endParaRPr lang="en-GB"/>
          </a:p>
        </p:txBody>
      </p:sp>
      <p:sp>
        <p:nvSpPr>
          <p:cNvPr id="10" name="Text Placeholder 2">
            <a:extLst>
              <a:ext uri="{FF2B5EF4-FFF2-40B4-BE49-F238E27FC236}">
                <a16:creationId xmlns:a16="http://schemas.microsoft.com/office/drawing/2014/main" id="{70246F82-4DFB-0B4E-8300-43707EA96E11}"/>
              </a:ext>
            </a:extLst>
          </p:cNvPr>
          <p:cNvSpPr>
            <a:spLocks noGrp="1"/>
          </p:cNvSpPr>
          <p:nvPr>
            <p:ph type="body" sz="quarter" idx="11" hasCustomPrompt="1"/>
          </p:nvPr>
        </p:nvSpPr>
        <p:spPr>
          <a:xfrm>
            <a:off x="379413" y="1557338"/>
            <a:ext cx="7145337" cy="4691062"/>
          </a:xfrm>
        </p:spPr>
        <p:txBody>
          <a:bodyPr/>
          <a:lstStyle>
            <a:lvl1pPr>
              <a:defRPr sz="1800"/>
            </a:lvl1pPr>
          </a:lstStyle>
          <a:p>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sed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dolore magna </a:t>
            </a:r>
            <a:r>
              <a:rPr lang="en-US" sz="2000" err="1"/>
              <a:t>aliqua</a:t>
            </a:r>
            <a:r>
              <a:rPr lang="en-US" sz="2000"/>
              <a:t>. </a:t>
            </a:r>
            <a:r>
              <a:rPr lang="en-US" sz="2000" err="1"/>
              <a:t>Tincidunt</a:t>
            </a:r>
            <a:r>
              <a:rPr lang="en-US" sz="2000"/>
              <a:t> </a:t>
            </a:r>
            <a:r>
              <a:rPr lang="en-US" sz="2000" err="1"/>
              <a:t>nunc</a:t>
            </a:r>
            <a:r>
              <a:rPr lang="en-US" sz="2000"/>
              <a:t> pulvinar </a:t>
            </a:r>
            <a:r>
              <a:rPr lang="en-US" sz="2000" err="1"/>
              <a:t>sapien</a:t>
            </a:r>
            <a:r>
              <a:rPr lang="en-US" sz="2000"/>
              <a:t> et ligula </a:t>
            </a:r>
            <a:r>
              <a:rPr lang="en-US" sz="2000" err="1"/>
              <a:t>ullamcorper</a:t>
            </a:r>
            <a:r>
              <a:rPr lang="en-US" sz="2000"/>
              <a:t>. </a:t>
            </a:r>
            <a:r>
              <a:rPr lang="en-US" sz="2000" err="1"/>
              <a:t>Nec</a:t>
            </a:r>
            <a:r>
              <a:rPr lang="en-US" sz="2000"/>
              <a:t> </a:t>
            </a:r>
            <a:r>
              <a:rPr lang="en-US" sz="2000" err="1"/>
              <a:t>feugiat</a:t>
            </a:r>
            <a:r>
              <a:rPr lang="en-US" sz="2000"/>
              <a:t> </a:t>
            </a:r>
            <a:r>
              <a:rPr lang="en-US" sz="2000" err="1"/>
              <a:t>nisl</a:t>
            </a:r>
            <a:r>
              <a:rPr lang="en-US" sz="2000"/>
              <a:t> </a:t>
            </a:r>
            <a:r>
              <a:rPr lang="en-US" sz="2000" err="1"/>
              <a:t>pretium</a:t>
            </a:r>
            <a:r>
              <a:rPr lang="en-US" sz="2000"/>
              <a:t> </a:t>
            </a:r>
            <a:r>
              <a:rPr lang="en-US" sz="2000" err="1"/>
              <a:t>fusce</a:t>
            </a:r>
            <a:r>
              <a:rPr lang="en-US" sz="2000"/>
              <a:t> id </a:t>
            </a:r>
            <a:r>
              <a:rPr lang="en-US" sz="2000" err="1"/>
              <a:t>velit</a:t>
            </a:r>
            <a:r>
              <a:rPr lang="en-US" sz="2000"/>
              <a:t> </a:t>
            </a:r>
            <a:r>
              <a:rPr lang="en-US" sz="2000" err="1"/>
              <a:t>ut</a:t>
            </a:r>
            <a:r>
              <a:rPr lang="en-US" sz="2000"/>
              <a:t> </a:t>
            </a:r>
            <a:r>
              <a:rPr lang="en-US" sz="2000" err="1"/>
              <a:t>tortor</a:t>
            </a:r>
            <a:r>
              <a:rPr lang="en-US" sz="2000"/>
              <a:t>. Ipsum </a:t>
            </a:r>
            <a:r>
              <a:rPr lang="en-US" sz="2000" err="1"/>
              <a:t>suspendisse</a:t>
            </a:r>
            <a:r>
              <a:rPr lang="en-US" sz="2000"/>
              <a:t> </a:t>
            </a:r>
            <a:r>
              <a:rPr lang="en-US" sz="2000" err="1"/>
              <a:t>ultrices</a:t>
            </a:r>
            <a:r>
              <a:rPr lang="en-US" sz="2000"/>
              <a:t> gravida dictum </a:t>
            </a:r>
            <a:r>
              <a:rPr lang="en-US" sz="2000" err="1"/>
              <a:t>fusce</a:t>
            </a:r>
            <a:r>
              <a:rPr lang="en-US" sz="2000"/>
              <a:t> </a:t>
            </a:r>
            <a:r>
              <a:rPr lang="en-US" sz="2000" err="1"/>
              <a:t>ut</a:t>
            </a:r>
            <a:r>
              <a:rPr lang="en-US" sz="2000"/>
              <a:t> </a:t>
            </a:r>
            <a:r>
              <a:rPr lang="en-US" sz="2000" err="1"/>
              <a:t>placerat</a:t>
            </a:r>
            <a:r>
              <a:rPr lang="en-US" sz="2000"/>
              <a:t> </a:t>
            </a:r>
            <a:r>
              <a:rPr lang="en-US" sz="2000" err="1"/>
              <a:t>orci</a:t>
            </a:r>
            <a:r>
              <a:rPr lang="en-US" sz="2000"/>
              <a:t>. Pharetra sit </a:t>
            </a:r>
            <a:r>
              <a:rPr lang="en-US" sz="2000" err="1"/>
              <a:t>amet</a:t>
            </a:r>
            <a:r>
              <a:rPr lang="en-US" sz="2000"/>
              <a:t> </a:t>
            </a:r>
            <a:r>
              <a:rPr lang="en-US" sz="2000" err="1"/>
              <a:t>aliquam</a:t>
            </a:r>
            <a:r>
              <a:rPr lang="en-US" sz="2000"/>
              <a:t> id diam </a:t>
            </a:r>
            <a:r>
              <a:rPr lang="en-US" sz="2000" err="1"/>
              <a:t>maecenas</a:t>
            </a:r>
            <a:r>
              <a:rPr lang="en-US" sz="2000"/>
              <a:t> </a:t>
            </a:r>
            <a:r>
              <a:rPr lang="en-US" sz="2000" err="1"/>
              <a:t>ultricies</a:t>
            </a:r>
            <a:r>
              <a:rPr lang="en-US" sz="2000"/>
              <a:t> mi </a:t>
            </a:r>
            <a:r>
              <a:rPr lang="en-US" sz="2000" err="1"/>
              <a:t>eget</a:t>
            </a:r>
            <a:r>
              <a:rPr lang="en-US" sz="2000"/>
              <a:t>. Vitae </a:t>
            </a:r>
            <a:r>
              <a:rPr lang="en-US" sz="2000" err="1"/>
              <a:t>proin</a:t>
            </a:r>
            <a:r>
              <a:rPr lang="en-US" sz="2000"/>
              <a:t> </a:t>
            </a:r>
            <a:r>
              <a:rPr lang="en-US" sz="2000" err="1"/>
              <a:t>sagittis</a:t>
            </a:r>
            <a:r>
              <a:rPr lang="en-US" sz="2000"/>
              <a:t> </a:t>
            </a:r>
            <a:r>
              <a:rPr lang="en-US" sz="2000" err="1"/>
              <a:t>nisl</a:t>
            </a:r>
            <a:r>
              <a:rPr lang="en-US" sz="2000"/>
              <a:t> </a:t>
            </a:r>
            <a:r>
              <a:rPr lang="en-US" sz="2000" err="1"/>
              <a:t>rhoncus</a:t>
            </a:r>
            <a:r>
              <a:rPr lang="en-US" sz="2000"/>
              <a:t> </a:t>
            </a:r>
            <a:r>
              <a:rPr lang="en-US" sz="2000" err="1"/>
              <a:t>mattis</a:t>
            </a:r>
            <a:r>
              <a:rPr lang="en-US" sz="2000"/>
              <a:t> </a:t>
            </a:r>
            <a:r>
              <a:rPr lang="en-US" sz="2000" err="1"/>
              <a:t>rhoncus</a:t>
            </a:r>
            <a:r>
              <a:rPr lang="en-US" sz="2000"/>
              <a:t> </a:t>
            </a:r>
            <a:r>
              <a:rPr lang="en-US" sz="2000" err="1"/>
              <a:t>urna</a:t>
            </a:r>
            <a:r>
              <a:rPr lang="en-US" sz="2000"/>
              <a:t> </a:t>
            </a:r>
            <a:r>
              <a:rPr lang="en-US" sz="2000" err="1"/>
              <a:t>neque</a:t>
            </a:r>
            <a:r>
              <a:rPr lang="en-US" sz="2000"/>
              <a:t>. Mi </a:t>
            </a:r>
            <a:r>
              <a:rPr lang="en-US" sz="2000" err="1"/>
              <a:t>eget</a:t>
            </a:r>
            <a:r>
              <a:rPr lang="en-US" sz="2000"/>
              <a:t> </a:t>
            </a:r>
            <a:r>
              <a:rPr lang="en-US" sz="2000" err="1"/>
              <a:t>mauris</a:t>
            </a:r>
            <a:r>
              <a:rPr lang="en-US" sz="2000"/>
              <a:t> pharetra et. Ut </a:t>
            </a:r>
            <a:r>
              <a:rPr lang="en-US" sz="2000" err="1"/>
              <a:t>faucibus</a:t>
            </a:r>
            <a:r>
              <a:rPr lang="en-US" sz="2000"/>
              <a:t> pulvinar </a:t>
            </a:r>
            <a:r>
              <a:rPr lang="en-US" sz="2000" err="1"/>
              <a:t>elementum</a:t>
            </a:r>
            <a:r>
              <a:rPr lang="en-US" sz="2000"/>
              <a:t> integer </a:t>
            </a:r>
            <a:r>
              <a:rPr lang="en-US" sz="2000" err="1"/>
              <a:t>enim</a:t>
            </a:r>
            <a:r>
              <a:rPr lang="en-US" sz="2000"/>
              <a:t> </a:t>
            </a:r>
            <a:r>
              <a:rPr lang="en-US" sz="2000" err="1"/>
              <a:t>neque</a:t>
            </a:r>
            <a:r>
              <a:rPr lang="en-US" sz="2000"/>
              <a:t>. </a:t>
            </a:r>
          </a:p>
        </p:txBody>
      </p:sp>
      <p:sp>
        <p:nvSpPr>
          <p:cNvPr id="14" name="TextBox 13">
            <a:extLst>
              <a:ext uri="{FF2B5EF4-FFF2-40B4-BE49-F238E27FC236}">
                <a16:creationId xmlns:a16="http://schemas.microsoft.com/office/drawing/2014/main" id="{79EA4F4F-2B32-4709-9AA6-BCA874F6E435}"/>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5" name="Freeform 5">
            <a:extLst>
              <a:ext uri="{FF2B5EF4-FFF2-40B4-BE49-F238E27FC236}">
                <a16:creationId xmlns:a16="http://schemas.microsoft.com/office/drawing/2014/main" id="{835ADEF9-B077-41BF-8CF0-A8967F7CC3C2}"/>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8" name="Group 17">
            <a:extLst>
              <a:ext uri="{FF2B5EF4-FFF2-40B4-BE49-F238E27FC236}">
                <a16:creationId xmlns:a16="http://schemas.microsoft.com/office/drawing/2014/main" id="{0BACA35E-1245-4A8F-8E3C-E239BCC90C7D}"/>
              </a:ext>
            </a:extLst>
          </p:cNvPr>
          <p:cNvGrpSpPr/>
          <p:nvPr userDrawn="1"/>
        </p:nvGrpSpPr>
        <p:grpSpPr>
          <a:xfrm>
            <a:off x="-22860" y="6569823"/>
            <a:ext cx="2766060" cy="138337"/>
            <a:chOff x="-22860" y="6595827"/>
            <a:chExt cx="2766060" cy="138337"/>
          </a:xfrm>
        </p:grpSpPr>
        <p:sp>
          <p:nvSpPr>
            <p:cNvPr id="19" name="Footer Placeholder 3">
              <a:extLst>
                <a:ext uri="{FF2B5EF4-FFF2-40B4-BE49-F238E27FC236}">
                  <a16:creationId xmlns:a16="http://schemas.microsoft.com/office/drawing/2014/main" id="{C546CCAF-1A63-493D-B010-A266ACF02CFA}"/>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a:extLst>
                <a:ext uri="{FF2B5EF4-FFF2-40B4-BE49-F238E27FC236}">
                  <a16:creationId xmlns:a16="http://schemas.microsoft.com/office/drawing/2014/main" id="{A6A4F38F-1598-4A9D-8CA6-267FC1DDE3F1}"/>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a:extLst>
                <a:ext uri="{FF2B5EF4-FFF2-40B4-BE49-F238E27FC236}">
                  <a16:creationId xmlns:a16="http://schemas.microsoft.com/office/drawing/2014/main" id="{62E864EA-7EEE-4E26-925F-BC8B075E6199}"/>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31" name="TextBox 24">
              <a:extLst>
                <a:ext uri="{FF2B5EF4-FFF2-40B4-BE49-F238E27FC236}">
                  <a16:creationId xmlns:a16="http://schemas.microsoft.com/office/drawing/2014/main" id="{6E05ABD0-C03A-4E33-96B3-97345552C3EA}"/>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32" name="Footer Placeholder 3">
              <a:extLst>
                <a:ext uri="{FF2B5EF4-FFF2-40B4-BE49-F238E27FC236}">
                  <a16:creationId xmlns:a16="http://schemas.microsoft.com/office/drawing/2014/main" id="{A826DE7E-05A6-4D67-B72D-8A6BC4EF4FDB}"/>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806370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Gradient_Color_Block_Mesh_2">
    <p:spTree>
      <p:nvGrpSpPr>
        <p:cNvPr id="1" name=""/>
        <p:cNvGrpSpPr/>
        <p:nvPr/>
      </p:nvGrpSpPr>
      <p:grpSpPr>
        <a:xfrm>
          <a:off x="0" y="0"/>
          <a:ext cx="0" cy="0"/>
          <a:chOff x="0" y="0"/>
          <a:chExt cx="0" cy="0"/>
        </a:xfrm>
      </p:grpSpPr>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1" name="Rectangle 40">
            <a:extLst>
              <a:ext uri="{FF2B5EF4-FFF2-40B4-BE49-F238E27FC236}">
                <a16:creationId xmlns:a16="http://schemas.microsoft.com/office/drawing/2014/main" id="{B34349EE-095D-4F41-A12A-9F3D57FC2C79}"/>
              </a:ext>
            </a:extLst>
          </p:cNvPr>
          <p:cNvSpPr/>
          <p:nvPr userDrawn="1"/>
        </p:nvSpPr>
        <p:spPr>
          <a:xfrm>
            <a:off x="8132064" y="0"/>
            <a:ext cx="4059936" cy="6871523"/>
          </a:xfrm>
          <a:prstGeom prst="rect">
            <a:avLst/>
          </a:prstGeom>
          <a:gradFill>
            <a:gsLst>
              <a:gs pos="100000">
                <a:schemeClr val="accent3"/>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9" name="Title 1">
            <a:extLst>
              <a:ext uri="{FF2B5EF4-FFF2-40B4-BE49-F238E27FC236}">
                <a16:creationId xmlns:a16="http://schemas.microsoft.com/office/drawing/2014/main" id="{03CA6A73-5884-C241-9B9D-891E265D656D}"/>
              </a:ext>
            </a:extLst>
          </p:cNvPr>
          <p:cNvSpPr>
            <a:spLocks noGrp="1"/>
          </p:cNvSpPr>
          <p:nvPr>
            <p:ph type="title"/>
          </p:nvPr>
        </p:nvSpPr>
        <p:spPr>
          <a:xfrm>
            <a:off x="379413" y="381000"/>
            <a:ext cx="7491842" cy="822960"/>
          </a:xfrm>
        </p:spPr>
        <p:txBody>
          <a:bodyPr rIns="0"/>
          <a:lstStyle/>
          <a:p>
            <a:r>
              <a:rPr lang="en-US"/>
              <a:t>Click to edit Master title style</a:t>
            </a:r>
            <a:endParaRPr lang="en-GB"/>
          </a:p>
        </p:txBody>
      </p:sp>
      <p:sp>
        <p:nvSpPr>
          <p:cNvPr id="8" name="Text Placeholder 2">
            <a:extLst>
              <a:ext uri="{FF2B5EF4-FFF2-40B4-BE49-F238E27FC236}">
                <a16:creationId xmlns:a16="http://schemas.microsoft.com/office/drawing/2014/main" id="{1CE9659E-4F37-7E49-A4ED-B95170C77DBB}"/>
              </a:ext>
            </a:extLst>
          </p:cNvPr>
          <p:cNvSpPr>
            <a:spLocks noGrp="1"/>
          </p:cNvSpPr>
          <p:nvPr>
            <p:ph type="body" sz="quarter" idx="11" hasCustomPrompt="1"/>
          </p:nvPr>
        </p:nvSpPr>
        <p:spPr>
          <a:xfrm>
            <a:off x="379413" y="1557338"/>
            <a:ext cx="7145337" cy="4691062"/>
          </a:xfrm>
        </p:spPr>
        <p:txBody>
          <a:bodyPr/>
          <a:lstStyle>
            <a:lvl1pPr>
              <a:defRPr sz="1800"/>
            </a:lvl1pPr>
          </a:lstStyle>
          <a:p>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sed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dolore magna </a:t>
            </a:r>
            <a:r>
              <a:rPr lang="en-US" sz="2000" err="1"/>
              <a:t>aliqua</a:t>
            </a:r>
            <a:r>
              <a:rPr lang="en-US" sz="2000"/>
              <a:t>. </a:t>
            </a:r>
            <a:r>
              <a:rPr lang="en-US" sz="2000" err="1"/>
              <a:t>Tincidunt</a:t>
            </a:r>
            <a:r>
              <a:rPr lang="en-US" sz="2000"/>
              <a:t> </a:t>
            </a:r>
            <a:r>
              <a:rPr lang="en-US" sz="2000" err="1"/>
              <a:t>nunc</a:t>
            </a:r>
            <a:r>
              <a:rPr lang="en-US" sz="2000"/>
              <a:t> pulvinar </a:t>
            </a:r>
            <a:r>
              <a:rPr lang="en-US" sz="2000" err="1"/>
              <a:t>sapien</a:t>
            </a:r>
            <a:r>
              <a:rPr lang="en-US" sz="2000"/>
              <a:t> et ligula </a:t>
            </a:r>
            <a:r>
              <a:rPr lang="en-US" sz="2000" err="1"/>
              <a:t>ullamcorper</a:t>
            </a:r>
            <a:r>
              <a:rPr lang="en-US" sz="2000"/>
              <a:t>. </a:t>
            </a:r>
            <a:r>
              <a:rPr lang="en-US" sz="2000" err="1"/>
              <a:t>Nec</a:t>
            </a:r>
            <a:r>
              <a:rPr lang="en-US" sz="2000"/>
              <a:t> </a:t>
            </a:r>
            <a:r>
              <a:rPr lang="en-US" sz="2000" err="1"/>
              <a:t>feugiat</a:t>
            </a:r>
            <a:r>
              <a:rPr lang="en-US" sz="2000"/>
              <a:t> </a:t>
            </a:r>
            <a:r>
              <a:rPr lang="en-US" sz="2000" err="1"/>
              <a:t>nisl</a:t>
            </a:r>
            <a:r>
              <a:rPr lang="en-US" sz="2000"/>
              <a:t> </a:t>
            </a:r>
            <a:r>
              <a:rPr lang="en-US" sz="2000" err="1"/>
              <a:t>pretium</a:t>
            </a:r>
            <a:r>
              <a:rPr lang="en-US" sz="2000"/>
              <a:t> </a:t>
            </a:r>
            <a:r>
              <a:rPr lang="en-US" sz="2000" err="1"/>
              <a:t>fusce</a:t>
            </a:r>
            <a:r>
              <a:rPr lang="en-US" sz="2000"/>
              <a:t> id </a:t>
            </a:r>
            <a:r>
              <a:rPr lang="en-US" sz="2000" err="1"/>
              <a:t>velit</a:t>
            </a:r>
            <a:r>
              <a:rPr lang="en-US" sz="2000"/>
              <a:t> </a:t>
            </a:r>
            <a:r>
              <a:rPr lang="en-US" sz="2000" err="1"/>
              <a:t>ut</a:t>
            </a:r>
            <a:r>
              <a:rPr lang="en-US" sz="2000"/>
              <a:t> </a:t>
            </a:r>
            <a:r>
              <a:rPr lang="en-US" sz="2000" err="1"/>
              <a:t>tortor</a:t>
            </a:r>
            <a:r>
              <a:rPr lang="en-US" sz="2000"/>
              <a:t>. Ipsum </a:t>
            </a:r>
            <a:r>
              <a:rPr lang="en-US" sz="2000" err="1"/>
              <a:t>suspendisse</a:t>
            </a:r>
            <a:r>
              <a:rPr lang="en-US" sz="2000"/>
              <a:t> </a:t>
            </a:r>
            <a:r>
              <a:rPr lang="en-US" sz="2000" err="1"/>
              <a:t>ultrices</a:t>
            </a:r>
            <a:r>
              <a:rPr lang="en-US" sz="2000"/>
              <a:t> gravida dictum </a:t>
            </a:r>
            <a:r>
              <a:rPr lang="en-US" sz="2000" err="1"/>
              <a:t>fusce</a:t>
            </a:r>
            <a:r>
              <a:rPr lang="en-US" sz="2000"/>
              <a:t> </a:t>
            </a:r>
            <a:r>
              <a:rPr lang="en-US" sz="2000" err="1"/>
              <a:t>ut</a:t>
            </a:r>
            <a:r>
              <a:rPr lang="en-US" sz="2000"/>
              <a:t> </a:t>
            </a:r>
            <a:r>
              <a:rPr lang="en-US" sz="2000" err="1"/>
              <a:t>placerat</a:t>
            </a:r>
            <a:r>
              <a:rPr lang="en-US" sz="2000"/>
              <a:t> </a:t>
            </a:r>
            <a:r>
              <a:rPr lang="en-US" sz="2000" err="1"/>
              <a:t>orci</a:t>
            </a:r>
            <a:r>
              <a:rPr lang="en-US" sz="2000"/>
              <a:t>. Pharetra sit </a:t>
            </a:r>
            <a:r>
              <a:rPr lang="en-US" sz="2000" err="1"/>
              <a:t>amet</a:t>
            </a:r>
            <a:r>
              <a:rPr lang="en-US" sz="2000"/>
              <a:t> </a:t>
            </a:r>
            <a:r>
              <a:rPr lang="en-US" sz="2000" err="1"/>
              <a:t>aliquam</a:t>
            </a:r>
            <a:r>
              <a:rPr lang="en-US" sz="2000"/>
              <a:t> id diam </a:t>
            </a:r>
            <a:r>
              <a:rPr lang="en-US" sz="2000" err="1"/>
              <a:t>maecenas</a:t>
            </a:r>
            <a:r>
              <a:rPr lang="en-US" sz="2000"/>
              <a:t> </a:t>
            </a:r>
            <a:r>
              <a:rPr lang="en-US" sz="2000" err="1"/>
              <a:t>ultricies</a:t>
            </a:r>
            <a:r>
              <a:rPr lang="en-US" sz="2000"/>
              <a:t> mi </a:t>
            </a:r>
            <a:r>
              <a:rPr lang="en-US" sz="2000" err="1"/>
              <a:t>eget</a:t>
            </a:r>
            <a:r>
              <a:rPr lang="en-US" sz="2000"/>
              <a:t>. Vitae </a:t>
            </a:r>
            <a:r>
              <a:rPr lang="en-US" sz="2000" err="1"/>
              <a:t>proin</a:t>
            </a:r>
            <a:r>
              <a:rPr lang="en-US" sz="2000"/>
              <a:t> </a:t>
            </a:r>
            <a:r>
              <a:rPr lang="en-US" sz="2000" err="1"/>
              <a:t>sagittis</a:t>
            </a:r>
            <a:r>
              <a:rPr lang="en-US" sz="2000"/>
              <a:t> </a:t>
            </a:r>
            <a:r>
              <a:rPr lang="en-US" sz="2000" err="1"/>
              <a:t>nisl</a:t>
            </a:r>
            <a:r>
              <a:rPr lang="en-US" sz="2000"/>
              <a:t> </a:t>
            </a:r>
            <a:r>
              <a:rPr lang="en-US" sz="2000" err="1"/>
              <a:t>rhoncus</a:t>
            </a:r>
            <a:r>
              <a:rPr lang="en-US" sz="2000"/>
              <a:t> </a:t>
            </a:r>
            <a:r>
              <a:rPr lang="en-US" sz="2000" err="1"/>
              <a:t>mattis</a:t>
            </a:r>
            <a:r>
              <a:rPr lang="en-US" sz="2000"/>
              <a:t> </a:t>
            </a:r>
            <a:r>
              <a:rPr lang="en-US" sz="2000" err="1"/>
              <a:t>rhoncus</a:t>
            </a:r>
            <a:r>
              <a:rPr lang="en-US" sz="2000"/>
              <a:t> </a:t>
            </a:r>
            <a:r>
              <a:rPr lang="en-US" sz="2000" err="1"/>
              <a:t>urna</a:t>
            </a:r>
            <a:r>
              <a:rPr lang="en-US" sz="2000"/>
              <a:t> </a:t>
            </a:r>
            <a:r>
              <a:rPr lang="en-US" sz="2000" err="1"/>
              <a:t>neque</a:t>
            </a:r>
            <a:r>
              <a:rPr lang="en-US" sz="2000"/>
              <a:t>. Mi </a:t>
            </a:r>
            <a:r>
              <a:rPr lang="en-US" sz="2000" err="1"/>
              <a:t>eget</a:t>
            </a:r>
            <a:r>
              <a:rPr lang="en-US" sz="2000"/>
              <a:t> </a:t>
            </a:r>
            <a:r>
              <a:rPr lang="en-US" sz="2000" err="1"/>
              <a:t>mauris</a:t>
            </a:r>
            <a:r>
              <a:rPr lang="en-US" sz="2000"/>
              <a:t> pharetra et. Ut </a:t>
            </a:r>
            <a:r>
              <a:rPr lang="en-US" sz="2000" err="1"/>
              <a:t>faucibus</a:t>
            </a:r>
            <a:r>
              <a:rPr lang="en-US" sz="2000"/>
              <a:t> pulvinar </a:t>
            </a:r>
            <a:r>
              <a:rPr lang="en-US" sz="2000" err="1"/>
              <a:t>elementum</a:t>
            </a:r>
            <a:r>
              <a:rPr lang="en-US" sz="2000"/>
              <a:t> integer </a:t>
            </a:r>
            <a:r>
              <a:rPr lang="en-US" sz="2000" err="1"/>
              <a:t>enim</a:t>
            </a:r>
            <a:r>
              <a:rPr lang="en-US" sz="2000"/>
              <a:t> </a:t>
            </a:r>
            <a:r>
              <a:rPr lang="en-US" sz="2000" err="1"/>
              <a:t>neque</a:t>
            </a:r>
            <a:r>
              <a:rPr lang="en-US" sz="2000"/>
              <a:t>. </a:t>
            </a:r>
          </a:p>
        </p:txBody>
      </p:sp>
      <p:pic>
        <p:nvPicPr>
          <p:cNvPr id="13" name="Graphic 12">
            <a:extLst>
              <a:ext uri="{FF2B5EF4-FFF2-40B4-BE49-F238E27FC236}">
                <a16:creationId xmlns:a16="http://schemas.microsoft.com/office/drawing/2014/main" id="{E2573D53-395C-3147-8FCC-58BFBF75056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132064" y="13523"/>
            <a:ext cx="4059936" cy="6858000"/>
          </a:xfrm>
          <a:prstGeom prst="rect">
            <a:avLst/>
          </a:prstGeom>
        </p:spPr>
      </p:pic>
      <p:sp>
        <p:nvSpPr>
          <p:cNvPr id="47" name="Text Placeholder 45">
            <a:extLst>
              <a:ext uri="{FF2B5EF4-FFF2-40B4-BE49-F238E27FC236}">
                <a16:creationId xmlns:a16="http://schemas.microsoft.com/office/drawing/2014/main" id="{FB9BB99E-0EE0-DA49-8096-DEC2AA0FC1EB}"/>
              </a:ext>
            </a:extLst>
          </p:cNvPr>
          <p:cNvSpPr>
            <a:spLocks noGrp="1"/>
          </p:cNvSpPr>
          <p:nvPr>
            <p:ph type="body" sz="quarter" idx="10" hasCustomPrompt="1"/>
          </p:nvPr>
        </p:nvSpPr>
        <p:spPr>
          <a:xfrm>
            <a:off x="8514506" y="1649072"/>
            <a:ext cx="3295052" cy="2995994"/>
          </a:xfrm>
        </p:spPr>
        <p:txBody>
          <a:bodyPr/>
          <a:lstStyle>
            <a:lvl1pPr>
              <a:defRPr sz="1600" b="0" i="0">
                <a:solidFill>
                  <a:schemeClr val="bg1"/>
                </a:solidFill>
                <a:latin typeface="3M Circular TT Book" panose="020B0604020101020102" pitchFamily="34" charset="77"/>
                <a:cs typeface="3M Circular TT Book" panose="020B0604020101020102"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14" name="TextBox 13">
            <a:extLst>
              <a:ext uri="{FF2B5EF4-FFF2-40B4-BE49-F238E27FC236}">
                <a16:creationId xmlns:a16="http://schemas.microsoft.com/office/drawing/2014/main" id="{12655F80-BED0-474B-97AE-C486624F02E2}"/>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5" name="Freeform 5">
            <a:extLst>
              <a:ext uri="{FF2B5EF4-FFF2-40B4-BE49-F238E27FC236}">
                <a16:creationId xmlns:a16="http://schemas.microsoft.com/office/drawing/2014/main" id="{D5DC9E90-FD0C-4703-9AF1-EAAE97122760}"/>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8" name="Group 17">
            <a:extLst>
              <a:ext uri="{FF2B5EF4-FFF2-40B4-BE49-F238E27FC236}">
                <a16:creationId xmlns:a16="http://schemas.microsoft.com/office/drawing/2014/main" id="{5C9428AC-CA43-45BE-B001-D9EE8F330BCA}"/>
              </a:ext>
            </a:extLst>
          </p:cNvPr>
          <p:cNvGrpSpPr/>
          <p:nvPr userDrawn="1"/>
        </p:nvGrpSpPr>
        <p:grpSpPr>
          <a:xfrm>
            <a:off x="-22860" y="6569823"/>
            <a:ext cx="2766060" cy="138337"/>
            <a:chOff x="-22860" y="6595827"/>
            <a:chExt cx="2766060" cy="138337"/>
          </a:xfrm>
        </p:grpSpPr>
        <p:sp>
          <p:nvSpPr>
            <p:cNvPr id="19" name="Footer Placeholder 3">
              <a:extLst>
                <a:ext uri="{FF2B5EF4-FFF2-40B4-BE49-F238E27FC236}">
                  <a16:creationId xmlns:a16="http://schemas.microsoft.com/office/drawing/2014/main" id="{79E526A7-8629-44F2-AC52-4C7E9C9629D2}"/>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a:extLst>
                <a:ext uri="{FF2B5EF4-FFF2-40B4-BE49-F238E27FC236}">
                  <a16:creationId xmlns:a16="http://schemas.microsoft.com/office/drawing/2014/main" id="{4DD6A61F-3AA4-4F5B-A233-C15CA0AC88CD}"/>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a:extLst>
                <a:ext uri="{FF2B5EF4-FFF2-40B4-BE49-F238E27FC236}">
                  <a16:creationId xmlns:a16="http://schemas.microsoft.com/office/drawing/2014/main" id="{76727C73-9392-4765-9FC4-024D9B03973B}"/>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31" name="TextBox 24">
              <a:extLst>
                <a:ext uri="{FF2B5EF4-FFF2-40B4-BE49-F238E27FC236}">
                  <a16:creationId xmlns:a16="http://schemas.microsoft.com/office/drawing/2014/main" id="{F760CB5E-D585-4F5B-854E-29F83716555F}"/>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32" name="Footer Placeholder 3">
              <a:extLst>
                <a:ext uri="{FF2B5EF4-FFF2-40B4-BE49-F238E27FC236}">
                  <a16:creationId xmlns:a16="http://schemas.microsoft.com/office/drawing/2014/main" id="{510B5251-3806-4867-BAE1-7BD248EF431D}"/>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1979787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dient_Color_Block_1">
    <p:spTree>
      <p:nvGrpSpPr>
        <p:cNvPr id="1" name=""/>
        <p:cNvGrpSpPr/>
        <p:nvPr/>
      </p:nvGrpSpPr>
      <p:grpSpPr>
        <a:xfrm>
          <a:off x="0" y="0"/>
          <a:ext cx="0" cy="0"/>
          <a:chOff x="0" y="0"/>
          <a:chExt cx="0" cy="0"/>
        </a:xfrm>
      </p:grpSpPr>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1" name="Rectangle 40">
            <a:extLst>
              <a:ext uri="{FF2B5EF4-FFF2-40B4-BE49-F238E27FC236}">
                <a16:creationId xmlns:a16="http://schemas.microsoft.com/office/drawing/2014/main" id="{B34349EE-095D-4F41-A12A-9F3D57FC2C79}"/>
              </a:ext>
            </a:extLst>
          </p:cNvPr>
          <p:cNvSpPr/>
          <p:nvPr userDrawn="1"/>
        </p:nvSpPr>
        <p:spPr>
          <a:xfrm>
            <a:off x="8132064" y="0"/>
            <a:ext cx="4059936" cy="6871523"/>
          </a:xfrm>
          <a:prstGeom prst="rect">
            <a:avLst/>
          </a:prstGeom>
          <a:gradFill>
            <a:gsLst>
              <a:gs pos="100000">
                <a:schemeClr val="accent2"/>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7" name="Text Placeholder 45">
            <a:extLst>
              <a:ext uri="{FF2B5EF4-FFF2-40B4-BE49-F238E27FC236}">
                <a16:creationId xmlns:a16="http://schemas.microsoft.com/office/drawing/2014/main" id="{FB9BB99E-0EE0-DA49-8096-DEC2AA0FC1EB}"/>
              </a:ext>
            </a:extLst>
          </p:cNvPr>
          <p:cNvSpPr>
            <a:spLocks noGrp="1"/>
          </p:cNvSpPr>
          <p:nvPr>
            <p:ph type="body" sz="quarter" idx="10" hasCustomPrompt="1"/>
          </p:nvPr>
        </p:nvSpPr>
        <p:spPr>
          <a:xfrm>
            <a:off x="8514506" y="1649072"/>
            <a:ext cx="3295052" cy="2995994"/>
          </a:xfrm>
        </p:spPr>
        <p:txBody>
          <a:bodyPr/>
          <a:lstStyle>
            <a:lvl1pPr>
              <a:defRPr sz="1600" b="0" i="0">
                <a:solidFill>
                  <a:schemeClr val="bg1"/>
                </a:solidFill>
                <a:latin typeface="3M Circular TT Book" panose="020B0604020101020102" pitchFamily="34" charset="77"/>
                <a:cs typeface="3M Circular TT Book" panose="020B0604020101020102"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9" name="Title 1">
            <a:extLst>
              <a:ext uri="{FF2B5EF4-FFF2-40B4-BE49-F238E27FC236}">
                <a16:creationId xmlns:a16="http://schemas.microsoft.com/office/drawing/2014/main" id="{03CA6A73-5884-C241-9B9D-891E265D656D}"/>
              </a:ext>
            </a:extLst>
          </p:cNvPr>
          <p:cNvSpPr>
            <a:spLocks noGrp="1"/>
          </p:cNvSpPr>
          <p:nvPr>
            <p:ph type="title"/>
          </p:nvPr>
        </p:nvSpPr>
        <p:spPr>
          <a:xfrm>
            <a:off x="379413" y="381000"/>
            <a:ext cx="7491842" cy="822960"/>
          </a:xfrm>
        </p:spPr>
        <p:txBody>
          <a:bodyPr rIns="0"/>
          <a:lstStyle/>
          <a:p>
            <a:r>
              <a:rPr lang="en-US"/>
              <a:t>Click to edit Master title style</a:t>
            </a:r>
            <a:endParaRPr lang="en-GB"/>
          </a:p>
        </p:txBody>
      </p:sp>
      <p:sp>
        <p:nvSpPr>
          <p:cNvPr id="10" name="Text Placeholder 2">
            <a:extLst>
              <a:ext uri="{FF2B5EF4-FFF2-40B4-BE49-F238E27FC236}">
                <a16:creationId xmlns:a16="http://schemas.microsoft.com/office/drawing/2014/main" id="{70246F82-4DFB-0B4E-8300-43707EA96E11}"/>
              </a:ext>
            </a:extLst>
          </p:cNvPr>
          <p:cNvSpPr>
            <a:spLocks noGrp="1"/>
          </p:cNvSpPr>
          <p:nvPr>
            <p:ph type="body" sz="quarter" idx="11" hasCustomPrompt="1"/>
          </p:nvPr>
        </p:nvSpPr>
        <p:spPr>
          <a:xfrm>
            <a:off x="379413" y="1557338"/>
            <a:ext cx="7145337" cy="4691062"/>
          </a:xfrm>
        </p:spPr>
        <p:txBody>
          <a:bodyPr/>
          <a:lstStyle>
            <a:lvl1pPr>
              <a:defRPr sz="1800"/>
            </a:lvl1pPr>
          </a:lstStyle>
          <a:p>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sed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dolore magna </a:t>
            </a:r>
            <a:r>
              <a:rPr lang="en-US" sz="2000" err="1"/>
              <a:t>aliqua</a:t>
            </a:r>
            <a:r>
              <a:rPr lang="en-US" sz="2000"/>
              <a:t>. </a:t>
            </a:r>
            <a:r>
              <a:rPr lang="en-US" sz="2000" err="1"/>
              <a:t>Tincidunt</a:t>
            </a:r>
            <a:r>
              <a:rPr lang="en-US" sz="2000"/>
              <a:t> </a:t>
            </a:r>
            <a:r>
              <a:rPr lang="en-US" sz="2000" err="1"/>
              <a:t>nunc</a:t>
            </a:r>
            <a:r>
              <a:rPr lang="en-US" sz="2000"/>
              <a:t> pulvinar </a:t>
            </a:r>
            <a:r>
              <a:rPr lang="en-US" sz="2000" err="1"/>
              <a:t>sapien</a:t>
            </a:r>
            <a:r>
              <a:rPr lang="en-US" sz="2000"/>
              <a:t> et ligula </a:t>
            </a:r>
            <a:r>
              <a:rPr lang="en-US" sz="2000" err="1"/>
              <a:t>ullamcorper</a:t>
            </a:r>
            <a:r>
              <a:rPr lang="en-US" sz="2000"/>
              <a:t>. </a:t>
            </a:r>
            <a:r>
              <a:rPr lang="en-US" sz="2000" err="1"/>
              <a:t>Nec</a:t>
            </a:r>
            <a:r>
              <a:rPr lang="en-US" sz="2000"/>
              <a:t> </a:t>
            </a:r>
            <a:r>
              <a:rPr lang="en-US" sz="2000" err="1"/>
              <a:t>feugiat</a:t>
            </a:r>
            <a:r>
              <a:rPr lang="en-US" sz="2000"/>
              <a:t> </a:t>
            </a:r>
            <a:r>
              <a:rPr lang="en-US" sz="2000" err="1"/>
              <a:t>nisl</a:t>
            </a:r>
            <a:r>
              <a:rPr lang="en-US" sz="2000"/>
              <a:t> </a:t>
            </a:r>
            <a:r>
              <a:rPr lang="en-US" sz="2000" err="1"/>
              <a:t>pretium</a:t>
            </a:r>
            <a:r>
              <a:rPr lang="en-US" sz="2000"/>
              <a:t> </a:t>
            </a:r>
            <a:r>
              <a:rPr lang="en-US" sz="2000" err="1"/>
              <a:t>fusce</a:t>
            </a:r>
            <a:r>
              <a:rPr lang="en-US" sz="2000"/>
              <a:t> id </a:t>
            </a:r>
            <a:r>
              <a:rPr lang="en-US" sz="2000" err="1"/>
              <a:t>velit</a:t>
            </a:r>
            <a:r>
              <a:rPr lang="en-US" sz="2000"/>
              <a:t> </a:t>
            </a:r>
            <a:r>
              <a:rPr lang="en-US" sz="2000" err="1"/>
              <a:t>ut</a:t>
            </a:r>
            <a:r>
              <a:rPr lang="en-US" sz="2000"/>
              <a:t> </a:t>
            </a:r>
            <a:r>
              <a:rPr lang="en-US" sz="2000" err="1"/>
              <a:t>tortor</a:t>
            </a:r>
            <a:r>
              <a:rPr lang="en-US" sz="2000"/>
              <a:t>. Ipsum </a:t>
            </a:r>
            <a:r>
              <a:rPr lang="en-US" sz="2000" err="1"/>
              <a:t>suspendisse</a:t>
            </a:r>
            <a:r>
              <a:rPr lang="en-US" sz="2000"/>
              <a:t> </a:t>
            </a:r>
            <a:r>
              <a:rPr lang="en-US" sz="2000" err="1"/>
              <a:t>ultrices</a:t>
            </a:r>
            <a:r>
              <a:rPr lang="en-US" sz="2000"/>
              <a:t> gravida dictum </a:t>
            </a:r>
            <a:r>
              <a:rPr lang="en-US" sz="2000" err="1"/>
              <a:t>fusce</a:t>
            </a:r>
            <a:r>
              <a:rPr lang="en-US" sz="2000"/>
              <a:t> </a:t>
            </a:r>
            <a:r>
              <a:rPr lang="en-US" sz="2000" err="1"/>
              <a:t>ut</a:t>
            </a:r>
            <a:r>
              <a:rPr lang="en-US" sz="2000"/>
              <a:t> </a:t>
            </a:r>
            <a:r>
              <a:rPr lang="en-US" sz="2000" err="1"/>
              <a:t>placerat</a:t>
            </a:r>
            <a:r>
              <a:rPr lang="en-US" sz="2000"/>
              <a:t> </a:t>
            </a:r>
            <a:r>
              <a:rPr lang="en-US" sz="2000" err="1"/>
              <a:t>orci</a:t>
            </a:r>
            <a:r>
              <a:rPr lang="en-US" sz="2000"/>
              <a:t>. Pharetra sit </a:t>
            </a:r>
            <a:r>
              <a:rPr lang="en-US" sz="2000" err="1"/>
              <a:t>amet</a:t>
            </a:r>
            <a:r>
              <a:rPr lang="en-US" sz="2000"/>
              <a:t> </a:t>
            </a:r>
            <a:r>
              <a:rPr lang="en-US" sz="2000" err="1"/>
              <a:t>aliquam</a:t>
            </a:r>
            <a:r>
              <a:rPr lang="en-US" sz="2000"/>
              <a:t> id diam </a:t>
            </a:r>
            <a:r>
              <a:rPr lang="en-US" sz="2000" err="1"/>
              <a:t>maecenas</a:t>
            </a:r>
            <a:r>
              <a:rPr lang="en-US" sz="2000"/>
              <a:t> </a:t>
            </a:r>
            <a:r>
              <a:rPr lang="en-US" sz="2000" err="1"/>
              <a:t>ultricies</a:t>
            </a:r>
            <a:r>
              <a:rPr lang="en-US" sz="2000"/>
              <a:t> mi </a:t>
            </a:r>
            <a:r>
              <a:rPr lang="en-US" sz="2000" err="1"/>
              <a:t>eget</a:t>
            </a:r>
            <a:r>
              <a:rPr lang="en-US" sz="2000"/>
              <a:t>. Vitae </a:t>
            </a:r>
            <a:r>
              <a:rPr lang="en-US" sz="2000" err="1"/>
              <a:t>proin</a:t>
            </a:r>
            <a:r>
              <a:rPr lang="en-US" sz="2000"/>
              <a:t> </a:t>
            </a:r>
            <a:r>
              <a:rPr lang="en-US" sz="2000" err="1"/>
              <a:t>sagittis</a:t>
            </a:r>
            <a:r>
              <a:rPr lang="en-US" sz="2000"/>
              <a:t> </a:t>
            </a:r>
            <a:r>
              <a:rPr lang="en-US" sz="2000" err="1"/>
              <a:t>nisl</a:t>
            </a:r>
            <a:r>
              <a:rPr lang="en-US" sz="2000"/>
              <a:t> </a:t>
            </a:r>
            <a:r>
              <a:rPr lang="en-US" sz="2000" err="1"/>
              <a:t>rhoncus</a:t>
            </a:r>
            <a:r>
              <a:rPr lang="en-US" sz="2000"/>
              <a:t> </a:t>
            </a:r>
            <a:r>
              <a:rPr lang="en-US" sz="2000" err="1"/>
              <a:t>mattis</a:t>
            </a:r>
            <a:r>
              <a:rPr lang="en-US" sz="2000"/>
              <a:t> </a:t>
            </a:r>
            <a:r>
              <a:rPr lang="en-US" sz="2000" err="1"/>
              <a:t>rhoncus</a:t>
            </a:r>
            <a:r>
              <a:rPr lang="en-US" sz="2000"/>
              <a:t> </a:t>
            </a:r>
            <a:r>
              <a:rPr lang="en-US" sz="2000" err="1"/>
              <a:t>urna</a:t>
            </a:r>
            <a:r>
              <a:rPr lang="en-US" sz="2000"/>
              <a:t> </a:t>
            </a:r>
            <a:r>
              <a:rPr lang="en-US" sz="2000" err="1"/>
              <a:t>neque</a:t>
            </a:r>
            <a:r>
              <a:rPr lang="en-US" sz="2000"/>
              <a:t>. Mi </a:t>
            </a:r>
            <a:r>
              <a:rPr lang="en-US" sz="2000" err="1"/>
              <a:t>eget</a:t>
            </a:r>
            <a:r>
              <a:rPr lang="en-US" sz="2000"/>
              <a:t> </a:t>
            </a:r>
            <a:r>
              <a:rPr lang="en-US" sz="2000" err="1"/>
              <a:t>mauris</a:t>
            </a:r>
            <a:r>
              <a:rPr lang="en-US" sz="2000"/>
              <a:t> pharetra et. Ut </a:t>
            </a:r>
            <a:r>
              <a:rPr lang="en-US" sz="2000" err="1"/>
              <a:t>faucibus</a:t>
            </a:r>
            <a:r>
              <a:rPr lang="en-US" sz="2000"/>
              <a:t> pulvinar </a:t>
            </a:r>
            <a:r>
              <a:rPr lang="en-US" sz="2000" err="1"/>
              <a:t>elementum</a:t>
            </a:r>
            <a:r>
              <a:rPr lang="en-US" sz="2000"/>
              <a:t> integer </a:t>
            </a:r>
            <a:r>
              <a:rPr lang="en-US" sz="2000" err="1"/>
              <a:t>enim</a:t>
            </a:r>
            <a:r>
              <a:rPr lang="en-US" sz="2000"/>
              <a:t> </a:t>
            </a:r>
            <a:r>
              <a:rPr lang="en-US" sz="2000" err="1"/>
              <a:t>neque</a:t>
            </a:r>
            <a:r>
              <a:rPr lang="en-US" sz="2000"/>
              <a:t>. </a:t>
            </a:r>
          </a:p>
        </p:txBody>
      </p:sp>
      <p:sp>
        <p:nvSpPr>
          <p:cNvPr id="11" name="TextBox 10">
            <a:extLst>
              <a:ext uri="{FF2B5EF4-FFF2-40B4-BE49-F238E27FC236}">
                <a16:creationId xmlns:a16="http://schemas.microsoft.com/office/drawing/2014/main" id="{AEA04334-E4B3-4A90-8F6B-14FA9BFDB1BF}"/>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4" name="Freeform 5">
            <a:extLst>
              <a:ext uri="{FF2B5EF4-FFF2-40B4-BE49-F238E27FC236}">
                <a16:creationId xmlns:a16="http://schemas.microsoft.com/office/drawing/2014/main" id="{95808A60-566E-400E-9966-26E84C7B268E}"/>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7" name="Group 16">
            <a:extLst>
              <a:ext uri="{FF2B5EF4-FFF2-40B4-BE49-F238E27FC236}">
                <a16:creationId xmlns:a16="http://schemas.microsoft.com/office/drawing/2014/main" id="{E938DFEE-1778-40CB-9CDD-5757084DFE32}"/>
              </a:ext>
            </a:extLst>
          </p:cNvPr>
          <p:cNvGrpSpPr/>
          <p:nvPr userDrawn="1"/>
        </p:nvGrpSpPr>
        <p:grpSpPr>
          <a:xfrm>
            <a:off x="-22860" y="6569823"/>
            <a:ext cx="2766060" cy="138337"/>
            <a:chOff x="-22860" y="6595827"/>
            <a:chExt cx="2766060" cy="138337"/>
          </a:xfrm>
        </p:grpSpPr>
        <p:sp>
          <p:nvSpPr>
            <p:cNvPr id="18" name="Footer Placeholder 3">
              <a:extLst>
                <a:ext uri="{FF2B5EF4-FFF2-40B4-BE49-F238E27FC236}">
                  <a16:creationId xmlns:a16="http://schemas.microsoft.com/office/drawing/2014/main" id="{8C88DD85-836F-4565-AE3B-7EE4FCB96FD7}"/>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9" name="TextBox 25">
              <a:extLst>
                <a:ext uri="{FF2B5EF4-FFF2-40B4-BE49-F238E27FC236}">
                  <a16:creationId xmlns:a16="http://schemas.microsoft.com/office/drawing/2014/main" id="{4358FD89-AC97-42E8-8EC3-0ACC5345FEE8}"/>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0" name="Rectangle 26">
              <a:extLst>
                <a:ext uri="{FF2B5EF4-FFF2-40B4-BE49-F238E27FC236}">
                  <a16:creationId xmlns:a16="http://schemas.microsoft.com/office/drawing/2014/main" id="{9311E741-EDE2-41CC-B9E2-D3D16AA4B2FA}"/>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30" name="TextBox 24">
              <a:extLst>
                <a:ext uri="{FF2B5EF4-FFF2-40B4-BE49-F238E27FC236}">
                  <a16:creationId xmlns:a16="http://schemas.microsoft.com/office/drawing/2014/main" id="{ECF4CD5E-69ED-4ABF-9E20-38AA6E8C8754}"/>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31" name="Footer Placeholder 3">
              <a:extLst>
                <a:ext uri="{FF2B5EF4-FFF2-40B4-BE49-F238E27FC236}">
                  <a16:creationId xmlns:a16="http://schemas.microsoft.com/office/drawing/2014/main" id="{E6DD55DD-4AC7-478E-BABB-02D435622826}"/>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1122465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Gradient_Color_Block_2">
    <p:spTree>
      <p:nvGrpSpPr>
        <p:cNvPr id="1" name=""/>
        <p:cNvGrpSpPr/>
        <p:nvPr/>
      </p:nvGrpSpPr>
      <p:grpSpPr>
        <a:xfrm>
          <a:off x="0" y="0"/>
          <a:ext cx="0" cy="0"/>
          <a:chOff x="0" y="0"/>
          <a:chExt cx="0" cy="0"/>
        </a:xfrm>
      </p:grpSpPr>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1" name="Rectangle 40">
            <a:extLst>
              <a:ext uri="{FF2B5EF4-FFF2-40B4-BE49-F238E27FC236}">
                <a16:creationId xmlns:a16="http://schemas.microsoft.com/office/drawing/2014/main" id="{B34349EE-095D-4F41-A12A-9F3D57FC2C79}"/>
              </a:ext>
            </a:extLst>
          </p:cNvPr>
          <p:cNvSpPr/>
          <p:nvPr userDrawn="1"/>
        </p:nvSpPr>
        <p:spPr>
          <a:xfrm>
            <a:off x="8132064" y="0"/>
            <a:ext cx="4059936" cy="6871523"/>
          </a:xfrm>
          <a:prstGeom prst="rect">
            <a:avLst/>
          </a:prstGeom>
          <a:gradFill>
            <a:gsLst>
              <a:gs pos="100000">
                <a:schemeClr val="accent3"/>
              </a:gs>
              <a:gs pos="0">
                <a:schemeClr val="accent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7" name="Text Placeholder 45">
            <a:extLst>
              <a:ext uri="{FF2B5EF4-FFF2-40B4-BE49-F238E27FC236}">
                <a16:creationId xmlns:a16="http://schemas.microsoft.com/office/drawing/2014/main" id="{FB9BB99E-0EE0-DA49-8096-DEC2AA0FC1EB}"/>
              </a:ext>
            </a:extLst>
          </p:cNvPr>
          <p:cNvSpPr>
            <a:spLocks noGrp="1"/>
          </p:cNvSpPr>
          <p:nvPr>
            <p:ph type="body" sz="quarter" idx="10" hasCustomPrompt="1"/>
          </p:nvPr>
        </p:nvSpPr>
        <p:spPr>
          <a:xfrm>
            <a:off x="8514506" y="1649072"/>
            <a:ext cx="3295052" cy="2995994"/>
          </a:xfrm>
        </p:spPr>
        <p:txBody>
          <a:bodyPr/>
          <a:lstStyle>
            <a:lvl1pPr>
              <a:defRPr sz="1600" b="0" i="0">
                <a:solidFill>
                  <a:schemeClr val="bg1"/>
                </a:solidFill>
                <a:latin typeface="3M Circular TT Book" panose="020B0604020101020102" pitchFamily="34" charset="77"/>
                <a:cs typeface="3M Circular TT Book" panose="020B0604020101020102" pitchFamily="34" charset="77"/>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p>
        </p:txBody>
      </p:sp>
      <p:sp>
        <p:nvSpPr>
          <p:cNvPr id="9" name="Title 1">
            <a:extLst>
              <a:ext uri="{FF2B5EF4-FFF2-40B4-BE49-F238E27FC236}">
                <a16:creationId xmlns:a16="http://schemas.microsoft.com/office/drawing/2014/main" id="{03CA6A73-5884-C241-9B9D-891E265D656D}"/>
              </a:ext>
            </a:extLst>
          </p:cNvPr>
          <p:cNvSpPr>
            <a:spLocks noGrp="1"/>
          </p:cNvSpPr>
          <p:nvPr>
            <p:ph type="title"/>
          </p:nvPr>
        </p:nvSpPr>
        <p:spPr>
          <a:xfrm>
            <a:off x="379413" y="381000"/>
            <a:ext cx="7491842" cy="822960"/>
          </a:xfrm>
        </p:spPr>
        <p:txBody>
          <a:bodyPr rIns="0"/>
          <a:lstStyle/>
          <a:p>
            <a:r>
              <a:rPr lang="en-US"/>
              <a:t>Click to edit Master title style</a:t>
            </a:r>
            <a:endParaRPr lang="en-GB"/>
          </a:p>
        </p:txBody>
      </p:sp>
      <p:sp>
        <p:nvSpPr>
          <p:cNvPr id="8" name="Text Placeholder 2">
            <a:extLst>
              <a:ext uri="{FF2B5EF4-FFF2-40B4-BE49-F238E27FC236}">
                <a16:creationId xmlns:a16="http://schemas.microsoft.com/office/drawing/2014/main" id="{1CE9659E-4F37-7E49-A4ED-B95170C77DBB}"/>
              </a:ext>
            </a:extLst>
          </p:cNvPr>
          <p:cNvSpPr>
            <a:spLocks noGrp="1"/>
          </p:cNvSpPr>
          <p:nvPr>
            <p:ph type="body" sz="quarter" idx="11" hasCustomPrompt="1"/>
          </p:nvPr>
        </p:nvSpPr>
        <p:spPr>
          <a:xfrm>
            <a:off x="379413" y="1557338"/>
            <a:ext cx="7145337" cy="4691062"/>
          </a:xfrm>
        </p:spPr>
        <p:txBody>
          <a:bodyPr/>
          <a:lstStyle>
            <a:lvl1pPr>
              <a:defRPr sz="1800"/>
            </a:lvl1pPr>
          </a:lstStyle>
          <a:p>
            <a:r>
              <a:rPr lang="en-US" sz="2000"/>
              <a:t>Lorem ipsum dolor sit </a:t>
            </a:r>
            <a:r>
              <a:rPr lang="en-US" sz="2000" err="1"/>
              <a:t>amet</a:t>
            </a:r>
            <a:r>
              <a:rPr lang="en-US" sz="2000"/>
              <a:t>, </a:t>
            </a:r>
            <a:r>
              <a:rPr lang="en-US" sz="2000" err="1"/>
              <a:t>consectetur</a:t>
            </a:r>
            <a:r>
              <a:rPr lang="en-US" sz="2000"/>
              <a:t> </a:t>
            </a:r>
            <a:r>
              <a:rPr lang="en-US" sz="2000" err="1"/>
              <a:t>adipiscing</a:t>
            </a:r>
            <a:r>
              <a:rPr lang="en-US" sz="2000"/>
              <a:t> </a:t>
            </a:r>
            <a:r>
              <a:rPr lang="en-US" sz="2000" err="1"/>
              <a:t>elit</a:t>
            </a:r>
            <a:r>
              <a:rPr lang="en-US" sz="2000"/>
              <a:t>, sed do </a:t>
            </a:r>
            <a:r>
              <a:rPr lang="en-US" sz="2000" err="1"/>
              <a:t>eiusmod</a:t>
            </a:r>
            <a:r>
              <a:rPr lang="en-US" sz="2000"/>
              <a:t> </a:t>
            </a:r>
            <a:r>
              <a:rPr lang="en-US" sz="2000" err="1"/>
              <a:t>tempor</a:t>
            </a:r>
            <a:r>
              <a:rPr lang="en-US" sz="2000"/>
              <a:t> </a:t>
            </a:r>
            <a:r>
              <a:rPr lang="en-US" sz="2000" err="1"/>
              <a:t>incididunt</a:t>
            </a:r>
            <a:r>
              <a:rPr lang="en-US" sz="2000"/>
              <a:t> </a:t>
            </a:r>
            <a:r>
              <a:rPr lang="en-US" sz="2000" err="1"/>
              <a:t>ut</a:t>
            </a:r>
            <a:r>
              <a:rPr lang="en-US" sz="2000"/>
              <a:t> </a:t>
            </a:r>
            <a:r>
              <a:rPr lang="en-US" sz="2000" err="1"/>
              <a:t>labore</a:t>
            </a:r>
            <a:r>
              <a:rPr lang="en-US" sz="2000"/>
              <a:t> et dolore magna </a:t>
            </a:r>
            <a:r>
              <a:rPr lang="en-US" sz="2000" err="1"/>
              <a:t>aliqua</a:t>
            </a:r>
            <a:r>
              <a:rPr lang="en-US" sz="2000"/>
              <a:t>. </a:t>
            </a:r>
            <a:r>
              <a:rPr lang="en-US" sz="2000" err="1"/>
              <a:t>Tincidunt</a:t>
            </a:r>
            <a:r>
              <a:rPr lang="en-US" sz="2000"/>
              <a:t> </a:t>
            </a:r>
            <a:r>
              <a:rPr lang="en-US" sz="2000" err="1"/>
              <a:t>nunc</a:t>
            </a:r>
            <a:r>
              <a:rPr lang="en-US" sz="2000"/>
              <a:t> pulvinar </a:t>
            </a:r>
            <a:r>
              <a:rPr lang="en-US" sz="2000" err="1"/>
              <a:t>sapien</a:t>
            </a:r>
            <a:r>
              <a:rPr lang="en-US" sz="2000"/>
              <a:t> et ligula </a:t>
            </a:r>
            <a:r>
              <a:rPr lang="en-US" sz="2000" err="1"/>
              <a:t>ullamcorper</a:t>
            </a:r>
            <a:r>
              <a:rPr lang="en-US" sz="2000"/>
              <a:t>. </a:t>
            </a:r>
            <a:r>
              <a:rPr lang="en-US" sz="2000" err="1"/>
              <a:t>Nec</a:t>
            </a:r>
            <a:r>
              <a:rPr lang="en-US" sz="2000"/>
              <a:t> </a:t>
            </a:r>
            <a:r>
              <a:rPr lang="en-US" sz="2000" err="1"/>
              <a:t>feugiat</a:t>
            </a:r>
            <a:r>
              <a:rPr lang="en-US" sz="2000"/>
              <a:t> </a:t>
            </a:r>
            <a:r>
              <a:rPr lang="en-US" sz="2000" err="1"/>
              <a:t>nisl</a:t>
            </a:r>
            <a:r>
              <a:rPr lang="en-US" sz="2000"/>
              <a:t> </a:t>
            </a:r>
            <a:r>
              <a:rPr lang="en-US" sz="2000" err="1"/>
              <a:t>pretium</a:t>
            </a:r>
            <a:r>
              <a:rPr lang="en-US" sz="2000"/>
              <a:t> </a:t>
            </a:r>
            <a:r>
              <a:rPr lang="en-US" sz="2000" err="1"/>
              <a:t>fusce</a:t>
            </a:r>
            <a:r>
              <a:rPr lang="en-US" sz="2000"/>
              <a:t> id </a:t>
            </a:r>
            <a:r>
              <a:rPr lang="en-US" sz="2000" err="1"/>
              <a:t>velit</a:t>
            </a:r>
            <a:r>
              <a:rPr lang="en-US" sz="2000"/>
              <a:t> </a:t>
            </a:r>
            <a:r>
              <a:rPr lang="en-US" sz="2000" err="1"/>
              <a:t>ut</a:t>
            </a:r>
            <a:r>
              <a:rPr lang="en-US" sz="2000"/>
              <a:t> </a:t>
            </a:r>
            <a:r>
              <a:rPr lang="en-US" sz="2000" err="1"/>
              <a:t>tortor</a:t>
            </a:r>
            <a:r>
              <a:rPr lang="en-US" sz="2000"/>
              <a:t>. Ipsum </a:t>
            </a:r>
            <a:r>
              <a:rPr lang="en-US" sz="2000" err="1"/>
              <a:t>suspendisse</a:t>
            </a:r>
            <a:r>
              <a:rPr lang="en-US" sz="2000"/>
              <a:t> </a:t>
            </a:r>
            <a:r>
              <a:rPr lang="en-US" sz="2000" err="1"/>
              <a:t>ultrices</a:t>
            </a:r>
            <a:r>
              <a:rPr lang="en-US" sz="2000"/>
              <a:t> gravida dictum </a:t>
            </a:r>
            <a:r>
              <a:rPr lang="en-US" sz="2000" err="1"/>
              <a:t>fusce</a:t>
            </a:r>
            <a:r>
              <a:rPr lang="en-US" sz="2000"/>
              <a:t> </a:t>
            </a:r>
            <a:r>
              <a:rPr lang="en-US" sz="2000" err="1"/>
              <a:t>ut</a:t>
            </a:r>
            <a:r>
              <a:rPr lang="en-US" sz="2000"/>
              <a:t> </a:t>
            </a:r>
            <a:r>
              <a:rPr lang="en-US" sz="2000" err="1"/>
              <a:t>placerat</a:t>
            </a:r>
            <a:r>
              <a:rPr lang="en-US" sz="2000"/>
              <a:t> </a:t>
            </a:r>
            <a:r>
              <a:rPr lang="en-US" sz="2000" err="1"/>
              <a:t>orci</a:t>
            </a:r>
            <a:r>
              <a:rPr lang="en-US" sz="2000"/>
              <a:t>. Pharetra sit </a:t>
            </a:r>
            <a:r>
              <a:rPr lang="en-US" sz="2000" err="1"/>
              <a:t>amet</a:t>
            </a:r>
            <a:r>
              <a:rPr lang="en-US" sz="2000"/>
              <a:t> </a:t>
            </a:r>
            <a:r>
              <a:rPr lang="en-US" sz="2000" err="1"/>
              <a:t>aliquam</a:t>
            </a:r>
            <a:r>
              <a:rPr lang="en-US" sz="2000"/>
              <a:t> id diam </a:t>
            </a:r>
            <a:r>
              <a:rPr lang="en-US" sz="2000" err="1"/>
              <a:t>maecenas</a:t>
            </a:r>
            <a:r>
              <a:rPr lang="en-US" sz="2000"/>
              <a:t> </a:t>
            </a:r>
            <a:r>
              <a:rPr lang="en-US" sz="2000" err="1"/>
              <a:t>ultricies</a:t>
            </a:r>
            <a:r>
              <a:rPr lang="en-US" sz="2000"/>
              <a:t> mi </a:t>
            </a:r>
            <a:r>
              <a:rPr lang="en-US" sz="2000" err="1"/>
              <a:t>eget</a:t>
            </a:r>
            <a:r>
              <a:rPr lang="en-US" sz="2000"/>
              <a:t>. Vitae </a:t>
            </a:r>
            <a:r>
              <a:rPr lang="en-US" sz="2000" err="1"/>
              <a:t>proin</a:t>
            </a:r>
            <a:r>
              <a:rPr lang="en-US" sz="2000"/>
              <a:t> </a:t>
            </a:r>
            <a:r>
              <a:rPr lang="en-US" sz="2000" err="1"/>
              <a:t>sagittis</a:t>
            </a:r>
            <a:r>
              <a:rPr lang="en-US" sz="2000"/>
              <a:t> </a:t>
            </a:r>
            <a:r>
              <a:rPr lang="en-US" sz="2000" err="1"/>
              <a:t>nisl</a:t>
            </a:r>
            <a:r>
              <a:rPr lang="en-US" sz="2000"/>
              <a:t> </a:t>
            </a:r>
            <a:r>
              <a:rPr lang="en-US" sz="2000" err="1"/>
              <a:t>rhoncus</a:t>
            </a:r>
            <a:r>
              <a:rPr lang="en-US" sz="2000"/>
              <a:t> </a:t>
            </a:r>
            <a:r>
              <a:rPr lang="en-US" sz="2000" err="1"/>
              <a:t>mattis</a:t>
            </a:r>
            <a:r>
              <a:rPr lang="en-US" sz="2000"/>
              <a:t> </a:t>
            </a:r>
            <a:r>
              <a:rPr lang="en-US" sz="2000" err="1"/>
              <a:t>rhoncus</a:t>
            </a:r>
            <a:r>
              <a:rPr lang="en-US" sz="2000"/>
              <a:t> </a:t>
            </a:r>
            <a:r>
              <a:rPr lang="en-US" sz="2000" err="1"/>
              <a:t>urna</a:t>
            </a:r>
            <a:r>
              <a:rPr lang="en-US" sz="2000"/>
              <a:t> </a:t>
            </a:r>
            <a:r>
              <a:rPr lang="en-US" sz="2000" err="1"/>
              <a:t>neque</a:t>
            </a:r>
            <a:r>
              <a:rPr lang="en-US" sz="2000"/>
              <a:t>. Mi </a:t>
            </a:r>
            <a:r>
              <a:rPr lang="en-US" sz="2000" err="1"/>
              <a:t>eget</a:t>
            </a:r>
            <a:r>
              <a:rPr lang="en-US" sz="2000"/>
              <a:t> </a:t>
            </a:r>
            <a:r>
              <a:rPr lang="en-US" sz="2000" err="1"/>
              <a:t>mauris</a:t>
            </a:r>
            <a:r>
              <a:rPr lang="en-US" sz="2000"/>
              <a:t> pharetra et. Ut </a:t>
            </a:r>
            <a:r>
              <a:rPr lang="en-US" sz="2000" err="1"/>
              <a:t>faucibus</a:t>
            </a:r>
            <a:r>
              <a:rPr lang="en-US" sz="2000"/>
              <a:t> pulvinar </a:t>
            </a:r>
            <a:r>
              <a:rPr lang="en-US" sz="2000" err="1"/>
              <a:t>elementum</a:t>
            </a:r>
            <a:r>
              <a:rPr lang="en-US" sz="2000"/>
              <a:t> integer </a:t>
            </a:r>
            <a:r>
              <a:rPr lang="en-US" sz="2000" err="1"/>
              <a:t>enim</a:t>
            </a:r>
            <a:r>
              <a:rPr lang="en-US" sz="2000"/>
              <a:t> </a:t>
            </a:r>
            <a:r>
              <a:rPr lang="en-US" sz="2000" err="1"/>
              <a:t>neque</a:t>
            </a:r>
            <a:r>
              <a:rPr lang="en-US" sz="2000"/>
              <a:t>. </a:t>
            </a:r>
          </a:p>
        </p:txBody>
      </p:sp>
      <p:sp>
        <p:nvSpPr>
          <p:cNvPr id="13" name="TextBox 12">
            <a:extLst>
              <a:ext uri="{FF2B5EF4-FFF2-40B4-BE49-F238E27FC236}">
                <a16:creationId xmlns:a16="http://schemas.microsoft.com/office/drawing/2014/main" id="{87C19F5F-9238-4A49-B397-33928EDA4376}"/>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4" name="Freeform 5">
            <a:extLst>
              <a:ext uri="{FF2B5EF4-FFF2-40B4-BE49-F238E27FC236}">
                <a16:creationId xmlns:a16="http://schemas.microsoft.com/office/drawing/2014/main" id="{EA5A8FFB-B23B-4D05-907A-8CCC673069FC}"/>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7" name="Group 16">
            <a:extLst>
              <a:ext uri="{FF2B5EF4-FFF2-40B4-BE49-F238E27FC236}">
                <a16:creationId xmlns:a16="http://schemas.microsoft.com/office/drawing/2014/main" id="{443DE515-0A3B-4CB1-96F0-1EE4DFBE113D}"/>
              </a:ext>
            </a:extLst>
          </p:cNvPr>
          <p:cNvGrpSpPr/>
          <p:nvPr userDrawn="1"/>
        </p:nvGrpSpPr>
        <p:grpSpPr>
          <a:xfrm>
            <a:off x="-22860" y="6569823"/>
            <a:ext cx="2766060" cy="138337"/>
            <a:chOff x="-22860" y="6595827"/>
            <a:chExt cx="2766060" cy="138337"/>
          </a:xfrm>
        </p:grpSpPr>
        <p:sp>
          <p:nvSpPr>
            <p:cNvPr id="18" name="Footer Placeholder 3">
              <a:extLst>
                <a:ext uri="{FF2B5EF4-FFF2-40B4-BE49-F238E27FC236}">
                  <a16:creationId xmlns:a16="http://schemas.microsoft.com/office/drawing/2014/main" id="{6063B5A1-5BB6-4B85-AFA5-07CDE48BDA1A}"/>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9" name="TextBox 25">
              <a:extLst>
                <a:ext uri="{FF2B5EF4-FFF2-40B4-BE49-F238E27FC236}">
                  <a16:creationId xmlns:a16="http://schemas.microsoft.com/office/drawing/2014/main" id="{CE774327-7D3C-493C-AA9A-D396312EAB9C}"/>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0" name="Rectangle 26">
              <a:extLst>
                <a:ext uri="{FF2B5EF4-FFF2-40B4-BE49-F238E27FC236}">
                  <a16:creationId xmlns:a16="http://schemas.microsoft.com/office/drawing/2014/main" id="{DE737C78-39DE-49C3-882B-8E9FDDAC7A21}"/>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30" name="TextBox 24">
              <a:extLst>
                <a:ext uri="{FF2B5EF4-FFF2-40B4-BE49-F238E27FC236}">
                  <a16:creationId xmlns:a16="http://schemas.microsoft.com/office/drawing/2014/main" id="{0F6F756B-F087-4BD5-8047-C0EE6552909A}"/>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31" name="Footer Placeholder 3">
              <a:extLst>
                <a:ext uri="{FF2B5EF4-FFF2-40B4-BE49-F238E27FC236}">
                  <a16:creationId xmlns:a16="http://schemas.microsoft.com/office/drawing/2014/main" id="{EF54F063-7EC1-4707-A6EA-1930F024B684}"/>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3593025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Quote Page 1">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3E3824F-1E19-1D4D-B126-171AF4527B4C}"/>
              </a:ext>
            </a:extLst>
          </p:cNvPr>
          <p:cNvSpPr>
            <a:spLocks noGrp="1"/>
          </p:cNvSpPr>
          <p:nvPr>
            <p:ph type="title"/>
          </p:nvPr>
        </p:nvSpPr>
        <p:spPr>
          <a:xfrm>
            <a:off x="379412" y="374904"/>
            <a:ext cx="11425237" cy="822960"/>
          </a:xfrm>
        </p:spPr>
        <p:txBody>
          <a:bodyPr/>
          <a:lstStyle/>
          <a:p>
            <a:r>
              <a:rPr lang="en-US"/>
              <a:t>Click to edit Master title style</a:t>
            </a:r>
          </a:p>
        </p:txBody>
      </p:sp>
      <p:sp>
        <p:nvSpPr>
          <p:cNvPr id="6" name="Text Placeholder 5">
            <a:extLst>
              <a:ext uri="{FF2B5EF4-FFF2-40B4-BE49-F238E27FC236}">
                <a16:creationId xmlns:a16="http://schemas.microsoft.com/office/drawing/2014/main" id="{CFDBB18F-F33E-2448-8A54-44C7F0BA8059}"/>
              </a:ext>
            </a:extLst>
          </p:cNvPr>
          <p:cNvSpPr>
            <a:spLocks noGrp="1"/>
          </p:cNvSpPr>
          <p:nvPr>
            <p:ph type="body" sz="quarter" idx="10" hasCustomPrompt="1"/>
          </p:nvPr>
        </p:nvSpPr>
        <p:spPr>
          <a:xfrm>
            <a:off x="379412" y="1787585"/>
            <a:ext cx="11211399" cy="3049109"/>
          </a:xfrm>
        </p:spPr>
        <p:txBody>
          <a:bodyPr/>
          <a:lstStyle>
            <a:lvl1pPr algn="l">
              <a:defRPr sz="3000" b="0" i="1">
                <a:latin typeface="3M Circular TT Light" panose="020B0404020101020102" pitchFamily="34" charset="77"/>
                <a:cs typeface="3M Circular TT Light" panose="020B0404020101020102" pitchFamily="34" charset="77"/>
              </a:defRPr>
            </a:lvl1pPr>
          </a:lstStyle>
          <a:p>
            <a:pPr algn="l"/>
            <a:r>
              <a:rPr lang="en-US"/>
              <a:t>“Lorem ipsum dolor sit </a:t>
            </a:r>
            <a:r>
              <a:rPr lang="en-US" err="1"/>
              <a:t>amet</a:t>
            </a:r>
            <a:r>
              <a:rPr lang="en-US"/>
              <a:t>, </a:t>
            </a:r>
            <a:r>
              <a:rPr lang="en-US" err="1"/>
              <a:t>consectetur</a:t>
            </a:r>
            <a:r>
              <a:rPr lang="en-US"/>
              <a:t> </a:t>
            </a:r>
            <a:r>
              <a:rPr lang="en-US" err="1"/>
              <a:t>adipiscing</a:t>
            </a:r>
            <a:r>
              <a:rPr lang="en-US"/>
              <a:t> </a:t>
            </a:r>
            <a:r>
              <a:rPr lang="en-US" err="1"/>
              <a:t>elid</a:t>
            </a:r>
            <a:r>
              <a:rPr lang="en-US"/>
              <a:t>, </a:t>
            </a:r>
            <a:r>
              <a:rPr lang="en-US" err="1"/>
              <a:t>sd</a:t>
            </a:r>
            <a:r>
              <a:rPr lang="en-US"/>
              <a:t> do </a:t>
            </a:r>
            <a:r>
              <a:rPr lang="en-US" err="1"/>
              <a:t>euismod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Massa </a:t>
            </a:r>
            <a:r>
              <a:rPr lang="en-US" err="1"/>
              <a:t>ultricies</a:t>
            </a:r>
            <a:r>
              <a:rPr lang="en-US"/>
              <a:t> mi </a:t>
            </a:r>
            <a:r>
              <a:rPr lang="en-US" err="1"/>
              <a:t>quis</a:t>
            </a:r>
            <a:r>
              <a:rPr lang="en-US"/>
              <a:t> </a:t>
            </a:r>
            <a:r>
              <a:rPr lang="en-US" err="1"/>
              <a:t>hendrerit</a:t>
            </a:r>
            <a:r>
              <a:rPr lang="en-US"/>
              <a:t> dolor. </a:t>
            </a:r>
            <a:r>
              <a:rPr lang="en-US" err="1"/>
              <a:t>Donec</a:t>
            </a:r>
            <a:r>
              <a:rPr lang="en-US"/>
              <a:t> et </a:t>
            </a:r>
            <a:r>
              <a:rPr lang="en-US" err="1"/>
              <a:t>odio</a:t>
            </a:r>
            <a:r>
              <a:rPr lang="en-US"/>
              <a:t> </a:t>
            </a:r>
            <a:r>
              <a:rPr lang="en-US" err="1"/>
              <a:t>pellentesque</a:t>
            </a:r>
            <a:r>
              <a:rPr lang="en-US"/>
              <a:t> diam </a:t>
            </a:r>
            <a:r>
              <a:rPr lang="en-US" err="1"/>
              <a:t>volutpat</a:t>
            </a:r>
            <a:r>
              <a:rPr lang="en-US"/>
              <a:t> </a:t>
            </a:r>
            <a:r>
              <a:rPr lang="en-US" err="1"/>
              <a:t>commodo</a:t>
            </a:r>
            <a:r>
              <a:rPr lang="en-US"/>
              <a:t> set </a:t>
            </a:r>
            <a:r>
              <a:rPr lang="en-US" err="1"/>
              <a:t>egestas</a:t>
            </a:r>
            <a:r>
              <a:rPr lang="en-US"/>
              <a:t> </a:t>
            </a:r>
            <a:r>
              <a:rPr lang="en-US" err="1"/>
              <a:t>egestas</a:t>
            </a:r>
            <a:r>
              <a:rPr lang="en-US"/>
              <a:t>.”</a:t>
            </a:r>
          </a:p>
        </p:txBody>
      </p:sp>
      <p:sp>
        <p:nvSpPr>
          <p:cNvPr id="8" name="Text Placeholder 7">
            <a:extLst>
              <a:ext uri="{FF2B5EF4-FFF2-40B4-BE49-F238E27FC236}">
                <a16:creationId xmlns:a16="http://schemas.microsoft.com/office/drawing/2014/main" id="{DAF21279-1DBF-8E49-A4ED-CDA7BA6EEFD2}"/>
              </a:ext>
            </a:extLst>
          </p:cNvPr>
          <p:cNvSpPr>
            <a:spLocks noGrp="1"/>
          </p:cNvSpPr>
          <p:nvPr>
            <p:ph type="body" sz="quarter" idx="11" hasCustomPrompt="1"/>
          </p:nvPr>
        </p:nvSpPr>
        <p:spPr>
          <a:xfrm>
            <a:off x="379413" y="4991894"/>
            <a:ext cx="4145380" cy="795295"/>
          </a:xfrm>
        </p:spPr>
        <p:txBody>
          <a:bodyPr/>
          <a:lstStyle>
            <a:lvl1pPr>
              <a:defRPr sz="2700" b="0" i="0">
                <a:latin typeface="3M Circular TT Light" panose="020B0404020101020102" pitchFamily="34" charset="77"/>
                <a:cs typeface="3M Circular TT Light" panose="020B0404020101020102" pitchFamily="34" charset="77"/>
              </a:defRPr>
            </a:lvl1pPr>
          </a:lstStyle>
          <a:p>
            <a:pPr lvl="0"/>
            <a:r>
              <a:rPr lang="en-US"/>
              <a:t>- Lorem ipsum</a:t>
            </a:r>
          </a:p>
        </p:txBody>
      </p:sp>
      <p:sp>
        <p:nvSpPr>
          <p:cNvPr id="9" name="TextBox 8">
            <a:extLst>
              <a:ext uri="{FF2B5EF4-FFF2-40B4-BE49-F238E27FC236}">
                <a16:creationId xmlns:a16="http://schemas.microsoft.com/office/drawing/2014/main" id="{4BFDCF94-A093-4696-81FB-451141098C5F}"/>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0" name="Freeform 5">
            <a:extLst>
              <a:ext uri="{FF2B5EF4-FFF2-40B4-BE49-F238E27FC236}">
                <a16:creationId xmlns:a16="http://schemas.microsoft.com/office/drawing/2014/main" id="{C23270C2-1DA2-4294-8627-F9BCDF3D4813}"/>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DBDDD78E-CA68-4691-AFE2-6A2582831D6F}"/>
              </a:ext>
            </a:extLst>
          </p:cNvPr>
          <p:cNvGrpSpPr/>
          <p:nvPr userDrawn="1"/>
        </p:nvGrpSpPr>
        <p:grpSpPr>
          <a:xfrm>
            <a:off x="-22860" y="6569823"/>
            <a:ext cx="2766060" cy="138337"/>
            <a:chOff x="-22860" y="6595827"/>
            <a:chExt cx="2766060" cy="138337"/>
          </a:xfrm>
        </p:grpSpPr>
        <p:sp>
          <p:nvSpPr>
            <p:cNvPr id="15" name="Footer Placeholder 3">
              <a:extLst>
                <a:ext uri="{FF2B5EF4-FFF2-40B4-BE49-F238E27FC236}">
                  <a16:creationId xmlns:a16="http://schemas.microsoft.com/office/drawing/2014/main" id="{EC71EC67-F369-49D8-8435-CB7B3DEECB65}"/>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a:extLst>
                <a:ext uri="{FF2B5EF4-FFF2-40B4-BE49-F238E27FC236}">
                  <a16:creationId xmlns:a16="http://schemas.microsoft.com/office/drawing/2014/main" id="{CA04BF21-382F-4FAE-B497-AE3D4E9309F4}"/>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8" name="Rectangle 26">
              <a:extLst>
                <a:ext uri="{FF2B5EF4-FFF2-40B4-BE49-F238E27FC236}">
                  <a16:creationId xmlns:a16="http://schemas.microsoft.com/office/drawing/2014/main" id="{2AAE4066-75BD-4495-B398-FD33ACAC2587}"/>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19" name="TextBox 24">
              <a:extLst>
                <a:ext uri="{FF2B5EF4-FFF2-40B4-BE49-F238E27FC236}">
                  <a16:creationId xmlns:a16="http://schemas.microsoft.com/office/drawing/2014/main" id="{F9B09BAC-F5DB-4EC1-9EC1-713DA8050629}"/>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5" name="Footer Placeholder 3">
              <a:extLst>
                <a:ext uri="{FF2B5EF4-FFF2-40B4-BE49-F238E27FC236}">
                  <a16:creationId xmlns:a16="http://schemas.microsoft.com/office/drawing/2014/main" id="{986831FD-A743-40F3-AAA5-15B4C0C4456D}"/>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899008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Quote Page 2">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3E3824F-1E19-1D4D-B126-171AF4527B4C}"/>
              </a:ext>
            </a:extLst>
          </p:cNvPr>
          <p:cNvSpPr>
            <a:spLocks noGrp="1"/>
          </p:cNvSpPr>
          <p:nvPr>
            <p:ph type="title"/>
          </p:nvPr>
        </p:nvSpPr>
        <p:spPr>
          <a:xfrm>
            <a:off x="379412" y="374904"/>
            <a:ext cx="11425237" cy="822960"/>
          </a:xfrm>
        </p:spPr>
        <p:txBody>
          <a:bodyPr/>
          <a:lstStyle/>
          <a:p>
            <a:r>
              <a:rPr lang="en-US"/>
              <a:t>Click to edit Master title style</a:t>
            </a:r>
          </a:p>
        </p:txBody>
      </p:sp>
      <p:sp>
        <p:nvSpPr>
          <p:cNvPr id="3" name="Text Placeholder 2">
            <a:extLst>
              <a:ext uri="{FF2B5EF4-FFF2-40B4-BE49-F238E27FC236}">
                <a16:creationId xmlns:a16="http://schemas.microsoft.com/office/drawing/2014/main" id="{6406843C-DA19-0C4A-AD23-CA53FB454BDF}"/>
              </a:ext>
            </a:extLst>
          </p:cNvPr>
          <p:cNvSpPr>
            <a:spLocks noGrp="1"/>
          </p:cNvSpPr>
          <p:nvPr>
            <p:ph type="body" sz="quarter" idx="10" hasCustomPrompt="1"/>
          </p:nvPr>
        </p:nvSpPr>
        <p:spPr>
          <a:xfrm>
            <a:off x="391858" y="2554048"/>
            <a:ext cx="11425237" cy="813540"/>
          </a:xfrm>
        </p:spPr>
        <p:txBody>
          <a:bodyPr/>
          <a:lstStyle>
            <a:lvl1pPr>
              <a:defRPr sz="5000" b="0" i="1">
                <a:latin typeface="3M Circular TT Book" panose="020B0604020101020102" pitchFamily="34" charset="77"/>
                <a:cs typeface="3M Circular TT Book" panose="020B0604020101020102" pitchFamily="34" charset="77"/>
              </a:defRPr>
            </a:lvl1pPr>
          </a:lstStyle>
          <a:p>
            <a:pPr lvl="0"/>
            <a:r>
              <a:rPr lang="en-US"/>
              <a:t>“Lorem ipsum dolor sit </a:t>
            </a:r>
            <a:r>
              <a:rPr lang="en-US" err="1"/>
              <a:t>amet</a:t>
            </a:r>
            <a:r>
              <a:rPr lang="en-US"/>
              <a:t> sed </a:t>
            </a:r>
            <a:r>
              <a:rPr lang="en-US" err="1"/>
              <a:t>eges</a:t>
            </a:r>
            <a:r>
              <a:rPr lang="en-US"/>
              <a:t>.”</a:t>
            </a:r>
          </a:p>
        </p:txBody>
      </p:sp>
      <p:sp>
        <p:nvSpPr>
          <p:cNvPr id="6" name="Text Placeholder 5">
            <a:extLst>
              <a:ext uri="{FF2B5EF4-FFF2-40B4-BE49-F238E27FC236}">
                <a16:creationId xmlns:a16="http://schemas.microsoft.com/office/drawing/2014/main" id="{893EA499-98AD-A041-A57E-01FF1DEF4922}"/>
              </a:ext>
            </a:extLst>
          </p:cNvPr>
          <p:cNvSpPr>
            <a:spLocks noGrp="1"/>
          </p:cNvSpPr>
          <p:nvPr>
            <p:ph type="body" sz="quarter" idx="11" hasCustomPrompt="1"/>
          </p:nvPr>
        </p:nvSpPr>
        <p:spPr>
          <a:xfrm>
            <a:off x="391858" y="3863557"/>
            <a:ext cx="2970184" cy="660318"/>
          </a:xfrm>
        </p:spPr>
        <p:txBody>
          <a:bodyPr/>
          <a:lstStyle>
            <a:lvl1pPr>
              <a:defRPr sz="3000"/>
            </a:lvl1pPr>
          </a:lstStyle>
          <a:p>
            <a:pPr lvl="0"/>
            <a:r>
              <a:rPr lang="en-US"/>
              <a:t>- Lorem ipsum</a:t>
            </a:r>
          </a:p>
        </p:txBody>
      </p:sp>
      <p:sp>
        <p:nvSpPr>
          <p:cNvPr id="8" name="TextBox 7">
            <a:extLst>
              <a:ext uri="{FF2B5EF4-FFF2-40B4-BE49-F238E27FC236}">
                <a16:creationId xmlns:a16="http://schemas.microsoft.com/office/drawing/2014/main" id="{9F33CDCE-4482-4421-8AD1-152BFF46AB85}"/>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9" name="Freeform 5">
            <a:extLst>
              <a:ext uri="{FF2B5EF4-FFF2-40B4-BE49-F238E27FC236}">
                <a16:creationId xmlns:a16="http://schemas.microsoft.com/office/drawing/2014/main" id="{C5103BAD-AB67-466C-AF9B-011745F9CF27}"/>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69F7BF8E-516A-4A4D-8DC2-B52EA6C200A0}"/>
              </a:ext>
            </a:extLst>
          </p:cNvPr>
          <p:cNvGrpSpPr/>
          <p:nvPr userDrawn="1"/>
        </p:nvGrpSpPr>
        <p:grpSpPr>
          <a:xfrm>
            <a:off x="-22860" y="6569823"/>
            <a:ext cx="2766060" cy="138337"/>
            <a:chOff x="-22860" y="6595827"/>
            <a:chExt cx="2766060" cy="138337"/>
          </a:xfrm>
        </p:grpSpPr>
        <p:sp>
          <p:nvSpPr>
            <p:cNvPr id="15" name="Footer Placeholder 3">
              <a:extLst>
                <a:ext uri="{FF2B5EF4-FFF2-40B4-BE49-F238E27FC236}">
                  <a16:creationId xmlns:a16="http://schemas.microsoft.com/office/drawing/2014/main" id="{7B294557-5683-463F-8A25-2DF7C4BF5FD9}"/>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a:extLst>
                <a:ext uri="{FF2B5EF4-FFF2-40B4-BE49-F238E27FC236}">
                  <a16:creationId xmlns:a16="http://schemas.microsoft.com/office/drawing/2014/main" id="{3A0AA628-A17F-455D-A01E-03F3067DB35A}"/>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8" name="Rectangle 26">
              <a:extLst>
                <a:ext uri="{FF2B5EF4-FFF2-40B4-BE49-F238E27FC236}">
                  <a16:creationId xmlns:a16="http://schemas.microsoft.com/office/drawing/2014/main" id="{F6B5E178-71C7-462D-96A9-A854BDBD7B5B}"/>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24" name="TextBox 24">
              <a:extLst>
                <a:ext uri="{FF2B5EF4-FFF2-40B4-BE49-F238E27FC236}">
                  <a16:creationId xmlns:a16="http://schemas.microsoft.com/office/drawing/2014/main" id="{746EE82E-A100-4183-99AB-05CD2A0F6129}"/>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5" name="Footer Placeholder 3">
              <a:extLst>
                <a:ext uri="{FF2B5EF4-FFF2-40B4-BE49-F238E27FC236}">
                  <a16:creationId xmlns:a16="http://schemas.microsoft.com/office/drawing/2014/main" id="{B377B704-4866-4ACB-BC39-CA9652C385DD}"/>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3402941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Quote Page 3">
    <p:spTree>
      <p:nvGrpSpPr>
        <p:cNvPr id="1" name=""/>
        <p:cNvGrpSpPr/>
        <p:nvPr/>
      </p:nvGrpSpPr>
      <p:grpSpPr>
        <a:xfrm>
          <a:off x="0" y="0"/>
          <a:ext cx="0" cy="0"/>
          <a:chOff x="0" y="0"/>
          <a:chExt cx="0" cy="0"/>
        </a:xfrm>
      </p:grpSpPr>
      <p:sp>
        <p:nvSpPr>
          <p:cNvPr id="13" name="Title 3">
            <a:extLst>
              <a:ext uri="{FF2B5EF4-FFF2-40B4-BE49-F238E27FC236}">
                <a16:creationId xmlns:a16="http://schemas.microsoft.com/office/drawing/2014/main" id="{B3E3824F-1E19-1D4D-B126-171AF4527B4C}"/>
              </a:ext>
            </a:extLst>
          </p:cNvPr>
          <p:cNvSpPr>
            <a:spLocks noGrp="1"/>
          </p:cNvSpPr>
          <p:nvPr>
            <p:ph type="title" hasCustomPrompt="1"/>
          </p:nvPr>
        </p:nvSpPr>
        <p:spPr>
          <a:xfrm>
            <a:off x="379412" y="374904"/>
            <a:ext cx="11425237" cy="822960"/>
          </a:xfrm>
        </p:spPr>
        <p:txBody>
          <a:bodyPr/>
          <a:lstStyle/>
          <a:p>
            <a:r>
              <a:rPr lang="en-US"/>
              <a:t>Quote page + Image</a:t>
            </a:r>
          </a:p>
        </p:txBody>
      </p:sp>
      <p:sp>
        <p:nvSpPr>
          <p:cNvPr id="3" name="Picture Placeholder 2">
            <a:extLst>
              <a:ext uri="{FF2B5EF4-FFF2-40B4-BE49-F238E27FC236}">
                <a16:creationId xmlns:a16="http://schemas.microsoft.com/office/drawing/2014/main" id="{FBD9849C-B90B-F443-ACCA-332B6EEC5F1F}"/>
              </a:ext>
            </a:extLst>
          </p:cNvPr>
          <p:cNvSpPr>
            <a:spLocks noGrp="1"/>
          </p:cNvSpPr>
          <p:nvPr>
            <p:ph type="pic" sz="quarter" idx="10"/>
          </p:nvPr>
        </p:nvSpPr>
        <p:spPr>
          <a:xfrm>
            <a:off x="379412" y="1824038"/>
            <a:ext cx="3430587" cy="3209925"/>
          </a:xfrm>
          <a:solidFill>
            <a:schemeClr val="bg1">
              <a:lumMod val="85000"/>
            </a:schemeClr>
          </a:solidFill>
        </p:spPr>
        <p:txBody>
          <a:bodyPr/>
          <a:lstStyle/>
          <a:p>
            <a:r>
              <a:rPr lang="en-US"/>
              <a:t>Click icon to add picture</a:t>
            </a:r>
          </a:p>
        </p:txBody>
      </p:sp>
      <p:sp>
        <p:nvSpPr>
          <p:cNvPr id="5" name="Text Placeholder 4">
            <a:extLst>
              <a:ext uri="{FF2B5EF4-FFF2-40B4-BE49-F238E27FC236}">
                <a16:creationId xmlns:a16="http://schemas.microsoft.com/office/drawing/2014/main" id="{14BA0F4F-CE16-9E4D-9237-4CEEFC8A27E2}"/>
              </a:ext>
            </a:extLst>
          </p:cNvPr>
          <p:cNvSpPr>
            <a:spLocks noGrp="1"/>
          </p:cNvSpPr>
          <p:nvPr>
            <p:ph type="body" sz="quarter" idx="11" hasCustomPrompt="1"/>
          </p:nvPr>
        </p:nvSpPr>
        <p:spPr>
          <a:xfrm>
            <a:off x="4200365" y="1824038"/>
            <a:ext cx="7174771" cy="2676154"/>
          </a:xfrm>
        </p:spPr>
        <p:txBody>
          <a:bodyPr rIns="0"/>
          <a:lstStyle>
            <a:lvl1pPr algn="l">
              <a:defRPr sz="2000" b="0" i="1">
                <a:latin typeface="3M Circular TT Book" panose="020B0604020101020102" pitchFamily="34" charset="77"/>
                <a:cs typeface="3M Circular TT Book" panose="020B0604020101020102" pitchFamily="34" charset="77"/>
              </a:defRPr>
            </a:lvl1pPr>
          </a:lstStyle>
          <a:p>
            <a:pPr algn="l"/>
            <a:r>
              <a:rPr lang="en-US" sz="2000" b="0" i="1">
                <a:latin typeface="+mn-lt"/>
                <a:cs typeface="3M Circular TT Book" panose="020B0604020101020102" pitchFamily="34" charset="77"/>
              </a:rPr>
              <a: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Lorem ipsum dolor sit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amet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consectetur</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adipiscing</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elit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sed do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eiusmod</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tempor</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incididunt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ut</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labore</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et dolore magna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aliqua</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Ut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enim</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ad minim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veniam</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quis</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a:t>
            </a:r>
            <a:r>
              <a:rPr lang="en-US" sz="2000" b="0" i="1" u="none" strike="noStrike" kern="1200" err="1">
                <a:solidFill>
                  <a:schemeClr val="tx1"/>
                </a:solidFill>
                <a:effectLst/>
                <a:latin typeface="3M Circular TT Book" panose="020B0604020101020102" pitchFamily="34" charset="77"/>
                <a:ea typeface="+mj-ea"/>
                <a:cs typeface="3M Circular TT Book" panose="020B0604020101020102" pitchFamily="34" charset="77"/>
              </a:rPr>
              <a:t>nostrud</a:t>
            </a:r>
            <a:r>
              <a:rPr lang="en-US" sz="2000" b="0" i="1" u="none" strike="noStrike" kern="1200">
                <a:solidFill>
                  <a:schemeClr val="tx1"/>
                </a:solidFill>
                <a:effectLst/>
                <a:latin typeface="3M Circular TT Book" panose="020B0604020101020102" pitchFamily="34" charset="77"/>
                <a:ea typeface="+mj-ea"/>
                <a:cs typeface="3M Circular TT Book" panose="020B0604020101020102" pitchFamily="34" charset="77"/>
              </a:rPr>
              <a:t> exercitation.</a:t>
            </a:r>
            <a:r>
              <a:rPr lang="en-US" sz="2000" b="0" i="1">
                <a:latin typeface="3M Circular TT Book" panose="020B0604020101020102" pitchFamily="34" charset="77"/>
                <a:cs typeface="3M Circular TT Book" panose="020B0604020101020102" pitchFamily="34" charset="77"/>
              </a:rPr>
              <a:t>”</a:t>
            </a:r>
          </a:p>
        </p:txBody>
      </p:sp>
      <p:sp>
        <p:nvSpPr>
          <p:cNvPr id="7" name="Text Placeholder 6">
            <a:extLst>
              <a:ext uri="{FF2B5EF4-FFF2-40B4-BE49-F238E27FC236}">
                <a16:creationId xmlns:a16="http://schemas.microsoft.com/office/drawing/2014/main" id="{7BB8E8CC-62C3-7D44-8C21-52519669EB84}"/>
              </a:ext>
            </a:extLst>
          </p:cNvPr>
          <p:cNvSpPr>
            <a:spLocks noGrp="1"/>
          </p:cNvSpPr>
          <p:nvPr>
            <p:ph type="body" sz="quarter" idx="12" hasCustomPrompt="1"/>
          </p:nvPr>
        </p:nvSpPr>
        <p:spPr>
          <a:xfrm>
            <a:off x="4200365" y="4657218"/>
            <a:ext cx="2511996" cy="376745"/>
          </a:xfrm>
        </p:spPr>
        <p:txBody>
          <a:bodyPr rIns="0"/>
          <a:lstStyle>
            <a:lvl1pPr algn="l">
              <a:defRPr/>
            </a:lvl1pPr>
          </a:lstStyle>
          <a:p>
            <a:pPr lvl="0"/>
            <a:r>
              <a:rPr lang="en-US"/>
              <a:t>- Lorem Ipsum</a:t>
            </a:r>
          </a:p>
        </p:txBody>
      </p:sp>
      <p:sp>
        <p:nvSpPr>
          <p:cNvPr id="9" name="TextBox 8">
            <a:extLst>
              <a:ext uri="{FF2B5EF4-FFF2-40B4-BE49-F238E27FC236}">
                <a16:creationId xmlns:a16="http://schemas.microsoft.com/office/drawing/2014/main" id="{556C8F57-9B53-4CD1-AC8C-C61B7D3FB59C}"/>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pPr algn="r"/>
              <a:t>‹#›</a:t>
            </a:fld>
            <a:endParaRPr lang="en-US" sz="800" err="1"/>
          </a:p>
        </p:txBody>
      </p:sp>
      <p:sp>
        <p:nvSpPr>
          <p:cNvPr id="10" name="Freeform 5">
            <a:extLst>
              <a:ext uri="{FF2B5EF4-FFF2-40B4-BE49-F238E27FC236}">
                <a16:creationId xmlns:a16="http://schemas.microsoft.com/office/drawing/2014/main" id="{93C81769-7E46-4502-A00C-8EEE8AAADF8A}"/>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4" name="Group 13">
            <a:extLst>
              <a:ext uri="{FF2B5EF4-FFF2-40B4-BE49-F238E27FC236}">
                <a16:creationId xmlns:a16="http://schemas.microsoft.com/office/drawing/2014/main" id="{D78F6A52-CCD0-4CCC-9ECB-3BB69F0A6511}"/>
              </a:ext>
            </a:extLst>
          </p:cNvPr>
          <p:cNvGrpSpPr/>
          <p:nvPr userDrawn="1"/>
        </p:nvGrpSpPr>
        <p:grpSpPr>
          <a:xfrm>
            <a:off x="-22860" y="6569823"/>
            <a:ext cx="2766060" cy="138337"/>
            <a:chOff x="-22860" y="6595827"/>
            <a:chExt cx="2766060" cy="138337"/>
          </a:xfrm>
        </p:grpSpPr>
        <p:sp>
          <p:nvSpPr>
            <p:cNvPr id="15" name="Footer Placeholder 3">
              <a:extLst>
                <a:ext uri="{FF2B5EF4-FFF2-40B4-BE49-F238E27FC236}">
                  <a16:creationId xmlns:a16="http://schemas.microsoft.com/office/drawing/2014/main" id="{9A0F2698-FCBC-4BDF-83E5-151AEB0F6A13}"/>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6" name="TextBox 25">
              <a:extLst>
                <a:ext uri="{FF2B5EF4-FFF2-40B4-BE49-F238E27FC236}">
                  <a16:creationId xmlns:a16="http://schemas.microsoft.com/office/drawing/2014/main" id="{F7EDB742-1CC4-42AE-99B5-018E38BC2301}"/>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8" name="Rectangle 26">
              <a:extLst>
                <a:ext uri="{FF2B5EF4-FFF2-40B4-BE49-F238E27FC236}">
                  <a16:creationId xmlns:a16="http://schemas.microsoft.com/office/drawing/2014/main" id="{9D21A217-D7EB-412D-BC8A-403F378E463D}"/>
                </a:ext>
              </a:extLst>
            </p:cNvPr>
            <p:cNvSpPr>
              <a:spLocks noChangeArrowheads="1"/>
            </p:cNvSpPr>
            <p:nvPr/>
          </p:nvSpPr>
          <p:spPr bwMode="auto">
            <a:xfrm>
              <a:off x="0" y="6595827"/>
              <a:ext cx="666749" cy="123087"/>
            </a:xfrm>
            <a:prstGeom prst="rect">
              <a:avLst/>
            </a:prstGeom>
            <a:solidFill>
              <a:sysClr val="window" lastClr="FFFFFF"/>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prstClr val="black"/>
                </a:solidFill>
                <a:effectLst/>
                <a:uLnTx/>
                <a:uFillTx/>
                <a:ea typeface="ＭＳ Ｐゴシック" charset="0"/>
                <a:cs typeface="3M Circular TT Book" panose="020B0604020101020102" pitchFamily="34" charset="0"/>
              </a:endParaRPr>
            </a:p>
          </p:txBody>
        </p:sp>
        <p:sp>
          <p:nvSpPr>
            <p:cNvPr id="19" name="TextBox 24">
              <a:extLst>
                <a:ext uri="{FF2B5EF4-FFF2-40B4-BE49-F238E27FC236}">
                  <a16:creationId xmlns:a16="http://schemas.microsoft.com/office/drawing/2014/main" id="{72690EB9-CE4C-47DE-9610-FE1E70D39AC7}"/>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prstClr val="black"/>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5" name="Footer Placeholder 3">
              <a:extLst>
                <a:ext uri="{FF2B5EF4-FFF2-40B4-BE49-F238E27FC236}">
                  <a16:creationId xmlns:a16="http://schemas.microsoft.com/office/drawing/2014/main" id="{8FACE325-EC48-45F6-BE1B-DAE75F09B2B2}"/>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prstClr val="black"/>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422045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Quote Page 5">
    <p:bg>
      <p:bgPr>
        <a:solidFill>
          <a:schemeClr val="accent1"/>
        </a:solidFill>
        <a:effectLst/>
      </p:bgPr>
    </p:bg>
    <p:spTree>
      <p:nvGrpSpPr>
        <p:cNvPr id="1" name=""/>
        <p:cNvGrpSpPr/>
        <p:nvPr/>
      </p:nvGrpSpPr>
      <p:grpSpPr>
        <a:xfrm>
          <a:off x="0" y="0"/>
          <a:ext cx="0" cy="0"/>
          <a:chOff x="0" y="0"/>
          <a:chExt cx="0" cy="0"/>
        </a:xfrm>
      </p:grpSpPr>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1" name="Rectangle 40">
            <a:extLst>
              <a:ext uri="{FF2B5EF4-FFF2-40B4-BE49-F238E27FC236}">
                <a16:creationId xmlns:a16="http://schemas.microsoft.com/office/drawing/2014/main" id="{B34349EE-095D-4F41-A12A-9F3D57FC2C79}"/>
              </a:ext>
            </a:extLst>
          </p:cNvPr>
          <p:cNvSpPr/>
          <p:nvPr userDrawn="1"/>
        </p:nvSpPr>
        <p:spPr>
          <a:xfrm>
            <a:off x="-2" y="-2"/>
            <a:ext cx="12192001" cy="69291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7" name="Text Placeholder 45">
            <a:extLst>
              <a:ext uri="{FF2B5EF4-FFF2-40B4-BE49-F238E27FC236}">
                <a16:creationId xmlns:a16="http://schemas.microsoft.com/office/drawing/2014/main" id="{92975E16-80FD-144A-B61E-D0F2ED73282E}"/>
              </a:ext>
            </a:extLst>
          </p:cNvPr>
          <p:cNvSpPr>
            <a:spLocks noGrp="1"/>
          </p:cNvSpPr>
          <p:nvPr>
            <p:ph type="body" sz="quarter" idx="10" hasCustomPrompt="1"/>
          </p:nvPr>
        </p:nvSpPr>
        <p:spPr>
          <a:xfrm>
            <a:off x="381000" y="938024"/>
            <a:ext cx="11430000" cy="3682514"/>
          </a:xfrm>
        </p:spPr>
        <p:txBody>
          <a:bodyPr/>
          <a:lstStyle>
            <a:lvl1pPr>
              <a:defRPr sz="5500" b="1" i="1">
                <a:solidFill>
                  <a:schemeClr val="bg1"/>
                </a:solidFill>
                <a:latin typeface="3M Circular TT Book" panose="020B0604020101020102" pitchFamily="34" charset="0"/>
                <a:cs typeface="3M Circular TT Book" panose="020B0604020101020102" pitchFamily="34" charset="0"/>
              </a:defRPr>
            </a:lvl1pPr>
          </a:lstStyle>
          <a:p>
            <a:pPr lvl="0"/>
            <a:r>
              <a:rPr lang="en-US"/>
              <a:t>“Lorem ipsum dolor sit </a:t>
            </a:r>
            <a:r>
              <a:rPr lang="en-US" err="1"/>
              <a:t>amet</a:t>
            </a:r>
            <a:r>
              <a:rPr lang="en-US"/>
              <a:t>, </a:t>
            </a:r>
            <a:br>
              <a:rPr lang="en-US"/>
            </a:br>
            <a:r>
              <a:rPr lang="en-US"/>
              <a:t>  </a:t>
            </a:r>
            <a:r>
              <a:rPr lang="en-US" err="1"/>
              <a:t>consectetur</a:t>
            </a:r>
            <a:r>
              <a:rPr lang="en-US"/>
              <a:t> </a:t>
            </a:r>
            <a:r>
              <a:rPr lang="en-US" err="1"/>
              <a:t>adipiscing</a:t>
            </a:r>
            <a:r>
              <a:rPr lang="en-US"/>
              <a:t> </a:t>
            </a:r>
            <a:r>
              <a:rPr lang="en-US" err="1"/>
              <a:t>elit</a:t>
            </a:r>
            <a:r>
              <a:rPr lang="en-US"/>
              <a:t>, sed </a:t>
            </a:r>
            <a:br>
              <a:rPr lang="en-US"/>
            </a:br>
            <a:r>
              <a:rPr lang="en-US"/>
              <a:t>  do </a:t>
            </a:r>
            <a:r>
              <a:rPr lang="en-US" err="1"/>
              <a:t>eiusmod</a:t>
            </a:r>
            <a:r>
              <a:rPr lang="en-US"/>
              <a:t> </a:t>
            </a:r>
            <a:r>
              <a:rPr lang="en-US" err="1"/>
              <a:t>tempor</a:t>
            </a:r>
            <a:r>
              <a:rPr lang="en-US"/>
              <a:t> </a:t>
            </a:r>
            <a:r>
              <a:rPr lang="en-US" err="1"/>
              <a:t>incididunt</a:t>
            </a:r>
            <a:r>
              <a:rPr lang="en-US"/>
              <a:t> </a:t>
            </a:r>
            <a:r>
              <a:rPr lang="en-US" err="1"/>
              <a:t>ut</a:t>
            </a:r>
            <a:r>
              <a:rPr lang="en-US"/>
              <a:t> </a:t>
            </a:r>
            <a:br>
              <a:rPr lang="en-US"/>
            </a:br>
            <a:r>
              <a:rPr lang="en-US"/>
              <a:t>  </a:t>
            </a:r>
            <a:r>
              <a:rPr lang="en-US" err="1"/>
              <a:t>labore</a:t>
            </a:r>
            <a:r>
              <a:rPr lang="en-US"/>
              <a:t> et dolore magna </a:t>
            </a:r>
            <a:r>
              <a:rPr lang="en-US" err="1"/>
              <a:t>aliqua</a:t>
            </a:r>
            <a:r>
              <a:rPr lang="en-US"/>
              <a:t>.”</a:t>
            </a:r>
          </a:p>
        </p:txBody>
      </p:sp>
      <p:sp>
        <p:nvSpPr>
          <p:cNvPr id="8" name="Text Placeholder 45">
            <a:extLst>
              <a:ext uri="{FF2B5EF4-FFF2-40B4-BE49-F238E27FC236}">
                <a16:creationId xmlns:a16="http://schemas.microsoft.com/office/drawing/2014/main" id="{B6DAF542-3ACE-ED4E-8316-1343A459B1B0}"/>
              </a:ext>
            </a:extLst>
          </p:cNvPr>
          <p:cNvSpPr>
            <a:spLocks noGrp="1"/>
          </p:cNvSpPr>
          <p:nvPr>
            <p:ph type="body" sz="quarter" idx="11" hasCustomPrompt="1"/>
          </p:nvPr>
        </p:nvSpPr>
        <p:spPr>
          <a:xfrm>
            <a:off x="690665" y="5016157"/>
            <a:ext cx="6872802" cy="977961"/>
          </a:xfrm>
        </p:spPr>
        <p:txBody>
          <a:bodyPr/>
          <a:lstStyle>
            <a:lvl1pPr algn="l">
              <a:defRPr sz="3500" b="1" i="1">
                <a:solidFill>
                  <a:schemeClr val="bg1"/>
                </a:solidFill>
                <a:latin typeface="3M Circular TT Book" panose="020B0604020101020102" pitchFamily="34" charset="0"/>
                <a:cs typeface="3M Circular TT Book" panose="020B0604020101020102" pitchFamily="34" charset="0"/>
              </a:defRPr>
            </a:lvl1pPr>
          </a:lstStyle>
          <a:p>
            <a:pPr lvl="0"/>
            <a:r>
              <a:rPr lang="en-US"/>
              <a:t>– Lorem Ipsum</a:t>
            </a:r>
          </a:p>
        </p:txBody>
      </p:sp>
    </p:spTree>
    <p:extLst>
      <p:ext uri="{BB962C8B-B14F-4D97-AF65-F5344CB8AC3E}">
        <p14:creationId xmlns:p14="http://schemas.microsoft.com/office/powerpoint/2010/main" val="185016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Col Agenda_Dk">
    <p:bg>
      <p:bgRef idx="1001">
        <a:schemeClr val="bg1"/>
      </p:bgRef>
    </p:bg>
    <p:spTree>
      <p:nvGrpSpPr>
        <p:cNvPr id="1" name=""/>
        <p:cNvGrpSpPr/>
        <p:nvPr/>
      </p:nvGrpSpPr>
      <p:grpSpPr>
        <a:xfrm>
          <a:off x="0" y="0"/>
          <a:ext cx="0" cy="0"/>
          <a:chOff x="0" y="0"/>
          <a:chExt cx="0" cy="0"/>
        </a:xfrm>
      </p:grpSpPr>
      <p:pic>
        <p:nvPicPr>
          <p:cNvPr id="7" name="Logo">
            <a:extLst>
              <a:ext uri="{FF2B5EF4-FFF2-40B4-BE49-F238E27FC236}">
                <a16:creationId xmlns:a16="http://schemas.microsoft.com/office/drawing/2014/main" id="{EC796541-16C9-6C46-9727-53EF44B3CAC5}"/>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sp>
        <p:nvSpPr>
          <p:cNvPr id="6" name="Slide Number Placeholder 5">
            <a:extLst>
              <a:ext uri="{FF2B5EF4-FFF2-40B4-BE49-F238E27FC236}">
                <a16:creationId xmlns:a16="http://schemas.microsoft.com/office/drawing/2014/main" id="{6C22F37A-5022-1345-9645-DC24940BEA8A}"/>
              </a:ext>
            </a:extLst>
          </p:cNvPr>
          <p:cNvSpPr>
            <a:spLocks noGrp="1" noRot="1" noMove="1" noResize="1" noEditPoints="1" noAdjustHandles="1" noChangeArrowheads="1" noChangeShapeType="1"/>
          </p:cNvSpPr>
          <p:nvPr>
            <p:ph type="sldNum" sz="quarter" idx="12"/>
          </p:nvPr>
        </p:nvSpPr>
        <p:spPr/>
        <p:txBody>
          <a:bodyPr/>
          <a:lstStyle/>
          <a:p>
            <a:fld id="{97EC095B-0AB9-C644-869C-164FC9505E1F}" type="slidenum">
              <a:rPr/>
              <a:t>‹#›</a:t>
            </a:fld>
            <a:endParaRPr lang="en-US"/>
          </a:p>
        </p:txBody>
      </p:sp>
      <p:sp>
        <p:nvSpPr>
          <p:cNvPr id="4" name="Copyright">
            <a:extLst>
              <a:ext uri="{FF2B5EF4-FFF2-40B4-BE49-F238E27FC236}">
                <a16:creationId xmlns:a16="http://schemas.microsoft.com/office/drawing/2014/main" id="{B7E96225-05C3-81DD-0F10-F8A589CF9D81}"/>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t>© </a:t>
            </a:r>
            <a:r>
              <a:rPr lang="en-US" sz="800" err="1"/>
              <a:t>Solventum</a:t>
            </a:r>
            <a:r>
              <a:rPr lang="en-US" sz="800"/>
              <a:t> 2024. All rights reserved.</a:t>
            </a:r>
          </a:p>
        </p:txBody>
      </p:sp>
      <p:sp>
        <p:nvSpPr>
          <p:cNvPr id="5" name="Title 1">
            <a:extLst>
              <a:ext uri="{FF2B5EF4-FFF2-40B4-BE49-F238E27FC236}">
                <a16:creationId xmlns:a16="http://schemas.microsoft.com/office/drawing/2014/main" id="{A862EF54-FEC8-8D94-61B2-1823262C59C9}"/>
              </a:ext>
            </a:extLst>
          </p:cNvPr>
          <p:cNvSpPr>
            <a:spLocks noGrp="1"/>
          </p:cNvSpPr>
          <p:nvPr>
            <p:ph type="title"/>
          </p:nvPr>
        </p:nvSpPr>
        <p:spPr>
          <a:xfrm>
            <a:off x="419100" y="419101"/>
            <a:ext cx="11353800" cy="640080"/>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C5E65EC9-80D0-1889-BF06-9B35E5CB5212}"/>
              </a:ext>
            </a:extLst>
          </p:cNvPr>
          <p:cNvSpPr>
            <a:spLocks noGrp="1"/>
          </p:cNvSpPr>
          <p:nvPr>
            <p:ph idx="1" hasCustomPrompt="1"/>
          </p:nvPr>
        </p:nvSpPr>
        <p:spPr>
          <a:xfrm>
            <a:off x="419100" y="1181100"/>
            <a:ext cx="5559552" cy="4953000"/>
          </a:xfrm>
          <a:noFill/>
        </p:spPr>
        <p:txBody>
          <a:bodyPr/>
          <a:lstStyle>
            <a:lvl1pPr marL="914400" indent="-914400">
              <a:spcAft>
                <a:spcPts val="800"/>
              </a:spcAft>
              <a:buNone/>
              <a:defRPr sz="3200"/>
            </a:lvl1pPr>
            <a:lvl2pPr marL="914400" indent="0">
              <a:buNone/>
              <a:defRPr sz="2200"/>
            </a:lvl2pPr>
            <a:lvl3pPr marL="1078992">
              <a:defRPr/>
            </a:lvl3pPr>
            <a:lvl4pPr marL="1257300" indent="-164592">
              <a:tabLst/>
              <a:defRPr/>
            </a:lvl4pPr>
            <a:lvl5pPr marL="922338" indent="0">
              <a:buNone/>
              <a:tabLst/>
              <a:defRPr sz="1400" i="1"/>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2">
            <a:extLst>
              <a:ext uri="{FF2B5EF4-FFF2-40B4-BE49-F238E27FC236}">
                <a16:creationId xmlns:a16="http://schemas.microsoft.com/office/drawing/2014/main" id="{6DBC1F9E-874B-725C-CDD5-0963A9A36E36}"/>
              </a:ext>
            </a:extLst>
          </p:cNvPr>
          <p:cNvSpPr>
            <a:spLocks noGrp="1"/>
          </p:cNvSpPr>
          <p:nvPr>
            <p:ph idx="13" hasCustomPrompt="1"/>
          </p:nvPr>
        </p:nvSpPr>
        <p:spPr>
          <a:xfrm>
            <a:off x="6213348" y="1181100"/>
            <a:ext cx="5559552" cy="4953000"/>
          </a:xfrm>
          <a:noFill/>
        </p:spPr>
        <p:txBody>
          <a:bodyPr/>
          <a:lstStyle>
            <a:lvl1pPr marL="914400" indent="-914400">
              <a:spcAft>
                <a:spcPts val="800"/>
              </a:spcAft>
              <a:buNone/>
              <a:defRPr sz="3200"/>
            </a:lvl1pPr>
            <a:lvl2pPr marL="914400" indent="0">
              <a:buNone/>
              <a:defRPr sz="2200"/>
            </a:lvl2pPr>
            <a:lvl3pPr marL="1078992">
              <a:defRPr/>
            </a:lvl3pPr>
            <a:lvl4pPr marL="1257300" indent="-164592">
              <a:tabLst/>
              <a:defRPr/>
            </a:lvl4pPr>
            <a:lvl5pPr marL="922338" indent="0">
              <a:buNone/>
              <a:tabLst/>
              <a:defRPr sz="1400" i="1"/>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953961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94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Title - Black bkg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7BA7-EC2E-4292-A559-789E7B774EF7}"/>
              </a:ext>
            </a:extLst>
          </p:cNvPr>
          <p:cNvSpPr/>
          <p:nvPr userDrawn="1"/>
        </p:nvSpPr>
        <p:spPr>
          <a:xfrm>
            <a:off x="0" y="0"/>
            <a:ext cx="122468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 name="Title 3"/>
          <p:cNvSpPr>
            <a:spLocks noGrp="1"/>
          </p:cNvSpPr>
          <p:nvPr>
            <p:ph type="title"/>
          </p:nvPr>
        </p:nvSpPr>
        <p:spPr>
          <a:xfrm>
            <a:off x="379412" y="379413"/>
            <a:ext cx="11425237" cy="822960"/>
          </a:xfrm>
        </p:spPr>
        <p:txBody>
          <a:bodyPr/>
          <a:lstStyle>
            <a:lvl1pPr>
              <a:defRPr>
                <a:solidFill>
                  <a:schemeClr val="bg1"/>
                </a:solidFill>
              </a:defRPr>
            </a:lvl1pPr>
          </a:lstStyle>
          <a:p>
            <a:r>
              <a:rPr lang="en-US"/>
              <a:t>Click to edit Master title style</a:t>
            </a:r>
            <a:endParaRPr lang="en-GB"/>
          </a:p>
        </p:txBody>
      </p:sp>
      <p:sp>
        <p:nvSpPr>
          <p:cNvPr id="14" name="TextBox 13">
            <a:extLst>
              <a:ext uri="{FF2B5EF4-FFF2-40B4-BE49-F238E27FC236}">
                <a16:creationId xmlns:a16="http://schemas.microsoft.com/office/drawing/2014/main" id="{C387DB69-820F-41BD-AED8-27F06F0EF12A}"/>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err="1">
              <a:solidFill>
                <a:schemeClr val="bg1"/>
              </a:solidFill>
            </a:endParaRPr>
          </a:p>
        </p:txBody>
      </p:sp>
      <p:sp>
        <p:nvSpPr>
          <p:cNvPr id="16" name="Freeform 5">
            <a:extLst>
              <a:ext uri="{FF2B5EF4-FFF2-40B4-BE49-F238E27FC236}">
                <a16:creationId xmlns:a16="http://schemas.microsoft.com/office/drawing/2014/main" id="{F6A4115B-255F-4168-995A-C88FF2AE586A}"/>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3" name="Group 12">
            <a:extLst>
              <a:ext uri="{FF2B5EF4-FFF2-40B4-BE49-F238E27FC236}">
                <a16:creationId xmlns:a16="http://schemas.microsoft.com/office/drawing/2014/main" id="{089FBA2E-D2EC-478C-A6BE-46EC83ECCC2F}"/>
              </a:ext>
            </a:extLst>
          </p:cNvPr>
          <p:cNvGrpSpPr/>
          <p:nvPr userDrawn="1"/>
        </p:nvGrpSpPr>
        <p:grpSpPr>
          <a:xfrm>
            <a:off x="-22860" y="6569823"/>
            <a:ext cx="2766060" cy="138337"/>
            <a:chOff x="-22860" y="6595827"/>
            <a:chExt cx="2766060" cy="138337"/>
          </a:xfrm>
        </p:grpSpPr>
        <p:sp>
          <p:nvSpPr>
            <p:cNvPr id="15" name="Footer Placeholder 3">
              <a:extLst>
                <a:ext uri="{FF2B5EF4-FFF2-40B4-BE49-F238E27FC236}">
                  <a16:creationId xmlns:a16="http://schemas.microsoft.com/office/drawing/2014/main" id="{D29C4339-7767-42E3-9BD1-45FF45AF077E}"/>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17" name="TextBox 25">
              <a:extLst>
                <a:ext uri="{FF2B5EF4-FFF2-40B4-BE49-F238E27FC236}">
                  <a16:creationId xmlns:a16="http://schemas.microsoft.com/office/drawing/2014/main" id="{BDCC712C-DD43-4518-A1F4-28D3C4F6DE50}"/>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18" name="Rectangle 26">
              <a:extLst>
                <a:ext uri="{FF2B5EF4-FFF2-40B4-BE49-F238E27FC236}">
                  <a16:creationId xmlns:a16="http://schemas.microsoft.com/office/drawing/2014/main" id="{8C3D5B2E-F604-4E5C-BDA9-BEBF31C10EF0}"/>
                </a:ext>
              </a:extLst>
            </p:cNvPr>
            <p:cNvSpPr>
              <a:spLocks noChangeArrowheads="1"/>
            </p:cNvSpPr>
            <p:nvPr/>
          </p:nvSpPr>
          <p:spPr bwMode="auto">
            <a:xfrm>
              <a:off x="0" y="6595827"/>
              <a:ext cx="666749" cy="123087"/>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schemeClr val="bg1"/>
                </a:solidFill>
                <a:effectLst/>
                <a:uLnTx/>
                <a:uFillTx/>
                <a:ea typeface="ＭＳ Ｐゴシック" charset="0"/>
                <a:cs typeface="3M Circular TT Book" panose="020B0604020101020102" pitchFamily="34" charset="0"/>
              </a:endParaRPr>
            </a:p>
          </p:txBody>
        </p:sp>
        <p:sp>
          <p:nvSpPr>
            <p:cNvPr id="19" name="TextBox 24">
              <a:extLst>
                <a:ext uri="{FF2B5EF4-FFF2-40B4-BE49-F238E27FC236}">
                  <a16:creationId xmlns:a16="http://schemas.microsoft.com/office/drawing/2014/main" id="{95184A0A-9866-4D44-9390-D75D4A12B236}"/>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0" name="Footer Placeholder 3">
              <a:extLst>
                <a:ext uri="{FF2B5EF4-FFF2-40B4-BE49-F238E27FC236}">
                  <a16:creationId xmlns:a16="http://schemas.microsoft.com/office/drawing/2014/main" id="{8685A8E0-6775-4CA6-880C-60F47FE4F25D}"/>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schemeClr val="bg1"/>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2492799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3_Title - Black bkg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2F7BA7-EC2E-4292-A559-789E7B774EF7}"/>
              </a:ext>
            </a:extLst>
          </p:cNvPr>
          <p:cNvSpPr/>
          <p:nvPr userDrawn="1"/>
        </p:nvSpPr>
        <p:spPr>
          <a:xfrm>
            <a:off x="0" y="0"/>
            <a:ext cx="1224689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15" name="Content Placeholder 3">
            <a:extLst>
              <a:ext uri="{FF2B5EF4-FFF2-40B4-BE49-F238E27FC236}">
                <a16:creationId xmlns:a16="http://schemas.microsoft.com/office/drawing/2014/main" id="{FB22E745-74AA-44BB-8254-818FFAA993DF}"/>
              </a:ext>
            </a:extLst>
          </p:cNvPr>
          <p:cNvSpPr>
            <a:spLocks noGrp="1"/>
          </p:cNvSpPr>
          <p:nvPr>
            <p:ph sz="half" idx="2"/>
          </p:nvPr>
        </p:nvSpPr>
        <p:spPr>
          <a:xfrm>
            <a:off x="379410" y="1294802"/>
            <a:ext cx="11433180" cy="499559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a:xfrm>
            <a:off x="379412" y="379413"/>
            <a:ext cx="11425237" cy="822960"/>
          </a:xfrm>
        </p:spPr>
        <p:txBody>
          <a:bodyPr/>
          <a:lstStyle>
            <a:lvl1pPr>
              <a:defRPr>
                <a:solidFill>
                  <a:schemeClr val="bg1"/>
                </a:solidFill>
              </a:defRPr>
            </a:lvl1pPr>
          </a:lstStyle>
          <a:p>
            <a:r>
              <a:rPr lang="en-US"/>
              <a:t>Click to edit Master title style</a:t>
            </a:r>
            <a:endParaRPr lang="en-GB"/>
          </a:p>
        </p:txBody>
      </p:sp>
      <p:sp>
        <p:nvSpPr>
          <p:cNvPr id="14" name="TextBox 13">
            <a:extLst>
              <a:ext uri="{FF2B5EF4-FFF2-40B4-BE49-F238E27FC236}">
                <a16:creationId xmlns:a16="http://schemas.microsoft.com/office/drawing/2014/main" id="{C387DB69-820F-41BD-AED8-27F06F0EF12A}"/>
              </a:ext>
            </a:extLst>
          </p:cNvPr>
          <p:cNvSpPr txBox="1"/>
          <p:nvPr userDrawn="1"/>
        </p:nvSpPr>
        <p:spPr>
          <a:xfrm>
            <a:off x="11590811" y="6574731"/>
            <a:ext cx="218681" cy="123111"/>
          </a:xfrm>
          <a:prstGeom prst="rect">
            <a:avLst/>
          </a:prstGeom>
          <a:noFill/>
        </p:spPr>
        <p:txBody>
          <a:bodyPr wrap="square" lIns="0" tIns="0" rIns="0" bIns="0" rtlCol="0">
            <a:spAutoFit/>
          </a:bodyPr>
          <a:lstStyle/>
          <a:p>
            <a:pPr algn="r"/>
            <a:fld id="{29B7B62B-0732-4BEA-A6C8-5CF96588F2B9}" type="slidenum">
              <a:rPr lang="en-US" sz="800" smtClean="0">
                <a:solidFill>
                  <a:schemeClr val="bg1"/>
                </a:solidFill>
              </a:rPr>
              <a:pPr algn="r"/>
              <a:t>‹#›</a:t>
            </a:fld>
            <a:endParaRPr lang="en-US" sz="800" err="1">
              <a:solidFill>
                <a:schemeClr val="bg1"/>
              </a:solidFill>
            </a:endParaRPr>
          </a:p>
        </p:txBody>
      </p:sp>
      <p:sp>
        <p:nvSpPr>
          <p:cNvPr id="16" name="Freeform 5">
            <a:extLst>
              <a:ext uri="{FF2B5EF4-FFF2-40B4-BE49-F238E27FC236}">
                <a16:creationId xmlns:a16="http://schemas.microsoft.com/office/drawing/2014/main" id="{F6A4115B-255F-4168-995A-C88FF2AE586A}"/>
              </a:ext>
            </a:extLst>
          </p:cNvPr>
          <p:cNvSpPr>
            <a:spLocks noChangeAspect="1" noEditPoints="1"/>
          </p:cNvSpPr>
          <p:nvPr userDrawn="1"/>
        </p:nvSpPr>
        <p:spPr bwMode="auto">
          <a:xfrm>
            <a:off x="5910048" y="6477000"/>
            <a:ext cx="363963" cy="19440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nvGrpSpPr>
          <p:cNvPr id="18" name="Group 17">
            <a:extLst>
              <a:ext uri="{FF2B5EF4-FFF2-40B4-BE49-F238E27FC236}">
                <a16:creationId xmlns:a16="http://schemas.microsoft.com/office/drawing/2014/main" id="{1E96ADAD-B604-4AF9-A845-A9BF1E5FCDF6}"/>
              </a:ext>
            </a:extLst>
          </p:cNvPr>
          <p:cNvGrpSpPr/>
          <p:nvPr userDrawn="1"/>
        </p:nvGrpSpPr>
        <p:grpSpPr>
          <a:xfrm>
            <a:off x="-22860" y="6569823"/>
            <a:ext cx="2766060" cy="138337"/>
            <a:chOff x="-22860" y="6595827"/>
            <a:chExt cx="2766060" cy="138337"/>
          </a:xfrm>
        </p:grpSpPr>
        <p:sp>
          <p:nvSpPr>
            <p:cNvPr id="19" name="Footer Placeholder 3">
              <a:extLst>
                <a:ext uri="{FF2B5EF4-FFF2-40B4-BE49-F238E27FC236}">
                  <a16:creationId xmlns:a16="http://schemas.microsoft.com/office/drawing/2014/main" id="{A8CC7D7F-D45C-4D90-84FF-31F9165642D8}"/>
                </a:ext>
              </a:extLst>
            </p:cNvPr>
            <p:cNvSpPr txBox="1">
              <a:spLocks/>
            </p:cNvSpPr>
            <p:nvPr/>
          </p:nvSpPr>
          <p:spPr bwMode="auto">
            <a:xfrm>
              <a:off x="807721" y="6596419"/>
              <a:ext cx="1064702" cy="1372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defTabSz="912813" eaLnBrk="0" hangingPunct="0">
                <a:tabLst>
                  <a:tab pos="798513" algn="r"/>
                </a:tabLst>
                <a:defRPr sz="2400">
                  <a:solidFill>
                    <a:schemeClr val="tx1"/>
                  </a:solidFill>
                  <a:latin typeface="Arial" charset="0"/>
                  <a:ea typeface="ＭＳ Ｐゴシック" charset="0"/>
                  <a:cs typeface="Arial" charset="0"/>
                </a:defRPr>
              </a:lvl1pPr>
              <a:lvl2pPr marL="742950" indent="-285750" defTabSz="912813" eaLnBrk="0" hangingPunct="0">
                <a:tabLst>
                  <a:tab pos="798513" algn="r"/>
                </a:tabLst>
                <a:defRPr sz="2400">
                  <a:solidFill>
                    <a:schemeClr val="tx1"/>
                  </a:solidFill>
                  <a:latin typeface="Arial" charset="0"/>
                  <a:ea typeface="Arial" charset="0"/>
                  <a:cs typeface="Arial" charset="0"/>
                </a:defRPr>
              </a:lvl2pPr>
              <a:lvl3pPr marL="1143000" indent="-228600" defTabSz="912813" eaLnBrk="0" hangingPunct="0">
                <a:tabLst>
                  <a:tab pos="798513" algn="r"/>
                </a:tabLst>
                <a:defRPr sz="2400">
                  <a:solidFill>
                    <a:schemeClr val="tx1"/>
                  </a:solidFill>
                  <a:latin typeface="Arial" charset="0"/>
                  <a:ea typeface="Arial" charset="0"/>
                  <a:cs typeface="Arial" charset="0"/>
                </a:defRPr>
              </a:lvl3pPr>
              <a:lvl4pPr marL="1600200" indent="-228600" defTabSz="912813" eaLnBrk="0" hangingPunct="0">
                <a:tabLst>
                  <a:tab pos="798513" algn="r"/>
                </a:tabLst>
                <a:defRPr sz="2400">
                  <a:solidFill>
                    <a:schemeClr val="tx1"/>
                  </a:solidFill>
                  <a:latin typeface="Arial" charset="0"/>
                  <a:ea typeface="Arial" charset="0"/>
                  <a:cs typeface="Arial" charset="0"/>
                </a:defRPr>
              </a:lvl4pPr>
              <a:lvl5pPr marL="2057400" indent="-228600" defTabSz="912813" eaLnBrk="0" hangingPunct="0">
                <a:tabLst>
                  <a:tab pos="798513" algn="r"/>
                </a:tabLst>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tabLst>
                  <a:tab pos="798513" algn="r"/>
                </a:tabLs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tab pos="798513" algn="r"/>
                </a:tabLst>
                <a:defRPr/>
              </a:pPr>
              <a:r>
                <a:rPr kumimoji="0" lang="en-US" sz="800" b="0" i="0" u="none" strike="noStrike" kern="0" cap="none" spc="0" normalizeH="0" baseline="0" noProof="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 All Rights Reserved.</a:t>
              </a:r>
            </a:p>
          </p:txBody>
        </p:sp>
        <p:sp>
          <p:nvSpPr>
            <p:cNvPr id="20" name="TextBox 25">
              <a:extLst>
                <a:ext uri="{FF2B5EF4-FFF2-40B4-BE49-F238E27FC236}">
                  <a16:creationId xmlns:a16="http://schemas.microsoft.com/office/drawing/2014/main" id="{6A821A92-2EBC-42E0-A478-3B663FEEC444}"/>
                </a:ext>
              </a:extLst>
            </p:cNvPr>
            <p:cNvSpPr txBox="1">
              <a:spLocks noChangeArrowheads="1"/>
            </p:cNvSpPr>
            <p:nvPr/>
          </p:nvSpPr>
          <p:spPr bwMode="auto">
            <a:xfrm>
              <a:off x="-22860" y="6596425"/>
              <a:ext cx="927172" cy="123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defTabSz="912813" eaLnBrk="0" hangingPunct="0">
                <a:defRPr sz="2400">
                  <a:solidFill>
                    <a:schemeClr val="tx1"/>
                  </a:solidFill>
                  <a:latin typeface="Arial" charset="0"/>
                  <a:ea typeface="ＭＳ Ｐゴシック" charset="0"/>
                  <a:cs typeface="Arial" charset="0"/>
                </a:defRPr>
              </a:lvl1pPr>
              <a:lvl2pPr marL="742950" indent="-285750" defTabSz="912813" eaLnBrk="0" hangingPunct="0">
                <a:defRPr sz="2400">
                  <a:solidFill>
                    <a:schemeClr val="tx1"/>
                  </a:solidFill>
                  <a:latin typeface="Arial" charset="0"/>
                  <a:ea typeface="Arial" charset="0"/>
                  <a:cs typeface="Arial" charset="0"/>
                </a:defRPr>
              </a:lvl2pPr>
              <a:lvl3pPr marL="1143000" indent="-228600" defTabSz="912813" eaLnBrk="0" hangingPunct="0">
                <a:defRPr sz="2400">
                  <a:solidFill>
                    <a:schemeClr val="tx1"/>
                  </a:solidFill>
                  <a:latin typeface="Arial" charset="0"/>
                  <a:ea typeface="Arial" charset="0"/>
                  <a:cs typeface="Arial" charset="0"/>
                </a:defRPr>
              </a:lvl3pPr>
              <a:lvl4pPr marL="1600200" indent="-228600" defTabSz="912813" eaLnBrk="0" hangingPunct="0">
                <a:defRPr sz="2400">
                  <a:solidFill>
                    <a:schemeClr val="tx1"/>
                  </a:solidFill>
                  <a:latin typeface="Arial" charset="0"/>
                  <a:ea typeface="Arial" charset="0"/>
                  <a:cs typeface="Arial" charset="0"/>
                </a:defRPr>
              </a:lvl4pPr>
              <a:lvl5pPr marL="2057400" indent="-228600" defTabSz="912813" eaLnBrk="0" hangingPunct="0">
                <a:defRPr sz="2400">
                  <a:solidFill>
                    <a:schemeClr val="tx1"/>
                  </a:solidFill>
                  <a:latin typeface="Arial" charset="0"/>
                  <a:ea typeface="Arial" charset="0"/>
                  <a:cs typeface="Arial" charset="0"/>
                </a:defRPr>
              </a:lvl5pPr>
              <a:lvl6pPr marL="2514600" indent="-228600" defTabSz="912813"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defTabSz="912813"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defTabSz="912813"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defTabSz="912813"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algn="r" defTabSz="912813" eaLnBrk="1" fontAlgn="base" latinLnBrk="0" hangingPunct="1">
                <a:lnSpc>
                  <a:spcPct val="100000"/>
                </a:lnSpc>
                <a:spcBef>
                  <a:spcPct val="0"/>
                </a:spcBef>
                <a:spcAft>
                  <a:spcPct val="0"/>
                </a:spcAft>
                <a:buClrTx/>
                <a:buSzTx/>
                <a:buFontTx/>
                <a:buNone/>
                <a:tabLst/>
                <a:defRPr/>
              </a:pPr>
              <a:fld id="{7297CC28-9273-45A3-A669-8857AEF43BF8}" type="datetime3">
                <a:rPr kumimoji="0" lang="en-US" sz="800" b="0" i="0" u="none" strike="noStrike" kern="0" cap="none" spc="0" normalizeH="0" baseline="0" noProof="0" smtClean="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24 September 2025</a:t>
              </a:fld>
              <a:endParaRPr kumimoji="0" lang="en-US" sz="800" b="0" i="0" u="none" strike="noStrike" kern="0" cap="none" spc="0" normalizeH="0" baseline="0" noProof="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endParaRPr>
            </a:p>
          </p:txBody>
        </p:sp>
        <p:sp>
          <p:nvSpPr>
            <p:cNvPr id="21" name="Rectangle 26">
              <a:extLst>
                <a:ext uri="{FF2B5EF4-FFF2-40B4-BE49-F238E27FC236}">
                  <a16:creationId xmlns:a16="http://schemas.microsoft.com/office/drawing/2014/main" id="{A67085B5-0BDD-409B-858E-71477D82B0E7}"/>
                </a:ext>
              </a:extLst>
            </p:cNvPr>
            <p:cNvSpPr>
              <a:spLocks noChangeArrowheads="1"/>
            </p:cNvSpPr>
            <p:nvPr/>
          </p:nvSpPr>
          <p:spPr bwMode="auto">
            <a:xfrm>
              <a:off x="0" y="6595827"/>
              <a:ext cx="666749" cy="123087"/>
            </a:xfrm>
            <a:prstGeom prst="rect">
              <a:avLst/>
            </a:prstGeom>
            <a:solidFill>
              <a:schemeClr val="tx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defTabSz="912813" eaLnBrk="1" fontAlgn="base" latinLnBrk="0" hangingPunct="1">
                <a:lnSpc>
                  <a:spcPct val="100000"/>
                </a:lnSpc>
                <a:spcBef>
                  <a:spcPct val="0"/>
                </a:spcBef>
                <a:spcAft>
                  <a:spcPct val="0"/>
                </a:spcAft>
                <a:buClrTx/>
                <a:buSzTx/>
                <a:buFontTx/>
                <a:buNone/>
                <a:tabLst/>
                <a:defRPr/>
              </a:pPr>
              <a:endParaRPr kumimoji="0" lang="en-US" sz="800" b="0" i="0" u="none" strike="noStrike" kern="0" cap="none" spc="0" normalizeH="0" baseline="0" noProof="0">
                <a:ln>
                  <a:noFill/>
                </a:ln>
                <a:solidFill>
                  <a:schemeClr val="bg1"/>
                </a:solidFill>
                <a:effectLst/>
                <a:uLnTx/>
                <a:uFillTx/>
                <a:ea typeface="ＭＳ Ｐゴシック" charset="0"/>
                <a:cs typeface="3M Circular TT Book" panose="020B0604020101020102" pitchFamily="34" charset="0"/>
              </a:endParaRPr>
            </a:p>
          </p:txBody>
        </p:sp>
        <p:sp>
          <p:nvSpPr>
            <p:cNvPr id="22" name="TextBox 24">
              <a:extLst>
                <a:ext uri="{FF2B5EF4-FFF2-40B4-BE49-F238E27FC236}">
                  <a16:creationId xmlns:a16="http://schemas.microsoft.com/office/drawing/2014/main" id="{27F97256-AC67-4AB3-BA50-CE7054BE27A8}"/>
                </a:ext>
              </a:extLst>
            </p:cNvPr>
            <p:cNvSpPr txBox="1">
              <a:spLocks noChangeArrowheads="1"/>
            </p:cNvSpPr>
            <p:nvPr/>
          </p:nvSpPr>
          <p:spPr bwMode="auto">
            <a:xfrm>
              <a:off x="372839" y="6596418"/>
              <a:ext cx="279621" cy="1224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800" b="0" i="0" u="none" strike="noStrike" kern="0" cap="none" spc="0" normalizeH="0" baseline="0" noProof="0">
                  <a:ln>
                    <a:noFill/>
                  </a:ln>
                  <a:solidFill>
                    <a:schemeClr val="bg1"/>
                  </a:solidFill>
                  <a:effectLst/>
                  <a:uLnTx/>
                  <a:uFillTx/>
                  <a:latin typeface="3M Circular TT Book" panose="020B0604020101020102" pitchFamily="34" charset="0"/>
                  <a:ea typeface="ＭＳ Ｐゴシック" charset="0"/>
                  <a:cs typeface="3M Circular TT Book" panose="020B0604020101020102" pitchFamily="34" charset="0"/>
                </a:rPr>
                <a:t>© 3M</a:t>
              </a:r>
            </a:p>
          </p:txBody>
        </p:sp>
        <p:sp>
          <p:nvSpPr>
            <p:cNvPr id="23" name="Footer Placeholder 3">
              <a:extLst>
                <a:ext uri="{FF2B5EF4-FFF2-40B4-BE49-F238E27FC236}">
                  <a16:creationId xmlns:a16="http://schemas.microsoft.com/office/drawing/2014/main" id="{526A957D-7984-46C2-9736-3E6FE2F14250}"/>
                </a:ext>
              </a:extLst>
            </p:cNvPr>
            <p:cNvSpPr txBox="1">
              <a:spLocks/>
            </p:cNvSpPr>
            <p:nvPr/>
          </p:nvSpPr>
          <p:spPr bwMode="auto">
            <a:xfrm>
              <a:off x="1905198" y="6596401"/>
              <a:ext cx="838002" cy="137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lstStyle>
              <a:lvl1pPr eaLnBrk="0" hangingPunct="0">
                <a:defRPr sz="2400">
                  <a:solidFill>
                    <a:schemeClr val="tx1"/>
                  </a:solidFill>
                  <a:latin typeface="Arial" charset="0"/>
                  <a:ea typeface="ＭＳ Ｐゴシック" charset="0"/>
                  <a:cs typeface="Arial" charset="0"/>
                </a:defRPr>
              </a:lvl1pPr>
              <a:lvl2pPr marL="742950" indent="-285750" eaLnBrk="0" hangingPunct="0">
                <a:defRPr sz="2400">
                  <a:solidFill>
                    <a:schemeClr val="tx1"/>
                  </a:solidFill>
                  <a:latin typeface="Arial" charset="0"/>
                  <a:ea typeface="Arial" charset="0"/>
                  <a:cs typeface="Arial" charset="0"/>
                </a:defRPr>
              </a:lvl2pPr>
              <a:lvl3pPr marL="1143000" indent="-228600" eaLnBrk="0" hangingPunct="0">
                <a:defRPr sz="2400">
                  <a:solidFill>
                    <a:schemeClr val="tx1"/>
                  </a:solidFill>
                  <a:latin typeface="Arial" charset="0"/>
                  <a:ea typeface="Arial" charset="0"/>
                  <a:cs typeface="Arial" charset="0"/>
                </a:defRPr>
              </a:lvl3pPr>
              <a:lvl4pPr marL="1600200" indent="-228600" eaLnBrk="0" hangingPunct="0">
                <a:defRPr sz="2400">
                  <a:solidFill>
                    <a:schemeClr val="tx1"/>
                  </a:solidFill>
                  <a:latin typeface="Arial" charset="0"/>
                  <a:ea typeface="Arial" charset="0"/>
                  <a:cs typeface="Arial" charset="0"/>
                </a:defRPr>
              </a:lvl4pPr>
              <a:lvl5pPr marL="2057400" indent="-228600" eaLnBrk="0" hangingPunct="0">
                <a:defRPr sz="2400">
                  <a:solidFill>
                    <a:schemeClr val="tx1"/>
                  </a:solidFill>
                  <a:latin typeface="Arial" charset="0"/>
                  <a:ea typeface="Arial" charset="0"/>
                  <a:cs typeface="Arial" charset="0"/>
                </a:defRPr>
              </a:lvl5pPr>
              <a:lvl6pPr marL="2514600" indent="-228600" eaLnBrk="0" fontAlgn="base" hangingPunct="0">
                <a:spcBef>
                  <a:spcPct val="0"/>
                </a:spcBef>
                <a:spcAft>
                  <a:spcPct val="0"/>
                </a:spcAft>
                <a:defRPr sz="2400">
                  <a:solidFill>
                    <a:schemeClr val="tx1"/>
                  </a:solidFill>
                  <a:latin typeface="Arial" charset="0"/>
                  <a:ea typeface="Arial" charset="0"/>
                  <a:cs typeface="Arial" charset="0"/>
                </a:defRPr>
              </a:lvl6pPr>
              <a:lvl7pPr marL="2971800" indent="-228600" eaLnBrk="0" fontAlgn="base" hangingPunct="0">
                <a:spcBef>
                  <a:spcPct val="0"/>
                </a:spcBef>
                <a:spcAft>
                  <a:spcPct val="0"/>
                </a:spcAft>
                <a:defRPr sz="2400">
                  <a:solidFill>
                    <a:schemeClr val="tx1"/>
                  </a:solidFill>
                  <a:latin typeface="Arial" charset="0"/>
                  <a:ea typeface="Arial" charset="0"/>
                  <a:cs typeface="Arial" charset="0"/>
                </a:defRPr>
              </a:lvl7pPr>
              <a:lvl8pPr marL="3429000" indent="-228600" eaLnBrk="0" fontAlgn="base" hangingPunct="0">
                <a:spcBef>
                  <a:spcPct val="0"/>
                </a:spcBef>
                <a:spcAft>
                  <a:spcPct val="0"/>
                </a:spcAft>
                <a:defRPr sz="2400">
                  <a:solidFill>
                    <a:schemeClr val="tx1"/>
                  </a:solidFill>
                  <a:latin typeface="Arial" charset="0"/>
                  <a:ea typeface="Arial" charset="0"/>
                  <a:cs typeface="Arial" charset="0"/>
                </a:defRPr>
              </a:lvl8pPr>
              <a:lvl9pPr marL="3886200" indent="-228600" eaLnBrk="0" fontAlgn="base" hangingPunct="0">
                <a:spcBef>
                  <a:spcPct val="0"/>
                </a:spcBef>
                <a:spcAft>
                  <a:spcPct val="0"/>
                </a:spcAft>
                <a:defRPr sz="2400">
                  <a:solidFill>
                    <a:schemeClr val="tx1"/>
                  </a:solidFill>
                  <a:latin typeface="Arial" charset="0"/>
                  <a:ea typeface="Arial" charset="0"/>
                  <a:cs typeface="Arial" charset="0"/>
                </a:defRPr>
              </a:lvl9pPr>
            </a:lstStyle>
            <a:p>
              <a:pPr algn="l" eaLnBrk="1" fontAlgn="base" hangingPunct="1">
                <a:spcBef>
                  <a:spcPct val="0"/>
                </a:spcBef>
                <a:spcAft>
                  <a:spcPct val="0"/>
                </a:spcAft>
                <a:defRPr/>
              </a:pPr>
              <a:r>
                <a:rPr lang="en-US" sz="800">
                  <a:solidFill>
                    <a:schemeClr val="bg1"/>
                  </a:solidFill>
                  <a:latin typeface="3M Circular TT Book" panose="020B0604020101020102" pitchFamily="34" charset="0"/>
                  <a:cs typeface="3M Circular TT Book" panose="020B0604020101020102" pitchFamily="34" charset="0"/>
                </a:rPr>
                <a:t>3M Confidential.</a:t>
              </a:r>
            </a:p>
          </p:txBody>
        </p:sp>
      </p:grpSp>
    </p:spTree>
    <p:extLst>
      <p:ext uri="{BB962C8B-B14F-4D97-AF65-F5344CB8AC3E}">
        <p14:creationId xmlns:p14="http://schemas.microsoft.com/office/powerpoint/2010/main" val="128174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1_Total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688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ver_1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3FE18D-BD67-4342-83B9-99FDAEA009CB}"/>
              </a:ext>
            </a:extLst>
          </p:cNvPr>
          <p:cNvPicPr>
            <a:picLocks noChangeAspect="1"/>
          </p:cNvPicPr>
          <p:nvPr userDrawn="1"/>
        </p:nvPicPr>
        <p:blipFill>
          <a:blip r:embed="rId2"/>
          <a:stretch>
            <a:fillRect/>
          </a:stretch>
        </p:blipFill>
        <p:spPr>
          <a:xfrm>
            <a:off x="0" y="6096"/>
            <a:ext cx="12192000" cy="6845807"/>
          </a:xfrm>
          <a:prstGeom prst="rect">
            <a:avLst/>
          </a:prstGeom>
        </p:spPr>
      </p:pic>
      <p:sp>
        <p:nvSpPr>
          <p:cNvPr id="8" name="Freeform 7"/>
          <p:cNvSpPr/>
          <p:nvPr userDrawn="1"/>
        </p:nvSpPr>
        <p:spPr>
          <a:xfrm flipH="1" flipV="1">
            <a:off x="-18560" y="0"/>
            <a:ext cx="12188952"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Lst>
            <a:ahLst/>
            <a:cxnLst>
              <a:cxn ang="0">
                <a:pos x="connsiteX0" y="connsiteY0"/>
              </a:cxn>
              <a:cxn ang="0">
                <a:pos x="connsiteX1" y="connsiteY1"/>
              </a:cxn>
              <a:cxn ang="0">
                <a:pos x="connsiteX2" y="connsiteY2"/>
              </a:cxn>
              <a:cxn ang="0">
                <a:pos x="connsiteX3" y="connsiteY3"/>
              </a:cxn>
            </a:cxnLst>
            <a:rect l="l" t="t" r="r" b="b"/>
            <a:pathLst>
              <a:path w="9178997" h="5154183">
                <a:moveTo>
                  <a:pt x="3048116" y="5154183"/>
                </a:moveTo>
                <a:lnTo>
                  <a:pt x="0" y="0"/>
                </a:lnTo>
                <a:lnTo>
                  <a:pt x="9178997" y="1698542"/>
                </a:lnTo>
                <a:lnTo>
                  <a:pt x="3048116" y="5154183"/>
                </a:lnTo>
                <a:close/>
              </a:path>
            </a:pathLst>
          </a:custGeom>
          <a:gradFill flip="none" rotWithShape="1">
            <a:gsLst>
              <a:gs pos="61000">
                <a:schemeClr val="accent2"/>
              </a:gs>
              <a:gs pos="31000">
                <a:schemeClr val="accent3"/>
              </a:gs>
              <a:gs pos="100000">
                <a:schemeClr val="accent1"/>
              </a:gs>
            </a:gsLst>
            <a:lin ang="12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a:t>One-line title</a:t>
            </a:r>
            <a:endParaRPr lang="en-GB"/>
          </a:p>
        </p:txBody>
      </p:sp>
      <p:sp>
        <p:nvSpPr>
          <p:cNvPr id="2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7" name="Group 6"/>
          <p:cNvGrpSpPr>
            <a:grpSpLocks noChangeAspect="1"/>
          </p:cNvGrpSpPr>
          <p:nvPr userDrawn="1"/>
        </p:nvGrpSpPr>
        <p:grpSpPr>
          <a:xfrm>
            <a:off x="381000" y="384048"/>
            <a:ext cx="2384269" cy="432000"/>
            <a:chOff x="3024188" y="2847975"/>
            <a:chExt cx="18767426" cy="3400426"/>
          </a:xfrm>
        </p:grpSpPr>
        <p:sp>
          <p:nvSpPr>
            <p:cNvPr id="9" name="Freeform 5"/>
            <p:cNvSpPr>
              <a:spLocks noEditPoints="1"/>
            </p:cNvSpPr>
            <p:nvPr userDrawn="1"/>
          </p:nvSpPr>
          <p:spPr bwMode="auto">
            <a:xfrm>
              <a:off x="3024188" y="2847975"/>
              <a:ext cx="5908675" cy="315595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Oval 13"/>
            <p:cNvSpPr>
              <a:spLocks noChangeArrowheads="1"/>
            </p:cNvSpPr>
            <p:nvPr userDrawn="1"/>
          </p:nvSpPr>
          <p:spPr bwMode="auto">
            <a:xfrm>
              <a:off x="15744826" y="3829050"/>
              <a:ext cx="312738" cy="315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Rectangle 17"/>
            <p:cNvSpPr>
              <a:spLocks noChangeArrowheads="1"/>
            </p:cNvSpPr>
            <p:nvPr userDrawn="1"/>
          </p:nvSpPr>
          <p:spPr bwMode="auto">
            <a:xfrm>
              <a:off x="13033376" y="4741863"/>
              <a:ext cx="207963" cy="1190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27"/>
            <p:cNvSpPr>
              <a:spLocks noChangeArrowheads="1"/>
            </p:cNvSpPr>
            <p:nvPr userDrawn="1"/>
          </p:nvSpPr>
          <p:spPr bwMode="auto">
            <a:xfrm>
              <a:off x="20748626" y="5653088"/>
              <a:ext cx="312738" cy="2794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6111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ver_2 line">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2584105-D651-4938-A160-25870760367E}"/>
              </a:ext>
            </a:extLst>
          </p:cNvPr>
          <p:cNvPicPr>
            <a:picLocks noChangeAspect="1"/>
          </p:cNvPicPr>
          <p:nvPr userDrawn="1"/>
        </p:nvPicPr>
        <p:blipFill>
          <a:blip r:embed="rId2"/>
          <a:stretch>
            <a:fillRect/>
          </a:stretch>
        </p:blipFill>
        <p:spPr>
          <a:xfrm>
            <a:off x="0" y="6096"/>
            <a:ext cx="12192000" cy="6845807"/>
          </a:xfrm>
          <a:prstGeom prst="rect">
            <a:avLst/>
          </a:prstGeom>
        </p:spPr>
      </p:pic>
      <p:sp>
        <p:nvSpPr>
          <p:cNvPr id="8" name="Freeform 7"/>
          <p:cNvSpPr/>
          <p:nvPr userDrawn="1"/>
        </p:nvSpPr>
        <p:spPr>
          <a:xfrm flipH="1" flipV="1">
            <a:off x="-1" y="0"/>
            <a:ext cx="12188950"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4202163 w 6073111"/>
              <a:gd name="connsiteY1" fmla="*/ 0 h 5201391"/>
              <a:gd name="connsiteX2" fmla="*/ 6073111 w 6073111"/>
              <a:gd name="connsiteY2" fmla="*/ 1924807 h 5201391"/>
              <a:gd name="connsiteX3" fmla="*/ 0 w 6073111"/>
              <a:gd name="connsiteY3" fmla="*/ 5201391 h 5201391"/>
              <a:gd name="connsiteX0" fmla="*/ 0 w 6093450"/>
              <a:gd name="connsiteY0" fmla="*/ 5201391 h 5201391"/>
              <a:gd name="connsiteX1" fmla="*/ 4202163 w 6093450"/>
              <a:gd name="connsiteY1" fmla="*/ 0 h 5201391"/>
              <a:gd name="connsiteX2" fmla="*/ 6093450 w 6093450"/>
              <a:gd name="connsiteY2" fmla="*/ 1739044 h 5201391"/>
              <a:gd name="connsiteX3" fmla="*/ 0 w 6093450"/>
              <a:gd name="connsiteY3" fmla="*/ 5201391 h 5201391"/>
              <a:gd name="connsiteX0" fmla="*/ 0 w 6093450"/>
              <a:gd name="connsiteY0" fmla="*/ 5201391 h 5201391"/>
              <a:gd name="connsiteX1" fmla="*/ 4055721 w 6093450"/>
              <a:gd name="connsiteY1" fmla="*/ 0 h 5201391"/>
              <a:gd name="connsiteX2" fmla="*/ 6093450 w 6093450"/>
              <a:gd name="connsiteY2" fmla="*/ 1739044 h 5201391"/>
              <a:gd name="connsiteX3" fmla="*/ 0 w 6093450"/>
              <a:gd name="connsiteY3" fmla="*/ 5201391 h 5201391"/>
            </a:gdLst>
            <a:ahLst/>
            <a:cxnLst>
              <a:cxn ang="0">
                <a:pos x="connsiteX0" y="connsiteY0"/>
              </a:cxn>
              <a:cxn ang="0">
                <a:pos x="connsiteX1" y="connsiteY1"/>
              </a:cxn>
              <a:cxn ang="0">
                <a:pos x="connsiteX2" y="connsiteY2"/>
              </a:cxn>
              <a:cxn ang="0">
                <a:pos x="connsiteX3" y="connsiteY3"/>
              </a:cxn>
            </a:cxnLst>
            <a:rect l="l" t="t" r="r" b="b"/>
            <a:pathLst>
              <a:path w="6093450" h="5201391">
                <a:moveTo>
                  <a:pt x="0" y="5201391"/>
                </a:moveTo>
                <a:lnTo>
                  <a:pt x="4055721" y="0"/>
                </a:lnTo>
                <a:lnTo>
                  <a:pt x="6093450" y="1739044"/>
                </a:lnTo>
                <a:lnTo>
                  <a:pt x="0" y="5201391"/>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22" name="Text Placeholder 7"/>
          <p:cNvSpPr>
            <a:spLocks noGrp="1"/>
          </p:cNvSpPr>
          <p:nvPr>
            <p:ph type="body" sz="quarter" idx="11" hasCustomPrompt="1"/>
          </p:nvPr>
        </p:nvSpPr>
        <p:spPr>
          <a:xfrm>
            <a:off x="384048"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7" name="Group 6"/>
          <p:cNvGrpSpPr>
            <a:grpSpLocks noChangeAspect="1"/>
          </p:cNvGrpSpPr>
          <p:nvPr userDrawn="1"/>
        </p:nvGrpSpPr>
        <p:grpSpPr>
          <a:xfrm>
            <a:off x="381000" y="384048"/>
            <a:ext cx="2384269" cy="432000"/>
            <a:chOff x="3024188" y="2847975"/>
            <a:chExt cx="18767426" cy="3400426"/>
          </a:xfrm>
        </p:grpSpPr>
        <p:sp>
          <p:nvSpPr>
            <p:cNvPr id="9" name="Freeform 5"/>
            <p:cNvSpPr>
              <a:spLocks noEditPoints="1"/>
            </p:cNvSpPr>
            <p:nvPr userDrawn="1"/>
          </p:nvSpPr>
          <p:spPr bwMode="auto">
            <a:xfrm>
              <a:off x="3024188" y="2847975"/>
              <a:ext cx="5908675" cy="315595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Oval 13"/>
            <p:cNvSpPr>
              <a:spLocks noChangeArrowheads="1"/>
            </p:cNvSpPr>
            <p:nvPr userDrawn="1"/>
          </p:nvSpPr>
          <p:spPr bwMode="auto">
            <a:xfrm>
              <a:off x="15744826" y="3829050"/>
              <a:ext cx="312738" cy="315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Rectangle 17"/>
            <p:cNvSpPr>
              <a:spLocks noChangeArrowheads="1"/>
            </p:cNvSpPr>
            <p:nvPr userDrawn="1"/>
          </p:nvSpPr>
          <p:spPr bwMode="auto">
            <a:xfrm>
              <a:off x="13033376" y="4741863"/>
              <a:ext cx="207963" cy="1190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27"/>
            <p:cNvSpPr>
              <a:spLocks noChangeArrowheads="1"/>
            </p:cNvSpPr>
            <p:nvPr userDrawn="1"/>
          </p:nvSpPr>
          <p:spPr bwMode="auto">
            <a:xfrm>
              <a:off x="20748626" y="5653088"/>
              <a:ext cx="312738" cy="2794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566761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ver_3 line">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BCA8D533-57ED-4E00-83D4-4A50A6F3D6B8}"/>
              </a:ext>
            </a:extLst>
          </p:cNvPr>
          <p:cNvPicPr>
            <a:picLocks noChangeAspect="1"/>
          </p:cNvPicPr>
          <p:nvPr userDrawn="1"/>
        </p:nvPicPr>
        <p:blipFill>
          <a:blip r:embed="rId2"/>
          <a:stretch>
            <a:fillRect/>
          </a:stretch>
        </p:blipFill>
        <p:spPr>
          <a:xfrm>
            <a:off x="0" y="5136"/>
            <a:ext cx="12192000" cy="6847728"/>
          </a:xfrm>
          <a:prstGeom prst="rect">
            <a:avLst/>
          </a:prstGeom>
        </p:spPr>
      </p:pic>
      <p:sp>
        <p:nvSpPr>
          <p:cNvPr id="8" name="Freeform 7"/>
          <p:cNvSpPr/>
          <p:nvPr userDrawn="1"/>
        </p:nvSpPr>
        <p:spPr>
          <a:xfrm flipH="1" flipV="1">
            <a:off x="1" y="-17420"/>
            <a:ext cx="8130732" cy="687541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2888253 w 6073111"/>
              <a:gd name="connsiteY1" fmla="*/ 0 h 5201391"/>
              <a:gd name="connsiteX2" fmla="*/ 6073111 w 6073111"/>
              <a:gd name="connsiteY2" fmla="*/ 1739869 h 5201391"/>
              <a:gd name="connsiteX3" fmla="*/ 0 w 6073111"/>
              <a:gd name="connsiteY3" fmla="*/ 5201391 h 5201391"/>
              <a:gd name="connsiteX0" fmla="*/ 0 w 6073111"/>
              <a:gd name="connsiteY0" fmla="*/ 5201391 h 5201391"/>
              <a:gd name="connsiteX1" fmla="*/ 2973730 w 6073111"/>
              <a:gd name="connsiteY1" fmla="*/ 0 h 5201391"/>
              <a:gd name="connsiteX2" fmla="*/ 6073111 w 6073111"/>
              <a:gd name="connsiteY2" fmla="*/ 1739869 h 5201391"/>
              <a:gd name="connsiteX3" fmla="*/ 0 w 6073111"/>
              <a:gd name="connsiteY3" fmla="*/ 5201391 h 5201391"/>
              <a:gd name="connsiteX0" fmla="*/ 0 w 6112562"/>
              <a:gd name="connsiteY0" fmla="*/ 5201391 h 5201391"/>
              <a:gd name="connsiteX1" fmla="*/ 3013181 w 6112562"/>
              <a:gd name="connsiteY1" fmla="*/ 0 h 5201391"/>
              <a:gd name="connsiteX2" fmla="*/ 6112562 w 6112562"/>
              <a:gd name="connsiteY2" fmla="*/ 1739869 h 5201391"/>
              <a:gd name="connsiteX3" fmla="*/ 0 w 6112562"/>
              <a:gd name="connsiteY3" fmla="*/ 5201391 h 5201391"/>
              <a:gd name="connsiteX0" fmla="*/ 0 w 6138863"/>
              <a:gd name="connsiteY0" fmla="*/ 5214602 h 5214602"/>
              <a:gd name="connsiteX1" fmla="*/ 3039482 w 6138863"/>
              <a:gd name="connsiteY1" fmla="*/ 0 h 5214602"/>
              <a:gd name="connsiteX2" fmla="*/ 6138863 w 6138863"/>
              <a:gd name="connsiteY2" fmla="*/ 1739869 h 5214602"/>
              <a:gd name="connsiteX3" fmla="*/ 0 w 6138863"/>
              <a:gd name="connsiteY3" fmla="*/ 5214602 h 5214602"/>
            </a:gdLst>
            <a:ahLst/>
            <a:cxnLst>
              <a:cxn ang="0">
                <a:pos x="connsiteX0" y="connsiteY0"/>
              </a:cxn>
              <a:cxn ang="0">
                <a:pos x="connsiteX1" y="connsiteY1"/>
              </a:cxn>
              <a:cxn ang="0">
                <a:pos x="connsiteX2" y="connsiteY2"/>
              </a:cxn>
              <a:cxn ang="0">
                <a:pos x="connsiteX3" y="connsiteY3"/>
              </a:cxn>
            </a:cxnLst>
            <a:rect l="l" t="t" r="r" b="b"/>
            <a:pathLst>
              <a:path w="6138863" h="5214602">
                <a:moveTo>
                  <a:pt x="0" y="5214602"/>
                </a:moveTo>
                <a:lnTo>
                  <a:pt x="3039482" y="0"/>
                </a:lnTo>
                <a:lnTo>
                  <a:pt x="6138863" y="1739869"/>
                </a:lnTo>
                <a:lnTo>
                  <a:pt x="0" y="5214602"/>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22"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7" name="Group 6"/>
          <p:cNvGrpSpPr>
            <a:grpSpLocks noChangeAspect="1"/>
          </p:cNvGrpSpPr>
          <p:nvPr userDrawn="1"/>
        </p:nvGrpSpPr>
        <p:grpSpPr>
          <a:xfrm>
            <a:off x="381000" y="384048"/>
            <a:ext cx="2384269" cy="432000"/>
            <a:chOff x="3024188" y="2847975"/>
            <a:chExt cx="18767426" cy="3400426"/>
          </a:xfrm>
        </p:grpSpPr>
        <p:sp>
          <p:nvSpPr>
            <p:cNvPr id="9" name="Freeform 5"/>
            <p:cNvSpPr>
              <a:spLocks noEditPoints="1"/>
            </p:cNvSpPr>
            <p:nvPr userDrawn="1"/>
          </p:nvSpPr>
          <p:spPr bwMode="auto">
            <a:xfrm>
              <a:off x="3024188" y="2847975"/>
              <a:ext cx="5908675" cy="315595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Oval 13"/>
            <p:cNvSpPr>
              <a:spLocks noChangeArrowheads="1"/>
            </p:cNvSpPr>
            <p:nvPr userDrawn="1"/>
          </p:nvSpPr>
          <p:spPr bwMode="auto">
            <a:xfrm>
              <a:off x="15744826" y="3829050"/>
              <a:ext cx="312738" cy="315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Rectangle 17"/>
            <p:cNvSpPr>
              <a:spLocks noChangeArrowheads="1"/>
            </p:cNvSpPr>
            <p:nvPr userDrawn="1"/>
          </p:nvSpPr>
          <p:spPr bwMode="auto">
            <a:xfrm>
              <a:off x="13033376" y="4741863"/>
              <a:ext cx="207963" cy="1190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Oval 27"/>
            <p:cNvSpPr>
              <a:spLocks noChangeArrowheads="1"/>
            </p:cNvSpPr>
            <p:nvPr userDrawn="1"/>
          </p:nvSpPr>
          <p:spPr bwMode="auto">
            <a:xfrm>
              <a:off x="20748626" y="5653088"/>
              <a:ext cx="312738" cy="2794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1" name="TextBox 40">
            <a:extLst>
              <a:ext uri="{FF2B5EF4-FFF2-40B4-BE49-F238E27FC236}">
                <a16:creationId xmlns:a16="http://schemas.microsoft.com/office/drawing/2014/main" id="{2471EAA5-8631-4C62-BCEE-C03088CBA08D}"/>
              </a:ext>
            </a:extLst>
          </p:cNvPr>
          <p:cNvSpPr txBox="1"/>
          <p:nvPr userDrawn="1"/>
        </p:nvSpPr>
        <p:spPr>
          <a:xfrm>
            <a:off x="7600520" y="5378105"/>
            <a:ext cx="4162999" cy="984885"/>
          </a:xfrm>
          <a:prstGeom prst="rect">
            <a:avLst/>
          </a:prstGeom>
          <a:noFill/>
        </p:spPr>
        <p:txBody>
          <a:bodyPr wrap="none" lIns="0" tIns="0" rIns="0" bIns="0" rtlCol="0">
            <a:spAutoFit/>
          </a:bodyPr>
          <a:lstStyle/>
          <a:p>
            <a:r>
              <a:rPr lang="en-US" sz="1600" i="1">
                <a:solidFill>
                  <a:schemeClr val="bg1">
                    <a:lumMod val="50000"/>
                  </a:schemeClr>
                </a:solidFill>
              </a:rPr>
              <a:t>To change background, in Slide Master View,</a:t>
            </a:r>
          </a:p>
          <a:p>
            <a:r>
              <a:rPr lang="en-US" sz="1600" i="1">
                <a:solidFill>
                  <a:schemeClr val="bg1">
                    <a:lumMod val="50000"/>
                  </a:schemeClr>
                </a:solidFill>
              </a:rPr>
              <a:t>right-click on the gray and select </a:t>
            </a:r>
          </a:p>
          <a:p>
            <a:r>
              <a:rPr lang="en-US" sz="1600" i="1">
                <a:solidFill>
                  <a:schemeClr val="bg1">
                    <a:lumMod val="50000"/>
                  </a:schemeClr>
                </a:solidFill>
              </a:rPr>
              <a:t>“Change Picture + From a File”,  choose your </a:t>
            </a:r>
          </a:p>
          <a:p>
            <a:r>
              <a:rPr lang="en-US" sz="1600" i="1">
                <a:solidFill>
                  <a:schemeClr val="bg1">
                    <a:lumMod val="50000"/>
                  </a:schemeClr>
                </a:solidFill>
              </a:rPr>
              <a:t>image and click “Insert”</a:t>
            </a:r>
          </a:p>
        </p:txBody>
      </p:sp>
    </p:spTree>
    <p:extLst>
      <p:ext uri="{BB962C8B-B14F-4D97-AF65-F5344CB8AC3E}">
        <p14:creationId xmlns:p14="http://schemas.microsoft.com/office/powerpoint/2010/main" val="644454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ver_4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1B6E09-CC11-4830-9272-DE4691465E57}"/>
              </a:ext>
            </a:extLst>
          </p:cNvPr>
          <p:cNvPicPr>
            <a:picLocks noChangeAspect="1"/>
          </p:cNvPicPr>
          <p:nvPr userDrawn="1"/>
        </p:nvPicPr>
        <p:blipFill>
          <a:blip r:embed="rId2"/>
          <a:stretch>
            <a:fillRect/>
          </a:stretch>
        </p:blipFill>
        <p:spPr>
          <a:xfrm>
            <a:off x="0" y="6096"/>
            <a:ext cx="12192000" cy="6845807"/>
          </a:xfrm>
          <a:prstGeom prst="rect">
            <a:avLst/>
          </a:prstGeom>
        </p:spPr>
      </p:pic>
      <p:sp>
        <p:nvSpPr>
          <p:cNvPr id="10" name="Freeform 9"/>
          <p:cNvSpPr/>
          <p:nvPr userDrawn="1"/>
        </p:nvSpPr>
        <p:spPr>
          <a:xfrm flipH="1" flipV="1">
            <a:off x="-8709" y="-8709"/>
            <a:ext cx="8136266" cy="6875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3202595"/>
              <a:gd name="connsiteY0" fmla="*/ 5189477 h 5189477"/>
              <a:gd name="connsiteX1" fmla="*/ 10681 w 3202595"/>
              <a:gd name="connsiteY1" fmla="*/ 0 h 5189477"/>
              <a:gd name="connsiteX2" fmla="*/ 3202595 w 3202595"/>
              <a:gd name="connsiteY2" fmla="*/ 1769932 h 5189477"/>
              <a:gd name="connsiteX3" fmla="*/ 0 w 3202595"/>
              <a:gd name="connsiteY3" fmla="*/ 5189477 h 5189477"/>
              <a:gd name="connsiteX0" fmla="*/ 2962146 w 6164741"/>
              <a:gd name="connsiteY0" fmla="*/ 5403918 h 5403918"/>
              <a:gd name="connsiteX1" fmla="*/ 3 w 6164741"/>
              <a:gd name="connsiteY1" fmla="*/ 0 h 5403918"/>
              <a:gd name="connsiteX2" fmla="*/ 6164741 w 6164741"/>
              <a:gd name="connsiteY2" fmla="*/ 1984373 h 5403918"/>
              <a:gd name="connsiteX3" fmla="*/ 2962146 w 6164741"/>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819219 w 6021814"/>
              <a:gd name="connsiteY0" fmla="*/ 5189477 h 5189477"/>
              <a:gd name="connsiteX1" fmla="*/ 0 w 6021814"/>
              <a:gd name="connsiteY1" fmla="*/ 0 h 5189477"/>
              <a:gd name="connsiteX2" fmla="*/ 6021814 w 6021814"/>
              <a:gd name="connsiteY2" fmla="*/ 1769932 h 5189477"/>
              <a:gd name="connsiteX3" fmla="*/ 2819219 w 6021814"/>
              <a:gd name="connsiteY3" fmla="*/ 5189477 h 5189477"/>
              <a:gd name="connsiteX0" fmla="*/ 2819219 w 6007522"/>
              <a:gd name="connsiteY0" fmla="*/ 5189477 h 5189477"/>
              <a:gd name="connsiteX1" fmla="*/ 0 w 6007522"/>
              <a:gd name="connsiteY1" fmla="*/ 0 h 5189477"/>
              <a:gd name="connsiteX2" fmla="*/ 6007522 w 6007522"/>
              <a:gd name="connsiteY2" fmla="*/ 3299613 h 5189477"/>
              <a:gd name="connsiteX3" fmla="*/ 2819219 w 6007522"/>
              <a:gd name="connsiteY3" fmla="*/ 5189477 h 5189477"/>
              <a:gd name="connsiteX0" fmla="*/ 2819219 w 6021814"/>
              <a:gd name="connsiteY0" fmla="*/ 5189477 h 5189477"/>
              <a:gd name="connsiteX1" fmla="*/ 0 w 6021814"/>
              <a:gd name="connsiteY1" fmla="*/ 0 h 5189477"/>
              <a:gd name="connsiteX2" fmla="*/ 6021814 w 6021814"/>
              <a:gd name="connsiteY2" fmla="*/ 3385390 h 5189477"/>
              <a:gd name="connsiteX3" fmla="*/ 2819219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5993229"/>
              <a:gd name="connsiteY0" fmla="*/ 5189477 h 5189477"/>
              <a:gd name="connsiteX1" fmla="*/ 0 w 5993229"/>
              <a:gd name="connsiteY1" fmla="*/ 0 h 5189477"/>
              <a:gd name="connsiteX2" fmla="*/ 5993229 w 5993229"/>
              <a:gd name="connsiteY2" fmla="*/ 3394921 h 5189477"/>
              <a:gd name="connsiteX3" fmla="*/ 2862096 w 5993229"/>
              <a:gd name="connsiteY3" fmla="*/ 5189477 h 5189477"/>
              <a:gd name="connsiteX0" fmla="*/ 2940500 w 5993229"/>
              <a:gd name="connsiteY0" fmla="*/ 5196067 h 5196067"/>
              <a:gd name="connsiteX1" fmla="*/ 0 w 5993229"/>
              <a:gd name="connsiteY1" fmla="*/ 0 h 5196067"/>
              <a:gd name="connsiteX2" fmla="*/ 5993229 w 5993229"/>
              <a:gd name="connsiteY2" fmla="*/ 3394921 h 5196067"/>
              <a:gd name="connsiteX3" fmla="*/ 2940500 w 5993229"/>
              <a:gd name="connsiteY3" fmla="*/ 5196067 h 5196067"/>
              <a:gd name="connsiteX0" fmla="*/ 2940500 w 5999763"/>
              <a:gd name="connsiteY0" fmla="*/ 5196067 h 5196067"/>
              <a:gd name="connsiteX1" fmla="*/ 0 w 5999763"/>
              <a:gd name="connsiteY1" fmla="*/ 0 h 5196067"/>
              <a:gd name="connsiteX2" fmla="*/ 5999763 w 5999763"/>
              <a:gd name="connsiteY2" fmla="*/ 3467409 h 5196067"/>
              <a:gd name="connsiteX3" fmla="*/ 2940500 w 5999763"/>
              <a:gd name="connsiteY3" fmla="*/ 5196067 h 5196067"/>
              <a:gd name="connsiteX0" fmla="*/ 3045039 w 6104302"/>
              <a:gd name="connsiteY0" fmla="*/ 5202656 h 5202656"/>
              <a:gd name="connsiteX1" fmla="*/ 0 w 6104302"/>
              <a:gd name="connsiteY1" fmla="*/ 0 h 5202656"/>
              <a:gd name="connsiteX2" fmla="*/ 6104302 w 6104302"/>
              <a:gd name="connsiteY2" fmla="*/ 3473998 h 5202656"/>
              <a:gd name="connsiteX3" fmla="*/ 3045039 w 6104302"/>
              <a:gd name="connsiteY3" fmla="*/ 5202656 h 5202656"/>
            </a:gdLst>
            <a:ahLst/>
            <a:cxnLst>
              <a:cxn ang="0">
                <a:pos x="connsiteX0" y="connsiteY0"/>
              </a:cxn>
              <a:cxn ang="0">
                <a:pos x="connsiteX1" y="connsiteY1"/>
              </a:cxn>
              <a:cxn ang="0">
                <a:pos x="connsiteX2" y="connsiteY2"/>
              </a:cxn>
              <a:cxn ang="0">
                <a:pos x="connsiteX3" y="connsiteY3"/>
              </a:cxn>
            </a:cxnLst>
            <a:rect l="l" t="t" r="r" b="b"/>
            <a:pathLst>
              <a:path w="6104302" h="5202656">
                <a:moveTo>
                  <a:pt x="3045039" y="5202656"/>
                </a:moveTo>
                <a:cubicBezTo>
                  <a:pt x="3034307" y="5174064"/>
                  <a:pt x="10732" y="42888"/>
                  <a:pt x="0" y="0"/>
                </a:cubicBezTo>
                <a:lnTo>
                  <a:pt x="6104302" y="3473998"/>
                </a:lnTo>
                <a:lnTo>
                  <a:pt x="3045039" y="5202656"/>
                </a:lnTo>
                <a:close/>
              </a:path>
            </a:pathLst>
          </a:custGeom>
          <a:gradFill flip="none" rotWithShape="1">
            <a:gsLst>
              <a:gs pos="22000">
                <a:schemeClr val="accent3"/>
              </a:gs>
              <a:gs pos="51000">
                <a:schemeClr val="accent2"/>
              </a:gs>
              <a:gs pos="98374">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7" name="Group 6"/>
          <p:cNvGrpSpPr>
            <a:grpSpLocks noChangeAspect="1"/>
          </p:cNvGrpSpPr>
          <p:nvPr userDrawn="1"/>
        </p:nvGrpSpPr>
        <p:grpSpPr>
          <a:xfrm>
            <a:off x="381000" y="384048"/>
            <a:ext cx="2384269" cy="432000"/>
            <a:chOff x="3024188" y="2847975"/>
            <a:chExt cx="18767426" cy="3400426"/>
          </a:xfrm>
        </p:grpSpPr>
        <p:sp>
          <p:nvSpPr>
            <p:cNvPr id="8" name="Freeform 5"/>
            <p:cNvSpPr>
              <a:spLocks noEditPoints="1"/>
            </p:cNvSpPr>
            <p:nvPr userDrawn="1"/>
          </p:nvSpPr>
          <p:spPr bwMode="auto">
            <a:xfrm>
              <a:off x="3024188" y="2847975"/>
              <a:ext cx="5908675" cy="315595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Oval 13"/>
            <p:cNvSpPr>
              <a:spLocks noChangeArrowheads="1"/>
            </p:cNvSpPr>
            <p:nvPr userDrawn="1"/>
          </p:nvSpPr>
          <p:spPr bwMode="auto">
            <a:xfrm>
              <a:off x="15744826" y="3829050"/>
              <a:ext cx="312738" cy="315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Rectangle 17"/>
            <p:cNvSpPr>
              <a:spLocks noChangeArrowheads="1"/>
            </p:cNvSpPr>
            <p:nvPr userDrawn="1"/>
          </p:nvSpPr>
          <p:spPr bwMode="auto">
            <a:xfrm>
              <a:off x="13033376" y="4741863"/>
              <a:ext cx="207963" cy="1190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Oval 27"/>
            <p:cNvSpPr>
              <a:spLocks noChangeArrowheads="1"/>
            </p:cNvSpPr>
            <p:nvPr userDrawn="1"/>
          </p:nvSpPr>
          <p:spPr bwMode="auto">
            <a:xfrm>
              <a:off x="20748626" y="5653088"/>
              <a:ext cx="312738" cy="2794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24320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ver_5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8F7BBD-7951-4581-A372-FAD3232485D3}"/>
              </a:ext>
            </a:extLst>
          </p:cNvPr>
          <p:cNvPicPr>
            <a:picLocks noChangeAspect="1"/>
          </p:cNvPicPr>
          <p:nvPr userDrawn="1"/>
        </p:nvPicPr>
        <p:blipFill>
          <a:blip r:embed="rId2"/>
          <a:stretch>
            <a:fillRect/>
          </a:stretch>
        </p:blipFill>
        <p:spPr>
          <a:xfrm>
            <a:off x="0" y="6096"/>
            <a:ext cx="12192000" cy="6845807"/>
          </a:xfrm>
          <a:prstGeom prst="rect">
            <a:avLst/>
          </a:prstGeom>
        </p:spPr>
      </p:pic>
      <p:grpSp>
        <p:nvGrpSpPr>
          <p:cNvPr id="22" name="Group 21"/>
          <p:cNvGrpSpPr/>
          <p:nvPr userDrawn="1"/>
        </p:nvGrpSpPr>
        <p:grpSpPr>
          <a:xfrm>
            <a:off x="6095262" y="0"/>
            <a:ext cx="6101116" cy="6858864"/>
            <a:chOff x="6095262" y="0"/>
            <a:chExt cx="6101116" cy="6858864"/>
          </a:xfrm>
        </p:grpSpPr>
        <p:sp>
          <p:nvSpPr>
            <p:cNvPr id="23" name="Freeform 22"/>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4" name="Freeform 23"/>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3"/>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3"/>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tx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12" name="Group 11"/>
          <p:cNvGrpSpPr>
            <a:grpSpLocks noChangeAspect="1"/>
          </p:cNvGrpSpPr>
          <p:nvPr userDrawn="1"/>
        </p:nvGrpSpPr>
        <p:grpSpPr>
          <a:xfrm>
            <a:off x="381000" y="384048"/>
            <a:ext cx="2384269" cy="432000"/>
            <a:chOff x="3024188" y="2847975"/>
            <a:chExt cx="18767426" cy="3400426"/>
          </a:xfrm>
        </p:grpSpPr>
        <p:sp>
          <p:nvSpPr>
            <p:cNvPr id="13" name="Freeform 5"/>
            <p:cNvSpPr>
              <a:spLocks noEditPoints="1"/>
            </p:cNvSpPr>
            <p:nvPr userDrawn="1"/>
          </p:nvSpPr>
          <p:spPr bwMode="auto">
            <a:xfrm>
              <a:off x="3024188" y="2847975"/>
              <a:ext cx="5908675" cy="315595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Oval 13"/>
            <p:cNvSpPr>
              <a:spLocks noChangeArrowheads="1"/>
            </p:cNvSpPr>
            <p:nvPr userDrawn="1"/>
          </p:nvSpPr>
          <p:spPr bwMode="auto">
            <a:xfrm>
              <a:off x="15744826" y="3829050"/>
              <a:ext cx="312738" cy="315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Rectangle 17"/>
            <p:cNvSpPr>
              <a:spLocks noChangeArrowheads="1"/>
            </p:cNvSpPr>
            <p:nvPr userDrawn="1"/>
          </p:nvSpPr>
          <p:spPr bwMode="auto">
            <a:xfrm>
              <a:off x="13033376" y="4741863"/>
              <a:ext cx="207963" cy="1190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Oval 27"/>
            <p:cNvSpPr>
              <a:spLocks noChangeArrowheads="1"/>
            </p:cNvSpPr>
            <p:nvPr userDrawn="1"/>
          </p:nvSpPr>
          <p:spPr bwMode="auto">
            <a:xfrm>
              <a:off x="20748626" y="5653088"/>
              <a:ext cx="312738" cy="2794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8574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ver_1 REVERSED line/subhea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ADD3B5-49BD-4E57-B297-A48105FD8A15}"/>
              </a:ext>
            </a:extLst>
          </p:cNvPr>
          <p:cNvPicPr>
            <a:picLocks noChangeAspect="1"/>
          </p:cNvPicPr>
          <p:nvPr userDrawn="1"/>
        </p:nvPicPr>
        <p:blipFill>
          <a:blip r:embed="rId2"/>
          <a:stretch>
            <a:fillRect/>
          </a:stretch>
        </p:blipFill>
        <p:spPr>
          <a:xfrm>
            <a:off x="0" y="6096"/>
            <a:ext cx="12192000" cy="6845807"/>
          </a:xfrm>
          <a:prstGeom prst="rect">
            <a:avLst/>
          </a:prstGeom>
        </p:spPr>
      </p:pic>
      <p:sp>
        <p:nvSpPr>
          <p:cNvPr id="19" name="Freeform 18"/>
          <p:cNvSpPr/>
          <p:nvPr userDrawn="1"/>
        </p:nvSpPr>
        <p:spPr>
          <a:xfrm flipH="1" flipV="1">
            <a:off x="-18560" y="0"/>
            <a:ext cx="12188952"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Lst>
            <a:ahLst/>
            <a:cxnLst>
              <a:cxn ang="0">
                <a:pos x="connsiteX0" y="connsiteY0"/>
              </a:cxn>
              <a:cxn ang="0">
                <a:pos x="connsiteX1" y="connsiteY1"/>
              </a:cxn>
              <a:cxn ang="0">
                <a:pos x="connsiteX2" y="connsiteY2"/>
              </a:cxn>
              <a:cxn ang="0">
                <a:pos x="connsiteX3" y="connsiteY3"/>
              </a:cxn>
            </a:cxnLst>
            <a:rect l="l" t="t" r="r" b="b"/>
            <a:pathLst>
              <a:path w="9178997" h="5154183">
                <a:moveTo>
                  <a:pt x="3048116" y="5154183"/>
                </a:moveTo>
                <a:lnTo>
                  <a:pt x="0" y="0"/>
                </a:lnTo>
                <a:lnTo>
                  <a:pt x="9178997" y="1698542"/>
                </a:lnTo>
                <a:lnTo>
                  <a:pt x="3048116" y="5154183"/>
                </a:lnTo>
                <a:close/>
              </a:path>
            </a:pathLst>
          </a:custGeom>
          <a:gradFill flip="none" rotWithShape="1">
            <a:gsLst>
              <a:gs pos="61000">
                <a:schemeClr val="accent2"/>
              </a:gs>
              <a:gs pos="31000">
                <a:schemeClr val="accent3"/>
              </a:gs>
              <a:gs pos="100000">
                <a:schemeClr val="accent1"/>
              </a:gs>
            </a:gsLst>
            <a:lin ang="126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4048" y="2282634"/>
            <a:ext cx="9521825" cy="1051116"/>
          </a:xfrm>
          <a:prstGeom prst="rect">
            <a:avLst/>
          </a:prstGeom>
        </p:spPr>
        <p:txBody>
          <a:bodyPr vert="horz" wrap="square" lIns="0" tIns="0" rIns="0" bIns="0" anchor="t" anchorCtr="0">
            <a:noAutofit/>
          </a:bodyPr>
          <a:lstStyle>
            <a:lvl1pPr algn="l">
              <a:defRPr sz="7200" b="0">
                <a:solidFill>
                  <a:schemeClr val="bg1"/>
                </a:solidFill>
                <a:latin typeface="3M Circular TT Bold" panose="020B0804020101010102" pitchFamily="34" charset="0"/>
                <a:cs typeface="3M Circular TT Bold" panose="020B0804020101010102" pitchFamily="34" charset="0"/>
              </a:defRPr>
            </a:lvl1pPr>
          </a:lstStyle>
          <a:p>
            <a:r>
              <a:rPr lang="en-US"/>
              <a:t>One-line title</a:t>
            </a:r>
            <a:endParaRPr lang="en-GB"/>
          </a:p>
        </p:txBody>
      </p:sp>
      <p:sp>
        <p:nvSpPr>
          <p:cNvPr id="13" name="Text Placeholder 7"/>
          <p:cNvSpPr>
            <a:spLocks noGrp="1"/>
          </p:cNvSpPr>
          <p:nvPr>
            <p:ph type="body" sz="quarter" idx="10" hasCustomPrompt="1"/>
          </p:nvPr>
        </p:nvSpPr>
        <p:spPr>
          <a:xfrm>
            <a:off x="384048" y="3581263"/>
            <a:ext cx="4449209"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8" name="Group 7"/>
          <p:cNvGrpSpPr/>
          <p:nvPr userDrawn="1"/>
        </p:nvGrpSpPr>
        <p:grpSpPr>
          <a:xfrm>
            <a:off x="381000" y="384048"/>
            <a:ext cx="2384269" cy="432000"/>
            <a:chOff x="381000" y="384048"/>
            <a:chExt cx="2384269" cy="432000"/>
          </a:xfrm>
        </p:grpSpPr>
        <p:grpSp>
          <p:nvGrpSpPr>
            <p:cNvPr id="9" name="Group 8"/>
            <p:cNvGrpSpPr>
              <a:grpSpLocks noChangeAspect="1"/>
            </p:cNvGrpSpPr>
            <p:nvPr userDrawn="1"/>
          </p:nvGrpSpPr>
          <p:grpSpPr>
            <a:xfrm>
              <a:off x="1246412" y="392922"/>
              <a:ext cx="1518857" cy="423126"/>
              <a:chOff x="9836151" y="2917825"/>
              <a:chExt cx="11955463" cy="3330576"/>
            </a:xfrm>
            <a:solidFill>
              <a:schemeClr val="bg1"/>
            </a:solidFill>
          </p:grpSpPr>
          <p:sp>
            <p:nvSpPr>
              <p:cNvPr id="11"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Oval 13"/>
              <p:cNvSpPr>
                <a:spLocks noChangeArrowheads="1"/>
              </p:cNvSpPr>
              <p:nvPr userDrawn="1"/>
            </p:nvSpPr>
            <p:spPr bwMode="auto">
              <a:xfrm>
                <a:off x="15744826" y="3829050"/>
                <a:ext cx="312738" cy="315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Rectangle 17"/>
              <p:cNvSpPr>
                <a:spLocks noChangeArrowheads="1"/>
              </p:cNvSpPr>
              <p:nvPr userDrawn="1"/>
            </p:nvSpPr>
            <p:spPr bwMode="auto">
              <a:xfrm>
                <a:off x="13033376" y="4741863"/>
                <a:ext cx="207963" cy="1190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Oval 27"/>
              <p:cNvSpPr>
                <a:spLocks noChangeArrowheads="1"/>
              </p:cNvSpPr>
              <p:nvPr userDrawn="1"/>
            </p:nvSpPr>
            <p:spPr bwMode="auto">
              <a:xfrm>
                <a:off x="20748626" y="5653088"/>
                <a:ext cx="312738" cy="279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Freeform 5"/>
            <p:cNvSpPr>
              <a:spLocks noEditPoints="1"/>
            </p:cNvSpPr>
            <p:nvPr userDrawn="1"/>
          </p:nvSpPr>
          <p:spPr bwMode="auto">
            <a:xfrm>
              <a:off x="381000" y="384048"/>
              <a:ext cx="750655" cy="400941"/>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163405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_2 REVERSED line/subhea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D37DA281-45BD-4264-92AA-C1F19FF7145F}"/>
              </a:ext>
            </a:extLst>
          </p:cNvPr>
          <p:cNvPicPr>
            <a:picLocks noChangeAspect="1"/>
          </p:cNvPicPr>
          <p:nvPr userDrawn="1"/>
        </p:nvPicPr>
        <p:blipFill>
          <a:blip r:embed="rId2"/>
          <a:stretch>
            <a:fillRect/>
          </a:stretch>
        </p:blipFill>
        <p:spPr>
          <a:xfrm>
            <a:off x="0" y="6096"/>
            <a:ext cx="12192000" cy="6845807"/>
          </a:xfrm>
          <a:prstGeom prst="rect">
            <a:avLst/>
          </a:prstGeom>
        </p:spPr>
      </p:pic>
      <p:sp>
        <p:nvSpPr>
          <p:cNvPr id="8" name="Freeform 7"/>
          <p:cNvSpPr/>
          <p:nvPr userDrawn="1"/>
        </p:nvSpPr>
        <p:spPr>
          <a:xfrm flipH="1" flipV="1">
            <a:off x="-1" y="0"/>
            <a:ext cx="12188950" cy="6858000"/>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4202163 w 6073111"/>
              <a:gd name="connsiteY1" fmla="*/ 0 h 5201391"/>
              <a:gd name="connsiteX2" fmla="*/ 6073111 w 6073111"/>
              <a:gd name="connsiteY2" fmla="*/ 1924807 h 5201391"/>
              <a:gd name="connsiteX3" fmla="*/ 0 w 6073111"/>
              <a:gd name="connsiteY3" fmla="*/ 5201391 h 5201391"/>
              <a:gd name="connsiteX0" fmla="*/ 0 w 6093450"/>
              <a:gd name="connsiteY0" fmla="*/ 5201391 h 5201391"/>
              <a:gd name="connsiteX1" fmla="*/ 4202163 w 6093450"/>
              <a:gd name="connsiteY1" fmla="*/ 0 h 5201391"/>
              <a:gd name="connsiteX2" fmla="*/ 6093450 w 6093450"/>
              <a:gd name="connsiteY2" fmla="*/ 1739044 h 5201391"/>
              <a:gd name="connsiteX3" fmla="*/ 0 w 6093450"/>
              <a:gd name="connsiteY3" fmla="*/ 5201391 h 5201391"/>
              <a:gd name="connsiteX0" fmla="*/ 0 w 6093450"/>
              <a:gd name="connsiteY0" fmla="*/ 5201391 h 5201391"/>
              <a:gd name="connsiteX1" fmla="*/ 4055721 w 6093450"/>
              <a:gd name="connsiteY1" fmla="*/ 0 h 5201391"/>
              <a:gd name="connsiteX2" fmla="*/ 6093450 w 6093450"/>
              <a:gd name="connsiteY2" fmla="*/ 1739044 h 5201391"/>
              <a:gd name="connsiteX3" fmla="*/ 0 w 6093450"/>
              <a:gd name="connsiteY3" fmla="*/ 5201391 h 5201391"/>
            </a:gdLst>
            <a:ahLst/>
            <a:cxnLst>
              <a:cxn ang="0">
                <a:pos x="connsiteX0" y="connsiteY0"/>
              </a:cxn>
              <a:cxn ang="0">
                <a:pos x="connsiteX1" y="connsiteY1"/>
              </a:cxn>
              <a:cxn ang="0">
                <a:pos x="connsiteX2" y="connsiteY2"/>
              </a:cxn>
              <a:cxn ang="0">
                <a:pos x="connsiteX3" y="connsiteY3"/>
              </a:cxn>
            </a:cxnLst>
            <a:rect l="l" t="t" r="r" b="b"/>
            <a:pathLst>
              <a:path w="6093450" h="5201391">
                <a:moveTo>
                  <a:pt x="0" y="5201391"/>
                </a:moveTo>
                <a:lnTo>
                  <a:pt x="4055721" y="0"/>
                </a:lnTo>
                <a:lnTo>
                  <a:pt x="6093450" y="1739044"/>
                </a:lnTo>
                <a:lnTo>
                  <a:pt x="0" y="5201391"/>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15" name="Text Placeholder 7"/>
          <p:cNvSpPr>
            <a:spLocks noGrp="1"/>
          </p:cNvSpPr>
          <p:nvPr>
            <p:ph type="body" sz="quarter" idx="10" hasCustomPrompt="1"/>
          </p:nvPr>
        </p:nvSpPr>
        <p:spPr>
          <a:xfrm>
            <a:off x="384047" y="3764326"/>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9" name="Group 8"/>
          <p:cNvGrpSpPr/>
          <p:nvPr userDrawn="1"/>
        </p:nvGrpSpPr>
        <p:grpSpPr>
          <a:xfrm>
            <a:off x="381000" y="384048"/>
            <a:ext cx="2384269" cy="432000"/>
            <a:chOff x="381000" y="384048"/>
            <a:chExt cx="2384269" cy="432000"/>
          </a:xfrm>
        </p:grpSpPr>
        <p:grpSp>
          <p:nvGrpSpPr>
            <p:cNvPr id="10" name="Group 9"/>
            <p:cNvGrpSpPr>
              <a:grpSpLocks noChangeAspect="1"/>
            </p:cNvGrpSpPr>
            <p:nvPr userDrawn="1"/>
          </p:nvGrpSpPr>
          <p:grpSpPr>
            <a:xfrm>
              <a:off x="1246412" y="392922"/>
              <a:ext cx="1518857" cy="423126"/>
              <a:chOff x="9836151" y="2917825"/>
              <a:chExt cx="11955463" cy="3330576"/>
            </a:xfrm>
            <a:solidFill>
              <a:schemeClr val="bg1"/>
            </a:solidFill>
          </p:grpSpPr>
          <p:sp>
            <p:nvSpPr>
              <p:cNvPr id="12"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Oval 13"/>
              <p:cNvSpPr>
                <a:spLocks noChangeArrowheads="1"/>
              </p:cNvSpPr>
              <p:nvPr userDrawn="1"/>
            </p:nvSpPr>
            <p:spPr bwMode="auto">
              <a:xfrm>
                <a:off x="15744826" y="3829050"/>
                <a:ext cx="312738" cy="315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Rectangle 17"/>
              <p:cNvSpPr>
                <a:spLocks noChangeArrowheads="1"/>
              </p:cNvSpPr>
              <p:nvPr userDrawn="1"/>
            </p:nvSpPr>
            <p:spPr bwMode="auto">
              <a:xfrm>
                <a:off x="13033376" y="4741863"/>
                <a:ext cx="207963" cy="1190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Oval 27"/>
              <p:cNvSpPr>
                <a:spLocks noChangeArrowheads="1"/>
              </p:cNvSpPr>
              <p:nvPr userDrawn="1"/>
            </p:nvSpPr>
            <p:spPr bwMode="auto">
              <a:xfrm>
                <a:off x="20748626" y="5653088"/>
                <a:ext cx="312738" cy="279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1" name="Freeform 5"/>
            <p:cNvSpPr>
              <a:spLocks noEditPoints="1"/>
            </p:cNvSpPr>
            <p:nvPr userDrawn="1"/>
          </p:nvSpPr>
          <p:spPr bwMode="auto">
            <a:xfrm>
              <a:off x="381000" y="384048"/>
              <a:ext cx="750655" cy="400941"/>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53013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 Agenda_Dk w/Subhead">
    <p:bg>
      <p:bgRef idx="1001">
        <a:schemeClr val="bg1"/>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3D3B03-2F9E-3B44-4F24-7644AAE627D1}"/>
              </a:ext>
            </a:extLst>
          </p:cNvPr>
          <p:cNvSpPr>
            <a:spLocks noGrp="1" noRot="1" noMove="1" noResize="1" noEditPoints="1" noAdjustHandles="1" noChangeArrowheads="1" noChangeShapeType="1"/>
          </p:cNvSpPr>
          <p:nvPr userDrawn="1"/>
        </p:nvSpPr>
        <p:spPr>
          <a:xfrm>
            <a:off x="260350" y="6223000"/>
            <a:ext cx="1914525" cy="536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6" name="Slide Number Placeholder 3"/>
          <p:cNvSpPr>
            <a:spLocks noGrp="1" noRot="1" noMove="1" noResize="1" noEditPoints="1" noAdjustHandles="1" noChangeArrowheads="1" noChangeShapeType="1"/>
          </p:cNvSpPr>
          <p:nvPr>
            <p:ph type="sldNum" sz="quarter" idx="12"/>
          </p:nvPr>
        </p:nvSpPr>
        <p:spPr/>
        <p:txBody>
          <a:bodyPr/>
          <a:lstStyle/>
          <a:p>
            <a:fld id="{8BCA0AAC-3FF7-9F4E-927B-E7A8B95BDA86}" type="slidenum">
              <a:rPr lang="en-US" smtClean="0"/>
              <a:t>‹#›</a:t>
            </a:fld>
            <a:endParaRPr lang="en-US"/>
          </a:p>
        </p:txBody>
      </p:sp>
      <p:pic>
        <p:nvPicPr>
          <p:cNvPr id="4" name="Logo">
            <a:extLst>
              <a:ext uri="{FF2B5EF4-FFF2-40B4-BE49-F238E27FC236}">
                <a16:creationId xmlns:a16="http://schemas.microsoft.com/office/drawing/2014/main" id="{B6E00B8A-9E07-F6FB-ED0A-6C2C81AE0E0E}"/>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a:stretch/>
        </p:blipFill>
        <p:spPr>
          <a:xfrm>
            <a:off x="419100" y="6330950"/>
            <a:ext cx="1316736" cy="328390"/>
          </a:xfrm>
          <a:prstGeom prst="rect">
            <a:avLst/>
          </a:prstGeom>
        </p:spPr>
      </p:pic>
      <p:sp>
        <p:nvSpPr>
          <p:cNvPr id="2" name="Title 1">
            <a:extLst>
              <a:ext uri="{FF2B5EF4-FFF2-40B4-BE49-F238E27FC236}">
                <a16:creationId xmlns:a16="http://schemas.microsoft.com/office/drawing/2014/main" id="{C58F8356-E639-A9D5-4749-2F96A49C1652}"/>
              </a:ext>
            </a:extLst>
          </p:cNvPr>
          <p:cNvSpPr>
            <a:spLocks noGrp="1"/>
          </p:cNvSpPr>
          <p:nvPr>
            <p:ph type="title"/>
          </p:nvPr>
        </p:nvSpPr>
        <p:spPr>
          <a:xfrm>
            <a:off x="419100" y="419101"/>
            <a:ext cx="11353800" cy="48536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A584486-E365-AA98-220D-093668101FDA}"/>
              </a:ext>
            </a:extLst>
          </p:cNvPr>
          <p:cNvSpPr>
            <a:spLocks noGrp="1"/>
          </p:cNvSpPr>
          <p:nvPr>
            <p:ph idx="1" hasCustomPrompt="1"/>
          </p:nvPr>
        </p:nvSpPr>
        <p:spPr>
          <a:xfrm>
            <a:off x="419100" y="1558787"/>
            <a:ext cx="5559552" cy="4575313"/>
          </a:xfrm>
          <a:noFill/>
        </p:spPr>
        <p:txBody>
          <a:bodyPr/>
          <a:lstStyle>
            <a:lvl1pPr marL="914400" indent="-914400">
              <a:spcAft>
                <a:spcPts val="800"/>
              </a:spcAft>
              <a:buNone/>
              <a:defRPr sz="3200"/>
            </a:lvl1pPr>
            <a:lvl2pPr marL="914400" indent="0">
              <a:buNone/>
              <a:defRPr sz="2200"/>
            </a:lvl2pPr>
            <a:lvl3pPr marL="1078992">
              <a:defRPr/>
            </a:lvl3pPr>
            <a:lvl4pPr marL="1257300" indent="-164592">
              <a:tabLst/>
              <a:defRPr/>
            </a:lvl4pPr>
            <a:lvl5pPr marL="922338" indent="0">
              <a:buNone/>
              <a:tabLst/>
              <a:defRPr sz="1400" i="1"/>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a:extLst>
              <a:ext uri="{FF2B5EF4-FFF2-40B4-BE49-F238E27FC236}">
                <a16:creationId xmlns:a16="http://schemas.microsoft.com/office/drawing/2014/main" id="{2BBF045C-3B80-72E0-0A0A-39A29EF211D4}"/>
              </a:ext>
            </a:extLst>
          </p:cNvPr>
          <p:cNvSpPr>
            <a:spLocks noGrp="1"/>
          </p:cNvSpPr>
          <p:nvPr>
            <p:ph idx="13" hasCustomPrompt="1"/>
          </p:nvPr>
        </p:nvSpPr>
        <p:spPr>
          <a:xfrm>
            <a:off x="6213348" y="1558787"/>
            <a:ext cx="5559552" cy="4575313"/>
          </a:xfrm>
          <a:noFill/>
        </p:spPr>
        <p:txBody>
          <a:bodyPr/>
          <a:lstStyle>
            <a:lvl1pPr marL="914400" indent="-914400">
              <a:spcAft>
                <a:spcPts val="800"/>
              </a:spcAft>
              <a:buNone/>
              <a:defRPr sz="3200"/>
            </a:lvl1pPr>
            <a:lvl2pPr marL="914400" indent="0">
              <a:buNone/>
              <a:defRPr sz="2200"/>
            </a:lvl2pPr>
            <a:lvl3pPr marL="1078992">
              <a:defRPr/>
            </a:lvl3pPr>
            <a:lvl4pPr marL="1257300" indent="-164592">
              <a:tabLst/>
              <a:defRPr/>
            </a:lvl4pPr>
            <a:lvl5pPr marL="922338" indent="0">
              <a:buNone/>
              <a:tabLst/>
              <a:defRPr sz="1400" i="1"/>
            </a:lvl5pPr>
          </a:lstStyle>
          <a:p>
            <a:pPr lvl="0"/>
            <a:r>
              <a:rPr lang="en-US"/>
              <a:t>##	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14">
            <a:extLst>
              <a:ext uri="{FF2B5EF4-FFF2-40B4-BE49-F238E27FC236}">
                <a16:creationId xmlns:a16="http://schemas.microsoft.com/office/drawing/2014/main" id="{A028A239-0C85-4904-B3A6-3CC2698558C5}"/>
              </a:ext>
            </a:extLst>
          </p:cNvPr>
          <p:cNvSpPr>
            <a:spLocks noGrp="1"/>
          </p:cNvSpPr>
          <p:nvPr>
            <p:ph type="body" sz="quarter" idx="16"/>
          </p:nvPr>
        </p:nvSpPr>
        <p:spPr>
          <a:xfrm>
            <a:off x="419100" y="924891"/>
            <a:ext cx="11358770" cy="327025"/>
          </a:xfrm>
        </p:spPr>
        <p:txBody>
          <a:bodyPr/>
          <a:lstStyle>
            <a:lvl1pPr marL="0" indent="0">
              <a:buNone/>
              <a:defRPr/>
            </a:lvl1pPr>
          </a:lstStyle>
          <a:p>
            <a:pPr lvl="0"/>
            <a:r>
              <a:rPr lang="en-US"/>
              <a:t>Click to edit Master text style</a:t>
            </a:r>
          </a:p>
        </p:txBody>
      </p:sp>
    </p:spTree>
    <p:extLst>
      <p:ext uri="{BB962C8B-B14F-4D97-AF65-F5344CB8AC3E}">
        <p14:creationId xmlns:p14="http://schemas.microsoft.com/office/powerpoint/2010/main" val="2422004570"/>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804">
          <p15:clr>
            <a:srgbClr val="FBAE40"/>
          </p15:clr>
        </p15:guide>
        <p15:guide id="2" orient="horz" pos="3168">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ver_3 REVERSED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62347A-61B6-456B-BCB6-6444886D550F}"/>
              </a:ext>
            </a:extLst>
          </p:cNvPr>
          <p:cNvPicPr>
            <a:picLocks noChangeAspect="1"/>
          </p:cNvPicPr>
          <p:nvPr userDrawn="1"/>
        </p:nvPicPr>
        <p:blipFill>
          <a:blip r:embed="rId2"/>
          <a:stretch>
            <a:fillRect/>
          </a:stretch>
        </p:blipFill>
        <p:spPr>
          <a:xfrm>
            <a:off x="0" y="6096"/>
            <a:ext cx="12192000" cy="6845807"/>
          </a:xfrm>
          <a:prstGeom prst="rect">
            <a:avLst/>
          </a:prstGeom>
        </p:spPr>
      </p:pic>
      <p:sp>
        <p:nvSpPr>
          <p:cNvPr id="8" name="Freeform 7"/>
          <p:cNvSpPr/>
          <p:nvPr userDrawn="1"/>
        </p:nvSpPr>
        <p:spPr>
          <a:xfrm flipH="1" flipV="1">
            <a:off x="1" y="-17420"/>
            <a:ext cx="8130732" cy="6875419"/>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6053933"/>
              <a:gd name="connsiteY0" fmla="*/ 5175181 h 5175181"/>
              <a:gd name="connsiteX1" fmla="*/ 2883458 w 6053933"/>
              <a:gd name="connsiteY1" fmla="*/ 0 h 5175181"/>
              <a:gd name="connsiteX2" fmla="*/ 6053933 w 6053933"/>
              <a:gd name="connsiteY2" fmla="*/ 1755636 h 5175181"/>
              <a:gd name="connsiteX3" fmla="*/ 0 w 6053933"/>
              <a:gd name="connsiteY3" fmla="*/ 5175181 h 5175181"/>
              <a:gd name="connsiteX0" fmla="*/ 0 w 6053933"/>
              <a:gd name="connsiteY0" fmla="*/ 5182329 h 5182329"/>
              <a:gd name="connsiteX1" fmla="*/ 2869075 w 6053933"/>
              <a:gd name="connsiteY1" fmla="*/ 0 h 5182329"/>
              <a:gd name="connsiteX2" fmla="*/ 6053933 w 6053933"/>
              <a:gd name="connsiteY2" fmla="*/ 1762784 h 5182329"/>
              <a:gd name="connsiteX3" fmla="*/ 0 w 6053933"/>
              <a:gd name="connsiteY3" fmla="*/ 5182329 h 5182329"/>
              <a:gd name="connsiteX0" fmla="*/ 0 w 6025167"/>
              <a:gd name="connsiteY0" fmla="*/ 5182329 h 5182329"/>
              <a:gd name="connsiteX1" fmla="*/ 2869075 w 6025167"/>
              <a:gd name="connsiteY1" fmla="*/ 0 h 5182329"/>
              <a:gd name="connsiteX2" fmla="*/ 6025167 w 6025167"/>
              <a:gd name="connsiteY2" fmla="*/ 1905745 h 5182329"/>
              <a:gd name="connsiteX3" fmla="*/ 0 w 6025167"/>
              <a:gd name="connsiteY3" fmla="*/ 5182329 h 5182329"/>
              <a:gd name="connsiteX0" fmla="*/ 0 w 6053933"/>
              <a:gd name="connsiteY0" fmla="*/ 5182329 h 5182329"/>
              <a:gd name="connsiteX1" fmla="*/ 2869075 w 6053933"/>
              <a:gd name="connsiteY1" fmla="*/ 0 h 5182329"/>
              <a:gd name="connsiteX2" fmla="*/ 6053933 w 6053933"/>
              <a:gd name="connsiteY2" fmla="*/ 1905745 h 5182329"/>
              <a:gd name="connsiteX3" fmla="*/ 0 w 6053933"/>
              <a:gd name="connsiteY3" fmla="*/ 5182329 h 5182329"/>
              <a:gd name="connsiteX0" fmla="*/ 0 w 6063522"/>
              <a:gd name="connsiteY0" fmla="*/ 5191860 h 5191860"/>
              <a:gd name="connsiteX1" fmla="*/ 2878664 w 6063522"/>
              <a:gd name="connsiteY1" fmla="*/ 0 h 5191860"/>
              <a:gd name="connsiteX2" fmla="*/ 6063522 w 6063522"/>
              <a:gd name="connsiteY2" fmla="*/ 1905745 h 5191860"/>
              <a:gd name="connsiteX3" fmla="*/ 0 w 6063522"/>
              <a:gd name="connsiteY3" fmla="*/ 5191860 h 5191860"/>
              <a:gd name="connsiteX0" fmla="*/ 0 w 6073111"/>
              <a:gd name="connsiteY0" fmla="*/ 5191860 h 5191860"/>
              <a:gd name="connsiteX1" fmla="*/ 2878664 w 6073111"/>
              <a:gd name="connsiteY1" fmla="*/ 0 h 5191860"/>
              <a:gd name="connsiteX2" fmla="*/ 6073111 w 6073111"/>
              <a:gd name="connsiteY2" fmla="*/ 1915276 h 5191860"/>
              <a:gd name="connsiteX3" fmla="*/ 0 w 6073111"/>
              <a:gd name="connsiteY3" fmla="*/ 5191860 h 5191860"/>
              <a:gd name="connsiteX0" fmla="*/ 0 w 6073111"/>
              <a:gd name="connsiteY0" fmla="*/ 5201391 h 5201391"/>
              <a:gd name="connsiteX1" fmla="*/ 2888253 w 6073111"/>
              <a:gd name="connsiteY1" fmla="*/ 0 h 5201391"/>
              <a:gd name="connsiteX2" fmla="*/ 6073111 w 6073111"/>
              <a:gd name="connsiteY2" fmla="*/ 1924807 h 5201391"/>
              <a:gd name="connsiteX3" fmla="*/ 0 w 6073111"/>
              <a:gd name="connsiteY3" fmla="*/ 5201391 h 5201391"/>
              <a:gd name="connsiteX0" fmla="*/ 0 w 6073111"/>
              <a:gd name="connsiteY0" fmla="*/ 5201391 h 5201391"/>
              <a:gd name="connsiteX1" fmla="*/ 2888253 w 6073111"/>
              <a:gd name="connsiteY1" fmla="*/ 0 h 5201391"/>
              <a:gd name="connsiteX2" fmla="*/ 6073111 w 6073111"/>
              <a:gd name="connsiteY2" fmla="*/ 1739869 h 5201391"/>
              <a:gd name="connsiteX3" fmla="*/ 0 w 6073111"/>
              <a:gd name="connsiteY3" fmla="*/ 5201391 h 5201391"/>
              <a:gd name="connsiteX0" fmla="*/ 0 w 6073111"/>
              <a:gd name="connsiteY0" fmla="*/ 5201391 h 5201391"/>
              <a:gd name="connsiteX1" fmla="*/ 2973730 w 6073111"/>
              <a:gd name="connsiteY1" fmla="*/ 0 h 5201391"/>
              <a:gd name="connsiteX2" fmla="*/ 6073111 w 6073111"/>
              <a:gd name="connsiteY2" fmla="*/ 1739869 h 5201391"/>
              <a:gd name="connsiteX3" fmla="*/ 0 w 6073111"/>
              <a:gd name="connsiteY3" fmla="*/ 5201391 h 5201391"/>
              <a:gd name="connsiteX0" fmla="*/ 0 w 6112562"/>
              <a:gd name="connsiteY0" fmla="*/ 5201391 h 5201391"/>
              <a:gd name="connsiteX1" fmla="*/ 3013181 w 6112562"/>
              <a:gd name="connsiteY1" fmla="*/ 0 h 5201391"/>
              <a:gd name="connsiteX2" fmla="*/ 6112562 w 6112562"/>
              <a:gd name="connsiteY2" fmla="*/ 1739869 h 5201391"/>
              <a:gd name="connsiteX3" fmla="*/ 0 w 6112562"/>
              <a:gd name="connsiteY3" fmla="*/ 5201391 h 5201391"/>
              <a:gd name="connsiteX0" fmla="*/ 0 w 6138863"/>
              <a:gd name="connsiteY0" fmla="*/ 5214602 h 5214602"/>
              <a:gd name="connsiteX1" fmla="*/ 3039482 w 6138863"/>
              <a:gd name="connsiteY1" fmla="*/ 0 h 5214602"/>
              <a:gd name="connsiteX2" fmla="*/ 6138863 w 6138863"/>
              <a:gd name="connsiteY2" fmla="*/ 1739869 h 5214602"/>
              <a:gd name="connsiteX3" fmla="*/ 0 w 6138863"/>
              <a:gd name="connsiteY3" fmla="*/ 5214602 h 5214602"/>
            </a:gdLst>
            <a:ahLst/>
            <a:cxnLst>
              <a:cxn ang="0">
                <a:pos x="connsiteX0" y="connsiteY0"/>
              </a:cxn>
              <a:cxn ang="0">
                <a:pos x="connsiteX1" y="connsiteY1"/>
              </a:cxn>
              <a:cxn ang="0">
                <a:pos x="connsiteX2" y="connsiteY2"/>
              </a:cxn>
              <a:cxn ang="0">
                <a:pos x="connsiteX3" y="connsiteY3"/>
              </a:cxn>
            </a:cxnLst>
            <a:rect l="l" t="t" r="r" b="b"/>
            <a:pathLst>
              <a:path w="6138863" h="5214602">
                <a:moveTo>
                  <a:pt x="0" y="5214602"/>
                </a:moveTo>
                <a:lnTo>
                  <a:pt x="3039482" y="0"/>
                </a:lnTo>
                <a:lnTo>
                  <a:pt x="6138863" y="1739869"/>
                </a:lnTo>
                <a:lnTo>
                  <a:pt x="0" y="5214602"/>
                </a:lnTo>
                <a:close/>
              </a:path>
            </a:pathLst>
          </a:custGeom>
          <a:gradFill flip="none" rotWithShape="1">
            <a:gsLst>
              <a:gs pos="52000">
                <a:schemeClr val="accent2"/>
              </a:gs>
              <a:gs pos="100000">
                <a:schemeClr val="accent1"/>
              </a:gs>
              <a:gs pos="20000">
                <a:schemeClr val="accent3"/>
              </a:gs>
            </a:gsLst>
            <a:lin ang="7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5593" y="1652428"/>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22"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7" name="Group 6"/>
          <p:cNvGrpSpPr/>
          <p:nvPr userDrawn="1"/>
        </p:nvGrpSpPr>
        <p:grpSpPr>
          <a:xfrm>
            <a:off x="381000" y="384048"/>
            <a:ext cx="2384269" cy="432000"/>
            <a:chOff x="381000" y="384048"/>
            <a:chExt cx="2384269" cy="432000"/>
          </a:xfrm>
        </p:grpSpPr>
        <p:grpSp>
          <p:nvGrpSpPr>
            <p:cNvPr id="9" name="Group 8"/>
            <p:cNvGrpSpPr>
              <a:grpSpLocks noChangeAspect="1"/>
            </p:cNvGrpSpPr>
            <p:nvPr userDrawn="1"/>
          </p:nvGrpSpPr>
          <p:grpSpPr>
            <a:xfrm>
              <a:off x="1246412" y="392922"/>
              <a:ext cx="1518857" cy="423126"/>
              <a:chOff x="9836151" y="2917825"/>
              <a:chExt cx="11955463" cy="3330576"/>
            </a:xfrm>
            <a:solidFill>
              <a:schemeClr val="bg1"/>
            </a:solidFill>
          </p:grpSpPr>
          <p:sp>
            <p:nvSpPr>
              <p:cNvPr id="11"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Oval 13"/>
              <p:cNvSpPr>
                <a:spLocks noChangeArrowheads="1"/>
              </p:cNvSpPr>
              <p:nvPr userDrawn="1"/>
            </p:nvSpPr>
            <p:spPr bwMode="auto">
              <a:xfrm>
                <a:off x="15744826" y="3829050"/>
                <a:ext cx="312738" cy="315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Rectangle 17"/>
              <p:cNvSpPr>
                <a:spLocks noChangeArrowheads="1"/>
              </p:cNvSpPr>
              <p:nvPr userDrawn="1"/>
            </p:nvSpPr>
            <p:spPr bwMode="auto">
              <a:xfrm>
                <a:off x="13033376" y="4741863"/>
                <a:ext cx="207963" cy="1190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Oval 27"/>
              <p:cNvSpPr>
                <a:spLocks noChangeArrowheads="1"/>
              </p:cNvSpPr>
              <p:nvPr userDrawn="1"/>
            </p:nvSpPr>
            <p:spPr bwMode="auto">
              <a:xfrm>
                <a:off x="20748626" y="5653088"/>
                <a:ext cx="312738" cy="279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0" name="Freeform 5"/>
            <p:cNvSpPr>
              <a:spLocks noEditPoints="1"/>
            </p:cNvSpPr>
            <p:nvPr userDrawn="1"/>
          </p:nvSpPr>
          <p:spPr bwMode="auto">
            <a:xfrm>
              <a:off x="381000" y="384048"/>
              <a:ext cx="750655" cy="400941"/>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79537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Cover_4 REVERSED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FAC13C-97D4-4E56-A737-9501774A69F4}"/>
              </a:ext>
            </a:extLst>
          </p:cNvPr>
          <p:cNvPicPr>
            <a:picLocks noChangeAspect="1"/>
          </p:cNvPicPr>
          <p:nvPr userDrawn="1"/>
        </p:nvPicPr>
        <p:blipFill>
          <a:blip r:embed="rId2"/>
          <a:stretch>
            <a:fillRect/>
          </a:stretch>
        </p:blipFill>
        <p:spPr>
          <a:xfrm>
            <a:off x="0" y="6096"/>
            <a:ext cx="12192000" cy="6845807"/>
          </a:xfrm>
          <a:prstGeom prst="rect">
            <a:avLst/>
          </a:prstGeom>
        </p:spPr>
      </p:pic>
      <p:sp>
        <p:nvSpPr>
          <p:cNvPr id="10" name="Freeform 9"/>
          <p:cNvSpPr/>
          <p:nvPr userDrawn="1"/>
        </p:nvSpPr>
        <p:spPr>
          <a:xfrm flipH="1" flipV="1">
            <a:off x="-8709" y="-8709"/>
            <a:ext cx="8136266" cy="6875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0 w 6075372"/>
              <a:gd name="connsiteY0" fmla="*/ 5175181 h 5175181"/>
              <a:gd name="connsiteX1" fmla="*/ 2883458 w 6075372"/>
              <a:gd name="connsiteY1" fmla="*/ 0 h 5175181"/>
              <a:gd name="connsiteX2" fmla="*/ 6075372 w 6075372"/>
              <a:gd name="connsiteY2" fmla="*/ 1769932 h 5175181"/>
              <a:gd name="connsiteX3" fmla="*/ 0 w 6075372"/>
              <a:gd name="connsiteY3" fmla="*/ 5175181 h 5175181"/>
              <a:gd name="connsiteX0" fmla="*/ 0 w 3202595"/>
              <a:gd name="connsiteY0" fmla="*/ 5189477 h 5189477"/>
              <a:gd name="connsiteX1" fmla="*/ 10681 w 3202595"/>
              <a:gd name="connsiteY1" fmla="*/ 0 h 5189477"/>
              <a:gd name="connsiteX2" fmla="*/ 3202595 w 3202595"/>
              <a:gd name="connsiteY2" fmla="*/ 1769932 h 5189477"/>
              <a:gd name="connsiteX3" fmla="*/ 0 w 3202595"/>
              <a:gd name="connsiteY3" fmla="*/ 5189477 h 5189477"/>
              <a:gd name="connsiteX0" fmla="*/ 2962146 w 6164741"/>
              <a:gd name="connsiteY0" fmla="*/ 5403918 h 5403918"/>
              <a:gd name="connsiteX1" fmla="*/ 3 w 6164741"/>
              <a:gd name="connsiteY1" fmla="*/ 0 h 5403918"/>
              <a:gd name="connsiteX2" fmla="*/ 6164741 w 6164741"/>
              <a:gd name="connsiteY2" fmla="*/ 1984373 h 5403918"/>
              <a:gd name="connsiteX3" fmla="*/ 2962146 w 6164741"/>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962143 w 6164738"/>
              <a:gd name="connsiteY0" fmla="*/ 5403918 h 5403918"/>
              <a:gd name="connsiteX1" fmla="*/ 0 w 6164738"/>
              <a:gd name="connsiteY1" fmla="*/ 0 h 5403918"/>
              <a:gd name="connsiteX2" fmla="*/ 6164738 w 6164738"/>
              <a:gd name="connsiteY2" fmla="*/ 1984373 h 5403918"/>
              <a:gd name="connsiteX3" fmla="*/ 2962143 w 6164738"/>
              <a:gd name="connsiteY3" fmla="*/ 5403918 h 5403918"/>
              <a:gd name="connsiteX0" fmla="*/ 2819219 w 6021814"/>
              <a:gd name="connsiteY0" fmla="*/ 5189477 h 5189477"/>
              <a:gd name="connsiteX1" fmla="*/ 0 w 6021814"/>
              <a:gd name="connsiteY1" fmla="*/ 0 h 5189477"/>
              <a:gd name="connsiteX2" fmla="*/ 6021814 w 6021814"/>
              <a:gd name="connsiteY2" fmla="*/ 1769932 h 5189477"/>
              <a:gd name="connsiteX3" fmla="*/ 2819219 w 6021814"/>
              <a:gd name="connsiteY3" fmla="*/ 5189477 h 5189477"/>
              <a:gd name="connsiteX0" fmla="*/ 2819219 w 6007522"/>
              <a:gd name="connsiteY0" fmla="*/ 5189477 h 5189477"/>
              <a:gd name="connsiteX1" fmla="*/ 0 w 6007522"/>
              <a:gd name="connsiteY1" fmla="*/ 0 h 5189477"/>
              <a:gd name="connsiteX2" fmla="*/ 6007522 w 6007522"/>
              <a:gd name="connsiteY2" fmla="*/ 3299613 h 5189477"/>
              <a:gd name="connsiteX3" fmla="*/ 2819219 w 6007522"/>
              <a:gd name="connsiteY3" fmla="*/ 5189477 h 5189477"/>
              <a:gd name="connsiteX0" fmla="*/ 2819219 w 6021814"/>
              <a:gd name="connsiteY0" fmla="*/ 5189477 h 5189477"/>
              <a:gd name="connsiteX1" fmla="*/ 0 w 6021814"/>
              <a:gd name="connsiteY1" fmla="*/ 0 h 5189477"/>
              <a:gd name="connsiteX2" fmla="*/ 6021814 w 6021814"/>
              <a:gd name="connsiteY2" fmla="*/ 3385390 h 5189477"/>
              <a:gd name="connsiteX3" fmla="*/ 2819219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6021814"/>
              <a:gd name="connsiteY0" fmla="*/ 5189477 h 5189477"/>
              <a:gd name="connsiteX1" fmla="*/ 0 w 6021814"/>
              <a:gd name="connsiteY1" fmla="*/ 0 h 5189477"/>
              <a:gd name="connsiteX2" fmla="*/ 6021814 w 6021814"/>
              <a:gd name="connsiteY2" fmla="*/ 3385390 h 5189477"/>
              <a:gd name="connsiteX3" fmla="*/ 2862096 w 6021814"/>
              <a:gd name="connsiteY3" fmla="*/ 5189477 h 5189477"/>
              <a:gd name="connsiteX0" fmla="*/ 2862096 w 5993229"/>
              <a:gd name="connsiteY0" fmla="*/ 5189477 h 5189477"/>
              <a:gd name="connsiteX1" fmla="*/ 0 w 5993229"/>
              <a:gd name="connsiteY1" fmla="*/ 0 h 5189477"/>
              <a:gd name="connsiteX2" fmla="*/ 5993229 w 5993229"/>
              <a:gd name="connsiteY2" fmla="*/ 3394921 h 5189477"/>
              <a:gd name="connsiteX3" fmla="*/ 2862096 w 5993229"/>
              <a:gd name="connsiteY3" fmla="*/ 5189477 h 5189477"/>
              <a:gd name="connsiteX0" fmla="*/ 2940500 w 5993229"/>
              <a:gd name="connsiteY0" fmla="*/ 5196067 h 5196067"/>
              <a:gd name="connsiteX1" fmla="*/ 0 w 5993229"/>
              <a:gd name="connsiteY1" fmla="*/ 0 h 5196067"/>
              <a:gd name="connsiteX2" fmla="*/ 5993229 w 5993229"/>
              <a:gd name="connsiteY2" fmla="*/ 3394921 h 5196067"/>
              <a:gd name="connsiteX3" fmla="*/ 2940500 w 5993229"/>
              <a:gd name="connsiteY3" fmla="*/ 5196067 h 5196067"/>
              <a:gd name="connsiteX0" fmla="*/ 2940500 w 5999763"/>
              <a:gd name="connsiteY0" fmla="*/ 5196067 h 5196067"/>
              <a:gd name="connsiteX1" fmla="*/ 0 w 5999763"/>
              <a:gd name="connsiteY1" fmla="*/ 0 h 5196067"/>
              <a:gd name="connsiteX2" fmla="*/ 5999763 w 5999763"/>
              <a:gd name="connsiteY2" fmla="*/ 3467409 h 5196067"/>
              <a:gd name="connsiteX3" fmla="*/ 2940500 w 5999763"/>
              <a:gd name="connsiteY3" fmla="*/ 5196067 h 5196067"/>
              <a:gd name="connsiteX0" fmla="*/ 3045039 w 6104302"/>
              <a:gd name="connsiteY0" fmla="*/ 5202656 h 5202656"/>
              <a:gd name="connsiteX1" fmla="*/ 0 w 6104302"/>
              <a:gd name="connsiteY1" fmla="*/ 0 h 5202656"/>
              <a:gd name="connsiteX2" fmla="*/ 6104302 w 6104302"/>
              <a:gd name="connsiteY2" fmla="*/ 3473998 h 5202656"/>
              <a:gd name="connsiteX3" fmla="*/ 3045039 w 6104302"/>
              <a:gd name="connsiteY3" fmla="*/ 5202656 h 5202656"/>
            </a:gdLst>
            <a:ahLst/>
            <a:cxnLst>
              <a:cxn ang="0">
                <a:pos x="connsiteX0" y="connsiteY0"/>
              </a:cxn>
              <a:cxn ang="0">
                <a:pos x="connsiteX1" y="connsiteY1"/>
              </a:cxn>
              <a:cxn ang="0">
                <a:pos x="connsiteX2" y="connsiteY2"/>
              </a:cxn>
              <a:cxn ang="0">
                <a:pos x="connsiteX3" y="connsiteY3"/>
              </a:cxn>
            </a:cxnLst>
            <a:rect l="l" t="t" r="r" b="b"/>
            <a:pathLst>
              <a:path w="6104302" h="5202656">
                <a:moveTo>
                  <a:pt x="3045039" y="5202656"/>
                </a:moveTo>
                <a:cubicBezTo>
                  <a:pt x="3034307" y="5174064"/>
                  <a:pt x="10732" y="42888"/>
                  <a:pt x="0" y="0"/>
                </a:cubicBezTo>
                <a:lnTo>
                  <a:pt x="6104302" y="3473998"/>
                </a:lnTo>
                <a:lnTo>
                  <a:pt x="3045039" y="5202656"/>
                </a:lnTo>
                <a:close/>
              </a:path>
            </a:pathLst>
          </a:custGeom>
          <a:gradFill flip="none" rotWithShape="1">
            <a:gsLst>
              <a:gs pos="22000">
                <a:schemeClr val="accent3"/>
              </a:gs>
              <a:gs pos="51000">
                <a:schemeClr val="accent2"/>
              </a:gs>
              <a:gs pos="98374">
                <a:schemeClr val="accent1"/>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7" name="Group 6"/>
          <p:cNvGrpSpPr/>
          <p:nvPr userDrawn="1"/>
        </p:nvGrpSpPr>
        <p:grpSpPr>
          <a:xfrm>
            <a:off x="381000" y="384048"/>
            <a:ext cx="2384269" cy="432000"/>
            <a:chOff x="381000" y="384048"/>
            <a:chExt cx="2384269" cy="432000"/>
          </a:xfrm>
        </p:grpSpPr>
        <p:grpSp>
          <p:nvGrpSpPr>
            <p:cNvPr id="8" name="Group 7"/>
            <p:cNvGrpSpPr>
              <a:grpSpLocks noChangeAspect="1"/>
            </p:cNvGrpSpPr>
            <p:nvPr userDrawn="1"/>
          </p:nvGrpSpPr>
          <p:grpSpPr>
            <a:xfrm>
              <a:off x="1246412" y="392922"/>
              <a:ext cx="1518857" cy="423126"/>
              <a:chOff x="9836151" y="2917825"/>
              <a:chExt cx="11955463" cy="3330576"/>
            </a:xfrm>
            <a:solidFill>
              <a:schemeClr val="bg1"/>
            </a:solidFill>
          </p:grpSpPr>
          <p:sp>
            <p:nvSpPr>
              <p:cNvPr id="11"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Oval 13"/>
              <p:cNvSpPr>
                <a:spLocks noChangeArrowheads="1"/>
              </p:cNvSpPr>
              <p:nvPr userDrawn="1"/>
            </p:nvSpPr>
            <p:spPr bwMode="auto">
              <a:xfrm>
                <a:off x="15744826" y="3829050"/>
                <a:ext cx="312738" cy="315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Rectangle 17"/>
              <p:cNvSpPr>
                <a:spLocks noChangeArrowheads="1"/>
              </p:cNvSpPr>
              <p:nvPr userDrawn="1"/>
            </p:nvSpPr>
            <p:spPr bwMode="auto">
              <a:xfrm>
                <a:off x="13033376" y="4741863"/>
                <a:ext cx="207963" cy="1190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27"/>
              <p:cNvSpPr>
                <a:spLocks noChangeArrowheads="1"/>
              </p:cNvSpPr>
              <p:nvPr userDrawn="1"/>
            </p:nvSpPr>
            <p:spPr bwMode="auto">
              <a:xfrm>
                <a:off x="20748626" y="5653088"/>
                <a:ext cx="312738" cy="279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 name="Freeform 5"/>
            <p:cNvSpPr>
              <a:spLocks noEditPoints="1"/>
            </p:cNvSpPr>
            <p:nvPr userDrawn="1"/>
          </p:nvSpPr>
          <p:spPr bwMode="auto">
            <a:xfrm>
              <a:off x="381000" y="384048"/>
              <a:ext cx="750655" cy="400941"/>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508949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Cover_5 REVERSED lin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A33D2F-79F8-48A4-B442-5E38F9CD5C51}"/>
              </a:ext>
            </a:extLst>
          </p:cNvPr>
          <p:cNvPicPr>
            <a:picLocks noChangeAspect="1"/>
          </p:cNvPicPr>
          <p:nvPr userDrawn="1"/>
        </p:nvPicPr>
        <p:blipFill>
          <a:blip r:embed="rId2"/>
          <a:stretch>
            <a:fillRect/>
          </a:stretch>
        </p:blipFill>
        <p:spPr>
          <a:xfrm>
            <a:off x="0" y="6096"/>
            <a:ext cx="12192000" cy="6845807"/>
          </a:xfrm>
          <a:prstGeom prst="rect">
            <a:avLst/>
          </a:prstGeom>
        </p:spPr>
      </p:pic>
      <p:grpSp>
        <p:nvGrpSpPr>
          <p:cNvPr id="22" name="Group 21"/>
          <p:cNvGrpSpPr/>
          <p:nvPr userDrawn="1"/>
        </p:nvGrpSpPr>
        <p:grpSpPr>
          <a:xfrm>
            <a:off x="6095262" y="0"/>
            <a:ext cx="6101116" cy="6858864"/>
            <a:chOff x="6095262" y="0"/>
            <a:chExt cx="6101116" cy="6858864"/>
          </a:xfrm>
        </p:grpSpPr>
        <p:sp>
          <p:nvSpPr>
            <p:cNvPr id="23" name="Freeform 22"/>
            <p:cNvSpPr/>
            <p:nvPr userDrawn="1"/>
          </p:nvSpPr>
          <p:spPr>
            <a:xfrm>
              <a:off x="6105525" y="0"/>
              <a:ext cx="6082158" cy="6858000"/>
            </a:xfrm>
            <a:custGeom>
              <a:avLst/>
              <a:gdLst>
                <a:gd name="connsiteX0" fmla="*/ 6096000 w 6096000"/>
                <a:gd name="connsiteY0" fmla="*/ 0 h 6867525"/>
                <a:gd name="connsiteX1" fmla="*/ 0 w 6096000"/>
                <a:gd name="connsiteY1" fmla="*/ 9525 h 6867525"/>
                <a:gd name="connsiteX2" fmla="*/ 3362325 w 6096000"/>
                <a:gd name="connsiteY2" fmla="*/ 6867525 h 6867525"/>
                <a:gd name="connsiteX3" fmla="*/ 6096000 w 6096000"/>
                <a:gd name="connsiteY3" fmla="*/ 6858000 h 6867525"/>
                <a:gd name="connsiteX4" fmla="*/ 6096000 w 6096000"/>
                <a:gd name="connsiteY4" fmla="*/ 0 h 6867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6000" h="6867525">
                  <a:moveTo>
                    <a:pt x="6096000" y="0"/>
                  </a:moveTo>
                  <a:lnTo>
                    <a:pt x="0" y="9525"/>
                  </a:lnTo>
                  <a:lnTo>
                    <a:pt x="3362325" y="6867525"/>
                  </a:lnTo>
                  <a:lnTo>
                    <a:pt x="6096000" y="6858000"/>
                  </a:lnTo>
                  <a:lnTo>
                    <a:pt x="609600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4" name="Freeform 23"/>
            <p:cNvSpPr/>
            <p:nvPr userDrawn="1"/>
          </p:nvSpPr>
          <p:spPr>
            <a:xfrm flipH="1">
              <a:off x="6099048" y="0"/>
              <a:ext cx="6096736" cy="4569416"/>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2623 w 3395129"/>
                <a:gd name="connsiteY0" fmla="*/ 652 h 3446751"/>
                <a:gd name="connsiteX1" fmla="*/ 0 w 3395129"/>
                <a:gd name="connsiteY1" fmla="*/ 3446751 h 3446751"/>
                <a:gd name="connsiteX2" fmla="*/ 3395129 w 3395129"/>
                <a:gd name="connsiteY2" fmla="*/ 0 h 3446751"/>
                <a:gd name="connsiteX3" fmla="*/ 2623 w 3395129"/>
                <a:gd name="connsiteY3" fmla="*/ 652 h 3446751"/>
              </a:gdLst>
              <a:ahLst/>
              <a:cxnLst>
                <a:cxn ang="0">
                  <a:pos x="connsiteX0" y="connsiteY0"/>
                </a:cxn>
                <a:cxn ang="0">
                  <a:pos x="connsiteX1" y="connsiteY1"/>
                </a:cxn>
                <a:cxn ang="0">
                  <a:pos x="connsiteX2" y="connsiteY2"/>
                </a:cxn>
                <a:cxn ang="0">
                  <a:pos x="connsiteX3" y="connsiteY3"/>
                </a:cxn>
              </a:cxnLst>
              <a:rect l="l" t="t" r="r" b="b"/>
              <a:pathLst>
                <a:path w="3395129" h="3446751">
                  <a:moveTo>
                    <a:pt x="2623" y="652"/>
                  </a:moveTo>
                  <a:cubicBezTo>
                    <a:pt x="1749" y="1149352"/>
                    <a:pt x="874" y="2298051"/>
                    <a:pt x="0" y="3446751"/>
                  </a:cubicBezTo>
                  <a:lnTo>
                    <a:pt x="3395129" y="0"/>
                  </a:lnTo>
                  <a:lnTo>
                    <a:pt x="2623" y="652"/>
                  </a:lnTo>
                  <a:close/>
                </a:path>
              </a:pathLst>
            </a:custGeom>
            <a:gradFill flip="none" rotWithShape="1">
              <a:gsLst>
                <a:gs pos="1000">
                  <a:schemeClr val="accent2"/>
                </a:gs>
                <a:gs pos="100000">
                  <a:schemeClr val="accent3"/>
                </a:gs>
              </a:gsLst>
              <a:lin ang="120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userDrawn="1"/>
          </p:nvSpPr>
          <p:spPr>
            <a:xfrm flipH="1">
              <a:off x="9451181" y="4569416"/>
              <a:ext cx="2745197" cy="2289448"/>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 name="connsiteX0" fmla="*/ 1529836 w 1529836"/>
                <a:gd name="connsiteY0" fmla="*/ 1726951 h 1726951"/>
                <a:gd name="connsiteX1" fmla="*/ 4894 w 1529836"/>
                <a:gd name="connsiteY1" fmla="*/ 0 h 1726951"/>
                <a:gd name="connsiteX2" fmla="*/ 0 w 1529836"/>
                <a:gd name="connsiteY2" fmla="*/ 1719114 h 1726951"/>
                <a:gd name="connsiteX3" fmla="*/ 1529836 w 1529836"/>
                <a:gd name="connsiteY3" fmla="*/ 1726951 h 1726951"/>
                <a:gd name="connsiteX0" fmla="*/ 1524956 w 1524956"/>
                <a:gd name="connsiteY0" fmla="*/ 1726951 h 1726951"/>
                <a:gd name="connsiteX1" fmla="*/ 14 w 1524956"/>
                <a:gd name="connsiteY1" fmla="*/ 0 h 1726951"/>
                <a:gd name="connsiteX2" fmla="*/ 139661 w 1524956"/>
                <a:gd name="connsiteY2" fmla="*/ 1496385 h 1726951"/>
                <a:gd name="connsiteX3" fmla="*/ 1524956 w 1524956"/>
                <a:gd name="connsiteY3" fmla="*/ 1726951 h 1726951"/>
                <a:gd name="connsiteX0" fmla="*/ 1525273 w 1525273"/>
                <a:gd name="connsiteY0" fmla="*/ 1726951 h 1726951"/>
                <a:gd name="connsiteX1" fmla="*/ 331 w 1525273"/>
                <a:gd name="connsiteY1" fmla="*/ 0 h 1726951"/>
                <a:gd name="connsiteX2" fmla="*/ 2068 w 1525273"/>
                <a:gd name="connsiteY2" fmla="*/ 1726299 h 1726951"/>
                <a:gd name="connsiteX3" fmla="*/ 1525273 w 1525273"/>
                <a:gd name="connsiteY3" fmla="*/ 1726951 h 1726951"/>
              </a:gdLst>
              <a:ahLst/>
              <a:cxnLst>
                <a:cxn ang="0">
                  <a:pos x="connsiteX0" y="connsiteY0"/>
                </a:cxn>
                <a:cxn ang="0">
                  <a:pos x="connsiteX1" y="connsiteY1"/>
                </a:cxn>
                <a:cxn ang="0">
                  <a:pos x="connsiteX2" y="connsiteY2"/>
                </a:cxn>
                <a:cxn ang="0">
                  <a:pos x="connsiteX3" y="connsiteY3"/>
                </a:cxn>
              </a:cxnLst>
              <a:rect l="l" t="t" r="r" b="b"/>
              <a:pathLst>
                <a:path w="1525273" h="1726951">
                  <a:moveTo>
                    <a:pt x="1525273" y="1726951"/>
                  </a:moveTo>
                  <a:lnTo>
                    <a:pt x="331" y="0"/>
                  </a:lnTo>
                  <a:cubicBezTo>
                    <a:pt x="-1300" y="573038"/>
                    <a:pt x="3699" y="1153261"/>
                    <a:pt x="2068" y="1726299"/>
                  </a:cubicBezTo>
                  <a:lnTo>
                    <a:pt x="1525273" y="1726951"/>
                  </a:lnTo>
                  <a:close/>
                </a:path>
              </a:pathLst>
            </a:custGeom>
            <a:gradFill flip="none" rotWithShape="1">
              <a:gsLst>
                <a:gs pos="100000">
                  <a:schemeClr val="accent2"/>
                </a:gs>
                <a:gs pos="0">
                  <a:schemeClr val="accent3"/>
                </a:gs>
              </a:gsLst>
              <a:lin ang="13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userDrawn="1"/>
          </p:nvSpPr>
          <p:spPr>
            <a:xfrm flipH="1">
              <a:off x="6095262" y="0"/>
              <a:ext cx="6100521" cy="6858864"/>
            </a:xfrm>
            <a:custGeom>
              <a:avLst/>
              <a:gdLst>
                <a:gd name="connsiteX0" fmla="*/ 0 w 9162535"/>
                <a:gd name="connsiteY0" fmla="*/ 5146589 h 5146589"/>
                <a:gd name="connsiteX1" fmla="*/ 5999206 w 9162535"/>
                <a:gd name="connsiteY1" fmla="*/ 0 h 5146589"/>
                <a:gd name="connsiteX2" fmla="*/ 9162535 w 9162535"/>
                <a:gd name="connsiteY2" fmla="*/ 3342502 h 5146589"/>
                <a:gd name="connsiteX3" fmla="*/ 0 w 9162535"/>
                <a:gd name="connsiteY3" fmla="*/ 5146589 h 5146589"/>
                <a:gd name="connsiteX0" fmla="*/ 0 w 6061080"/>
                <a:gd name="connsiteY0" fmla="*/ 5160885 h 5160885"/>
                <a:gd name="connsiteX1" fmla="*/ 2897751 w 6061080"/>
                <a:gd name="connsiteY1" fmla="*/ 0 h 5160885"/>
                <a:gd name="connsiteX2" fmla="*/ 6061080 w 6061080"/>
                <a:gd name="connsiteY2" fmla="*/ 3342502 h 5160885"/>
                <a:gd name="connsiteX3" fmla="*/ 0 w 6061080"/>
                <a:gd name="connsiteY3" fmla="*/ 5160885 h 5160885"/>
                <a:gd name="connsiteX0" fmla="*/ 0 w 6075372"/>
                <a:gd name="connsiteY0" fmla="*/ 5160885 h 5160885"/>
                <a:gd name="connsiteX1" fmla="*/ 2897751 w 6075372"/>
                <a:gd name="connsiteY1" fmla="*/ 0 h 5160885"/>
                <a:gd name="connsiteX2" fmla="*/ 6075372 w 6075372"/>
                <a:gd name="connsiteY2" fmla="*/ 1755636 h 5160885"/>
                <a:gd name="connsiteX3" fmla="*/ 0 w 6075372"/>
                <a:gd name="connsiteY3" fmla="*/ 5160885 h 5160885"/>
                <a:gd name="connsiteX0" fmla="*/ 3119359 w 9194731"/>
                <a:gd name="connsiteY0" fmla="*/ 5203773 h 5203773"/>
                <a:gd name="connsiteX1" fmla="*/ 0 w 9194731"/>
                <a:gd name="connsiteY1" fmla="*/ 0 h 5203773"/>
                <a:gd name="connsiteX2" fmla="*/ 9194731 w 9194731"/>
                <a:gd name="connsiteY2" fmla="*/ 1798524 h 5203773"/>
                <a:gd name="connsiteX3" fmla="*/ 3119359 w 9194731"/>
                <a:gd name="connsiteY3" fmla="*/ 5203773 h 5203773"/>
                <a:gd name="connsiteX0" fmla="*/ 3119359 w 9194731"/>
                <a:gd name="connsiteY0" fmla="*/ 5147756 h 5147756"/>
                <a:gd name="connsiteX1" fmla="*/ 0 w 9194731"/>
                <a:gd name="connsiteY1" fmla="*/ 0 h 5147756"/>
                <a:gd name="connsiteX2" fmla="*/ 9194731 w 9194731"/>
                <a:gd name="connsiteY2" fmla="*/ 1742507 h 5147756"/>
                <a:gd name="connsiteX3" fmla="*/ 3119359 w 9194731"/>
                <a:gd name="connsiteY3" fmla="*/ 5147756 h 5147756"/>
                <a:gd name="connsiteX0" fmla="*/ 3151267 w 9226639"/>
                <a:gd name="connsiteY0" fmla="*/ 5163714 h 5163714"/>
                <a:gd name="connsiteX1" fmla="*/ 0 w 9226639"/>
                <a:gd name="connsiteY1" fmla="*/ 0 h 5163714"/>
                <a:gd name="connsiteX2" fmla="*/ 9226639 w 9226639"/>
                <a:gd name="connsiteY2" fmla="*/ 1758465 h 5163714"/>
                <a:gd name="connsiteX3" fmla="*/ 3151267 w 9226639"/>
                <a:gd name="connsiteY3" fmla="*/ 5163714 h 5163714"/>
                <a:gd name="connsiteX0" fmla="*/ 3151267 w 9198054"/>
                <a:gd name="connsiteY0" fmla="*/ 5163714 h 5163714"/>
                <a:gd name="connsiteX1" fmla="*/ 0 w 9198054"/>
                <a:gd name="connsiteY1" fmla="*/ 0 h 5163714"/>
                <a:gd name="connsiteX2" fmla="*/ 9198054 w 9198054"/>
                <a:gd name="connsiteY2" fmla="*/ 1901426 h 5163714"/>
                <a:gd name="connsiteX3" fmla="*/ 3151267 w 9198054"/>
                <a:gd name="connsiteY3" fmla="*/ 5163714 h 5163714"/>
                <a:gd name="connsiteX0" fmla="*/ 3208437 w 9198054"/>
                <a:gd name="connsiteY0" fmla="*/ 5163714 h 5163714"/>
                <a:gd name="connsiteX1" fmla="*/ 0 w 9198054"/>
                <a:gd name="connsiteY1" fmla="*/ 0 h 5163714"/>
                <a:gd name="connsiteX2" fmla="*/ 9198054 w 9198054"/>
                <a:gd name="connsiteY2" fmla="*/ 1901426 h 5163714"/>
                <a:gd name="connsiteX3" fmla="*/ 3208437 w 9198054"/>
                <a:gd name="connsiteY3" fmla="*/ 5163714 h 5163714"/>
                <a:gd name="connsiteX0" fmla="*/ 3160796 w 9198054"/>
                <a:gd name="connsiteY0" fmla="*/ 5154183 h 5154183"/>
                <a:gd name="connsiteX1" fmla="*/ 0 w 9198054"/>
                <a:gd name="connsiteY1" fmla="*/ 0 h 5154183"/>
                <a:gd name="connsiteX2" fmla="*/ 9198054 w 9198054"/>
                <a:gd name="connsiteY2" fmla="*/ 1901426 h 5154183"/>
                <a:gd name="connsiteX3" fmla="*/ 3160796 w 9198054"/>
                <a:gd name="connsiteY3" fmla="*/ 5154183 h 5154183"/>
                <a:gd name="connsiteX0" fmla="*/ 3160796 w 9178997"/>
                <a:gd name="connsiteY0" fmla="*/ 5154183 h 5154183"/>
                <a:gd name="connsiteX1" fmla="*/ 0 w 9178997"/>
                <a:gd name="connsiteY1" fmla="*/ 0 h 5154183"/>
                <a:gd name="connsiteX2" fmla="*/ 9178997 w 9178997"/>
                <a:gd name="connsiteY2" fmla="*/ 1910957 h 5154183"/>
                <a:gd name="connsiteX3" fmla="*/ 3160796 w 9178997"/>
                <a:gd name="connsiteY3" fmla="*/ 5154183 h 5154183"/>
                <a:gd name="connsiteX0" fmla="*/ 3048116 w 9178997"/>
                <a:gd name="connsiteY0" fmla="*/ 5154183 h 5154183"/>
                <a:gd name="connsiteX1" fmla="*/ 0 w 9178997"/>
                <a:gd name="connsiteY1" fmla="*/ 0 h 5154183"/>
                <a:gd name="connsiteX2" fmla="*/ 9178997 w 9178997"/>
                <a:gd name="connsiteY2" fmla="*/ 1910957 h 5154183"/>
                <a:gd name="connsiteX3" fmla="*/ 3048116 w 9178997"/>
                <a:gd name="connsiteY3" fmla="*/ 5154183 h 5154183"/>
                <a:gd name="connsiteX0" fmla="*/ 3048116 w 9178997"/>
                <a:gd name="connsiteY0" fmla="*/ 5154183 h 5154183"/>
                <a:gd name="connsiteX1" fmla="*/ 0 w 9178997"/>
                <a:gd name="connsiteY1" fmla="*/ 0 h 5154183"/>
                <a:gd name="connsiteX2" fmla="*/ 9178997 w 9178997"/>
                <a:gd name="connsiteY2" fmla="*/ 1698542 h 5154183"/>
                <a:gd name="connsiteX3" fmla="*/ 3048116 w 9178997"/>
                <a:gd name="connsiteY3" fmla="*/ 5154183 h 5154183"/>
                <a:gd name="connsiteX0" fmla="*/ 1498773 w 9178997"/>
                <a:gd name="connsiteY0" fmla="*/ 5154183 h 5154183"/>
                <a:gd name="connsiteX1" fmla="*/ 0 w 9178997"/>
                <a:gd name="connsiteY1" fmla="*/ 0 h 5154183"/>
                <a:gd name="connsiteX2" fmla="*/ 9178997 w 9178997"/>
                <a:gd name="connsiteY2" fmla="*/ 1698542 h 5154183"/>
                <a:gd name="connsiteX3" fmla="*/ 1498773 w 9178997"/>
                <a:gd name="connsiteY3" fmla="*/ 5154183 h 5154183"/>
                <a:gd name="connsiteX0" fmla="*/ 1498773 w 3368960"/>
                <a:gd name="connsiteY0" fmla="*/ 5173702 h 5173702"/>
                <a:gd name="connsiteX1" fmla="*/ 0 w 3368960"/>
                <a:gd name="connsiteY1" fmla="*/ 19519 h 5173702"/>
                <a:gd name="connsiteX2" fmla="*/ 3368960 w 3368960"/>
                <a:gd name="connsiteY2" fmla="*/ 0 h 5173702"/>
                <a:gd name="connsiteX3" fmla="*/ 1498773 w 3368960"/>
                <a:gd name="connsiteY3" fmla="*/ 5173702 h 5173702"/>
                <a:gd name="connsiteX0" fmla="*/ 1513119 w 3383306"/>
                <a:gd name="connsiteY0" fmla="*/ 5173702 h 5173702"/>
                <a:gd name="connsiteX1" fmla="*/ 0 w 3383306"/>
                <a:gd name="connsiteY1" fmla="*/ 1730421 h 5173702"/>
                <a:gd name="connsiteX2" fmla="*/ 3383306 w 3383306"/>
                <a:gd name="connsiteY2" fmla="*/ 0 h 5173702"/>
                <a:gd name="connsiteX3" fmla="*/ 1513119 w 3383306"/>
                <a:gd name="connsiteY3" fmla="*/ 5173702 h 5173702"/>
                <a:gd name="connsiteX0" fmla="*/ 1524942 w 3395129"/>
                <a:gd name="connsiteY0" fmla="*/ 5173702 h 5173702"/>
                <a:gd name="connsiteX1" fmla="*/ 0 w 3395129"/>
                <a:gd name="connsiteY1" fmla="*/ 3446751 h 5173702"/>
                <a:gd name="connsiteX2" fmla="*/ 3395129 w 3395129"/>
                <a:gd name="connsiteY2" fmla="*/ 0 h 5173702"/>
                <a:gd name="connsiteX3" fmla="*/ 1524942 w 3395129"/>
                <a:gd name="connsiteY3" fmla="*/ 5173702 h 5173702"/>
              </a:gdLst>
              <a:ahLst/>
              <a:cxnLst>
                <a:cxn ang="0">
                  <a:pos x="connsiteX0" y="connsiteY0"/>
                </a:cxn>
                <a:cxn ang="0">
                  <a:pos x="connsiteX1" y="connsiteY1"/>
                </a:cxn>
                <a:cxn ang="0">
                  <a:pos x="connsiteX2" y="connsiteY2"/>
                </a:cxn>
                <a:cxn ang="0">
                  <a:pos x="connsiteX3" y="connsiteY3"/>
                </a:cxn>
              </a:cxnLst>
              <a:rect l="l" t="t" r="r" b="b"/>
              <a:pathLst>
                <a:path w="3395129" h="5173702">
                  <a:moveTo>
                    <a:pt x="1524942" y="5173702"/>
                  </a:moveTo>
                  <a:lnTo>
                    <a:pt x="0" y="3446751"/>
                  </a:lnTo>
                  <a:lnTo>
                    <a:pt x="3395129" y="0"/>
                  </a:lnTo>
                  <a:lnTo>
                    <a:pt x="1524942" y="5173702"/>
                  </a:lnTo>
                  <a:close/>
                </a:path>
              </a:pathLst>
            </a:custGeom>
            <a:gradFill flip="none" rotWithShape="1">
              <a:gsLst>
                <a:gs pos="1000">
                  <a:schemeClr val="accent2"/>
                </a:gs>
                <a:gs pos="100000">
                  <a:schemeClr val="accent3"/>
                </a:gs>
              </a:gsLst>
              <a:lin ang="162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11" name="Group 10"/>
          <p:cNvGrpSpPr/>
          <p:nvPr userDrawn="1"/>
        </p:nvGrpSpPr>
        <p:grpSpPr>
          <a:xfrm>
            <a:off x="381000" y="384048"/>
            <a:ext cx="2384269" cy="432000"/>
            <a:chOff x="381000" y="384048"/>
            <a:chExt cx="2384269" cy="432000"/>
          </a:xfrm>
        </p:grpSpPr>
        <p:grpSp>
          <p:nvGrpSpPr>
            <p:cNvPr id="12" name="Group 11"/>
            <p:cNvGrpSpPr>
              <a:grpSpLocks noChangeAspect="1"/>
            </p:cNvGrpSpPr>
            <p:nvPr userDrawn="1"/>
          </p:nvGrpSpPr>
          <p:grpSpPr>
            <a:xfrm>
              <a:off x="1246412" y="392922"/>
              <a:ext cx="1518857" cy="423126"/>
              <a:chOff x="9836151" y="2917825"/>
              <a:chExt cx="11955463" cy="3330576"/>
            </a:xfrm>
            <a:solidFill>
              <a:schemeClr val="bg1"/>
            </a:solidFill>
          </p:grpSpPr>
          <p:sp>
            <p:nvSpPr>
              <p:cNvPr id="16"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Oval 13"/>
              <p:cNvSpPr>
                <a:spLocks noChangeArrowheads="1"/>
              </p:cNvSpPr>
              <p:nvPr userDrawn="1"/>
            </p:nvSpPr>
            <p:spPr bwMode="auto">
              <a:xfrm>
                <a:off x="15744826" y="3829050"/>
                <a:ext cx="312738" cy="315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17"/>
              <p:cNvSpPr>
                <a:spLocks noChangeArrowheads="1"/>
              </p:cNvSpPr>
              <p:nvPr userDrawn="1"/>
            </p:nvSpPr>
            <p:spPr bwMode="auto">
              <a:xfrm>
                <a:off x="13033376" y="4741863"/>
                <a:ext cx="207963" cy="1190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Oval 27"/>
              <p:cNvSpPr>
                <a:spLocks noChangeArrowheads="1"/>
              </p:cNvSpPr>
              <p:nvPr userDrawn="1"/>
            </p:nvSpPr>
            <p:spPr bwMode="auto">
              <a:xfrm>
                <a:off x="20748626" y="5653088"/>
                <a:ext cx="312738" cy="279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Freeform 5"/>
            <p:cNvSpPr>
              <a:spLocks noEditPoints="1"/>
            </p:cNvSpPr>
            <p:nvPr userDrawn="1"/>
          </p:nvSpPr>
          <p:spPr bwMode="auto">
            <a:xfrm>
              <a:off x="381000" y="384048"/>
              <a:ext cx="750655" cy="400941"/>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79303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Cover_5 REVERSED line">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70EA2B7B-E16A-41D4-A353-D8E2DCC1A1A5}"/>
              </a:ext>
            </a:extLst>
          </p:cNvPr>
          <p:cNvPicPr>
            <a:picLocks noChangeAspect="1"/>
          </p:cNvPicPr>
          <p:nvPr userDrawn="1"/>
        </p:nvPicPr>
        <p:blipFill>
          <a:blip r:embed="rId2"/>
          <a:stretch>
            <a:fillRect/>
          </a:stretch>
        </p:blipFill>
        <p:spPr>
          <a:xfrm>
            <a:off x="0" y="6096"/>
            <a:ext cx="12192000" cy="6845807"/>
          </a:xfrm>
          <a:prstGeom prst="rect">
            <a:avLst/>
          </a:prstGeom>
        </p:spPr>
      </p:pic>
      <p:grpSp>
        <p:nvGrpSpPr>
          <p:cNvPr id="11" name="Group 10"/>
          <p:cNvGrpSpPr/>
          <p:nvPr userDrawn="1"/>
        </p:nvGrpSpPr>
        <p:grpSpPr>
          <a:xfrm>
            <a:off x="381000" y="384048"/>
            <a:ext cx="2384269" cy="432000"/>
            <a:chOff x="381000" y="384048"/>
            <a:chExt cx="2384269" cy="432000"/>
          </a:xfrm>
        </p:grpSpPr>
        <p:grpSp>
          <p:nvGrpSpPr>
            <p:cNvPr id="12" name="Group 11"/>
            <p:cNvGrpSpPr>
              <a:grpSpLocks noChangeAspect="1"/>
            </p:cNvGrpSpPr>
            <p:nvPr userDrawn="1"/>
          </p:nvGrpSpPr>
          <p:grpSpPr>
            <a:xfrm>
              <a:off x="1246412" y="392922"/>
              <a:ext cx="1518857" cy="423126"/>
              <a:chOff x="9836151" y="2917825"/>
              <a:chExt cx="11955463" cy="3330576"/>
            </a:xfrm>
            <a:solidFill>
              <a:schemeClr val="bg1"/>
            </a:solidFill>
          </p:grpSpPr>
          <p:sp>
            <p:nvSpPr>
              <p:cNvPr id="16"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Oval 13"/>
              <p:cNvSpPr>
                <a:spLocks noChangeArrowheads="1"/>
              </p:cNvSpPr>
              <p:nvPr userDrawn="1"/>
            </p:nvSpPr>
            <p:spPr bwMode="auto">
              <a:xfrm>
                <a:off x="15744826" y="3829050"/>
                <a:ext cx="312738" cy="315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17"/>
              <p:cNvSpPr>
                <a:spLocks noChangeArrowheads="1"/>
              </p:cNvSpPr>
              <p:nvPr userDrawn="1"/>
            </p:nvSpPr>
            <p:spPr bwMode="auto">
              <a:xfrm>
                <a:off x="13033376" y="4741863"/>
                <a:ext cx="207963" cy="1190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Oval 27"/>
              <p:cNvSpPr>
                <a:spLocks noChangeArrowheads="1"/>
              </p:cNvSpPr>
              <p:nvPr userDrawn="1"/>
            </p:nvSpPr>
            <p:spPr bwMode="auto">
              <a:xfrm>
                <a:off x="20748626" y="5653088"/>
                <a:ext cx="312738" cy="279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Freeform 5"/>
            <p:cNvSpPr>
              <a:spLocks noEditPoints="1"/>
            </p:cNvSpPr>
            <p:nvPr userDrawn="1"/>
          </p:nvSpPr>
          <p:spPr bwMode="auto">
            <a:xfrm>
              <a:off x="381000" y="384048"/>
              <a:ext cx="750655" cy="400941"/>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6" name="Triangle 1">
            <a:extLst>
              <a:ext uri="{FF2B5EF4-FFF2-40B4-BE49-F238E27FC236}">
                <a16:creationId xmlns:a16="http://schemas.microsoft.com/office/drawing/2014/main" id="{E398D872-4587-514E-ADAF-03FA743D0AFC}"/>
              </a:ext>
            </a:extLst>
          </p:cNvPr>
          <p:cNvSpPr/>
          <p:nvPr userDrawn="1"/>
        </p:nvSpPr>
        <p:spPr>
          <a:xfrm>
            <a:off x="34371" y="20861"/>
            <a:ext cx="12131361" cy="6821841"/>
          </a:xfrm>
          <a:custGeom>
            <a:avLst/>
            <a:gdLst>
              <a:gd name="connsiteX0" fmla="*/ 0 w 3806687"/>
              <a:gd name="connsiteY0" fmla="*/ 4855312 h 4855312"/>
              <a:gd name="connsiteX1" fmla="*/ 1903344 w 3806687"/>
              <a:gd name="connsiteY1" fmla="*/ 0 h 4855312"/>
              <a:gd name="connsiteX2" fmla="*/ 3806687 w 3806687"/>
              <a:gd name="connsiteY2" fmla="*/ 4855312 h 4855312"/>
              <a:gd name="connsiteX3" fmla="*/ 0 w 3806687"/>
              <a:gd name="connsiteY3" fmla="*/ 4855312 h 4855312"/>
              <a:gd name="connsiteX0" fmla="*/ 0 w 4089953"/>
              <a:gd name="connsiteY0" fmla="*/ 6147399 h 6147399"/>
              <a:gd name="connsiteX1" fmla="*/ 4089953 w 4089953"/>
              <a:gd name="connsiteY1" fmla="*/ 0 h 6147399"/>
              <a:gd name="connsiteX2" fmla="*/ 3806687 w 4089953"/>
              <a:gd name="connsiteY2" fmla="*/ 6147399 h 6147399"/>
              <a:gd name="connsiteX3" fmla="*/ 0 w 4089953"/>
              <a:gd name="connsiteY3" fmla="*/ 6147399 h 6147399"/>
              <a:gd name="connsiteX0" fmla="*/ 0 w 8169965"/>
              <a:gd name="connsiteY0" fmla="*/ 6147399 h 6872956"/>
              <a:gd name="connsiteX1" fmla="*/ 4089953 w 8169965"/>
              <a:gd name="connsiteY1" fmla="*/ 0 h 6872956"/>
              <a:gd name="connsiteX2" fmla="*/ 8169965 w 8169965"/>
              <a:gd name="connsiteY2" fmla="*/ 6872956 h 6872956"/>
              <a:gd name="connsiteX3" fmla="*/ 0 w 8169965"/>
              <a:gd name="connsiteY3" fmla="*/ 6147399 h 6872956"/>
              <a:gd name="connsiteX0" fmla="*/ 0 w 12205252"/>
              <a:gd name="connsiteY0" fmla="*/ 4626712 h 6872956"/>
              <a:gd name="connsiteX1" fmla="*/ 8125240 w 12205252"/>
              <a:gd name="connsiteY1" fmla="*/ 0 h 6872956"/>
              <a:gd name="connsiteX2" fmla="*/ 12205252 w 12205252"/>
              <a:gd name="connsiteY2" fmla="*/ 6872956 h 6872956"/>
              <a:gd name="connsiteX3" fmla="*/ 0 w 12205252"/>
              <a:gd name="connsiteY3" fmla="*/ 4626712 h 6872956"/>
              <a:gd name="connsiteX0" fmla="*/ 0 w 12194861"/>
              <a:gd name="connsiteY0" fmla="*/ 4626712 h 6841715"/>
              <a:gd name="connsiteX1" fmla="*/ 8125240 w 12194861"/>
              <a:gd name="connsiteY1" fmla="*/ 0 h 6841715"/>
              <a:gd name="connsiteX2" fmla="*/ 12194861 w 12194861"/>
              <a:gd name="connsiteY2" fmla="*/ 6841715 h 6841715"/>
              <a:gd name="connsiteX3" fmla="*/ 0 w 12194861"/>
              <a:gd name="connsiteY3" fmla="*/ 4626712 h 6841715"/>
              <a:gd name="connsiteX0" fmla="*/ 0 w 12191686"/>
              <a:gd name="connsiteY0" fmla="*/ 4626712 h 6867170"/>
              <a:gd name="connsiteX1" fmla="*/ 8125240 w 12191686"/>
              <a:gd name="connsiteY1" fmla="*/ 0 h 6867170"/>
              <a:gd name="connsiteX2" fmla="*/ 12191686 w 12191686"/>
              <a:gd name="connsiteY2" fmla="*/ 6867170 h 6867170"/>
              <a:gd name="connsiteX3" fmla="*/ 0 w 12191686"/>
              <a:gd name="connsiteY3" fmla="*/ 4626712 h 6867170"/>
              <a:gd name="connsiteX0" fmla="*/ 0 w 12188511"/>
              <a:gd name="connsiteY0" fmla="*/ 4626712 h 6857624"/>
              <a:gd name="connsiteX1" fmla="*/ 8125240 w 12188511"/>
              <a:gd name="connsiteY1" fmla="*/ 0 h 6857624"/>
              <a:gd name="connsiteX2" fmla="*/ 12188511 w 12188511"/>
              <a:gd name="connsiteY2" fmla="*/ 6857624 h 6857624"/>
              <a:gd name="connsiteX3" fmla="*/ 0 w 12188511"/>
              <a:gd name="connsiteY3" fmla="*/ 4626712 h 6857624"/>
              <a:gd name="connsiteX0" fmla="*/ 0 w 12178986"/>
              <a:gd name="connsiteY0" fmla="*/ 4626712 h 6857624"/>
              <a:gd name="connsiteX1" fmla="*/ 8125240 w 12178986"/>
              <a:gd name="connsiteY1" fmla="*/ 0 h 6857624"/>
              <a:gd name="connsiteX2" fmla="*/ 12178986 w 12178986"/>
              <a:gd name="connsiteY2" fmla="*/ 6857624 h 6857624"/>
              <a:gd name="connsiteX3" fmla="*/ 0 w 12178986"/>
              <a:gd name="connsiteY3" fmla="*/ 4626712 h 6857624"/>
              <a:gd name="connsiteX0" fmla="*/ 0 w 12163111"/>
              <a:gd name="connsiteY0" fmla="*/ 4626713 h 6857624"/>
              <a:gd name="connsiteX1" fmla="*/ 8109365 w 12163111"/>
              <a:gd name="connsiteY1" fmla="*/ 0 h 6857624"/>
              <a:gd name="connsiteX2" fmla="*/ 12163111 w 12163111"/>
              <a:gd name="connsiteY2" fmla="*/ 6857624 h 6857624"/>
              <a:gd name="connsiteX3" fmla="*/ 0 w 12163111"/>
              <a:gd name="connsiteY3" fmla="*/ 4626713 h 6857624"/>
              <a:gd name="connsiteX0" fmla="*/ 0 w 12150411"/>
              <a:gd name="connsiteY0" fmla="*/ 4629896 h 6857624"/>
              <a:gd name="connsiteX1" fmla="*/ 8096665 w 12150411"/>
              <a:gd name="connsiteY1" fmla="*/ 0 h 6857624"/>
              <a:gd name="connsiteX2" fmla="*/ 12150411 w 12150411"/>
              <a:gd name="connsiteY2" fmla="*/ 6857624 h 6857624"/>
              <a:gd name="connsiteX3" fmla="*/ 0 w 12150411"/>
              <a:gd name="connsiteY3" fmla="*/ 4629896 h 6857624"/>
              <a:gd name="connsiteX0" fmla="*/ 0 w 12131361"/>
              <a:gd name="connsiteY0" fmla="*/ 4629897 h 6857624"/>
              <a:gd name="connsiteX1" fmla="*/ 8077615 w 12131361"/>
              <a:gd name="connsiteY1" fmla="*/ 0 h 6857624"/>
              <a:gd name="connsiteX2" fmla="*/ 12131361 w 12131361"/>
              <a:gd name="connsiteY2" fmla="*/ 6857624 h 6857624"/>
              <a:gd name="connsiteX3" fmla="*/ 0 w 12131361"/>
              <a:gd name="connsiteY3" fmla="*/ 4629897 h 6857624"/>
              <a:gd name="connsiteX0" fmla="*/ 0 w 12131361"/>
              <a:gd name="connsiteY0" fmla="*/ 4608991 h 6836718"/>
              <a:gd name="connsiteX1" fmla="*/ 8074138 w 12131361"/>
              <a:gd name="connsiteY1" fmla="*/ 0 h 6836718"/>
              <a:gd name="connsiteX2" fmla="*/ 12131361 w 12131361"/>
              <a:gd name="connsiteY2" fmla="*/ 6836718 h 6836718"/>
              <a:gd name="connsiteX3" fmla="*/ 0 w 12131361"/>
              <a:gd name="connsiteY3" fmla="*/ 4608991 h 6836718"/>
            </a:gdLst>
            <a:ahLst/>
            <a:cxnLst>
              <a:cxn ang="0">
                <a:pos x="connsiteX0" y="connsiteY0"/>
              </a:cxn>
              <a:cxn ang="0">
                <a:pos x="connsiteX1" y="connsiteY1"/>
              </a:cxn>
              <a:cxn ang="0">
                <a:pos x="connsiteX2" y="connsiteY2"/>
              </a:cxn>
              <a:cxn ang="0">
                <a:pos x="connsiteX3" y="connsiteY3"/>
              </a:cxn>
            </a:cxnLst>
            <a:rect l="l" t="t" r="r" b="b"/>
            <a:pathLst>
              <a:path w="12131361" h="6836718">
                <a:moveTo>
                  <a:pt x="0" y="4608991"/>
                </a:moveTo>
                <a:lnTo>
                  <a:pt x="8074138" y="0"/>
                </a:lnTo>
                <a:lnTo>
                  <a:pt x="12131361" y="6836718"/>
                </a:lnTo>
                <a:lnTo>
                  <a:pt x="0" y="4608991"/>
                </a:lnTo>
                <a:close/>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Tree>
    <p:extLst>
      <p:ext uri="{BB962C8B-B14F-4D97-AF65-F5344CB8AC3E}">
        <p14:creationId xmlns:p14="http://schemas.microsoft.com/office/powerpoint/2010/main" val="181720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Cover_5 REVERSED line">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D0D2FA82-BCA9-44DB-8EC6-D59D75A3BE86}"/>
              </a:ext>
            </a:extLst>
          </p:cNvPr>
          <p:cNvPicPr>
            <a:picLocks noChangeAspect="1"/>
          </p:cNvPicPr>
          <p:nvPr userDrawn="1"/>
        </p:nvPicPr>
        <p:blipFill>
          <a:blip r:embed="rId2"/>
          <a:stretch>
            <a:fillRect/>
          </a:stretch>
        </p:blipFill>
        <p:spPr>
          <a:xfrm>
            <a:off x="0" y="6096"/>
            <a:ext cx="12192000" cy="6845807"/>
          </a:xfrm>
          <a:prstGeom prst="rect">
            <a:avLst/>
          </a:prstGeom>
        </p:spPr>
      </p:pic>
      <p:grpSp>
        <p:nvGrpSpPr>
          <p:cNvPr id="11" name="Group 10"/>
          <p:cNvGrpSpPr/>
          <p:nvPr userDrawn="1"/>
        </p:nvGrpSpPr>
        <p:grpSpPr>
          <a:xfrm>
            <a:off x="381000" y="384048"/>
            <a:ext cx="2384269" cy="432000"/>
            <a:chOff x="381000" y="384048"/>
            <a:chExt cx="2384269" cy="432000"/>
          </a:xfrm>
        </p:grpSpPr>
        <p:grpSp>
          <p:nvGrpSpPr>
            <p:cNvPr id="12" name="Group 11"/>
            <p:cNvGrpSpPr>
              <a:grpSpLocks noChangeAspect="1"/>
            </p:cNvGrpSpPr>
            <p:nvPr userDrawn="1"/>
          </p:nvGrpSpPr>
          <p:grpSpPr>
            <a:xfrm>
              <a:off x="1246412" y="392922"/>
              <a:ext cx="1518857" cy="423126"/>
              <a:chOff x="9836151" y="2917825"/>
              <a:chExt cx="11955463" cy="3330576"/>
            </a:xfrm>
            <a:solidFill>
              <a:schemeClr val="bg1"/>
            </a:solidFill>
          </p:grpSpPr>
          <p:sp>
            <p:nvSpPr>
              <p:cNvPr id="16"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Oval 13"/>
              <p:cNvSpPr>
                <a:spLocks noChangeArrowheads="1"/>
              </p:cNvSpPr>
              <p:nvPr userDrawn="1"/>
            </p:nvSpPr>
            <p:spPr bwMode="auto">
              <a:xfrm>
                <a:off x="15744826" y="3829050"/>
                <a:ext cx="312738" cy="315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17"/>
              <p:cNvSpPr>
                <a:spLocks noChangeArrowheads="1"/>
              </p:cNvSpPr>
              <p:nvPr userDrawn="1"/>
            </p:nvSpPr>
            <p:spPr bwMode="auto">
              <a:xfrm>
                <a:off x="13033376" y="4741863"/>
                <a:ext cx="207963" cy="1190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Oval 27"/>
              <p:cNvSpPr>
                <a:spLocks noChangeArrowheads="1"/>
              </p:cNvSpPr>
              <p:nvPr userDrawn="1"/>
            </p:nvSpPr>
            <p:spPr bwMode="auto">
              <a:xfrm>
                <a:off x="20748626" y="5653088"/>
                <a:ext cx="312738" cy="279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Freeform 5"/>
            <p:cNvSpPr>
              <a:spLocks noEditPoints="1"/>
            </p:cNvSpPr>
            <p:nvPr userDrawn="1"/>
          </p:nvSpPr>
          <p:spPr bwMode="auto">
            <a:xfrm>
              <a:off x="381000" y="384048"/>
              <a:ext cx="750655" cy="400941"/>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6" name="Triangle 1">
            <a:extLst>
              <a:ext uri="{FF2B5EF4-FFF2-40B4-BE49-F238E27FC236}">
                <a16:creationId xmlns:a16="http://schemas.microsoft.com/office/drawing/2014/main" id="{E398D872-4587-514E-ADAF-03FA743D0AFC}"/>
              </a:ext>
            </a:extLst>
          </p:cNvPr>
          <p:cNvSpPr/>
          <p:nvPr userDrawn="1"/>
        </p:nvSpPr>
        <p:spPr>
          <a:xfrm>
            <a:off x="34371" y="20861"/>
            <a:ext cx="12131361" cy="6821841"/>
          </a:xfrm>
          <a:custGeom>
            <a:avLst/>
            <a:gdLst>
              <a:gd name="connsiteX0" fmla="*/ 0 w 3806687"/>
              <a:gd name="connsiteY0" fmla="*/ 4855312 h 4855312"/>
              <a:gd name="connsiteX1" fmla="*/ 1903344 w 3806687"/>
              <a:gd name="connsiteY1" fmla="*/ 0 h 4855312"/>
              <a:gd name="connsiteX2" fmla="*/ 3806687 w 3806687"/>
              <a:gd name="connsiteY2" fmla="*/ 4855312 h 4855312"/>
              <a:gd name="connsiteX3" fmla="*/ 0 w 3806687"/>
              <a:gd name="connsiteY3" fmla="*/ 4855312 h 4855312"/>
              <a:gd name="connsiteX0" fmla="*/ 0 w 4089953"/>
              <a:gd name="connsiteY0" fmla="*/ 6147399 h 6147399"/>
              <a:gd name="connsiteX1" fmla="*/ 4089953 w 4089953"/>
              <a:gd name="connsiteY1" fmla="*/ 0 h 6147399"/>
              <a:gd name="connsiteX2" fmla="*/ 3806687 w 4089953"/>
              <a:gd name="connsiteY2" fmla="*/ 6147399 h 6147399"/>
              <a:gd name="connsiteX3" fmla="*/ 0 w 4089953"/>
              <a:gd name="connsiteY3" fmla="*/ 6147399 h 6147399"/>
              <a:gd name="connsiteX0" fmla="*/ 0 w 8169965"/>
              <a:gd name="connsiteY0" fmla="*/ 6147399 h 6872956"/>
              <a:gd name="connsiteX1" fmla="*/ 4089953 w 8169965"/>
              <a:gd name="connsiteY1" fmla="*/ 0 h 6872956"/>
              <a:gd name="connsiteX2" fmla="*/ 8169965 w 8169965"/>
              <a:gd name="connsiteY2" fmla="*/ 6872956 h 6872956"/>
              <a:gd name="connsiteX3" fmla="*/ 0 w 8169965"/>
              <a:gd name="connsiteY3" fmla="*/ 6147399 h 6872956"/>
              <a:gd name="connsiteX0" fmla="*/ 0 w 12205252"/>
              <a:gd name="connsiteY0" fmla="*/ 4626712 h 6872956"/>
              <a:gd name="connsiteX1" fmla="*/ 8125240 w 12205252"/>
              <a:gd name="connsiteY1" fmla="*/ 0 h 6872956"/>
              <a:gd name="connsiteX2" fmla="*/ 12205252 w 12205252"/>
              <a:gd name="connsiteY2" fmla="*/ 6872956 h 6872956"/>
              <a:gd name="connsiteX3" fmla="*/ 0 w 12205252"/>
              <a:gd name="connsiteY3" fmla="*/ 4626712 h 6872956"/>
              <a:gd name="connsiteX0" fmla="*/ 0 w 12194861"/>
              <a:gd name="connsiteY0" fmla="*/ 4626712 h 6841715"/>
              <a:gd name="connsiteX1" fmla="*/ 8125240 w 12194861"/>
              <a:gd name="connsiteY1" fmla="*/ 0 h 6841715"/>
              <a:gd name="connsiteX2" fmla="*/ 12194861 w 12194861"/>
              <a:gd name="connsiteY2" fmla="*/ 6841715 h 6841715"/>
              <a:gd name="connsiteX3" fmla="*/ 0 w 12194861"/>
              <a:gd name="connsiteY3" fmla="*/ 4626712 h 6841715"/>
              <a:gd name="connsiteX0" fmla="*/ 0 w 12191686"/>
              <a:gd name="connsiteY0" fmla="*/ 4626712 h 6867170"/>
              <a:gd name="connsiteX1" fmla="*/ 8125240 w 12191686"/>
              <a:gd name="connsiteY1" fmla="*/ 0 h 6867170"/>
              <a:gd name="connsiteX2" fmla="*/ 12191686 w 12191686"/>
              <a:gd name="connsiteY2" fmla="*/ 6867170 h 6867170"/>
              <a:gd name="connsiteX3" fmla="*/ 0 w 12191686"/>
              <a:gd name="connsiteY3" fmla="*/ 4626712 h 6867170"/>
              <a:gd name="connsiteX0" fmla="*/ 0 w 12188511"/>
              <a:gd name="connsiteY0" fmla="*/ 4626712 h 6857624"/>
              <a:gd name="connsiteX1" fmla="*/ 8125240 w 12188511"/>
              <a:gd name="connsiteY1" fmla="*/ 0 h 6857624"/>
              <a:gd name="connsiteX2" fmla="*/ 12188511 w 12188511"/>
              <a:gd name="connsiteY2" fmla="*/ 6857624 h 6857624"/>
              <a:gd name="connsiteX3" fmla="*/ 0 w 12188511"/>
              <a:gd name="connsiteY3" fmla="*/ 4626712 h 6857624"/>
              <a:gd name="connsiteX0" fmla="*/ 0 w 12178986"/>
              <a:gd name="connsiteY0" fmla="*/ 4626712 h 6857624"/>
              <a:gd name="connsiteX1" fmla="*/ 8125240 w 12178986"/>
              <a:gd name="connsiteY1" fmla="*/ 0 h 6857624"/>
              <a:gd name="connsiteX2" fmla="*/ 12178986 w 12178986"/>
              <a:gd name="connsiteY2" fmla="*/ 6857624 h 6857624"/>
              <a:gd name="connsiteX3" fmla="*/ 0 w 12178986"/>
              <a:gd name="connsiteY3" fmla="*/ 4626712 h 6857624"/>
              <a:gd name="connsiteX0" fmla="*/ 0 w 12163111"/>
              <a:gd name="connsiteY0" fmla="*/ 4626713 h 6857624"/>
              <a:gd name="connsiteX1" fmla="*/ 8109365 w 12163111"/>
              <a:gd name="connsiteY1" fmla="*/ 0 h 6857624"/>
              <a:gd name="connsiteX2" fmla="*/ 12163111 w 12163111"/>
              <a:gd name="connsiteY2" fmla="*/ 6857624 h 6857624"/>
              <a:gd name="connsiteX3" fmla="*/ 0 w 12163111"/>
              <a:gd name="connsiteY3" fmla="*/ 4626713 h 6857624"/>
              <a:gd name="connsiteX0" fmla="*/ 0 w 12150411"/>
              <a:gd name="connsiteY0" fmla="*/ 4629896 h 6857624"/>
              <a:gd name="connsiteX1" fmla="*/ 8096665 w 12150411"/>
              <a:gd name="connsiteY1" fmla="*/ 0 h 6857624"/>
              <a:gd name="connsiteX2" fmla="*/ 12150411 w 12150411"/>
              <a:gd name="connsiteY2" fmla="*/ 6857624 h 6857624"/>
              <a:gd name="connsiteX3" fmla="*/ 0 w 12150411"/>
              <a:gd name="connsiteY3" fmla="*/ 4629896 h 6857624"/>
              <a:gd name="connsiteX0" fmla="*/ 0 w 12131361"/>
              <a:gd name="connsiteY0" fmla="*/ 4629897 h 6857624"/>
              <a:gd name="connsiteX1" fmla="*/ 8077615 w 12131361"/>
              <a:gd name="connsiteY1" fmla="*/ 0 h 6857624"/>
              <a:gd name="connsiteX2" fmla="*/ 12131361 w 12131361"/>
              <a:gd name="connsiteY2" fmla="*/ 6857624 h 6857624"/>
              <a:gd name="connsiteX3" fmla="*/ 0 w 12131361"/>
              <a:gd name="connsiteY3" fmla="*/ 4629897 h 6857624"/>
              <a:gd name="connsiteX0" fmla="*/ 0 w 12131361"/>
              <a:gd name="connsiteY0" fmla="*/ 4608991 h 6836718"/>
              <a:gd name="connsiteX1" fmla="*/ 8074138 w 12131361"/>
              <a:gd name="connsiteY1" fmla="*/ 0 h 6836718"/>
              <a:gd name="connsiteX2" fmla="*/ 12131361 w 12131361"/>
              <a:gd name="connsiteY2" fmla="*/ 6836718 h 6836718"/>
              <a:gd name="connsiteX3" fmla="*/ 0 w 12131361"/>
              <a:gd name="connsiteY3" fmla="*/ 4608991 h 6836718"/>
            </a:gdLst>
            <a:ahLst/>
            <a:cxnLst>
              <a:cxn ang="0">
                <a:pos x="connsiteX0" y="connsiteY0"/>
              </a:cxn>
              <a:cxn ang="0">
                <a:pos x="connsiteX1" y="connsiteY1"/>
              </a:cxn>
              <a:cxn ang="0">
                <a:pos x="connsiteX2" y="connsiteY2"/>
              </a:cxn>
              <a:cxn ang="0">
                <a:pos x="connsiteX3" y="connsiteY3"/>
              </a:cxn>
            </a:cxnLst>
            <a:rect l="l" t="t" r="r" b="b"/>
            <a:pathLst>
              <a:path w="12131361" h="6836718">
                <a:moveTo>
                  <a:pt x="0" y="4608991"/>
                </a:moveTo>
                <a:lnTo>
                  <a:pt x="8074138" y="0"/>
                </a:lnTo>
                <a:lnTo>
                  <a:pt x="12131361" y="6836718"/>
                </a:lnTo>
                <a:lnTo>
                  <a:pt x="0" y="4608991"/>
                </a:lnTo>
                <a:close/>
              </a:path>
            </a:pathLst>
          </a:custGeom>
          <a:no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Tree>
    <p:extLst>
      <p:ext uri="{BB962C8B-B14F-4D97-AF65-F5344CB8AC3E}">
        <p14:creationId xmlns:p14="http://schemas.microsoft.com/office/powerpoint/2010/main" val="400173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Cover_5 REVERSED line">
    <p:spTree>
      <p:nvGrpSpPr>
        <p:cNvPr id="1" name=""/>
        <p:cNvGrpSpPr/>
        <p:nvPr/>
      </p:nvGrpSpPr>
      <p:grpSpPr>
        <a:xfrm>
          <a:off x="0" y="0"/>
          <a:ext cx="0" cy="0"/>
          <a:chOff x="0" y="0"/>
          <a:chExt cx="0" cy="0"/>
        </a:xfrm>
      </p:grpSpPr>
      <p:pic>
        <p:nvPicPr>
          <p:cNvPr id="48" name="Picture 47">
            <a:extLst>
              <a:ext uri="{FF2B5EF4-FFF2-40B4-BE49-F238E27FC236}">
                <a16:creationId xmlns:a16="http://schemas.microsoft.com/office/drawing/2014/main" id="{90506E7F-501D-4E00-B17D-E3B501AD1FF0}"/>
              </a:ext>
            </a:extLst>
          </p:cNvPr>
          <p:cNvPicPr>
            <a:picLocks noChangeAspect="1"/>
          </p:cNvPicPr>
          <p:nvPr userDrawn="1"/>
        </p:nvPicPr>
        <p:blipFill>
          <a:blip r:embed="rId2"/>
          <a:stretch>
            <a:fillRect/>
          </a:stretch>
        </p:blipFill>
        <p:spPr>
          <a:xfrm>
            <a:off x="0" y="6096"/>
            <a:ext cx="12192000" cy="6845807"/>
          </a:xfrm>
          <a:prstGeom prst="rect">
            <a:avLst/>
          </a:prstGeom>
        </p:spPr>
      </p:pic>
      <p:grpSp>
        <p:nvGrpSpPr>
          <p:cNvPr id="11" name="Group 10"/>
          <p:cNvGrpSpPr/>
          <p:nvPr userDrawn="1"/>
        </p:nvGrpSpPr>
        <p:grpSpPr>
          <a:xfrm>
            <a:off x="381000" y="384048"/>
            <a:ext cx="2384269" cy="432000"/>
            <a:chOff x="381000" y="384048"/>
            <a:chExt cx="2384269" cy="432000"/>
          </a:xfrm>
        </p:grpSpPr>
        <p:grpSp>
          <p:nvGrpSpPr>
            <p:cNvPr id="12" name="Group 11"/>
            <p:cNvGrpSpPr>
              <a:grpSpLocks noChangeAspect="1"/>
            </p:cNvGrpSpPr>
            <p:nvPr userDrawn="1"/>
          </p:nvGrpSpPr>
          <p:grpSpPr>
            <a:xfrm>
              <a:off x="1246412" y="392922"/>
              <a:ext cx="1518857" cy="423126"/>
              <a:chOff x="9836151" y="2917825"/>
              <a:chExt cx="11955463" cy="3330576"/>
            </a:xfrm>
            <a:solidFill>
              <a:schemeClr val="bg1"/>
            </a:solidFill>
          </p:grpSpPr>
          <p:sp>
            <p:nvSpPr>
              <p:cNvPr id="16"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Oval 13"/>
              <p:cNvSpPr>
                <a:spLocks noChangeArrowheads="1"/>
              </p:cNvSpPr>
              <p:nvPr userDrawn="1"/>
            </p:nvSpPr>
            <p:spPr bwMode="auto">
              <a:xfrm>
                <a:off x="15744826" y="3829050"/>
                <a:ext cx="312738" cy="315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17"/>
              <p:cNvSpPr>
                <a:spLocks noChangeArrowheads="1"/>
              </p:cNvSpPr>
              <p:nvPr userDrawn="1"/>
            </p:nvSpPr>
            <p:spPr bwMode="auto">
              <a:xfrm>
                <a:off x="13033376" y="4741863"/>
                <a:ext cx="207963" cy="1190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Oval 27"/>
              <p:cNvSpPr>
                <a:spLocks noChangeArrowheads="1"/>
              </p:cNvSpPr>
              <p:nvPr userDrawn="1"/>
            </p:nvSpPr>
            <p:spPr bwMode="auto">
              <a:xfrm>
                <a:off x="20748626" y="5653088"/>
                <a:ext cx="312738" cy="279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Freeform 5"/>
            <p:cNvSpPr>
              <a:spLocks noEditPoints="1"/>
            </p:cNvSpPr>
            <p:nvPr userDrawn="1"/>
          </p:nvSpPr>
          <p:spPr bwMode="auto">
            <a:xfrm>
              <a:off x="381000" y="384048"/>
              <a:ext cx="750655" cy="400941"/>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6" name="Triangle 1">
            <a:extLst>
              <a:ext uri="{FF2B5EF4-FFF2-40B4-BE49-F238E27FC236}">
                <a16:creationId xmlns:a16="http://schemas.microsoft.com/office/drawing/2014/main" id="{E398D872-4587-514E-ADAF-03FA743D0AFC}"/>
              </a:ext>
            </a:extLst>
          </p:cNvPr>
          <p:cNvSpPr/>
          <p:nvPr userDrawn="1"/>
        </p:nvSpPr>
        <p:spPr>
          <a:xfrm>
            <a:off x="34371" y="20861"/>
            <a:ext cx="12131361" cy="6821841"/>
          </a:xfrm>
          <a:custGeom>
            <a:avLst/>
            <a:gdLst>
              <a:gd name="connsiteX0" fmla="*/ 0 w 3806687"/>
              <a:gd name="connsiteY0" fmla="*/ 4855312 h 4855312"/>
              <a:gd name="connsiteX1" fmla="*/ 1903344 w 3806687"/>
              <a:gd name="connsiteY1" fmla="*/ 0 h 4855312"/>
              <a:gd name="connsiteX2" fmla="*/ 3806687 w 3806687"/>
              <a:gd name="connsiteY2" fmla="*/ 4855312 h 4855312"/>
              <a:gd name="connsiteX3" fmla="*/ 0 w 3806687"/>
              <a:gd name="connsiteY3" fmla="*/ 4855312 h 4855312"/>
              <a:gd name="connsiteX0" fmla="*/ 0 w 4089953"/>
              <a:gd name="connsiteY0" fmla="*/ 6147399 h 6147399"/>
              <a:gd name="connsiteX1" fmla="*/ 4089953 w 4089953"/>
              <a:gd name="connsiteY1" fmla="*/ 0 h 6147399"/>
              <a:gd name="connsiteX2" fmla="*/ 3806687 w 4089953"/>
              <a:gd name="connsiteY2" fmla="*/ 6147399 h 6147399"/>
              <a:gd name="connsiteX3" fmla="*/ 0 w 4089953"/>
              <a:gd name="connsiteY3" fmla="*/ 6147399 h 6147399"/>
              <a:gd name="connsiteX0" fmla="*/ 0 w 8169965"/>
              <a:gd name="connsiteY0" fmla="*/ 6147399 h 6872956"/>
              <a:gd name="connsiteX1" fmla="*/ 4089953 w 8169965"/>
              <a:gd name="connsiteY1" fmla="*/ 0 h 6872956"/>
              <a:gd name="connsiteX2" fmla="*/ 8169965 w 8169965"/>
              <a:gd name="connsiteY2" fmla="*/ 6872956 h 6872956"/>
              <a:gd name="connsiteX3" fmla="*/ 0 w 8169965"/>
              <a:gd name="connsiteY3" fmla="*/ 6147399 h 6872956"/>
              <a:gd name="connsiteX0" fmla="*/ 0 w 12205252"/>
              <a:gd name="connsiteY0" fmla="*/ 4626712 h 6872956"/>
              <a:gd name="connsiteX1" fmla="*/ 8125240 w 12205252"/>
              <a:gd name="connsiteY1" fmla="*/ 0 h 6872956"/>
              <a:gd name="connsiteX2" fmla="*/ 12205252 w 12205252"/>
              <a:gd name="connsiteY2" fmla="*/ 6872956 h 6872956"/>
              <a:gd name="connsiteX3" fmla="*/ 0 w 12205252"/>
              <a:gd name="connsiteY3" fmla="*/ 4626712 h 6872956"/>
              <a:gd name="connsiteX0" fmla="*/ 0 w 12194861"/>
              <a:gd name="connsiteY0" fmla="*/ 4626712 h 6841715"/>
              <a:gd name="connsiteX1" fmla="*/ 8125240 w 12194861"/>
              <a:gd name="connsiteY1" fmla="*/ 0 h 6841715"/>
              <a:gd name="connsiteX2" fmla="*/ 12194861 w 12194861"/>
              <a:gd name="connsiteY2" fmla="*/ 6841715 h 6841715"/>
              <a:gd name="connsiteX3" fmla="*/ 0 w 12194861"/>
              <a:gd name="connsiteY3" fmla="*/ 4626712 h 6841715"/>
              <a:gd name="connsiteX0" fmla="*/ 0 w 12191686"/>
              <a:gd name="connsiteY0" fmla="*/ 4626712 h 6867170"/>
              <a:gd name="connsiteX1" fmla="*/ 8125240 w 12191686"/>
              <a:gd name="connsiteY1" fmla="*/ 0 h 6867170"/>
              <a:gd name="connsiteX2" fmla="*/ 12191686 w 12191686"/>
              <a:gd name="connsiteY2" fmla="*/ 6867170 h 6867170"/>
              <a:gd name="connsiteX3" fmla="*/ 0 w 12191686"/>
              <a:gd name="connsiteY3" fmla="*/ 4626712 h 6867170"/>
              <a:gd name="connsiteX0" fmla="*/ 0 w 12188511"/>
              <a:gd name="connsiteY0" fmla="*/ 4626712 h 6857624"/>
              <a:gd name="connsiteX1" fmla="*/ 8125240 w 12188511"/>
              <a:gd name="connsiteY1" fmla="*/ 0 h 6857624"/>
              <a:gd name="connsiteX2" fmla="*/ 12188511 w 12188511"/>
              <a:gd name="connsiteY2" fmla="*/ 6857624 h 6857624"/>
              <a:gd name="connsiteX3" fmla="*/ 0 w 12188511"/>
              <a:gd name="connsiteY3" fmla="*/ 4626712 h 6857624"/>
              <a:gd name="connsiteX0" fmla="*/ 0 w 12178986"/>
              <a:gd name="connsiteY0" fmla="*/ 4626712 h 6857624"/>
              <a:gd name="connsiteX1" fmla="*/ 8125240 w 12178986"/>
              <a:gd name="connsiteY1" fmla="*/ 0 h 6857624"/>
              <a:gd name="connsiteX2" fmla="*/ 12178986 w 12178986"/>
              <a:gd name="connsiteY2" fmla="*/ 6857624 h 6857624"/>
              <a:gd name="connsiteX3" fmla="*/ 0 w 12178986"/>
              <a:gd name="connsiteY3" fmla="*/ 4626712 h 6857624"/>
              <a:gd name="connsiteX0" fmla="*/ 0 w 12163111"/>
              <a:gd name="connsiteY0" fmla="*/ 4626713 h 6857624"/>
              <a:gd name="connsiteX1" fmla="*/ 8109365 w 12163111"/>
              <a:gd name="connsiteY1" fmla="*/ 0 h 6857624"/>
              <a:gd name="connsiteX2" fmla="*/ 12163111 w 12163111"/>
              <a:gd name="connsiteY2" fmla="*/ 6857624 h 6857624"/>
              <a:gd name="connsiteX3" fmla="*/ 0 w 12163111"/>
              <a:gd name="connsiteY3" fmla="*/ 4626713 h 6857624"/>
              <a:gd name="connsiteX0" fmla="*/ 0 w 12150411"/>
              <a:gd name="connsiteY0" fmla="*/ 4629896 h 6857624"/>
              <a:gd name="connsiteX1" fmla="*/ 8096665 w 12150411"/>
              <a:gd name="connsiteY1" fmla="*/ 0 h 6857624"/>
              <a:gd name="connsiteX2" fmla="*/ 12150411 w 12150411"/>
              <a:gd name="connsiteY2" fmla="*/ 6857624 h 6857624"/>
              <a:gd name="connsiteX3" fmla="*/ 0 w 12150411"/>
              <a:gd name="connsiteY3" fmla="*/ 4629896 h 6857624"/>
              <a:gd name="connsiteX0" fmla="*/ 0 w 12131361"/>
              <a:gd name="connsiteY0" fmla="*/ 4629897 h 6857624"/>
              <a:gd name="connsiteX1" fmla="*/ 8077615 w 12131361"/>
              <a:gd name="connsiteY1" fmla="*/ 0 h 6857624"/>
              <a:gd name="connsiteX2" fmla="*/ 12131361 w 12131361"/>
              <a:gd name="connsiteY2" fmla="*/ 6857624 h 6857624"/>
              <a:gd name="connsiteX3" fmla="*/ 0 w 12131361"/>
              <a:gd name="connsiteY3" fmla="*/ 4629897 h 6857624"/>
              <a:gd name="connsiteX0" fmla="*/ 0 w 12131361"/>
              <a:gd name="connsiteY0" fmla="*/ 4608991 h 6836718"/>
              <a:gd name="connsiteX1" fmla="*/ 8074138 w 12131361"/>
              <a:gd name="connsiteY1" fmla="*/ 0 h 6836718"/>
              <a:gd name="connsiteX2" fmla="*/ 12131361 w 12131361"/>
              <a:gd name="connsiteY2" fmla="*/ 6836718 h 6836718"/>
              <a:gd name="connsiteX3" fmla="*/ 0 w 12131361"/>
              <a:gd name="connsiteY3" fmla="*/ 4608991 h 6836718"/>
            </a:gdLst>
            <a:ahLst/>
            <a:cxnLst>
              <a:cxn ang="0">
                <a:pos x="connsiteX0" y="connsiteY0"/>
              </a:cxn>
              <a:cxn ang="0">
                <a:pos x="connsiteX1" y="connsiteY1"/>
              </a:cxn>
              <a:cxn ang="0">
                <a:pos x="connsiteX2" y="connsiteY2"/>
              </a:cxn>
              <a:cxn ang="0">
                <a:pos x="connsiteX3" y="connsiteY3"/>
              </a:cxn>
            </a:cxnLst>
            <a:rect l="l" t="t" r="r" b="b"/>
            <a:pathLst>
              <a:path w="12131361" h="6836718">
                <a:moveTo>
                  <a:pt x="0" y="4608991"/>
                </a:moveTo>
                <a:lnTo>
                  <a:pt x="8074138" y="0"/>
                </a:lnTo>
                <a:lnTo>
                  <a:pt x="12131361" y="6836718"/>
                </a:lnTo>
                <a:lnTo>
                  <a:pt x="0" y="4608991"/>
                </a:lnTo>
                <a:close/>
              </a:path>
            </a:pathLst>
          </a:custGeom>
          <a:noFill/>
          <a:ln w="12700">
            <a:gradFill>
              <a:gsLst>
                <a:gs pos="0">
                  <a:schemeClr val="accent1"/>
                </a:gs>
                <a:gs pos="99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sp>
        <p:nvSpPr>
          <p:cNvPr id="2" name="Title 1"/>
          <p:cNvSpPr>
            <a:spLocks noGrp="1"/>
          </p:cNvSpPr>
          <p:nvPr>
            <p:ph type="ctrTitle" hasCustomPrompt="1"/>
          </p:nvPr>
        </p:nvSpPr>
        <p:spPr>
          <a:xfrm>
            <a:off x="383035" y="1655791"/>
            <a:ext cx="11468909" cy="199439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Tree>
    <p:extLst>
      <p:ext uri="{BB962C8B-B14F-4D97-AF65-F5344CB8AC3E}">
        <p14:creationId xmlns:p14="http://schemas.microsoft.com/office/powerpoint/2010/main" val="144543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ver_Image_Background">
    <p:spTree>
      <p:nvGrpSpPr>
        <p:cNvPr id="1" name=""/>
        <p:cNvGrpSpPr/>
        <p:nvPr/>
      </p:nvGrpSpPr>
      <p:grpSpPr>
        <a:xfrm>
          <a:off x="0" y="0"/>
          <a:ext cx="0" cy="0"/>
          <a:chOff x="0" y="0"/>
          <a:chExt cx="0" cy="0"/>
        </a:xfrm>
      </p:grpSpPr>
      <p:sp>
        <p:nvSpPr>
          <p:cNvPr id="46" name="Picture Placeholder 9">
            <a:extLst>
              <a:ext uri="{FF2B5EF4-FFF2-40B4-BE49-F238E27FC236}">
                <a16:creationId xmlns:a16="http://schemas.microsoft.com/office/drawing/2014/main" id="{88B13BD0-CE12-DD4B-A861-5939A7C11AEA}"/>
              </a:ext>
            </a:extLst>
          </p:cNvPr>
          <p:cNvSpPr>
            <a:spLocks noGrp="1"/>
          </p:cNvSpPr>
          <p:nvPr>
            <p:ph type="pic" sz="quarter" idx="13"/>
          </p:nvPr>
        </p:nvSpPr>
        <p:spPr>
          <a:xfrm>
            <a:off x="-24858" y="0"/>
            <a:ext cx="12216858" cy="6858000"/>
          </a:xfrm>
          <a:solidFill>
            <a:schemeClr val="bg1">
              <a:lumMod val="85000"/>
            </a:schemeClr>
          </a:solidFill>
        </p:spPr>
        <p:txBody>
          <a:bodyPr lIns="0" rIns="0"/>
          <a:lstStyle/>
          <a:p>
            <a:r>
              <a:rPr lang="en-US"/>
              <a:t>Click icon to add picture</a:t>
            </a:r>
            <a:endParaRPr lang="en-GB"/>
          </a:p>
        </p:txBody>
      </p:sp>
      <p:sp>
        <p:nvSpPr>
          <p:cNvPr id="2" name="Title 1"/>
          <p:cNvSpPr>
            <a:spLocks noGrp="1"/>
          </p:cNvSpPr>
          <p:nvPr>
            <p:ph type="ctrTitle" hasCustomPrompt="1"/>
          </p:nvPr>
        </p:nvSpPr>
        <p:spPr>
          <a:xfrm>
            <a:off x="383035" y="1655791"/>
            <a:ext cx="9980173" cy="1619072"/>
          </a:xfrm>
          <a:prstGeom prst="rect">
            <a:avLst/>
          </a:prstGeom>
        </p:spPr>
        <p:txBody>
          <a:bodyPr vert="horz" wrap="square" lIns="0" tIns="0" rIns="0" bIns="0" anchor="t" anchorCtr="0">
            <a:noAutofit/>
          </a:bodyPr>
          <a:lstStyle>
            <a:lvl1pPr algn="l">
              <a:lnSpc>
                <a:spcPct val="80000"/>
              </a:lnSpc>
              <a:defRPr sz="7200" b="0">
                <a:solidFill>
                  <a:schemeClr val="bg1"/>
                </a:solidFill>
                <a:latin typeface="3M Circular TT Bold" panose="020B0804020101010102" pitchFamily="34" charset="0"/>
                <a:cs typeface="3M Circular TT Bold" panose="020B0804020101010102" pitchFamily="34" charset="0"/>
              </a:defRPr>
            </a:lvl1pPr>
          </a:lstStyle>
          <a:p>
            <a:r>
              <a:rPr lang="en-US"/>
              <a:t>Two line title</a:t>
            </a:r>
            <a:br>
              <a:rPr lang="en-US"/>
            </a:br>
            <a:r>
              <a:rPr lang="en-US"/>
              <a:t>goes here</a:t>
            </a:r>
            <a:endParaRPr lang="en-GB"/>
          </a:p>
        </p:txBody>
      </p:sp>
      <p:sp>
        <p:nvSpPr>
          <p:cNvPr id="4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bg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11" name="Group 10"/>
          <p:cNvGrpSpPr/>
          <p:nvPr userDrawn="1"/>
        </p:nvGrpSpPr>
        <p:grpSpPr>
          <a:xfrm>
            <a:off x="381000" y="384048"/>
            <a:ext cx="2384269" cy="432000"/>
            <a:chOff x="381000" y="384048"/>
            <a:chExt cx="2384269" cy="432000"/>
          </a:xfrm>
        </p:grpSpPr>
        <p:grpSp>
          <p:nvGrpSpPr>
            <p:cNvPr id="12" name="Group 11"/>
            <p:cNvGrpSpPr>
              <a:grpSpLocks noChangeAspect="1"/>
            </p:cNvGrpSpPr>
            <p:nvPr userDrawn="1"/>
          </p:nvGrpSpPr>
          <p:grpSpPr>
            <a:xfrm>
              <a:off x="1246412" y="392922"/>
              <a:ext cx="1518857" cy="423126"/>
              <a:chOff x="9836151" y="2917825"/>
              <a:chExt cx="11955463" cy="3330576"/>
            </a:xfrm>
            <a:solidFill>
              <a:schemeClr val="bg1"/>
            </a:solidFill>
          </p:grpSpPr>
          <p:sp>
            <p:nvSpPr>
              <p:cNvPr id="16"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Oval 13"/>
              <p:cNvSpPr>
                <a:spLocks noChangeArrowheads="1"/>
              </p:cNvSpPr>
              <p:nvPr userDrawn="1"/>
            </p:nvSpPr>
            <p:spPr bwMode="auto">
              <a:xfrm>
                <a:off x="15744826" y="3829050"/>
                <a:ext cx="312738" cy="315913"/>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Rectangle 17"/>
              <p:cNvSpPr>
                <a:spLocks noChangeArrowheads="1"/>
              </p:cNvSpPr>
              <p:nvPr userDrawn="1"/>
            </p:nvSpPr>
            <p:spPr bwMode="auto">
              <a:xfrm>
                <a:off x="13033376" y="4741863"/>
                <a:ext cx="207963" cy="1190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Oval 27"/>
              <p:cNvSpPr>
                <a:spLocks noChangeArrowheads="1"/>
              </p:cNvSpPr>
              <p:nvPr userDrawn="1"/>
            </p:nvSpPr>
            <p:spPr bwMode="auto">
              <a:xfrm>
                <a:off x="20748626" y="5653088"/>
                <a:ext cx="312738" cy="27940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5"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Freeform 5"/>
            <p:cNvSpPr>
              <a:spLocks noEditPoints="1"/>
            </p:cNvSpPr>
            <p:nvPr userDrawn="1"/>
          </p:nvSpPr>
          <p:spPr bwMode="auto">
            <a:xfrm>
              <a:off x="381000" y="384048"/>
              <a:ext cx="750655" cy="400941"/>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954339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ver_Full_Image_Background">
    <p:spTree>
      <p:nvGrpSpPr>
        <p:cNvPr id="1" name=""/>
        <p:cNvGrpSpPr/>
        <p:nvPr/>
      </p:nvGrpSpPr>
      <p:grpSpPr>
        <a:xfrm>
          <a:off x="0" y="0"/>
          <a:ext cx="0" cy="0"/>
          <a:chOff x="0" y="0"/>
          <a:chExt cx="0" cy="0"/>
        </a:xfrm>
      </p:grpSpPr>
      <p:sp>
        <p:nvSpPr>
          <p:cNvPr id="33" name="Picture Placeholder 9">
            <a:extLst>
              <a:ext uri="{FF2B5EF4-FFF2-40B4-BE49-F238E27FC236}">
                <a16:creationId xmlns:a16="http://schemas.microsoft.com/office/drawing/2014/main" id="{9A0DF094-60F5-5747-B4D0-70DA429FAE65}"/>
              </a:ext>
            </a:extLst>
          </p:cNvPr>
          <p:cNvSpPr>
            <a:spLocks noGrp="1"/>
          </p:cNvSpPr>
          <p:nvPr>
            <p:ph type="pic" sz="quarter" idx="13"/>
          </p:nvPr>
        </p:nvSpPr>
        <p:spPr>
          <a:xfrm>
            <a:off x="0" y="0"/>
            <a:ext cx="12216858" cy="6858000"/>
          </a:xfrm>
          <a:solidFill>
            <a:schemeClr val="bg1">
              <a:lumMod val="85000"/>
            </a:schemeClr>
          </a:solidFill>
        </p:spPr>
        <p:txBody>
          <a:bodyPr lIns="0" rIns="0"/>
          <a:lstStyle/>
          <a:p>
            <a:r>
              <a:rPr lang="en-US"/>
              <a:t>Click icon to add picture</a:t>
            </a:r>
            <a:endParaRPr lang="en-GB"/>
          </a:p>
        </p:txBody>
      </p:sp>
      <p:sp>
        <p:nvSpPr>
          <p:cNvPr id="2" name="Title 1"/>
          <p:cNvSpPr>
            <a:spLocks noGrp="1"/>
          </p:cNvSpPr>
          <p:nvPr>
            <p:ph type="ctrTitle" hasCustomPrompt="1"/>
          </p:nvPr>
        </p:nvSpPr>
        <p:spPr>
          <a:xfrm>
            <a:off x="384049" y="2286000"/>
            <a:ext cx="5711952" cy="841834"/>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a:t>One-line title</a:t>
            </a:r>
            <a:endParaRPr lang="en-GB"/>
          </a:p>
        </p:txBody>
      </p:sp>
      <p:sp>
        <p:nvSpPr>
          <p:cNvPr id="23" name="Text Placeholder 7"/>
          <p:cNvSpPr>
            <a:spLocks noGrp="1"/>
          </p:cNvSpPr>
          <p:nvPr>
            <p:ph type="body" sz="quarter" idx="10" hasCustomPrompt="1"/>
          </p:nvPr>
        </p:nvSpPr>
        <p:spPr>
          <a:xfrm>
            <a:off x="384047" y="3895344"/>
            <a:ext cx="4114800"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7" name="Group 6"/>
          <p:cNvGrpSpPr>
            <a:grpSpLocks noChangeAspect="1"/>
          </p:cNvGrpSpPr>
          <p:nvPr userDrawn="1"/>
        </p:nvGrpSpPr>
        <p:grpSpPr>
          <a:xfrm>
            <a:off x="381000" y="384048"/>
            <a:ext cx="2384269" cy="432000"/>
            <a:chOff x="3024188" y="2847975"/>
            <a:chExt cx="18767426" cy="3400426"/>
          </a:xfrm>
        </p:grpSpPr>
        <p:sp>
          <p:nvSpPr>
            <p:cNvPr id="9" name="Freeform 5"/>
            <p:cNvSpPr>
              <a:spLocks noEditPoints="1"/>
            </p:cNvSpPr>
            <p:nvPr userDrawn="1"/>
          </p:nvSpPr>
          <p:spPr bwMode="auto">
            <a:xfrm>
              <a:off x="3024188" y="2847975"/>
              <a:ext cx="5908675" cy="315595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Oval 13"/>
            <p:cNvSpPr>
              <a:spLocks noChangeArrowheads="1"/>
            </p:cNvSpPr>
            <p:nvPr userDrawn="1"/>
          </p:nvSpPr>
          <p:spPr bwMode="auto">
            <a:xfrm>
              <a:off x="15744826" y="3829050"/>
              <a:ext cx="312738" cy="315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Rectangle 17"/>
            <p:cNvSpPr>
              <a:spLocks noChangeArrowheads="1"/>
            </p:cNvSpPr>
            <p:nvPr userDrawn="1"/>
          </p:nvSpPr>
          <p:spPr bwMode="auto">
            <a:xfrm>
              <a:off x="13033376" y="4741863"/>
              <a:ext cx="207963" cy="1190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Oval 27"/>
            <p:cNvSpPr>
              <a:spLocks noChangeArrowheads="1"/>
            </p:cNvSpPr>
            <p:nvPr userDrawn="1"/>
          </p:nvSpPr>
          <p:spPr bwMode="auto">
            <a:xfrm>
              <a:off x="20748626" y="5653088"/>
              <a:ext cx="312738" cy="2794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28225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ver_1 line_Bold">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4048" y="2286000"/>
            <a:ext cx="9521825" cy="1051116"/>
          </a:xfrm>
          <a:prstGeom prst="rect">
            <a:avLst/>
          </a:prstGeom>
        </p:spPr>
        <p:txBody>
          <a:bodyPr vert="horz" wrap="square" lIns="0" tIns="0" rIns="0" bIns="0" anchor="t" anchorCtr="0">
            <a:noAutofit/>
          </a:bodyPr>
          <a:lstStyle>
            <a:lvl1pPr algn="l">
              <a:defRPr sz="7200" b="0">
                <a:solidFill>
                  <a:schemeClr val="tx1"/>
                </a:solidFill>
                <a:latin typeface="3M Circular TT Bold" panose="020B0804020101010102" pitchFamily="34" charset="0"/>
                <a:cs typeface="3M Circular TT Bold" panose="020B0804020101010102" pitchFamily="34" charset="0"/>
              </a:defRPr>
            </a:lvl1pPr>
          </a:lstStyle>
          <a:p>
            <a:r>
              <a:rPr lang="en-US"/>
              <a:t>One-line title</a:t>
            </a:r>
            <a:endParaRPr lang="en-GB"/>
          </a:p>
        </p:txBody>
      </p:sp>
      <p:sp>
        <p:nvSpPr>
          <p:cNvPr id="10" name="Text Placeholder 7"/>
          <p:cNvSpPr>
            <a:spLocks noGrp="1"/>
          </p:cNvSpPr>
          <p:nvPr>
            <p:ph type="body" sz="quarter" idx="12" hasCustomPrompt="1"/>
          </p:nvPr>
        </p:nvSpPr>
        <p:spPr>
          <a:xfrm>
            <a:off x="384048" y="4257741"/>
            <a:ext cx="1978025" cy="480462"/>
          </a:xfrm>
          <a:prstGeom prst="rect">
            <a:avLst/>
          </a:prstGeom>
        </p:spPr>
        <p:txBody>
          <a:bodyPr lIns="0" tIns="0" rIns="0" bIns="0"/>
          <a:lstStyle>
            <a:lvl1pPr marL="0" indent="0">
              <a:buNone/>
              <a:defRPr sz="2800">
                <a:solidFill>
                  <a:schemeClr val="tx1"/>
                </a:solidFill>
                <a:latin typeface="3M Circular TT Book" panose="020B0604020101020102" pitchFamily="34" charset="0"/>
                <a:cs typeface="3M Circular TT Book" panose="020B0604020101020102" pitchFamily="34" charset="0"/>
              </a:defRPr>
            </a:lvl1pPr>
            <a:lvl5pPr>
              <a:defRPr/>
            </a:lvl5pPr>
          </a:lstStyle>
          <a:p>
            <a:pPr lvl="0"/>
            <a:r>
              <a:rPr lang="en-US"/>
              <a:t>Date</a:t>
            </a:r>
          </a:p>
        </p:txBody>
      </p:sp>
      <p:grpSp>
        <p:nvGrpSpPr>
          <p:cNvPr id="5" name="Group 4"/>
          <p:cNvGrpSpPr>
            <a:grpSpLocks noChangeAspect="1"/>
          </p:cNvGrpSpPr>
          <p:nvPr userDrawn="1"/>
        </p:nvGrpSpPr>
        <p:grpSpPr>
          <a:xfrm>
            <a:off x="381000" y="384048"/>
            <a:ext cx="2384269" cy="432000"/>
            <a:chOff x="3024188" y="2847975"/>
            <a:chExt cx="18767426" cy="3400426"/>
          </a:xfrm>
        </p:grpSpPr>
        <p:sp>
          <p:nvSpPr>
            <p:cNvPr id="7" name="Freeform 5"/>
            <p:cNvSpPr>
              <a:spLocks noEditPoints="1"/>
            </p:cNvSpPr>
            <p:nvPr userDrawn="1"/>
          </p:nvSpPr>
          <p:spPr bwMode="auto">
            <a:xfrm>
              <a:off x="3024188" y="2847975"/>
              <a:ext cx="5908675" cy="3155950"/>
            </a:xfrm>
            <a:custGeom>
              <a:avLst/>
              <a:gdLst>
                <a:gd name="T0" fmla="*/ 134 w 170"/>
                <a:gd name="T1" fmla="*/ 3 h 90"/>
                <a:gd name="T2" fmla="*/ 122 w 170"/>
                <a:gd name="T3" fmla="*/ 52 h 90"/>
                <a:gd name="T4" fmla="*/ 109 w 170"/>
                <a:gd name="T5" fmla="*/ 3 h 90"/>
                <a:gd name="T6" fmla="*/ 74 w 170"/>
                <a:gd name="T7" fmla="*/ 3 h 90"/>
                <a:gd name="T8" fmla="*/ 74 w 170"/>
                <a:gd name="T9" fmla="*/ 21 h 90"/>
                <a:gd name="T10" fmla="*/ 40 w 170"/>
                <a:gd name="T11" fmla="*/ 1 h 90"/>
                <a:gd name="T12" fmla="*/ 4 w 170"/>
                <a:gd name="T13" fmla="*/ 31 h 90"/>
                <a:gd name="T14" fmla="*/ 28 w 170"/>
                <a:gd name="T15" fmla="*/ 31 h 90"/>
                <a:gd name="T16" fmla="*/ 39 w 170"/>
                <a:gd name="T17" fmla="*/ 20 h 90"/>
                <a:gd name="T18" fmla="*/ 50 w 170"/>
                <a:gd name="T19" fmla="*/ 28 h 90"/>
                <a:gd name="T20" fmla="*/ 39 w 170"/>
                <a:gd name="T21" fmla="*/ 35 h 90"/>
                <a:gd name="T22" fmla="*/ 31 w 170"/>
                <a:gd name="T23" fmla="*/ 35 h 90"/>
                <a:gd name="T24" fmla="*/ 31 w 170"/>
                <a:gd name="T25" fmla="*/ 51 h 90"/>
                <a:gd name="T26" fmla="*/ 38 w 170"/>
                <a:gd name="T27" fmla="*/ 51 h 90"/>
                <a:gd name="T28" fmla="*/ 48 w 170"/>
                <a:gd name="T29" fmla="*/ 60 h 90"/>
                <a:gd name="T30" fmla="*/ 38 w 170"/>
                <a:gd name="T31" fmla="*/ 70 h 90"/>
                <a:gd name="T32" fmla="*/ 25 w 170"/>
                <a:gd name="T33" fmla="*/ 54 h 90"/>
                <a:gd name="T34" fmla="*/ 1 w 170"/>
                <a:gd name="T35" fmla="*/ 54 h 90"/>
                <a:gd name="T36" fmla="*/ 38 w 170"/>
                <a:gd name="T37" fmla="*/ 90 h 90"/>
                <a:gd name="T38" fmla="*/ 74 w 170"/>
                <a:gd name="T39" fmla="*/ 71 h 90"/>
                <a:gd name="T40" fmla="*/ 74 w 170"/>
                <a:gd name="T41" fmla="*/ 88 h 90"/>
                <a:gd name="T42" fmla="*/ 98 w 170"/>
                <a:gd name="T43" fmla="*/ 88 h 90"/>
                <a:gd name="T44" fmla="*/ 98 w 170"/>
                <a:gd name="T45" fmla="*/ 34 h 90"/>
                <a:gd name="T46" fmla="*/ 111 w 170"/>
                <a:gd name="T47" fmla="*/ 88 h 90"/>
                <a:gd name="T48" fmla="*/ 132 w 170"/>
                <a:gd name="T49" fmla="*/ 88 h 90"/>
                <a:gd name="T50" fmla="*/ 146 w 170"/>
                <a:gd name="T51" fmla="*/ 34 h 90"/>
                <a:gd name="T52" fmla="*/ 146 w 170"/>
                <a:gd name="T53" fmla="*/ 88 h 90"/>
                <a:gd name="T54" fmla="*/ 170 w 170"/>
                <a:gd name="T55" fmla="*/ 88 h 90"/>
                <a:gd name="T56" fmla="*/ 170 w 170"/>
                <a:gd name="T57" fmla="*/ 3 h 90"/>
                <a:gd name="T58" fmla="*/ 134 w 170"/>
                <a:gd name="T59" fmla="*/ 3 h 90"/>
                <a:gd name="T60" fmla="*/ 74 w 170"/>
                <a:gd name="T61" fmla="*/ 52 h 90"/>
                <a:gd name="T62" fmla="*/ 64 w 170"/>
                <a:gd name="T63" fmla="*/ 42 h 90"/>
                <a:gd name="T64" fmla="*/ 74 w 170"/>
                <a:gd name="T65" fmla="*/ 31 h 90"/>
                <a:gd name="T66" fmla="*/ 74 w 170"/>
                <a:gd name="T67" fmla="*/ 5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0" h="90">
                  <a:moveTo>
                    <a:pt x="134" y="3"/>
                  </a:moveTo>
                  <a:cubicBezTo>
                    <a:pt x="122" y="52"/>
                    <a:pt x="122" y="52"/>
                    <a:pt x="122" y="52"/>
                  </a:cubicBezTo>
                  <a:cubicBezTo>
                    <a:pt x="109" y="3"/>
                    <a:pt x="109" y="3"/>
                    <a:pt x="109" y="3"/>
                  </a:cubicBezTo>
                  <a:cubicBezTo>
                    <a:pt x="74" y="3"/>
                    <a:pt x="74" y="3"/>
                    <a:pt x="74" y="3"/>
                  </a:cubicBezTo>
                  <a:cubicBezTo>
                    <a:pt x="74" y="21"/>
                    <a:pt x="74" y="21"/>
                    <a:pt x="74" y="21"/>
                  </a:cubicBezTo>
                  <a:cubicBezTo>
                    <a:pt x="69" y="5"/>
                    <a:pt x="54" y="1"/>
                    <a:pt x="40" y="1"/>
                  </a:cubicBezTo>
                  <a:cubicBezTo>
                    <a:pt x="23" y="0"/>
                    <a:pt x="5" y="8"/>
                    <a:pt x="4" y="31"/>
                  </a:cubicBezTo>
                  <a:cubicBezTo>
                    <a:pt x="28" y="31"/>
                    <a:pt x="28" y="31"/>
                    <a:pt x="28" y="31"/>
                  </a:cubicBezTo>
                  <a:cubicBezTo>
                    <a:pt x="28" y="24"/>
                    <a:pt x="33" y="20"/>
                    <a:pt x="39" y="20"/>
                  </a:cubicBezTo>
                  <a:cubicBezTo>
                    <a:pt x="46" y="20"/>
                    <a:pt x="50" y="23"/>
                    <a:pt x="50" y="28"/>
                  </a:cubicBezTo>
                  <a:cubicBezTo>
                    <a:pt x="49" y="32"/>
                    <a:pt x="47" y="35"/>
                    <a:pt x="39" y="35"/>
                  </a:cubicBezTo>
                  <a:cubicBezTo>
                    <a:pt x="31" y="35"/>
                    <a:pt x="31" y="35"/>
                    <a:pt x="31" y="35"/>
                  </a:cubicBezTo>
                  <a:cubicBezTo>
                    <a:pt x="31" y="51"/>
                    <a:pt x="31" y="51"/>
                    <a:pt x="31" y="51"/>
                  </a:cubicBezTo>
                  <a:cubicBezTo>
                    <a:pt x="38" y="51"/>
                    <a:pt x="38" y="51"/>
                    <a:pt x="38" y="51"/>
                  </a:cubicBezTo>
                  <a:cubicBezTo>
                    <a:pt x="42" y="51"/>
                    <a:pt x="48" y="54"/>
                    <a:pt x="48" y="60"/>
                  </a:cubicBezTo>
                  <a:cubicBezTo>
                    <a:pt x="49" y="67"/>
                    <a:pt x="44" y="70"/>
                    <a:pt x="38" y="70"/>
                  </a:cubicBezTo>
                  <a:cubicBezTo>
                    <a:pt x="27" y="69"/>
                    <a:pt x="25" y="61"/>
                    <a:pt x="25" y="54"/>
                  </a:cubicBezTo>
                  <a:cubicBezTo>
                    <a:pt x="1" y="54"/>
                    <a:pt x="1" y="54"/>
                    <a:pt x="1" y="54"/>
                  </a:cubicBezTo>
                  <a:cubicBezTo>
                    <a:pt x="1" y="59"/>
                    <a:pt x="0" y="90"/>
                    <a:pt x="38" y="90"/>
                  </a:cubicBezTo>
                  <a:cubicBezTo>
                    <a:pt x="57" y="90"/>
                    <a:pt x="70" y="82"/>
                    <a:pt x="74" y="71"/>
                  </a:cubicBezTo>
                  <a:cubicBezTo>
                    <a:pt x="74" y="88"/>
                    <a:pt x="74" y="88"/>
                    <a:pt x="74" y="88"/>
                  </a:cubicBezTo>
                  <a:cubicBezTo>
                    <a:pt x="98" y="88"/>
                    <a:pt x="98" y="88"/>
                    <a:pt x="98" y="88"/>
                  </a:cubicBezTo>
                  <a:cubicBezTo>
                    <a:pt x="98" y="34"/>
                    <a:pt x="98" y="34"/>
                    <a:pt x="98" y="34"/>
                  </a:cubicBezTo>
                  <a:cubicBezTo>
                    <a:pt x="111" y="88"/>
                    <a:pt x="111" y="88"/>
                    <a:pt x="111" y="88"/>
                  </a:cubicBezTo>
                  <a:cubicBezTo>
                    <a:pt x="132" y="88"/>
                    <a:pt x="132" y="88"/>
                    <a:pt x="132" y="88"/>
                  </a:cubicBezTo>
                  <a:cubicBezTo>
                    <a:pt x="146" y="34"/>
                    <a:pt x="146" y="34"/>
                    <a:pt x="146" y="34"/>
                  </a:cubicBezTo>
                  <a:cubicBezTo>
                    <a:pt x="146" y="88"/>
                    <a:pt x="146" y="88"/>
                    <a:pt x="146" y="88"/>
                  </a:cubicBezTo>
                  <a:cubicBezTo>
                    <a:pt x="170" y="88"/>
                    <a:pt x="170" y="88"/>
                    <a:pt x="170" y="88"/>
                  </a:cubicBezTo>
                  <a:cubicBezTo>
                    <a:pt x="170" y="3"/>
                    <a:pt x="170" y="3"/>
                    <a:pt x="170" y="3"/>
                  </a:cubicBezTo>
                  <a:lnTo>
                    <a:pt x="134" y="3"/>
                  </a:lnTo>
                  <a:close/>
                  <a:moveTo>
                    <a:pt x="74" y="52"/>
                  </a:moveTo>
                  <a:cubicBezTo>
                    <a:pt x="71" y="46"/>
                    <a:pt x="66" y="43"/>
                    <a:pt x="64" y="42"/>
                  </a:cubicBezTo>
                  <a:cubicBezTo>
                    <a:pt x="69" y="40"/>
                    <a:pt x="72" y="37"/>
                    <a:pt x="74" y="31"/>
                  </a:cubicBezTo>
                  <a:lnTo>
                    <a:pt x="74" y="52"/>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p:cNvSpPr>
              <a:spLocks/>
            </p:cNvSpPr>
            <p:nvPr userDrawn="1"/>
          </p:nvSpPr>
          <p:spPr bwMode="auto">
            <a:xfrm>
              <a:off x="9871076" y="2952750"/>
              <a:ext cx="868363" cy="1192213"/>
            </a:xfrm>
            <a:custGeom>
              <a:avLst/>
              <a:gdLst>
                <a:gd name="T0" fmla="*/ 19 w 25"/>
                <a:gd name="T1" fmla="*/ 10 h 34"/>
                <a:gd name="T2" fmla="*/ 13 w 25"/>
                <a:gd name="T3" fmla="*/ 5 h 34"/>
                <a:gd name="T4" fmla="*/ 8 w 25"/>
                <a:gd name="T5" fmla="*/ 9 h 34"/>
                <a:gd name="T6" fmla="*/ 11 w 25"/>
                <a:gd name="T7" fmla="*/ 13 h 34"/>
                <a:gd name="T8" fmla="*/ 16 w 25"/>
                <a:gd name="T9" fmla="*/ 14 h 34"/>
                <a:gd name="T10" fmla="*/ 25 w 25"/>
                <a:gd name="T11" fmla="*/ 24 h 34"/>
                <a:gd name="T12" fmla="*/ 13 w 25"/>
                <a:gd name="T13" fmla="*/ 34 h 34"/>
                <a:gd name="T14" fmla="*/ 0 w 25"/>
                <a:gd name="T15" fmla="*/ 24 h 34"/>
                <a:gd name="T16" fmla="*/ 6 w 25"/>
                <a:gd name="T17" fmla="*/ 22 h 34"/>
                <a:gd name="T18" fmla="*/ 13 w 25"/>
                <a:gd name="T19" fmla="*/ 28 h 34"/>
                <a:gd name="T20" fmla="*/ 19 w 25"/>
                <a:gd name="T21" fmla="*/ 24 h 34"/>
                <a:gd name="T22" fmla="*/ 15 w 25"/>
                <a:gd name="T23" fmla="*/ 20 h 34"/>
                <a:gd name="T24" fmla="*/ 10 w 25"/>
                <a:gd name="T25" fmla="*/ 19 h 34"/>
                <a:gd name="T26" fmla="*/ 1 w 25"/>
                <a:gd name="T27" fmla="*/ 10 h 34"/>
                <a:gd name="T28" fmla="*/ 13 w 25"/>
                <a:gd name="T29" fmla="*/ 0 h 34"/>
                <a:gd name="T30" fmla="*/ 25 w 25"/>
                <a:gd name="T31" fmla="*/ 8 h 34"/>
                <a:gd name="T32" fmla="*/ 19 w 25"/>
                <a:gd name="T3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 h="34">
                  <a:moveTo>
                    <a:pt x="19" y="10"/>
                  </a:moveTo>
                  <a:cubicBezTo>
                    <a:pt x="19" y="8"/>
                    <a:pt x="17" y="5"/>
                    <a:pt x="13" y="5"/>
                  </a:cubicBezTo>
                  <a:cubicBezTo>
                    <a:pt x="10" y="5"/>
                    <a:pt x="8" y="7"/>
                    <a:pt x="8" y="9"/>
                  </a:cubicBezTo>
                  <a:cubicBezTo>
                    <a:pt x="8" y="11"/>
                    <a:pt x="9" y="13"/>
                    <a:pt x="11" y="13"/>
                  </a:cubicBezTo>
                  <a:cubicBezTo>
                    <a:pt x="16" y="14"/>
                    <a:pt x="16" y="14"/>
                    <a:pt x="16" y="14"/>
                  </a:cubicBezTo>
                  <a:cubicBezTo>
                    <a:pt x="22" y="15"/>
                    <a:pt x="25" y="19"/>
                    <a:pt x="25" y="24"/>
                  </a:cubicBezTo>
                  <a:cubicBezTo>
                    <a:pt x="25" y="29"/>
                    <a:pt x="21" y="34"/>
                    <a:pt x="13" y="34"/>
                  </a:cubicBezTo>
                  <a:cubicBezTo>
                    <a:pt x="4" y="34"/>
                    <a:pt x="1" y="28"/>
                    <a:pt x="0" y="24"/>
                  </a:cubicBezTo>
                  <a:cubicBezTo>
                    <a:pt x="6" y="22"/>
                    <a:pt x="6" y="22"/>
                    <a:pt x="6" y="22"/>
                  </a:cubicBezTo>
                  <a:cubicBezTo>
                    <a:pt x="6" y="25"/>
                    <a:pt x="9" y="28"/>
                    <a:pt x="13" y="28"/>
                  </a:cubicBezTo>
                  <a:cubicBezTo>
                    <a:pt x="17" y="28"/>
                    <a:pt x="19" y="27"/>
                    <a:pt x="19" y="24"/>
                  </a:cubicBezTo>
                  <a:cubicBezTo>
                    <a:pt x="19" y="22"/>
                    <a:pt x="17" y="21"/>
                    <a:pt x="15" y="20"/>
                  </a:cubicBezTo>
                  <a:cubicBezTo>
                    <a:pt x="10" y="19"/>
                    <a:pt x="10" y="19"/>
                    <a:pt x="10" y="19"/>
                  </a:cubicBezTo>
                  <a:cubicBezTo>
                    <a:pt x="5" y="18"/>
                    <a:pt x="1" y="15"/>
                    <a:pt x="1" y="10"/>
                  </a:cubicBezTo>
                  <a:cubicBezTo>
                    <a:pt x="1" y="4"/>
                    <a:pt x="7" y="0"/>
                    <a:pt x="13" y="0"/>
                  </a:cubicBezTo>
                  <a:cubicBezTo>
                    <a:pt x="21" y="0"/>
                    <a:pt x="24" y="4"/>
                    <a:pt x="25" y="8"/>
                  </a:cubicBez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7"/>
            <p:cNvSpPr>
              <a:spLocks/>
            </p:cNvSpPr>
            <p:nvPr userDrawn="1"/>
          </p:nvSpPr>
          <p:spPr bwMode="auto">
            <a:xfrm>
              <a:off x="10844213" y="3303588"/>
              <a:ext cx="798513"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3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2" y="20"/>
                    <a:pt x="18" y="24"/>
                    <a:pt x="12" y="24"/>
                  </a:cubicBezTo>
                  <a:cubicBezTo>
                    <a:pt x="5" y="24"/>
                    <a:pt x="0" y="19"/>
                    <a:pt x="0" y="12"/>
                  </a:cubicBezTo>
                  <a:cubicBezTo>
                    <a:pt x="0" y="5"/>
                    <a:pt x="5" y="0"/>
                    <a:pt x="12" y="0"/>
                  </a:cubicBezTo>
                  <a:cubicBezTo>
                    <a:pt x="18" y="0"/>
                    <a:pt x="22" y="4"/>
                    <a:pt x="23" y="7"/>
                  </a:cubicBezTo>
                  <a:cubicBezTo>
                    <a:pt x="17" y="9"/>
                    <a:pt x="17" y="9"/>
                    <a:pt x="17" y="9"/>
                  </a:cubicBezTo>
                  <a:cubicBezTo>
                    <a:pt x="17"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p:cNvSpPr>
              <a:spLocks noEditPoints="1"/>
            </p:cNvSpPr>
            <p:nvPr userDrawn="1"/>
          </p:nvSpPr>
          <p:spPr bwMode="auto">
            <a:xfrm>
              <a:off x="11747501" y="2917825"/>
              <a:ext cx="277813" cy="1192213"/>
            </a:xfrm>
            <a:custGeom>
              <a:avLst/>
              <a:gdLst>
                <a:gd name="T0" fmla="*/ 4 w 8"/>
                <a:gd name="T1" fmla="*/ 0 h 34"/>
                <a:gd name="T2" fmla="*/ 8 w 8"/>
                <a:gd name="T3" fmla="*/ 4 h 34"/>
                <a:gd name="T4" fmla="*/ 4 w 8"/>
                <a:gd name="T5" fmla="*/ 8 h 34"/>
                <a:gd name="T6" fmla="*/ 0 w 8"/>
                <a:gd name="T7" fmla="*/ 4 h 34"/>
                <a:gd name="T8" fmla="*/ 4 w 8"/>
                <a:gd name="T9" fmla="*/ 0 h 34"/>
                <a:gd name="T10" fmla="*/ 1 w 8"/>
                <a:gd name="T11" fmla="*/ 34 h 34"/>
                <a:gd name="T12" fmla="*/ 1 w 8"/>
                <a:gd name="T13" fmla="*/ 11 h 34"/>
                <a:gd name="T14" fmla="*/ 7 w 8"/>
                <a:gd name="T15" fmla="*/ 11 h 34"/>
                <a:gd name="T16" fmla="*/ 7 w 8"/>
                <a:gd name="T17" fmla="*/ 34 h 34"/>
                <a:gd name="T18" fmla="*/ 1 w 8"/>
                <a:gd name="T19" fmla="*/ 3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4">
                  <a:moveTo>
                    <a:pt x="4" y="0"/>
                  </a:moveTo>
                  <a:cubicBezTo>
                    <a:pt x="6" y="0"/>
                    <a:pt x="8" y="2"/>
                    <a:pt x="8" y="4"/>
                  </a:cubicBezTo>
                  <a:cubicBezTo>
                    <a:pt x="8" y="6"/>
                    <a:pt x="6" y="8"/>
                    <a:pt x="4" y="8"/>
                  </a:cubicBezTo>
                  <a:cubicBezTo>
                    <a:pt x="2" y="8"/>
                    <a:pt x="0" y="6"/>
                    <a:pt x="0" y="4"/>
                  </a:cubicBezTo>
                  <a:cubicBezTo>
                    <a:pt x="0" y="2"/>
                    <a:pt x="2" y="0"/>
                    <a:pt x="4" y="0"/>
                  </a:cubicBezTo>
                  <a:close/>
                  <a:moveTo>
                    <a:pt x="1" y="34"/>
                  </a:moveTo>
                  <a:cubicBezTo>
                    <a:pt x="1" y="11"/>
                    <a:pt x="1" y="11"/>
                    <a:pt x="1" y="11"/>
                  </a:cubicBezTo>
                  <a:cubicBezTo>
                    <a:pt x="7" y="11"/>
                    <a:pt x="7" y="11"/>
                    <a:pt x="7" y="11"/>
                  </a:cubicBezTo>
                  <a:cubicBezTo>
                    <a:pt x="7" y="34"/>
                    <a:pt x="7" y="34"/>
                    <a:pt x="7" y="34"/>
                  </a:cubicBezTo>
                  <a:lnTo>
                    <a:pt x="1" y="3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9"/>
            <p:cNvSpPr>
              <a:spLocks noEditPoints="1"/>
            </p:cNvSpPr>
            <p:nvPr userDrawn="1"/>
          </p:nvSpPr>
          <p:spPr bwMode="auto">
            <a:xfrm>
              <a:off x="12165013" y="3303588"/>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5 h 24"/>
                <a:gd name="T18" fmla="*/ 22 w 22"/>
                <a:gd name="T19" fmla="*/ 17 h 24"/>
                <a:gd name="T20" fmla="*/ 16 w 22"/>
                <a:gd name="T21" fmla="*/ 9 h 24"/>
                <a:gd name="T22" fmla="*/ 11 w 22"/>
                <a:gd name="T23" fmla="*/ 5 h 24"/>
                <a:gd name="T24" fmla="*/ 6 w 22"/>
                <a:gd name="T25" fmla="*/ 9 h 24"/>
                <a:gd name="T26" fmla="*/ 16 w 22"/>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4"/>
                    <a:pt x="5" y="0"/>
                    <a:pt x="11" y="0"/>
                  </a:cubicBezTo>
                  <a:cubicBezTo>
                    <a:pt x="18" y="0"/>
                    <a:pt x="22" y="4"/>
                    <a:pt x="22" y="12"/>
                  </a:cubicBezTo>
                  <a:cubicBezTo>
                    <a:pt x="22" y="12"/>
                    <a:pt x="22" y="13"/>
                    <a:pt x="22"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0"/>
            <p:cNvSpPr>
              <a:spLocks/>
            </p:cNvSpPr>
            <p:nvPr userDrawn="1"/>
          </p:nvSpPr>
          <p:spPr bwMode="auto">
            <a:xfrm>
              <a:off x="13103226" y="3303588"/>
              <a:ext cx="730250" cy="806450"/>
            </a:xfrm>
            <a:custGeom>
              <a:avLst/>
              <a:gdLst>
                <a:gd name="T0" fmla="*/ 6 w 21"/>
                <a:gd name="T1" fmla="*/ 23 h 23"/>
                <a:gd name="T2" fmla="*/ 0 w 21"/>
                <a:gd name="T3" fmla="*/ 23 h 23"/>
                <a:gd name="T4" fmla="*/ 0 w 21"/>
                <a:gd name="T5" fmla="*/ 0 h 23"/>
                <a:gd name="T6" fmla="*/ 6 w 21"/>
                <a:gd name="T7" fmla="*/ 0 h 23"/>
                <a:gd name="T8" fmla="*/ 6 w 21"/>
                <a:gd name="T9" fmla="*/ 3 h 23"/>
                <a:gd name="T10" fmla="*/ 13 w 21"/>
                <a:gd name="T11" fmla="*/ 0 h 23"/>
                <a:gd name="T12" fmla="*/ 21 w 21"/>
                <a:gd name="T13" fmla="*/ 9 h 23"/>
                <a:gd name="T14" fmla="*/ 21 w 21"/>
                <a:gd name="T15" fmla="*/ 23 h 23"/>
                <a:gd name="T16" fmla="*/ 15 w 21"/>
                <a:gd name="T17" fmla="*/ 23 h 23"/>
                <a:gd name="T18" fmla="*/ 15 w 21"/>
                <a:gd name="T19" fmla="*/ 10 h 23"/>
                <a:gd name="T20" fmla="*/ 10 w 21"/>
                <a:gd name="T21" fmla="*/ 5 h 23"/>
                <a:gd name="T22" fmla="*/ 6 w 21"/>
                <a:gd name="T23" fmla="*/ 10 h 23"/>
                <a:gd name="T24" fmla="*/ 6 w 21"/>
                <a:gd name="T25" fmla="*/ 23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23">
                  <a:moveTo>
                    <a:pt x="6" y="23"/>
                  </a:moveTo>
                  <a:cubicBezTo>
                    <a:pt x="0" y="23"/>
                    <a:pt x="0" y="23"/>
                    <a:pt x="0" y="23"/>
                  </a:cubicBezTo>
                  <a:cubicBezTo>
                    <a:pt x="0" y="0"/>
                    <a:pt x="0" y="0"/>
                    <a:pt x="0" y="0"/>
                  </a:cubicBezTo>
                  <a:cubicBezTo>
                    <a:pt x="6" y="0"/>
                    <a:pt x="6" y="0"/>
                    <a:pt x="6" y="0"/>
                  </a:cubicBezTo>
                  <a:cubicBezTo>
                    <a:pt x="6" y="3"/>
                    <a:pt x="6" y="3"/>
                    <a:pt x="6" y="3"/>
                  </a:cubicBezTo>
                  <a:cubicBezTo>
                    <a:pt x="7" y="1"/>
                    <a:pt x="10" y="0"/>
                    <a:pt x="13" y="0"/>
                  </a:cubicBezTo>
                  <a:cubicBezTo>
                    <a:pt x="18" y="0"/>
                    <a:pt x="21" y="4"/>
                    <a:pt x="21" y="9"/>
                  </a:cubicBezTo>
                  <a:cubicBezTo>
                    <a:pt x="21" y="23"/>
                    <a:pt x="21" y="23"/>
                    <a:pt x="21" y="23"/>
                  </a:cubicBezTo>
                  <a:cubicBezTo>
                    <a:pt x="15" y="23"/>
                    <a:pt x="15" y="23"/>
                    <a:pt x="15" y="23"/>
                  </a:cubicBezTo>
                  <a:cubicBezTo>
                    <a:pt x="15" y="10"/>
                    <a:pt x="15" y="10"/>
                    <a:pt x="15" y="10"/>
                  </a:cubicBezTo>
                  <a:cubicBezTo>
                    <a:pt x="15" y="7"/>
                    <a:pt x="13" y="5"/>
                    <a:pt x="10" y="5"/>
                  </a:cubicBezTo>
                  <a:cubicBezTo>
                    <a:pt x="8" y="5"/>
                    <a:pt x="6" y="8"/>
                    <a:pt x="6" y="10"/>
                  </a:cubicBezTo>
                  <a:lnTo>
                    <a:pt x="6" y="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11"/>
            <p:cNvSpPr>
              <a:spLocks/>
            </p:cNvSpPr>
            <p:nvPr userDrawn="1"/>
          </p:nvSpPr>
          <p:spPr bwMode="auto">
            <a:xfrm>
              <a:off x="13971588" y="3303588"/>
              <a:ext cx="800100" cy="841375"/>
            </a:xfrm>
            <a:custGeom>
              <a:avLst/>
              <a:gdLst>
                <a:gd name="T0" fmla="*/ 6 w 23"/>
                <a:gd name="T1" fmla="*/ 12 h 24"/>
                <a:gd name="T2" fmla="*/ 12 w 23"/>
                <a:gd name="T3" fmla="*/ 18 h 24"/>
                <a:gd name="T4" fmla="*/ 17 w 23"/>
                <a:gd name="T5" fmla="*/ 15 h 24"/>
                <a:gd name="T6" fmla="*/ 23 w 23"/>
                <a:gd name="T7" fmla="*/ 16 h 24"/>
                <a:gd name="T8" fmla="*/ 12 w 23"/>
                <a:gd name="T9" fmla="*/ 24 h 24"/>
                <a:gd name="T10" fmla="*/ 0 w 23"/>
                <a:gd name="T11" fmla="*/ 12 h 24"/>
                <a:gd name="T12" fmla="*/ 12 w 23"/>
                <a:gd name="T13" fmla="*/ 0 h 24"/>
                <a:gd name="T14" fmla="*/ 22 w 23"/>
                <a:gd name="T15" fmla="*/ 7 h 24"/>
                <a:gd name="T16" fmla="*/ 17 w 23"/>
                <a:gd name="T17" fmla="*/ 9 h 24"/>
                <a:gd name="T18" fmla="*/ 12 w 23"/>
                <a:gd name="T19" fmla="*/ 5 h 24"/>
                <a:gd name="T20" fmla="*/ 6 w 23"/>
                <a:gd name="T21"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 h="24">
                  <a:moveTo>
                    <a:pt x="6" y="12"/>
                  </a:moveTo>
                  <a:cubicBezTo>
                    <a:pt x="6" y="16"/>
                    <a:pt x="9" y="18"/>
                    <a:pt x="12" y="18"/>
                  </a:cubicBezTo>
                  <a:cubicBezTo>
                    <a:pt x="15" y="18"/>
                    <a:pt x="17" y="16"/>
                    <a:pt x="17" y="15"/>
                  </a:cubicBezTo>
                  <a:cubicBezTo>
                    <a:pt x="23" y="16"/>
                    <a:pt x="23" y="16"/>
                    <a:pt x="23" y="16"/>
                  </a:cubicBezTo>
                  <a:cubicBezTo>
                    <a:pt x="21" y="20"/>
                    <a:pt x="18" y="24"/>
                    <a:pt x="12" y="24"/>
                  </a:cubicBezTo>
                  <a:cubicBezTo>
                    <a:pt x="5" y="24"/>
                    <a:pt x="0" y="19"/>
                    <a:pt x="0" y="12"/>
                  </a:cubicBezTo>
                  <a:cubicBezTo>
                    <a:pt x="0" y="5"/>
                    <a:pt x="5" y="0"/>
                    <a:pt x="12" y="0"/>
                  </a:cubicBezTo>
                  <a:cubicBezTo>
                    <a:pt x="18" y="0"/>
                    <a:pt x="21" y="4"/>
                    <a:pt x="22" y="7"/>
                  </a:cubicBezTo>
                  <a:cubicBezTo>
                    <a:pt x="17" y="9"/>
                    <a:pt x="17" y="9"/>
                    <a:pt x="17" y="9"/>
                  </a:cubicBezTo>
                  <a:cubicBezTo>
                    <a:pt x="16" y="7"/>
                    <a:pt x="15" y="5"/>
                    <a:pt x="12" y="5"/>
                  </a:cubicBezTo>
                  <a:cubicBezTo>
                    <a:pt x="9" y="5"/>
                    <a:pt x="6" y="8"/>
                    <a:pt x="6"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2"/>
            <p:cNvSpPr>
              <a:spLocks noEditPoints="1"/>
            </p:cNvSpPr>
            <p:nvPr userDrawn="1"/>
          </p:nvSpPr>
          <p:spPr bwMode="auto">
            <a:xfrm>
              <a:off x="14839951" y="3303588"/>
              <a:ext cx="800100" cy="841375"/>
            </a:xfrm>
            <a:custGeom>
              <a:avLst/>
              <a:gdLst>
                <a:gd name="T0" fmla="*/ 22 w 23"/>
                <a:gd name="T1" fmla="*/ 17 h 24"/>
                <a:gd name="T2" fmla="*/ 12 w 23"/>
                <a:gd name="T3" fmla="*/ 24 h 24"/>
                <a:gd name="T4" fmla="*/ 0 w 23"/>
                <a:gd name="T5" fmla="*/ 12 h 24"/>
                <a:gd name="T6" fmla="*/ 11 w 23"/>
                <a:gd name="T7" fmla="*/ 0 h 24"/>
                <a:gd name="T8" fmla="*/ 23 w 23"/>
                <a:gd name="T9" fmla="*/ 12 h 24"/>
                <a:gd name="T10" fmla="*/ 23 w 23"/>
                <a:gd name="T11" fmla="*/ 14 h 24"/>
                <a:gd name="T12" fmla="*/ 6 w 23"/>
                <a:gd name="T13" fmla="*/ 14 h 24"/>
                <a:gd name="T14" fmla="*/ 12 w 23"/>
                <a:gd name="T15" fmla="*/ 19 h 24"/>
                <a:gd name="T16" fmla="*/ 17 w 23"/>
                <a:gd name="T17" fmla="*/ 15 h 24"/>
                <a:gd name="T18" fmla="*/ 22 w 23"/>
                <a:gd name="T19" fmla="*/ 17 h 24"/>
                <a:gd name="T20" fmla="*/ 16 w 23"/>
                <a:gd name="T21" fmla="*/ 9 h 24"/>
                <a:gd name="T22" fmla="*/ 11 w 23"/>
                <a:gd name="T23" fmla="*/ 5 h 24"/>
                <a:gd name="T24" fmla="*/ 6 w 23"/>
                <a:gd name="T25" fmla="*/ 9 h 24"/>
                <a:gd name="T26" fmla="*/ 16 w 23"/>
                <a:gd name="T27"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 h="24">
                  <a:moveTo>
                    <a:pt x="22" y="17"/>
                  </a:moveTo>
                  <a:cubicBezTo>
                    <a:pt x="21" y="21"/>
                    <a:pt x="17" y="24"/>
                    <a:pt x="12" y="24"/>
                  </a:cubicBezTo>
                  <a:cubicBezTo>
                    <a:pt x="6" y="24"/>
                    <a:pt x="0" y="20"/>
                    <a:pt x="0" y="12"/>
                  </a:cubicBezTo>
                  <a:cubicBezTo>
                    <a:pt x="0" y="4"/>
                    <a:pt x="5" y="0"/>
                    <a:pt x="11" y="0"/>
                  </a:cubicBezTo>
                  <a:cubicBezTo>
                    <a:pt x="18" y="0"/>
                    <a:pt x="23" y="4"/>
                    <a:pt x="23" y="12"/>
                  </a:cubicBezTo>
                  <a:cubicBezTo>
                    <a:pt x="23" y="12"/>
                    <a:pt x="23" y="13"/>
                    <a:pt x="23" y="14"/>
                  </a:cubicBezTo>
                  <a:cubicBezTo>
                    <a:pt x="6" y="14"/>
                    <a:pt x="6" y="14"/>
                    <a:pt x="6" y="14"/>
                  </a:cubicBezTo>
                  <a:cubicBezTo>
                    <a:pt x="6" y="17"/>
                    <a:pt x="9" y="19"/>
                    <a:pt x="12" y="19"/>
                  </a:cubicBezTo>
                  <a:cubicBezTo>
                    <a:pt x="15" y="19"/>
                    <a:pt x="16" y="17"/>
                    <a:pt x="17" y="15"/>
                  </a:cubicBezTo>
                  <a:lnTo>
                    <a:pt x="22" y="17"/>
                  </a:lnTo>
                  <a:close/>
                  <a:moveTo>
                    <a:pt x="16" y="9"/>
                  </a:moveTo>
                  <a:cubicBezTo>
                    <a:pt x="16" y="7"/>
                    <a:pt x="15" y="5"/>
                    <a:pt x="11" y="5"/>
                  </a:cubicBezTo>
                  <a:cubicBezTo>
                    <a:pt x="8" y="5"/>
                    <a:pt x="6" y="7"/>
                    <a:pt x="6" y="9"/>
                  </a:cubicBezTo>
                  <a:lnTo>
                    <a:pt x="16" y="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Oval 13"/>
            <p:cNvSpPr>
              <a:spLocks noChangeArrowheads="1"/>
            </p:cNvSpPr>
            <p:nvPr userDrawn="1"/>
          </p:nvSpPr>
          <p:spPr bwMode="auto">
            <a:xfrm>
              <a:off x="15744826" y="3829050"/>
              <a:ext cx="312738" cy="3159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4"/>
            <p:cNvSpPr>
              <a:spLocks noEditPoints="1"/>
            </p:cNvSpPr>
            <p:nvPr userDrawn="1"/>
          </p:nvSpPr>
          <p:spPr bwMode="auto">
            <a:xfrm>
              <a:off x="9836151" y="4776788"/>
              <a:ext cx="1146175" cy="1155700"/>
            </a:xfrm>
            <a:custGeom>
              <a:avLst/>
              <a:gdLst>
                <a:gd name="T0" fmla="*/ 503 w 722"/>
                <a:gd name="T1" fmla="*/ 552 h 728"/>
                <a:gd name="T2" fmla="*/ 219 w 722"/>
                <a:gd name="T3" fmla="*/ 552 h 728"/>
                <a:gd name="T4" fmla="*/ 153 w 722"/>
                <a:gd name="T5" fmla="*/ 728 h 728"/>
                <a:gd name="T6" fmla="*/ 0 w 722"/>
                <a:gd name="T7" fmla="*/ 728 h 728"/>
                <a:gd name="T8" fmla="*/ 285 w 722"/>
                <a:gd name="T9" fmla="*/ 0 h 728"/>
                <a:gd name="T10" fmla="*/ 438 w 722"/>
                <a:gd name="T11" fmla="*/ 0 h 728"/>
                <a:gd name="T12" fmla="*/ 722 w 722"/>
                <a:gd name="T13" fmla="*/ 728 h 728"/>
                <a:gd name="T14" fmla="*/ 569 w 722"/>
                <a:gd name="T15" fmla="*/ 728 h 728"/>
                <a:gd name="T16" fmla="*/ 503 w 722"/>
                <a:gd name="T17" fmla="*/ 552 h 728"/>
                <a:gd name="T18" fmla="*/ 263 w 722"/>
                <a:gd name="T19" fmla="*/ 419 h 728"/>
                <a:gd name="T20" fmla="*/ 460 w 722"/>
                <a:gd name="T21" fmla="*/ 419 h 728"/>
                <a:gd name="T22" fmla="*/ 350 w 722"/>
                <a:gd name="T23" fmla="*/ 154 h 728"/>
                <a:gd name="T24" fmla="*/ 263 w 722"/>
                <a:gd name="T25" fmla="*/ 419 h 7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22" h="728">
                  <a:moveTo>
                    <a:pt x="503" y="552"/>
                  </a:moveTo>
                  <a:lnTo>
                    <a:pt x="219" y="552"/>
                  </a:lnTo>
                  <a:lnTo>
                    <a:pt x="153" y="728"/>
                  </a:lnTo>
                  <a:lnTo>
                    <a:pt x="0" y="728"/>
                  </a:lnTo>
                  <a:lnTo>
                    <a:pt x="285" y="0"/>
                  </a:lnTo>
                  <a:lnTo>
                    <a:pt x="438" y="0"/>
                  </a:lnTo>
                  <a:lnTo>
                    <a:pt x="722" y="728"/>
                  </a:lnTo>
                  <a:lnTo>
                    <a:pt x="569" y="728"/>
                  </a:lnTo>
                  <a:lnTo>
                    <a:pt x="503" y="552"/>
                  </a:lnTo>
                  <a:close/>
                  <a:moveTo>
                    <a:pt x="263" y="419"/>
                  </a:moveTo>
                  <a:lnTo>
                    <a:pt x="460" y="419"/>
                  </a:lnTo>
                  <a:lnTo>
                    <a:pt x="350" y="154"/>
                  </a:lnTo>
                  <a:lnTo>
                    <a:pt x="263" y="41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5"/>
            <p:cNvSpPr>
              <a:spLocks noEditPoints="1"/>
            </p:cNvSpPr>
            <p:nvPr userDrawn="1"/>
          </p:nvSpPr>
          <p:spPr bwMode="auto">
            <a:xfrm>
              <a:off x="11087101"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7 w 24"/>
                <a:gd name="T15" fmla="*/ 22 h 33"/>
                <a:gd name="T16" fmla="*/ 7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20" y="24"/>
                    <a:pt x="13" y="24"/>
                  </a:cubicBezTo>
                  <a:cubicBezTo>
                    <a:pt x="10" y="24"/>
                    <a:pt x="8" y="23"/>
                    <a:pt x="7" y="22"/>
                  </a:cubicBezTo>
                  <a:cubicBezTo>
                    <a:pt x="7" y="33"/>
                    <a:pt x="7" y="33"/>
                    <a:pt x="7"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6"/>
            <p:cNvSpPr>
              <a:spLocks noEditPoints="1"/>
            </p:cNvSpPr>
            <p:nvPr userDrawn="1"/>
          </p:nvSpPr>
          <p:spPr bwMode="auto">
            <a:xfrm>
              <a:off x="12060238" y="5091113"/>
              <a:ext cx="833438" cy="1157288"/>
            </a:xfrm>
            <a:custGeom>
              <a:avLst/>
              <a:gdLst>
                <a:gd name="T0" fmla="*/ 0 w 24"/>
                <a:gd name="T1" fmla="*/ 33 h 33"/>
                <a:gd name="T2" fmla="*/ 0 w 24"/>
                <a:gd name="T3" fmla="*/ 1 h 33"/>
                <a:gd name="T4" fmla="*/ 6 w 24"/>
                <a:gd name="T5" fmla="*/ 1 h 33"/>
                <a:gd name="T6" fmla="*/ 6 w 24"/>
                <a:gd name="T7" fmla="*/ 4 h 33"/>
                <a:gd name="T8" fmla="*/ 13 w 24"/>
                <a:gd name="T9" fmla="*/ 0 h 33"/>
                <a:gd name="T10" fmla="*/ 24 w 24"/>
                <a:gd name="T11" fmla="*/ 12 h 33"/>
                <a:gd name="T12" fmla="*/ 13 w 24"/>
                <a:gd name="T13" fmla="*/ 24 h 33"/>
                <a:gd name="T14" fmla="*/ 6 w 24"/>
                <a:gd name="T15" fmla="*/ 22 h 33"/>
                <a:gd name="T16" fmla="*/ 6 w 24"/>
                <a:gd name="T17" fmla="*/ 33 h 33"/>
                <a:gd name="T18" fmla="*/ 0 w 24"/>
                <a:gd name="T19" fmla="*/ 33 h 33"/>
                <a:gd name="T20" fmla="*/ 12 w 24"/>
                <a:gd name="T21" fmla="*/ 6 h 33"/>
                <a:gd name="T22" fmla="*/ 6 w 24"/>
                <a:gd name="T23" fmla="*/ 12 h 33"/>
                <a:gd name="T24" fmla="*/ 12 w 24"/>
                <a:gd name="T25" fmla="*/ 19 h 33"/>
                <a:gd name="T26" fmla="*/ 18 w 24"/>
                <a:gd name="T27" fmla="*/ 12 h 33"/>
                <a:gd name="T28" fmla="*/ 12 w 24"/>
                <a:gd name="T29" fmla="*/ 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4" h="33">
                  <a:moveTo>
                    <a:pt x="0" y="33"/>
                  </a:moveTo>
                  <a:cubicBezTo>
                    <a:pt x="0" y="1"/>
                    <a:pt x="0" y="1"/>
                    <a:pt x="0" y="1"/>
                  </a:cubicBezTo>
                  <a:cubicBezTo>
                    <a:pt x="6" y="1"/>
                    <a:pt x="6" y="1"/>
                    <a:pt x="6" y="1"/>
                  </a:cubicBezTo>
                  <a:cubicBezTo>
                    <a:pt x="6" y="4"/>
                    <a:pt x="6" y="4"/>
                    <a:pt x="6" y="4"/>
                  </a:cubicBezTo>
                  <a:cubicBezTo>
                    <a:pt x="7" y="2"/>
                    <a:pt x="10" y="0"/>
                    <a:pt x="13" y="0"/>
                  </a:cubicBezTo>
                  <a:cubicBezTo>
                    <a:pt x="20" y="0"/>
                    <a:pt x="24" y="5"/>
                    <a:pt x="24" y="12"/>
                  </a:cubicBezTo>
                  <a:cubicBezTo>
                    <a:pt x="24" y="19"/>
                    <a:pt x="19" y="24"/>
                    <a:pt x="13" y="24"/>
                  </a:cubicBezTo>
                  <a:cubicBezTo>
                    <a:pt x="10" y="24"/>
                    <a:pt x="7" y="23"/>
                    <a:pt x="6" y="22"/>
                  </a:cubicBezTo>
                  <a:cubicBezTo>
                    <a:pt x="6" y="33"/>
                    <a:pt x="6" y="33"/>
                    <a:pt x="6" y="33"/>
                  </a:cubicBezTo>
                  <a:lnTo>
                    <a:pt x="0" y="33"/>
                  </a:lnTo>
                  <a:close/>
                  <a:moveTo>
                    <a:pt x="12" y="6"/>
                  </a:moveTo>
                  <a:cubicBezTo>
                    <a:pt x="9" y="6"/>
                    <a:pt x="6" y="8"/>
                    <a:pt x="6" y="12"/>
                  </a:cubicBezTo>
                  <a:cubicBezTo>
                    <a:pt x="6" y="16"/>
                    <a:pt x="9" y="19"/>
                    <a:pt x="12" y="19"/>
                  </a:cubicBezTo>
                  <a:cubicBezTo>
                    <a:pt x="15" y="19"/>
                    <a:pt x="18" y="16"/>
                    <a:pt x="18" y="12"/>
                  </a:cubicBezTo>
                  <a:cubicBezTo>
                    <a:pt x="18" y="8"/>
                    <a:pt x="15" y="6"/>
                    <a:pt x="12" y="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Rectangle 17"/>
            <p:cNvSpPr>
              <a:spLocks noChangeArrowheads="1"/>
            </p:cNvSpPr>
            <p:nvPr userDrawn="1"/>
          </p:nvSpPr>
          <p:spPr bwMode="auto">
            <a:xfrm>
              <a:off x="13033376" y="4741863"/>
              <a:ext cx="207963" cy="11906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18"/>
            <p:cNvSpPr>
              <a:spLocks noEditPoints="1"/>
            </p:cNvSpPr>
            <p:nvPr userDrawn="1"/>
          </p:nvSpPr>
          <p:spPr bwMode="auto">
            <a:xfrm>
              <a:off x="13450888" y="4705350"/>
              <a:ext cx="242888" cy="1227138"/>
            </a:xfrm>
            <a:custGeom>
              <a:avLst/>
              <a:gdLst>
                <a:gd name="T0" fmla="*/ 4 w 7"/>
                <a:gd name="T1" fmla="*/ 0 h 35"/>
                <a:gd name="T2" fmla="*/ 7 w 7"/>
                <a:gd name="T3" fmla="*/ 4 h 35"/>
                <a:gd name="T4" fmla="*/ 4 w 7"/>
                <a:gd name="T5" fmla="*/ 8 h 35"/>
                <a:gd name="T6" fmla="*/ 0 w 7"/>
                <a:gd name="T7" fmla="*/ 4 h 35"/>
                <a:gd name="T8" fmla="*/ 4 w 7"/>
                <a:gd name="T9" fmla="*/ 0 h 35"/>
                <a:gd name="T10" fmla="*/ 1 w 7"/>
                <a:gd name="T11" fmla="*/ 35 h 35"/>
                <a:gd name="T12" fmla="*/ 1 w 7"/>
                <a:gd name="T13" fmla="*/ 12 h 35"/>
                <a:gd name="T14" fmla="*/ 7 w 7"/>
                <a:gd name="T15" fmla="*/ 12 h 35"/>
                <a:gd name="T16" fmla="*/ 7 w 7"/>
                <a:gd name="T17" fmla="*/ 35 h 35"/>
                <a:gd name="T18" fmla="*/ 1 w 7"/>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35">
                  <a:moveTo>
                    <a:pt x="4" y="0"/>
                  </a:moveTo>
                  <a:cubicBezTo>
                    <a:pt x="6" y="0"/>
                    <a:pt x="7" y="2"/>
                    <a:pt x="7" y="4"/>
                  </a:cubicBezTo>
                  <a:cubicBezTo>
                    <a:pt x="7"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9"/>
            <p:cNvSpPr>
              <a:spLocks noEditPoints="1"/>
            </p:cNvSpPr>
            <p:nvPr userDrawn="1"/>
          </p:nvSpPr>
          <p:spPr bwMode="auto">
            <a:xfrm>
              <a:off x="13866813" y="5091113"/>
              <a:ext cx="765175" cy="841375"/>
            </a:xfrm>
            <a:custGeom>
              <a:avLst/>
              <a:gdLst>
                <a:gd name="T0" fmla="*/ 22 w 22"/>
                <a:gd name="T1" fmla="*/ 17 h 24"/>
                <a:gd name="T2" fmla="*/ 11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1"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20"/>
            <p:cNvSpPr>
              <a:spLocks noEditPoints="1"/>
            </p:cNvSpPr>
            <p:nvPr userDrawn="1"/>
          </p:nvSpPr>
          <p:spPr bwMode="auto">
            <a:xfrm>
              <a:off x="14736763" y="4741863"/>
              <a:ext cx="833438" cy="1190625"/>
            </a:xfrm>
            <a:custGeom>
              <a:avLst/>
              <a:gdLst>
                <a:gd name="T0" fmla="*/ 24 w 24"/>
                <a:gd name="T1" fmla="*/ 30 h 34"/>
                <a:gd name="T2" fmla="*/ 24 w 24"/>
                <a:gd name="T3" fmla="*/ 34 h 34"/>
                <a:gd name="T4" fmla="*/ 18 w 24"/>
                <a:gd name="T5" fmla="*/ 34 h 34"/>
                <a:gd name="T6" fmla="*/ 18 w 24"/>
                <a:gd name="T7" fmla="*/ 31 h 34"/>
                <a:gd name="T8" fmla="*/ 12 w 24"/>
                <a:gd name="T9" fmla="*/ 34 h 34"/>
                <a:gd name="T10" fmla="*/ 0 w 24"/>
                <a:gd name="T11" fmla="*/ 22 h 34"/>
                <a:gd name="T12" fmla="*/ 11 w 24"/>
                <a:gd name="T13" fmla="*/ 10 h 34"/>
                <a:gd name="T14" fmla="*/ 18 w 24"/>
                <a:gd name="T15" fmla="*/ 13 h 34"/>
                <a:gd name="T16" fmla="*/ 18 w 24"/>
                <a:gd name="T17" fmla="*/ 0 h 34"/>
                <a:gd name="T18" fmla="*/ 24 w 24"/>
                <a:gd name="T19" fmla="*/ 0 h 34"/>
                <a:gd name="T20" fmla="*/ 24 w 24"/>
                <a:gd name="T21" fmla="*/ 30 h 34"/>
                <a:gd name="T22" fmla="*/ 12 w 24"/>
                <a:gd name="T23" fmla="*/ 29 h 34"/>
                <a:gd name="T24" fmla="*/ 18 w 24"/>
                <a:gd name="T25" fmla="*/ 22 h 34"/>
                <a:gd name="T26" fmla="*/ 12 w 24"/>
                <a:gd name="T27" fmla="*/ 16 h 34"/>
                <a:gd name="T28" fmla="*/ 7 w 24"/>
                <a:gd name="T29" fmla="*/ 22 h 34"/>
                <a:gd name="T30" fmla="*/ 12 w 24"/>
                <a:gd name="T31" fmla="*/ 2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 h="34">
                  <a:moveTo>
                    <a:pt x="24" y="30"/>
                  </a:moveTo>
                  <a:cubicBezTo>
                    <a:pt x="24" y="31"/>
                    <a:pt x="24" y="33"/>
                    <a:pt x="24" y="34"/>
                  </a:cubicBezTo>
                  <a:cubicBezTo>
                    <a:pt x="18" y="34"/>
                    <a:pt x="18" y="34"/>
                    <a:pt x="18" y="34"/>
                  </a:cubicBezTo>
                  <a:cubicBezTo>
                    <a:pt x="18" y="33"/>
                    <a:pt x="18" y="32"/>
                    <a:pt x="18" y="31"/>
                  </a:cubicBezTo>
                  <a:cubicBezTo>
                    <a:pt x="17" y="33"/>
                    <a:pt x="15" y="34"/>
                    <a:pt x="12" y="34"/>
                  </a:cubicBezTo>
                  <a:cubicBezTo>
                    <a:pt x="5" y="34"/>
                    <a:pt x="0" y="29"/>
                    <a:pt x="0" y="22"/>
                  </a:cubicBezTo>
                  <a:cubicBezTo>
                    <a:pt x="0" y="15"/>
                    <a:pt x="5" y="10"/>
                    <a:pt x="11" y="10"/>
                  </a:cubicBezTo>
                  <a:cubicBezTo>
                    <a:pt x="15" y="10"/>
                    <a:pt x="17" y="12"/>
                    <a:pt x="18" y="13"/>
                  </a:cubicBezTo>
                  <a:cubicBezTo>
                    <a:pt x="18" y="0"/>
                    <a:pt x="18" y="0"/>
                    <a:pt x="18" y="0"/>
                  </a:cubicBezTo>
                  <a:cubicBezTo>
                    <a:pt x="24" y="0"/>
                    <a:pt x="24" y="0"/>
                    <a:pt x="24" y="0"/>
                  </a:cubicBezTo>
                  <a:lnTo>
                    <a:pt x="24" y="30"/>
                  </a:lnTo>
                  <a:close/>
                  <a:moveTo>
                    <a:pt x="12" y="29"/>
                  </a:moveTo>
                  <a:cubicBezTo>
                    <a:pt x="15" y="29"/>
                    <a:pt x="18" y="26"/>
                    <a:pt x="18" y="22"/>
                  </a:cubicBezTo>
                  <a:cubicBezTo>
                    <a:pt x="18" y="18"/>
                    <a:pt x="15" y="16"/>
                    <a:pt x="12" y="16"/>
                  </a:cubicBezTo>
                  <a:cubicBezTo>
                    <a:pt x="9" y="16"/>
                    <a:pt x="7" y="18"/>
                    <a:pt x="7" y="22"/>
                  </a:cubicBezTo>
                  <a:cubicBezTo>
                    <a:pt x="7" y="26"/>
                    <a:pt x="9" y="29"/>
                    <a:pt x="12" y="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21"/>
            <p:cNvSpPr>
              <a:spLocks/>
            </p:cNvSpPr>
            <p:nvPr userDrawn="1"/>
          </p:nvSpPr>
          <p:spPr bwMode="auto">
            <a:xfrm>
              <a:off x="16057563" y="4881563"/>
              <a:ext cx="520700" cy="1050925"/>
            </a:xfrm>
            <a:custGeom>
              <a:avLst/>
              <a:gdLst>
                <a:gd name="T0" fmla="*/ 10 w 15"/>
                <a:gd name="T1" fmla="*/ 7 h 30"/>
                <a:gd name="T2" fmla="*/ 15 w 15"/>
                <a:gd name="T3" fmla="*/ 7 h 30"/>
                <a:gd name="T4" fmla="*/ 15 w 15"/>
                <a:gd name="T5" fmla="*/ 12 h 30"/>
                <a:gd name="T6" fmla="*/ 10 w 15"/>
                <a:gd name="T7" fmla="*/ 12 h 30"/>
                <a:gd name="T8" fmla="*/ 10 w 15"/>
                <a:gd name="T9" fmla="*/ 22 h 30"/>
                <a:gd name="T10" fmla="*/ 13 w 15"/>
                <a:gd name="T11" fmla="*/ 25 h 30"/>
                <a:gd name="T12" fmla="*/ 15 w 15"/>
                <a:gd name="T13" fmla="*/ 24 h 30"/>
                <a:gd name="T14" fmla="*/ 15 w 15"/>
                <a:gd name="T15" fmla="*/ 30 h 30"/>
                <a:gd name="T16" fmla="*/ 11 w 15"/>
                <a:gd name="T17" fmla="*/ 30 h 30"/>
                <a:gd name="T18" fmla="*/ 4 w 15"/>
                <a:gd name="T19" fmla="*/ 23 h 30"/>
                <a:gd name="T20" fmla="*/ 4 w 15"/>
                <a:gd name="T21" fmla="*/ 12 h 30"/>
                <a:gd name="T22" fmla="*/ 0 w 15"/>
                <a:gd name="T23" fmla="*/ 12 h 30"/>
                <a:gd name="T24" fmla="*/ 0 w 15"/>
                <a:gd name="T25" fmla="*/ 7 h 30"/>
                <a:gd name="T26" fmla="*/ 1 w 15"/>
                <a:gd name="T27" fmla="*/ 7 h 30"/>
                <a:gd name="T28" fmla="*/ 5 w 15"/>
                <a:gd name="T29" fmla="*/ 3 h 30"/>
                <a:gd name="T30" fmla="*/ 5 w 15"/>
                <a:gd name="T31" fmla="*/ 0 h 30"/>
                <a:gd name="T32" fmla="*/ 10 w 15"/>
                <a:gd name="T33" fmla="*/ 0 h 30"/>
                <a:gd name="T34" fmla="*/ 10 w 15"/>
                <a:gd name="T35" fmla="*/ 7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30">
                  <a:moveTo>
                    <a:pt x="10" y="7"/>
                  </a:moveTo>
                  <a:cubicBezTo>
                    <a:pt x="15" y="7"/>
                    <a:pt x="15" y="7"/>
                    <a:pt x="15" y="7"/>
                  </a:cubicBezTo>
                  <a:cubicBezTo>
                    <a:pt x="15" y="12"/>
                    <a:pt x="15" y="12"/>
                    <a:pt x="15" y="12"/>
                  </a:cubicBezTo>
                  <a:cubicBezTo>
                    <a:pt x="10" y="12"/>
                    <a:pt x="10" y="12"/>
                    <a:pt x="10" y="12"/>
                  </a:cubicBezTo>
                  <a:cubicBezTo>
                    <a:pt x="10" y="22"/>
                    <a:pt x="10" y="22"/>
                    <a:pt x="10" y="22"/>
                  </a:cubicBezTo>
                  <a:cubicBezTo>
                    <a:pt x="10" y="24"/>
                    <a:pt x="11" y="25"/>
                    <a:pt x="13" y="25"/>
                  </a:cubicBezTo>
                  <a:cubicBezTo>
                    <a:pt x="14" y="25"/>
                    <a:pt x="15" y="24"/>
                    <a:pt x="15" y="24"/>
                  </a:cubicBezTo>
                  <a:cubicBezTo>
                    <a:pt x="15" y="30"/>
                    <a:pt x="15" y="30"/>
                    <a:pt x="15" y="30"/>
                  </a:cubicBezTo>
                  <a:cubicBezTo>
                    <a:pt x="14" y="30"/>
                    <a:pt x="13" y="30"/>
                    <a:pt x="11" y="30"/>
                  </a:cubicBezTo>
                  <a:cubicBezTo>
                    <a:pt x="7" y="30"/>
                    <a:pt x="4" y="27"/>
                    <a:pt x="4" y="23"/>
                  </a:cubicBezTo>
                  <a:cubicBezTo>
                    <a:pt x="4" y="12"/>
                    <a:pt x="4" y="12"/>
                    <a:pt x="4" y="12"/>
                  </a:cubicBezTo>
                  <a:cubicBezTo>
                    <a:pt x="0" y="12"/>
                    <a:pt x="0" y="12"/>
                    <a:pt x="0" y="12"/>
                  </a:cubicBezTo>
                  <a:cubicBezTo>
                    <a:pt x="0" y="7"/>
                    <a:pt x="0" y="7"/>
                    <a:pt x="0" y="7"/>
                  </a:cubicBezTo>
                  <a:cubicBezTo>
                    <a:pt x="1" y="7"/>
                    <a:pt x="1" y="7"/>
                    <a:pt x="1" y="7"/>
                  </a:cubicBezTo>
                  <a:cubicBezTo>
                    <a:pt x="4" y="7"/>
                    <a:pt x="5" y="5"/>
                    <a:pt x="5" y="3"/>
                  </a:cubicBezTo>
                  <a:cubicBezTo>
                    <a:pt x="5" y="0"/>
                    <a:pt x="5" y="0"/>
                    <a:pt x="5" y="0"/>
                  </a:cubicBezTo>
                  <a:cubicBezTo>
                    <a:pt x="10" y="0"/>
                    <a:pt x="10" y="0"/>
                    <a:pt x="10" y="0"/>
                  </a:cubicBezTo>
                  <a:lnTo>
                    <a:pt x="10"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22"/>
            <p:cNvSpPr>
              <a:spLocks noEditPoints="1"/>
            </p:cNvSpPr>
            <p:nvPr userDrawn="1"/>
          </p:nvSpPr>
          <p:spPr bwMode="auto">
            <a:xfrm>
              <a:off x="16683038" y="5091113"/>
              <a:ext cx="833438" cy="841375"/>
            </a:xfrm>
            <a:custGeom>
              <a:avLst/>
              <a:gdLst>
                <a:gd name="T0" fmla="*/ 24 w 24"/>
                <a:gd name="T1" fmla="*/ 12 h 24"/>
                <a:gd name="T2" fmla="*/ 12 w 24"/>
                <a:gd name="T3" fmla="*/ 24 h 24"/>
                <a:gd name="T4" fmla="*/ 0 w 24"/>
                <a:gd name="T5" fmla="*/ 12 h 24"/>
                <a:gd name="T6" fmla="*/ 12 w 24"/>
                <a:gd name="T7" fmla="*/ 0 h 24"/>
                <a:gd name="T8" fmla="*/ 24 w 24"/>
                <a:gd name="T9" fmla="*/ 12 h 24"/>
                <a:gd name="T10" fmla="*/ 18 w 24"/>
                <a:gd name="T11" fmla="*/ 12 h 24"/>
                <a:gd name="T12" fmla="*/ 12 w 24"/>
                <a:gd name="T13" fmla="*/ 6 h 24"/>
                <a:gd name="T14" fmla="*/ 6 w 24"/>
                <a:gd name="T15" fmla="*/ 12 h 24"/>
                <a:gd name="T16" fmla="*/ 12 w 24"/>
                <a:gd name="T17" fmla="*/ 19 h 24"/>
                <a:gd name="T18" fmla="*/ 18 w 24"/>
                <a:gd name="T19"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 h="24">
                  <a:moveTo>
                    <a:pt x="24" y="12"/>
                  </a:moveTo>
                  <a:cubicBezTo>
                    <a:pt x="24" y="19"/>
                    <a:pt x="19" y="24"/>
                    <a:pt x="12" y="24"/>
                  </a:cubicBezTo>
                  <a:cubicBezTo>
                    <a:pt x="5" y="24"/>
                    <a:pt x="0" y="19"/>
                    <a:pt x="0" y="12"/>
                  </a:cubicBezTo>
                  <a:cubicBezTo>
                    <a:pt x="0" y="5"/>
                    <a:pt x="5" y="0"/>
                    <a:pt x="12" y="0"/>
                  </a:cubicBezTo>
                  <a:cubicBezTo>
                    <a:pt x="19" y="0"/>
                    <a:pt x="24" y="5"/>
                    <a:pt x="24" y="12"/>
                  </a:cubicBezTo>
                  <a:close/>
                  <a:moveTo>
                    <a:pt x="18" y="12"/>
                  </a:moveTo>
                  <a:cubicBezTo>
                    <a:pt x="18" y="8"/>
                    <a:pt x="15" y="6"/>
                    <a:pt x="12" y="6"/>
                  </a:cubicBezTo>
                  <a:cubicBezTo>
                    <a:pt x="9" y="6"/>
                    <a:pt x="6" y="8"/>
                    <a:pt x="6" y="12"/>
                  </a:cubicBezTo>
                  <a:cubicBezTo>
                    <a:pt x="6" y="17"/>
                    <a:pt x="9" y="19"/>
                    <a:pt x="12" y="19"/>
                  </a:cubicBezTo>
                  <a:cubicBezTo>
                    <a:pt x="15" y="19"/>
                    <a:pt x="18" y="17"/>
                    <a:pt x="18" y="12"/>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23"/>
            <p:cNvSpPr>
              <a:spLocks/>
            </p:cNvSpPr>
            <p:nvPr userDrawn="1"/>
          </p:nvSpPr>
          <p:spPr bwMode="auto">
            <a:xfrm>
              <a:off x="18003838" y="4776788"/>
              <a:ext cx="728663" cy="1155700"/>
            </a:xfrm>
            <a:custGeom>
              <a:avLst/>
              <a:gdLst>
                <a:gd name="T0" fmla="*/ 0 w 459"/>
                <a:gd name="T1" fmla="*/ 728 h 728"/>
                <a:gd name="T2" fmla="*/ 0 w 459"/>
                <a:gd name="T3" fmla="*/ 0 h 728"/>
                <a:gd name="T4" fmla="*/ 131 w 459"/>
                <a:gd name="T5" fmla="*/ 0 h 728"/>
                <a:gd name="T6" fmla="*/ 131 w 459"/>
                <a:gd name="T7" fmla="*/ 596 h 728"/>
                <a:gd name="T8" fmla="*/ 459 w 459"/>
                <a:gd name="T9" fmla="*/ 596 h 728"/>
                <a:gd name="T10" fmla="*/ 459 w 459"/>
                <a:gd name="T11" fmla="*/ 728 h 728"/>
                <a:gd name="T12" fmla="*/ 0 w 459"/>
                <a:gd name="T13" fmla="*/ 728 h 728"/>
              </a:gdLst>
              <a:ahLst/>
              <a:cxnLst>
                <a:cxn ang="0">
                  <a:pos x="T0" y="T1"/>
                </a:cxn>
                <a:cxn ang="0">
                  <a:pos x="T2" y="T3"/>
                </a:cxn>
                <a:cxn ang="0">
                  <a:pos x="T4" y="T5"/>
                </a:cxn>
                <a:cxn ang="0">
                  <a:pos x="T6" y="T7"/>
                </a:cxn>
                <a:cxn ang="0">
                  <a:pos x="T8" y="T9"/>
                </a:cxn>
                <a:cxn ang="0">
                  <a:pos x="T10" y="T11"/>
                </a:cxn>
                <a:cxn ang="0">
                  <a:pos x="T12" y="T13"/>
                </a:cxn>
              </a:cxnLst>
              <a:rect l="0" t="0" r="r" b="b"/>
              <a:pathLst>
                <a:path w="459" h="728">
                  <a:moveTo>
                    <a:pt x="0" y="728"/>
                  </a:moveTo>
                  <a:lnTo>
                    <a:pt x="0" y="0"/>
                  </a:lnTo>
                  <a:lnTo>
                    <a:pt x="131" y="0"/>
                  </a:lnTo>
                  <a:lnTo>
                    <a:pt x="131" y="596"/>
                  </a:lnTo>
                  <a:lnTo>
                    <a:pt x="459" y="596"/>
                  </a:lnTo>
                  <a:lnTo>
                    <a:pt x="459" y="728"/>
                  </a:lnTo>
                  <a:lnTo>
                    <a:pt x="0" y="72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24"/>
            <p:cNvSpPr>
              <a:spLocks noEditPoints="1"/>
            </p:cNvSpPr>
            <p:nvPr userDrawn="1"/>
          </p:nvSpPr>
          <p:spPr bwMode="auto">
            <a:xfrm>
              <a:off x="18837276" y="4705350"/>
              <a:ext cx="277813" cy="1227138"/>
            </a:xfrm>
            <a:custGeom>
              <a:avLst/>
              <a:gdLst>
                <a:gd name="T0" fmla="*/ 4 w 8"/>
                <a:gd name="T1" fmla="*/ 0 h 35"/>
                <a:gd name="T2" fmla="*/ 8 w 8"/>
                <a:gd name="T3" fmla="*/ 4 h 35"/>
                <a:gd name="T4" fmla="*/ 4 w 8"/>
                <a:gd name="T5" fmla="*/ 8 h 35"/>
                <a:gd name="T6" fmla="*/ 0 w 8"/>
                <a:gd name="T7" fmla="*/ 4 h 35"/>
                <a:gd name="T8" fmla="*/ 4 w 8"/>
                <a:gd name="T9" fmla="*/ 0 h 35"/>
                <a:gd name="T10" fmla="*/ 1 w 8"/>
                <a:gd name="T11" fmla="*/ 35 h 35"/>
                <a:gd name="T12" fmla="*/ 1 w 8"/>
                <a:gd name="T13" fmla="*/ 12 h 35"/>
                <a:gd name="T14" fmla="*/ 7 w 8"/>
                <a:gd name="T15" fmla="*/ 12 h 35"/>
                <a:gd name="T16" fmla="*/ 7 w 8"/>
                <a:gd name="T17" fmla="*/ 35 h 35"/>
                <a:gd name="T18" fmla="*/ 1 w 8"/>
                <a:gd name="T19"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35">
                  <a:moveTo>
                    <a:pt x="4" y="0"/>
                  </a:moveTo>
                  <a:cubicBezTo>
                    <a:pt x="6" y="0"/>
                    <a:pt x="8" y="2"/>
                    <a:pt x="8" y="4"/>
                  </a:cubicBezTo>
                  <a:cubicBezTo>
                    <a:pt x="8" y="6"/>
                    <a:pt x="6" y="8"/>
                    <a:pt x="4" y="8"/>
                  </a:cubicBezTo>
                  <a:cubicBezTo>
                    <a:pt x="2" y="8"/>
                    <a:pt x="0" y="6"/>
                    <a:pt x="0" y="4"/>
                  </a:cubicBezTo>
                  <a:cubicBezTo>
                    <a:pt x="0" y="2"/>
                    <a:pt x="2" y="0"/>
                    <a:pt x="4" y="0"/>
                  </a:cubicBezTo>
                  <a:close/>
                  <a:moveTo>
                    <a:pt x="1" y="35"/>
                  </a:moveTo>
                  <a:cubicBezTo>
                    <a:pt x="1" y="12"/>
                    <a:pt x="1" y="12"/>
                    <a:pt x="1" y="12"/>
                  </a:cubicBezTo>
                  <a:cubicBezTo>
                    <a:pt x="7" y="12"/>
                    <a:pt x="7" y="12"/>
                    <a:pt x="7" y="12"/>
                  </a:cubicBezTo>
                  <a:cubicBezTo>
                    <a:pt x="7" y="35"/>
                    <a:pt x="7" y="35"/>
                    <a:pt x="7" y="35"/>
                  </a:cubicBezTo>
                  <a:lnTo>
                    <a:pt x="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25"/>
            <p:cNvSpPr>
              <a:spLocks/>
            </p:cNvSpPr>
            <p:nvPr userDrawn="1"/>
          </p:nvSpPr>
          <p:spPr bwMode="auto">
            <a:xfrm>
              <a:off x="19254788" y="4741863"/>
              <a:ext cx="520700" cy="1190625"/>
            </a:xfrm>
            <a:custGeom>
              <a:avLst/>
              <a:gdLst>
                <a:gd name="T0" fmla="*/ 10 w 15"/>
                <a:gd name="T1" fmla="*/ 8 h 34"/>
                <a:gd name="T2" fmla="*/ 10 w 15"/>
                <a:gd name="T3" fmla="*/ 11 h 34"/>
                <a:gd name="T4" fmla="*/ 15 w 15"/>
                <a:gd name="T5" fmla="*/ 11 h 34"/>
                <a:gd name="T6" fmla="*/ 15 w 15"/>
                <a:gd name="T7" fmla="*/ 16 h 34"/>
                <a:gd name="T8" fmla="*/ 10 w 15"/>
                <a:gd name="T9" fmla="*/ 16 h 34"/>
                <a:gd name="T10" fmla="*/ 10 w 15"/>
                <a:gd name="T11" fmla="*/ 34 h 34"/>
                <a:gd name="T12" fmla="*/ 4 w 15"/>
                <a:gd name="T13" fmla="*/ 34 h 34"/>
                <a:gd name="T14" fmla="*/ 4 w 15"/>
                <a:gd name="T15" fmla="*/ 16 h 34"/>
                <a:gd name="T16" fmla="*/ 0 w 15"/>
                <a:gd name="T17" fmla="*/ 16 h 34"/>
                <a:gd name="T18" fmla="*/ 0 w 15"/>
                <a:gd name="T19" fmla="*/ 11 h 34"/>
                <a:gd name="T20" fmla="*/ 4 w 15"/>
                <a:gd name="T21" fmla="*/ 11 h 34"/>
                <a:gd name="T22" fmla="*/ 4 w 15"/>
                <a:gd name="T23" fmla="*/ 8 h 34"/>
                <a:gd name="T24" fmla="*/ 12 w 15"/>
                <a:gd name="T25" fmla="*/ 0 h 34"/>
                <a:gd name="T26" fmla="*/ 15 w 15"/>
                <a:gd name="T27" fmla="*/ 0 h 34"/>
                <a:gd name="T28" fmla="*/ 15 w 15"/>
                <a:gd name="T29" fmla="*/ 5 h 34"/>
                <a:gd name="T30" fmla="*/ 13 w 15"/>
                <a:gd name="T31" fmla="*/ 5 h 34"/>
                <a:gd name="T32" fmla="*/ 10 w 15"/>
                <a:gd name="T33" fmla="*/ 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34">
                  <a:moveTo>
                    <a:pt x="10" y="8"/>
                  </a:moveTo>
                  <a:cubicBezTo>
                    <a:pt x="10" y="11"/>
                    <a:pt x="10" y="11"/>
                    <a:pt x="10" y="11"/>
                  </a:cubicBezTo>
                  <a:cubicBezTo>
                    <a:pt x="15" y="11"/>
                    <a:pt x="15" y="11"/>
                    <a:pt x="15" y="11"/>
                  </a:cubicBezTo>
                  <a:cubicBezTo>
                    <a:pt x="15" y="16"/>
                    <a:pt x="15" y="16"/>
                    <a:pt x="15" y="16"/>
                  </a:cubicBezTo>
                  <a:cubicBezTo>
                    <a:pt x="10" y="16"/>
                    <a:pt x="10" y="16"/>
                    <a:pt x="10" y="16"/>
                  </a:cubicBezTo>
                  <a:cubicBezTo>
                    <a:pt x="10" y="34"/>
                    <a:pt x="10" y="34"/>
                    <a:pt x="10" y="34"/>
                  </a:cubicBezTo>
                  <a:cubicBezTo>
                    <a:pt x="4" y="34"/>
                    <a:pt x="4" y="34"/>
                    <a:pt x="4" y="34"/>
                  </a:cubicBezTo>
                  <a:cubicBezTo>
                    <a:pt x="4" y="16"/>
                    <a:pt x="4" y="16"/>
                    <a:pt x="4" y="16"/>
                  </a:cubicBezTo>
                  <a:cubicBezTo>
                    <a:pt x="0" y="16"/>
                    <a:pt x="0" y="16"/>
                    <a:pt x="0" y="16"/>
                  </a:cubicBezTo>
                  <a:cubicBezTo>
                    <a:pt x="0" y="11"/>
                    <a:pt x="0" y="11"/>
                    <a:pt x="0" y="11"/>
                  </a:cubicBezTo>
                  <a:cubicBezTo>
                    <a:pt x="4" y="11"/>
                    <a:pt x="4" y="11"/>
                    <a:pt x="4" y="11"/>
                  </a:cubicBezTo>
                  <a:cubicBezTo>
                    <a:pt x="4" y="8"/>
                    <a:pt x="4" y="8"/>
                    <a:pt x="4" y="8"/>
                  </a:cubicBezTo>
                  <a:cubicBezTo>
                    <a:pt x="4" y="3"/>
                    <a:pt x="7" y="0"/>
                    <a:pt x="12" y="0"/>
                  </a:cubicBezTo>
                  <a:cubicBezTo>
                    <a:pt x="13" y="0"/>
                    <a:pt x="15" y="0"/>
                    <a:pt x="15" y="0"/>
                  </a:cubicBezTo>
                  <a:cubicBezTo>
                    <a:pt x="15" y="5"/>
                    <a:pt x="15" y="5"/>
                    <a:pt x="15" y="5"/>
                  </a:cubicBezTo>
                  <a:cubicBezTo>
                    <a:pt x="15" y="5"/>
                    <a:pt x="14" y="5"/>
                    <a:pt x="13" y="5"/>
                  </a:cubicBezTo>
                  <a:cubicBezTo>
                    <a:pt x="12" y="5"/>
                    <a:pt x="10" y="6"/>
                    <a:pt x="10" y="8"/>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26"/>
            <p:cNvSpPr>
              <a:spLocks noEditPoints="1"/>
            </p:cNvSpPr>
            <p:nvPr userDrawn="1"/>
          </p:nvSpPr>
          <p:spPr bwMode="auto">
            <a:xfrm>
              <a:off x="19845338" y="5091113"/>
              <a:ext cx="763588" cy="841375"/>
            </a:xfrm>
            <a:custGeom>
              <a:avLst/>
              <a:gdLst>
                <a:gd name="T0" fmla="*/ 22 w 22"/>
                <a:gd name="T1" fmla="*/ 17 h 24"/>
                <a:gd name="T2" fmla="*/ 12 w 22"/>
                <a:gd name="T3" fmla="*/ 24 h 24"/>
                <a:gd name="T4" fmla="*/ 0 w 22"/>
                <a:gd name="T5" fmla="*/ 12 h 24"/>
                <a:gd name="T6" fmla="*/ 11 w 22"/>
                <a:gd name="T7" fmla="*/ 0 h 24"/>
                <a:gd name="T8" fmla="*/ 22 w 22"/>
                <a:gd name="T9" fmla="*/ 12 h 24"/>
                <a:gd name="T10" fmla="*/ 22 w 22"/>
                <a:gd name="T11" fmla="*/ 14 h 24"/>
                <a:gd name="T12" fmla="*/ 6 w 22"/>
                <a:gd name="T13" fmla="*/ 14 h 24"/>
                <a:gd name="T14" fmla="*/ 12 w 22"/>
                <a:gd name="T15" fmla="*/ 19 h 24"/>
                <a:gd name="T16" fmla="*/ 17 w 22"/>
                <a:gd name="T17" fmla="*/ 16 h 24"/>
                <a:gd name="T18" fmla="*/ 22 w 22"/>
                <a:gd name="T19" fmla="*/ 17 h 24"/>
                <a:gd name="T20" fmla="*/ 16 w 22"/>
                <a:gd name="T21" fmla="*/ 10 h 24"/>
                <a:gd name="T22" fmla="*/ 11 w 22"/>
                <a:gd name="T23" fmla="*/ 5 h 24"/>
                <a:gd name="T24" fmla="*/ 6 w 22"/>
                <a:gd name="T25" fmla="*/ 10 h 24"/>
                <a:gd name="T26" fmla="*/ 16 w 22"/>
                <a:gd name="T27"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24">
                  <a:moveTo>
                    <a:pt x="22" y="17"/>
                  </a:moveTo>
                  <a:cubicBezTo>
                    <a:pt x="21" y="21"/>
                    <a:pt x="17" y="24"/>
                    <a:pt x="12" y="24"/>
                  </a:cubicBezTo>
                  <a:cubicBezTo>
                    <a:pt x="5" y="24"/>
                    <a:pt x="0" y="20"/>
                    <a:pt x="0" y="12"/>
                  </a:cubicBezTo>
                  <a:cubicBezTo>
                    <a:pt x="0" y="5"/>
                    <a:pt x="5" y="0"/>
                    <a:pt x="11" y="0"/>
                  </a:cubicBezTo>
                  <a:cubicBezTo>
                    <a:pt x="18" y="0"/>
                    <a:pt x="22" y="5"/>
                    <a:pt x="22" y="12"/>
                  </a:cubicBezTo>
                  <a:cubicBezTo>
                    <a:pt x="22" y="13"/>
                    <a:pt x="22" y="14"/>
                    <a:pt x="22" y="14"/>
                  </a:cubicBezTo>
                  <a:cubicBezTo>
                    <a:pt x="6" y="14"/>
                    <a:pt x="6" y="14"/>
                    <a:pt x="6" y="14"/>
                  </a:cubicBezTo>
                  <a:cubicBezTo>
                    <a:pt x="6" y="17"/>
                    <a:pt x="8" y="19"/>
                    <a:pt x="12" y="19"/>
                  </a:cubicBezTo>
                  <a:cubicBezTo>
                    <a:pt x="14" y="19"/>
                    <a:pt x="16" y="18"/>
                    <a:pt x="17" y="16"/>
                  </a:cubicBezTo>
                  <a:lnTo>
                    <a:pt x="22" y="17"/>
                  </a:lnTo>
                  <a:close/>
                  <a:moveTo>
                    <a:pt x="16" y="10"/>
                  </a:moveTo>
                  <a:cubicBezTo>
                    <a:pt x="16" y="7"/>
                    <a:pt x="15" y="5"/>
                    <a:pt x="11" y="5"/>
                  </a:cubicBezTo>
                  <a:cubicBezTo>
                    <a:pt x="8" y="5"/>
                    <a:pt x="6" y="8"/>
                    <a:pt x="6" y="10"/>
                  </a:cubicBezTo>
                  <a:lnTo>
                    <a:pt x="1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Oval 27"/>
            <p:cNvSpPr>
              <a:spLocks noChangeArrowheads="1"/>
            </p:cNvSpPr>
            <p:nvPr userDrawn="1"/>
          </p:nvSpPr>
          <p:spPr bwMode="auto">
            <a:xfrm>
              <a:off x="20748626" y="5653088"/>
              <a:ext cx="312738" cy="279400"/>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28"/>
            <p:cNvSpPr>
              <a:spLocks/>
            </p:cNvSpPr>
            <p:nvPr userDrawn="1"/>
          </p:nvSpPr>
          <p:spPr bwMode="auto">
            <a:xfrm>
              <a:off x="21409026" y="4776788"/>
              <a:ext cx="382588" cy="349250"/>
            </a:xfrm>
            <a:custGeom>
              <a:avLst/>
              <a:gdLst>
                <a:gd name="T0" fmla="*/ 0 w 241"/>
                <a:gd name="T1" fmla="*/ 220 h 220"/>
                <a:gd name="T2" fmla="*/ 0 w 241"/>
                <a:gd name="T3" fmla="*/ 0 h 220"/>
                <a:gd name="T4" fmla="*/ 44 w 241"/>
                <a:gd name="T5" fmla="*/ 0 h 220"/>
                <a:gd name="T6" fmla="*/ 109 w 241"/>
                <a:gd name="T7" fmla="*/ 154 h 220"/>
                <a:gd name="T8" fmla="*/ 175 w 241"/>
                <a:gd name="T9" fmla="*/ 0 h 220"/>
                <a:gd name="T10" fmla="*/ 241 w 241"/>
                <a:gd name="T11" fmla="*/ 0 h 220"/>
                <a:gd name="T12" fmla="*/ 241 w 241"/>
                <a:gd name="T13" fmla="*/ 220 h 220"/>
                <a:gd name="T14" fmla="*/ 197 w 241"/>
                <a:gd name="T15" fmla="*/ 220 h 220"/>
                <a:gd name="T16" fmla="*/ 197 w 241"/>
                <a:gd name="T17" fmla="*/ 66 h 220"/>
                <a:gd name="T18" fmla="*/ 131 w 241"/>
                <a:gd name="T19" fmla="*/ 220 h 220"/>
                <a:gd name="T20" fmla="*/ 109 w 241"/>
                <a:gd name="T21" fmla="*/ 220 h 220"/>
                <a:gd name="T22" fmla="*/ 44 w 241"/>
                <a:gd name="T23" fmla="*/ 66 h 220"/>
                <a:gd name="T24" fmla="*/ 44 w 241"/>
                <a:gd name="T25" fmla="*/ 220 h 220"/>
                <a:gd name="T26" fmla="*/ 0 w 241"/>
                <a:gd name="T27" fmla="*/ 22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1" h="220">
                  <a:moveTo>
                    <a:pt x="0" y="220"/>
                  </a:moveTo>
                  <a:lnTo>
                    <a:pt x="0" y="0"/>
                  </a:lnTo>
                  <a:lnTo>
                    <a:pt x="44" y="0"/>
                  </a:lnTo>
                  <a:lnTo>
                    <a:pt x="109" y="154"/>
                  </a:lnTo>
                  <a:lnTo>
                    <a:pt x="175" y="0"/>
                  </a:lnTo>
                  <a:lnTo>
                    <a:pt x="241" y="0"/>
                  </a:lnTo>
                  <a:lnTo>
                    <a:pt x="241" y="220"/>
                  </a:lnTo>
                  <a:lnTo>
                    <a:pt x="197" y="220"/>
                  </a:lnTo>
                  <a:lnTo>
                    <a:pt x="197" y="66"/>
                  </a:lnTo>
                  <a:lnTo>
                    <a:pt x="131" y="220"/>
                  </a:lnTo>
                  <a:lnTo>
                    <a:pt x="109" y="220"/>
                  </a:lnTo>
                  <a:lnTo>
                    <a:pt x="44" y="66"/>
                  </a:lnTo>
                  <a:lnTo>
                    <a:pt x="44" y="220"/>
                  </a:lnTo>
                  <a:lnTo>
                    <a:pt x="0" y="2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29"/>
            <p:cNvSpPr>
              <a:spLocks/>
            </p:cNvSpPr>
            <p:nvPr userDrawn="1"/>
          </p:nvSpPr>
          <p:spPr bwMode="auto">
            <a:xfrm>
              <a:off x="21061363" y="4776788"/>
              <a:ext cx="277813" cy="349250"/>
            </a:xfrm>
            <a:custGeom>
              <a:avLst/>
              <a:gdLst>
                <a:gd name="T0" fmla="*/ 0 w 175"/>
                <a:gd name="T1" fmla="*/ 0 h 220"/>
                <a:gd name="T2" fmla="*/ 175 w 175"/>
                <a:gd name="T3" fmla="*/ 0 h 220"/>
                <a:gd name="T4" fmla="*/ 175 w 175"/>
                <a:gd name="T5" fmla="*/ 44 h 220"/>
                <a:gd name="T6" fmla="*/ 110 w 175"/>
                <a:gd name="T7" fmla="*/ 44 h 220"/>
                <a:gd name="T8" fmla="*/ 110 w 175"/>
                <a:gd name="T9" fmla="*/ 220 h 220"/>
                <a:gd name="T10" fmla="*/ 66 w 175"/>
                <a:gd name="T11" fmla="*/ 220 h 220"/>
                <a:gd name="T12" fmla="*/ 66 w 175"/>
                <a:gd name="T13" fmla="*/ 44 h 220"/>
                <a:gd name="T14" fmla="*/ 0 w 175"/>
                <a:gd name="T15" fmla="*/ 44 h 220"/>
                <a:gd name="T16" fmla="*/ 0 w 175"/>
                <a:gd name="T1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5" h="220">
                  <a:moveTo>
                    <a:pt x="0" y="0"/>
                  </a:moveTo>
                  <a:lnTo>
                    <a:pt x="175" y="0"/>
                  </a:lnTo>
                  <a:lnTo>
                    <a:pt x="175" y="44"/>
                  </a:lnTo>
                  <a:lnTo>
                    <a:pt x="110" y="44"/>
                  </a:lnTo>
                  <a:lnTo>
                    <a:pt x="110" y="220"/>
                  </a:lnTo>
                  <a:lnTo>
                    <a:pt x="66" y="220"/>
                  </a:lnTo>
                  <a:lnTo>
                    <a:pt x="66" y="44"/>
                  </a:lnTo>
                  <a:lnTo>
                    <a:pt x="0" y="44"/>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96280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Divider_Gradient_1">
    <p:spTree>
      <p:nvGrpSpPr>
        <p:cNvPr id="1" name=""/>
        <p:cNvGrpSpPr/>
        <p:nvPr/>
      </p:nvGrpSpPr>
      <p:grpSpPr>
        <a:xfrm>
          <a:off x="0" y="0"/>
          <a:ext cx="0" cy="0"/>
          <a:chOff x="0" y="0"/>
          <a:chExt cx="0" cy="0"/>
        </a:xfrm>
      </p:grpSpPr>
      <p:sp>
        <p:nvSpPr>
          <p:cNvPr id="24" name="Freeform 23"/>
          <p:cNvSpPr/>
          <p:nvPr/>
        </p:nvSpPr>
        <p:spPr>
          <a:xfrm>
            <a:off x="4102443" y="4914459"/>
            <a:ext cx="547228" cy="151811"/>
          </a:xfrm>
          <a:custGeom>
            <a:avLst/>
            <a:gdLst>
              <a:gd name="connsiteX0" fmla="*/ 0 w 547228"/>
              <a:gd name="connsiteY0" fmla="*/ 0 h 151811"/>
              <a:gd name="connsiteX1" fmla="*/ 547228 w 547228"/>
              <a:gd name="connsiteY1" fmla="*/ 70610 h 151811"/>
              <a:gd name="connsiteX2" fmla="*/ 526045 w 547228"/>
              <a:gd name="connsiteY2" fmla="*/ 151811 h 151811"/>
            </a:gdLst>
            <a:ahLst/>
            <a:cxnLst>
              <a:cxn ang="0">
                <a:pos x="connsiteX0" y="connsiteY0"/>
              </a:cxn>
              <a:cxn ang="0">
                <a:pos x="connsiteX1" y="connsiteY1"/>
              </a:cxn>
              <a:cxn ang="0">
                <a:pos x="connsiteX2" y="connsiteY2"/>
              </a:cxn>
            </a:cxnLst>
            <a:rect l="l" t="t" r="r" b="b"/>
            <a:pathLst>
              <a:path w="547228" h="151811">
                <a:moveTo>
                  <a:pt x="0" y="0"/>
                </a:moveTo>
                <a:lnTo>
                  <a:pt x="547228" y="70610"/>
                </a:lnTo>
                <a:lnTo>
                  <a:pt x="526045" y="151811"/>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8745794" y="2426110"/>
            <a:ext cx="2263877" cy="4424516"/>
          </a:xfrm>
          <a:custGeom>
            <a:avLst/>
            <a:gdLst>
              <a:gd name="connsiteX0" fmla="*/ 958645 w 2263877"/>
              <a:gd name="connsiteY0" fmla="*/ 0 h 4424516"/>
              <a:gd name="connsiteX1" fmla="*/ 2263877 w 2263877"/>
              <a:gd name="connsiteY1" fmla="*/ 1393722 h 4424516"/>
              <a:gd name="connsiteX2" fmla="*/ 0 w 2263877"/>
              <a:gd name="connsiteY2" fmla="*/ 4424516 h 4424516"/>
              <a:gd name="connsiteX3" fmla="*/ 958645 w 2263877"/>
              <a:gd name="connsiteY3" fmla="*/ 0 h 4424516"/>
            </a:gdLst>
            <a:ahLst/>
            <a:cxnLst>
              <a:cxn ang="0">
                <a:pos x="connsiteX0" y="connsiteY0"/>
              </a:cxn>
              <a:cxn ang="0">
                <a:pos x="connsiteX1" y="connsiteY1"/>
              </a:cxn>
              <a:cxn ang="0">
                <a:pos x="connsiteX2" y="connsiteY2"/>
              </a:cxn>
              <a:cxn ang="0">
                <a:pos x="connsiteX3" y="connsiteY3"/>
              </a:cxn>
            </a:cxnLst>
            <a:rect l="l" t="t" r="r" b="b"/>
            <a:pathLst>
              <a:path w="2263877" h="4424516">
                <a:moveTo>
                  <a:pt x="958645" y="0"/>
                </a:moveTo>
                <a:lnTo>
                  <a:pt x="2263877" y="1393722"/>
                </a:lnTo>
                <a:lnTo>
                  <a:pt x="0" y="4424516"/>
                </a:lnTo>
                <a:lnTo>
                  <a:pt x="958645"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29" name="Freeform 28"/>
          <p:cNvSpPr/>
          <p:nvPr/>
        </p:nvSpPr>
        <p:spPr>
          <a:xfrm>
            <a:off x="-1" y="-1"/>
            <a:ext cx="3153403" cy="1773715"/>
          </a:xfrm>
          <a:custGeom>
            <a:avLst/>
            <a:gdLst>
              <a:gd name="connsiteX0" fmla="*/ 0 w 3172858"/>
              <a:gd name="connsiteY0" fmla="*/ 0 h 1773716"/>
              <a:gd name="connsiteX1" fmla="*/ 1079653 w 3172858"/>
              <a:gd name="connsiteY1" fmla="*/ 1773716 h 1773716"/>
              <a:gd name="connsiteX2" fmla="*/ 3172858 w 3172858"/>
              <a:gd name="connsiteY2" fmla="*/ 1751682 h 1773716"/>
              <a:gd name="connsiteX3" fmla="*/ 0 w 3172858"/>
              <a:gd name="connsiteY3" fmla="*/ 0 h 1773716"/>
              <a:gd name="connsiteX0" fmla="*/ 0 w 3114492"/>
              <a:gd name="connsiteY0" fmla="*/ 0 h 1773716"/>
              <a:gd name="connsiteX1" fmla="*/ 1079653 w 3114492"/>
              <a:gd name="connsiteY1" fmla="*/ 1773716 h 1773716"/>
              <a:gd name="connsiteX2" fmla="*/ 3114492 w 3114492"/>
              <a:gd name="connsiteY2" fmla="*/ 1177750 h 1773716"/>
              <a:gd name="connsiteX3" fmla="*/ 0 w 3114492"/>
              <a:gd name="connsiteY3" fmla="*/ 0 h 1773716"/>
              <a:gd name="connsiteX0" fmla="*/ 0 w 3153403"/>
              <a:gd name="connsiteY0" fmla="*/ 0 h 1773716"/>
              <a:gd name="connsiteX1" fmla="*/ 1079653 w 3153403"/>
              <a:gd name="connsiteY1" fmla="*/ 1773716 h 1773716"/>
              <a:gd name="connsiteX2" fmla="*/ 3153403 w 3153403"/>
              <a:gd name="connsiteY2" fmla="*/ 1771137 h 1773716"/>
              <a:gd name="connsiteX3" fmla="*/ 0 w 3153403"/>
              <a:gd name="connsiteY3" fmla="*/ 0 h 1773716"/>
              <a:gd name="connsiteX0" fmla="*/ 0 w 3153403"/>
              <a:gd name="connsiteY0" fmla="*/ 0 h 1771137"/>
              <a:gd name="connsiteX1" fmla="*/ 1036790 w 3153403"/>
              <a:gd name="connsiteY1" fmla="*/ 1768953 h 1771137"/>
              <a:gd name="connsiteX2" fmla="*/ 3153403 w 3153403"/>
              <a:gd name="connsiteY2" fmla="*/ 1771137 h 1771137"/>
              <a:gd name="connsiteX3" fmla="*/ 0 w 3153403"/>
              <a:gd name="connsiteY3" fmla="*/ 0 h 1771137"/>
              <a:gd name="connsiteX0" fmla="*/ 0 w 3153403"/>
              <a:gd name="connsiteY0" fmla="*/ 0 h 1773715"/>
              <a:gd name="connsiteX1" fmla="*/ 1036790 w 3153403"/>
              <a:gd name="connsiteY1" fmla="*/ 1773715 h 1773715"/>
              <a:gd name="connsiteX2" fmla="*/ 3153403 w 3153403"/>
              <a:gd name="connsiteY2" fmla="*/ 1771137 h 1773715"/>
              <a:gd name="connsiteX3" fmla="*/ 0 w 3153403"/>
              <a:gd name="connsiteY3" fmla="*/ 0 h 1773715"/>
            </a:gdLst>
            <a:ahLst/>
            <a:cxnLst>
              <a:cxn ang="0">
                <a:pos x="connsiteX0" y="connsiteY0"/>
              </a:cxn>
              <a:cxn ang="0">
                <a:pos x="connsiteX1" y="connsiteY1"/>
              </a:cxn>
              <a:cxn ang="0">
                <a:pos x="connsiteX2" y="connsiteY2"/>
              </a:cxn>
              <a:cxn ang="0">
                <a:pos x="connsiteX3" y="connsiteY3"/>
              </a:cxn>
            </a:cxnLst>
            <a:rect l="l" t="t" r="r" b="b"/>
            <a:pathLst>
              <a:path w="3153403" h="1773715">
                <a:moveTo>
                  <a:pt x="0" y="0"/>
                </a:moveTo>
                <a:lnTo>
                  <a:pt x="1036790" y="1773715"/>
                </a:lnTo>
                <a:lnTo>
                  <a:pt x="3153403" y="1771137"/>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1" name="Rectangle 40">
            <a:extLst>
              <a:ext uri="{FF2B5EF4-FFF2-40B4-BE49-F238E27FC236}">
                <a16:creationId xmlns:a16="http://schemas.microsoft.com/office/drawing/2014/main" id="{B34349EE-095D-4F41-A12A-9F3D57FC2C79}"/>
              </a:ext>
            </a:extLst>
          </p:cNvPr>
          <p:cNvSpPr/>
          <p:nvPr userDrawn="1"/>
        </p:nvSpPr>
        <p:spPr>
          <a:xfrm>
            <a:off x="-2" y="-2"/>
            <a:ext cx="12192001" cy="6929121"/>
          </a:xfrm>
          <a:prstGeom prst="rect">
            <a:avLst/>
          </a:prstGeom>
          <a:gradFill>
            <a:gsLst>
              <a:gs pos="0">
                <a:schemeClr val="accent1"/>
              </a:gs>
              <a:gs pos="100000">
                <a:schemeClr val="accent3"/>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p>
        </p:txBody>
      </p:sp>
      <p:sp>
        <p:nvSpPr>
          <p:cNvPr id="46" name="Text Placeholder 45">
            <a:extLst>
              <a:ext uri="{FF2B5EF4-FFF2-40B4-BE49-F238E27FC236}">
                <a16:creationId xmlns:a16="http://schemas.microsoft.com/office/drawing/2014/main" id="{28CD6D42-3E48-3442-8BD1-469134AE2ADD}"/>
              </a:ext>
            </a:extLst>
          </p:cNvPr>
          <p:cNvSpPr>
            <a:spLocks noGrp="1"/>
          </p:cNvSpPr>
          <p:nvPr>
            <p:ph type="body" sz="quarter" idx="10" hasCustomPrompt="1"/>
          </p:nvPr>
        </p:nvSpPr>
        <p:spPr>
          <a:xfrm>
            <a:off x="374904" y="2743200"/>
            <a:ext cx="8291512" cy="1014413"/>
          </a:xfrm>
        </p:spPr>
        <p:txBody>
          <a:bodyPr/>
          <a:lstStyle>
            <a:lvl1pPr>
              <a:defRPr sz="5000">
                <a:solidFill>
                  <a:schemeClr val="bg1"/>
                </a:solidFill>
                <a:latin typeface="+mj-lt"/>
              </a:defRPr>
            </a:lvl1pPr>
          </a:lstStyle>
          <a:p>
            <a:pPr lvl="0"/>
            <a:r>
              <a:rPr lang="en-US"/>
              <a:t>Divider Slide</a:t>
            </a:r>
          </a:p>
        </p:txBody>
      </p:sp>
    </p:spTree>
    <p:extLst>
      <p:ext uri="{BB962C8B-B14F-4D97-AF65-F5344CB8AC3E}">
        <p14:creationId xmlns:p14="http://schemas.microsoft.com/office/powerpoint/2010/main" val="62884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image" Target="../media/image2.sv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9.xml"/><Relationship Id="rId18" Type="http://schemas.openxmlformats.org/officeDocument/2006/relationships/slideLayout" Target="../slideLayouts/slideLayout64.xml"/><Relationship Id="rId26" Type="http://schemas.openxmlformats.org/officeDocument/2006/relationships/slideLayout" Target="../slideLayouts/slideLayout72.xml"/><Relationship Id="rId39" Type="http://schemas.openxmlformats.org/officeDocument/2006/relationships/slideLayout" Target="../slideLayouts/slideLayout85.xml"/><Relationship Id="rId21" Type="http://schemas.openxmlformats.org/officeDocument/2006/relationships/slideLayout" Target="../slideLayouts/slideLayout67.xml"/><Relationship Id="rId34" Type="http://schemas.openxmlformats.org/officeDocument/2006/relationships/slideLayout" Target="../slideLayouts/slideLayout80.xml"/><Relationship Id="rId42" Type="http://schemas.openxmlformats.org/officeDocument/2006/relationships/slideLayout" Target="../slideLayouts/slideLayout88.xml"/><Relationship Id="rId47" Type="http://schemas.openxmlformats.org/officeDocument/2006/relationships/slideLayout" Target="../slideLayouts/slideLayout93.xml"/><Relationship Id="rId50" Type="http://schemas.openxmlformats.org/officeDocument/2006/relationships/slideLayout" Target="../slideLayouts/slideLayout96.xml"/><Relationship Id="rId55" Type="http://schemas.openxmlformats.org/officeDocument/2006/relationships/slideLayout" Target="../slideLayouts/slideLayout101.xml"/><Relationship Id="rId7" Type="http://schemas.openxmlformats.org/officeDocument/2006/relationships/slideLayout" Target="../slideLayouts/slideLayout53.xml"/><Relationship Id="rId2" Type="http://schemas.openxmlformats.org/officeDocument/2006/relationships/slideLayout" Target="../slideLayouts/slideLayout48.xml"/><Relationship Id="rId16" Type="http://schemas.openxmlformats.org/officeDocument/2006/relationships/slideLayout" Target="../slideLayouts/slideLayout62.xml"/><Relationship Id="rId29" Type="http://schemas.openxmlformats.org/officeDocument/2006/relationships/slideLayout" Target="../slideLayouts/slideLayout75.xml"/><Relationship Id="rId11" Type="http://schemas.openxmlformats.org/officeDocument/2006/relationships/slideLayout" Target="../slideLayouts/slideLayout57.xml"/><Relationship Id="rId24" Type="http://schemas.openxmlformats.org/officeDocument/2006/relationships/slideLayout" Target="../slideLayouts/slideLayout70.xml"/><Relationship Id="rId32" Type="http://schemas.openxmlformats.org/officeDocument/2006/relationships/slideLayout" Target="../slideLayouts/slideLayout78.xml"/><Relationship Id="rId37" Type="http://schemas.openxmlformats.org/officeDocument/2006/relationships/slideLayout" Target="../slideLayouts/slideLayout83.xml"/><Relationship Id="rId40" Type="http://schemas.openxmlformats.org/officeDocument/2006/relationships/slideLayout" Target="../slideLayouts/slideLayout86.xml"/><Relationship Id="rId45" Type="http://schemas.openxmlformats.org/officeDocument/2006/relationships/slideLayout" Target="../slideLayouts/slideLayout91.xml"/><Relationship Id="rId53" Type="http://schemas.openxmlformats.org/officeDocument/2006/relationships/slideLayout" Target="../slideLayouts/slideLayout99.xml"/><Relationship Id="rId58" Type="http://schemas.openxmlformats.org/officeDocument/2006/relationships/slideLayout" Target="../slideLayouts/slideLayout104.xml"/><Relationship Id="rId5" Type="http://schemas.openxmlformats.org/officeDocument/2006/relationships/slideLayout" Target="../slideLayouts/slideLayout51.xml"/><Relationship Id="rId61" Type="http://schemas.openxmlformats.org/officeDocument/2006/relationships/slideLayout" Target="../slideLayouts/slideLayout107.xml"/><Relationship Id="rId19" Type="http://schemas.openxmlformats.org/officeDocument/2006/relationships/slideLayout" Target="../slideLayouts/slideLayout65.xml"/><Relationship Id="rId14" Type="http://schemas.openxmlformats.org/officeDocument/2006/relationships/slideLayout" Target="../slideLayouts/slideLayout60.xml"/><Relationship Id="rId22" Type="http://schemas.openxmlformats.org/officeDocument/2006/relationships/slideLayout" Target="../slideLayouts/slideLayout68.xml"/><Relationship Id="rId27" Type="http://schemas.openxmlformats.org/officeDocument/2006/relationships/slideLayout" Target="../slideLayouts/slideLayout73.xml"/><Relationship Id="rId30" Type="http://schemas.openxmlformats.org/officeDocument/2006/relationships/slideLayout" Target="../slideLayouts/slideLayout76.xml"/><Relationship Id="rId35" Type="http://schemas.openxmlformats.org/officeDocument/2006/relationships/slideLayout" Target="../slideLayouts/slideLayout81.xml"/><Relationship Id="rId43" Type="http://schemas.openxmlformats.org/officeDocument/2006/relationships/slideLayout" Target="../slideLayouts/slideLayout89.xml"/><Relationship Id="rId48" Type="http://schemas.openxmlformats.org/officeDocument/2006/relationships/slideLayout" Target="../slideLayouts/slideLayout94.xml"/><Relationship Id="rId56" Type="http://schemas.openxmlformats.org/officeDocument/2006/relationships/slideLayout" Target="../slideLayouts/slideLayout102.xml"/><Relationship Id="rId8" Type="http://schemas.openxmlformats.org/officeDocument/2006/relationships/slideLayout" Target="../slideLayouts/slideLayout54.xml"/><Relationship Id="rId51" Type="http://schemas.openxmlformats.org/officeDocument/2006/relationships/slideLayout" Target="../slideLayouts/slideLayout97.xml"/><Relationship Id="rId3" Type="http://schemas.openxmlformats.org/officeDocument/2006/relationships/slideLayout" Target="../slideLayouts/slideLayout49.xml"/><Relationship Id="rId12" Type="http://schemas.openxmlformats.org/officeDocument/2006/relationships/slideLayout" Target="../slideLayouts/slideLayout58.xml"/><Relationship Id="rId17" Type="http://schemas.openxmlformats.org/officeDocument/2006/relationships/slideLayout" Target="../slideLayouts/slideLayout63.xml"/><Relationship Id="rId25" Type="http://schemas.openxmlformats.org/officeDocument/2006/relationships/slideLayout" Target="../slideLayouts/slideLayout71.xml"/><Relationship Id="rId33" Type="http://schemas.openxmlformats.org/officeDocument/2006/relationships/slideLayout" Target="../slideLayouts/slideLayout79.xml"/><Relationship Id="rId38" Type="http://schemas.openxmlformats.org/officeDocument/2006/relationships/slideLayout" Target="../slideLayouts/slideLayout84.xml"/><Relationship Id="rId46" Type="http://schemas.openxmlformats.org/officeDocument/2006/relationships/slideLayout" Target="../slideLayouts/slideLayout92.xml"/><Relationship Id="rId59" Type="http://schemas.openxmlformats.org/officeDocument/2006/relationships/slideLayout" Target="../slideLayouts/slideLayout105.xml"/><Relationship Id="rId20" Type="http://schemas.openxmlformats.org/officeDocument/2006/relationships/slideLayout" Target="../slideLayouts/slideLayout66.xml"/><Relationship Id="rId41" Type="http://schemas.openxmlformats.org/officeDocument/2006/relationships/slideLayout" Target="../slideLayouts/slideLayout87.xml"/><Relationship Id="rId54" Type="http://schemas.openxmlformats.org/officeDocument/2006/relationships/slideLayout" Target="../slideLayouts/slideLayout100.xml"/><Relationship Id="rId62" Type="http://schemas.openxmlformats.org/officeDocument/2006/relationships/theme" Target="../theme/theme2.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5" Type="http://schemas.openxmlformats.org/officeDocument/2006/relationships/slideLayout" Target="../slideLayouts/slideLayout61.xml"/><Relationship Id="rId23" Type="http://schemas.openxmlformats.org/officeDocument/2006/relationships/slideLayout" Target="../slideLayouts/slideLayout69.xml"/><Relationship Id="rId28" Type="http://schemas.openxmlformats.org/officeDocument/2006/relationships/slideLayout" Target="../slideLayouts/slideLayout74.xml"/><Relationship Id="rId36" Type="http://schemas.openxmlformats.org/officeDocument/2006/relationships/slideLayout" Target="../slideLayouts/slideLayout82.xml"/><Relationship Id="rId49" Type="http://schemas.openxmlformats.org/officeDocument/2006/relationships/slideLayout" Target="../slideLayouts/slideLayout95.xml"/><Relationship Id="rId57" Type="http://schemas.openxmlformats.org/officeDocument/2006/relationships/slideLayout" Target="../slideLayouts/slideLayout103.xml"/><Relationship Id="rId10" Type="http://schemas.openxmlformats.org/officeDocument/2006/relationships/slideLayout" Target="../slideLayouts/slideLayout56.xml"/><Relationship Id="rId31" Type="http://schemas.openxmlformats.org/officeDocument/2006/relationships/slideLayout" Target="../slideLayouts/slideLayout77.xml"/><Relationship Id="rId44" Type="http://schemas.openxmlformats.org/officeDocument/2006/relationships/slideLayout" Target="../slideLayouts/slideLayout90.xml"/><Relationship Id="rId52" Type="http://schemas.openxmlformats.org/officeDocument/2006/relationships/slideLayout" Target="../slideLayouts/slideLayout98.xml"/><Relationship Id="rId60" Type="http://schemas.openxmlformats.org/officeDocument/2006/relationships/slideLayout" Target="../slideLayouts/slideLayout10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Logo">
            <a:extLst>
              <a:ext uri="{FF2B5EF4-FFF2-40B4-BE49-F238E27FC236}">
                <a16:creationId xmlns:a16="http://schemas.microsoft.com/office/drawing/2014/main" id="{C7DBF40B-B120-B645-B62C-2B0B7CF887F1}"/>
              </a:ext>
            </a:extLst>
          </p:cNvPr>
          <p:cNvPicPr>
            <a:picLocks noGrp="1" noRot="1" noChangeAspect="1" noMove="1" noResize="1" noEditPoints="1" noAdjustHandles="1" noChangeArrowheads="1" noChangeShapeType="1" noCrop="1"/>
          </p:cNvPicPr>
          <p:nvPr userDrawn="1"/>
        </p:nvPicPr>
        <p:blipFill>
          <a:blip r:embed="rId48">
            <a:extLst>
              <a:ext uri="{96DAC541-7B7A-43D3-8B79-37D633B846F1}">
                <asvg:svgBlip xmlns:asvg="http://schemas.microsoft.com/office/drawing/2016/SVG/main" r:embed="rId49"/>
              </a:ext>
            </a:extLst>
          </a:blip>
          <a:stretch>
            <a:fillRect/>
          </a:stretch>
        </p:blipFill>
        <p:spPr>
          <a:xfrm>
            <a:off x="419100" y="6330950"/>
            <a:ext cx="1316736" cy="328391"/>
          </a:xfrm>
          <a:prstGeom prst="rect">
            <a:avLst/>
          </a:prstGeom>
        </p:spPr>
      </p:pic>
      <p:sp>
        <p:nvSpPr>
          <p:cNvPr id="7" name="Copyright">
            <a:extLst>
              <a:ext uri="{FF2B5EF4-FFF2-40B4-BE49-F238E27FC236}">
                <a16:creationId xmlns:a16="http://schemas.microsoft.com/office/drawing/2014/main" id="{107551E5-B496-6543-957F-4E231D3A2675}"/>
              </a:ext>
            </a:extLst>
          </p:cNvPr>
          <p:cNvSpPr txBox="1">
            <a:spLocks noGrp="1" noRot="1" noMove="1" noResize="1" noEditPoints="1" noAdjustHandles="1" noChangeArrowheads="1" noChangeShapeType="1"/>
          </p:cNvSpPr>
          <p:nvPr userDrawn="1"/>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t>© Solventum 2024. All rights reserved.</a:t>
            </a:r>
          </a:p>
        </p:txBody>
      </p:sp>
      <p:sp>
        <p:nvSpPr>
          <p:cNvPr id="6" name="Slide Number Placeholder 5">
            <a:extLst>
              <a:ext uri="{FF2B5EF4-FFF2-40B4-BE49-F238E27FC236}">
                <a16:creationId xmlns:a16="http://schemas.microsoft.com/office/drawing/2014/main" id="{FCBF0BD1-934E-3248-ACE2-75157B8B5721}"/>
              </a:ext>
            </a:extLst>
          </p:cNvPr>
          <p:cNvSpPr>
            <a:spLocks noGrp="1" noRot="1" noMove="1" noResize="1" noEditPoints="1" noAdjustHandles="1" noChangeArrowheads="1" noChangeShapeType="1"/>
          </p:cNvSpPr>
          <p:nvPr>
            <p:ph type="sldNum" sz="quarter" idx="4"/>
          </p:nvPr>
        </p:nvSpPr>
        <p:spPr>
          <a:xfrm>
            <a:off x="11360150" y="6442074"/>
            <a:ext cx="412751" cy="196851"/>
          </a:xfrm>
          <a:prstGeom prst="rect">
            <a:avLst/>
          </a:prstGeom>
          <a:noFill/>
          <a:ln>
            <a:noFill/>
          </a:ln>
        </p:spPr>
        <p:txBody>
          <a:bodyPr vert="horz" wrap="none" lIns="0" tIns="0" rIns="0" bIns="0" rtlCol="0" anchor="t" anchorCtr="0"/>
          <a:lstStyle>
            <a:lvl1pPr algn="r">
              <a:defRPr sz="900">
                <a:solidFill>
                  <a:schemeClr val="tx1"/>
                </a:solidFill>
              </a:defRPr>
            </a:lvl1pPr>
          </a:lstStyle>
          <a:p>
            <a:fld id="{97EC095B-0AB9-C644-869C-164FC9505E1F}" type="slidenum">
              <a:rPr lang="en-US"/>
              <a:pPr/>
              <a:t>‹#›</a:t>
            </a:fld>
            <a:endParaRPr lang="en-US"/>
          </a:p>
        </p:txBody>
      </p:sp>
      <p:sp>
        <p:nvSpPr>
          <p:cNvPr id="2" name="Title Placeholder 1">
            <a:extLst>
              <a:ext uri="{FF2B5EF4-FFF2-40B4-BE49-F238E27FC236}">
                <a16:creationId xmlns:a16="http://schemas.microsoft.com/office/drawing/2014/main" id="{529A9BD9-13A0-4747-8036-597EA74DE1C1}"/>
              </a:ext>
            </a:extLst>
          </p:cNvPr>
          <p:cNvSpPr>
            <a:spLocks noGrp="1"/>
          </p:cNvSpPr>
          <p:nvPr>
            <p:ph type="title"/>
          </p:nvPr>
        </p:nvSpPr>
        <p:spPr>
          <a:xfrm>
            <a:off x="419100" y="419101"/>
            <a:ext cx="11353800" cy="640080"/>
          </a:xfrm>
          <a:prstGeom prst="rect">
            <a:avLst/>
          </a:prstGeom>
        </p:spPr>
        <p:txBody>
          <a:bodyPr vert="horz" lIns="0" tIns="0" rIns="0" bIns="0" rtlCol="0" anchor="t" anchorCtr="0">
            <a:noAutofit/>
          </a:bodyPr>
          <a:lstStyle/>
          <a:p>
            <a:r>
              <a:rPr lang="en-US"/>
              <a:t>Click to edit Master title style</a:t>
            </a:r>
          </a:p>
        </p:txBody>
      </p:sp>
      <p:sp>
        <p:nvSpPr>
          <p:cNvPr id="3" name="Text Placeholder 2">
            <a:extLst>
              <a:ext uri="{FF2B5EF4-FFF2-40B4-BE49-F238E27FC236}">
                <a16:creationId xmlns:a16="http://schemas.microsoft.com/office/drawing/2014/main" id="{9A0BF57C-DF2A-2146-9E1B-4664CFDCADEE}"/>
              </a:ext>
            </a:extLst>
          </p:cNvPr>
          <p:cNvSpPr>
            <a:spLocks noGrp="1"/>
          </p:cNvSpPr>
          <p:nvPr>
            <p:ph type="body" idx="1"/>
          </p:nvPr>
        </p:nvSpPr>
        <p:spPr>
          <a:xfrm>
            <a:off x="419100" y="1333500"/>
            <a:ext cx="11353799" cy="4838700"/>
          </a:xfrm>
          <a:prstGeom prst="rect">
            <a:avLst/>
          </a:prstGeom>
          <a:noFill/>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0288309"/>
      </p:ext>
    </p:extLst>
  </p:cSld>
  <p:clrMap bg1="lt1" tx1="dk1" bg2="lt2" tx2="dk2" accent1="accent1" accent2="accent2" accent3="accent3" accent4="accent4" accent5="accent5" accent6="accent6" hlink="hlink" folHlink="folHlink"/>
  <p:sldLayoutIdLst>
    <p:sldLayoutId id="2147483712" r:id="rId1"/>
    <p:sldLayoutId id="2147483678" r:id="rId2"/>
    <p:sldLayoutId id="2147483731" r:id="rId3"/>
    <p:sldLayoutId id="2147483719" r:id="rId4"/>
    <p:sldLayoutId id="2147483732" r:id="rId5"/>
    <p:sldLayoutId id="2147483796" r:id="rId6"/>
    <p:sldLayoutId id="2147483797" r:id="rId7"/>
    <p:sldLayoutId id="2147483798" r:id="rId8"/>
    <p:sldLayoutId id="2147483799" r:id="rId9"/>
    <p:sldLayoutId id="2147483655" r:id="rId10"/>
    <p:sldLayoutId id="2147483650" r:id="rId11"/>
    <p:sldLayoutId id="2147483810" r:id="rId12"/>
    <p:sldLayoutId id="2147483730" r:id="rId13"/>
    <p:sldLayoutId id="2147483663" r:id="rId14"/>
    <p:sldLayoutId id="2147483724" r:id="rId15"/>
    <p:sldLayoutId id="2147483811" r:id="rId16"/>
    <p:sldLayoutId id="2147483664" r:id="rId17"/>
    <p:sldLayoutId id="2147483765" r:id="rId18"/>
    <p:sldLayoutId id="2147483735" r:id="rId19"/>
    <p:sldLayoutId id="2147483771" r:id="rId20"/>
    <p:sldLayoutId id="2147483773" r:id="rId21"/>
    <p:sldLayoutId id="2147483774" r:id="rId22"/>
    <p:sldLayoutId id="2147483778" r:id="rId23"/>
    <p:sldLayoutId id="2147483739" r:id="rId24"/>
    <p:sldLayoutId id="2147483685" r:id="rId25"/>
    <p:sldLayoutId id="2147483696" r:id="rId26"/>
    <p:sldLayoutId id="2147483697" r:id="rId27"/>
    <p:sldLayoutId id="2147483747" r:id="rId28"/>
    <p:sldLayoutId id="2147483689" r:id="rId29"/>
    <p:sldLayoutId id="2147483690" r:id="rId30"/>
    <p:sldLayoutId id="2147483750" r:id="rId31"/>
    <p:sldLayoutId id="2147483783" r:id="rId32"/>
    <p:sldLayoutId id="2147483717" r:id="rId33"/>
    <p:sldLayoutId id="2147483671" r:id="rId34"/>
    <p:sldLayoutId id="2147483675" r:id="rId35"/>
    <p:sldLayoutId id="2147483702" r:id="rId36"/>
    <p:sldLayoutId id="2147483703" r:id="rId37"/>
    <p:sldLayoutId id="2147483704" r:id="rId38"/>
    <p:sldLayoutId id="2147483812" r:id="rId39"/>
    <p:sldLayoutId id="2147483814" r:id="rId40"/>
    <p:sldLayoutId id="2147483878" r:id="rId41"/>
    <p:sldLayoutId id="2147483882" r:id="rId42"/>
    <p:sldLayoutId id="2147483883" r:id="rId43"/>
    <p:sldLayoutId id="2147483884" r:id="rId44"/>
    <p:sldLayoutId id="2147483885" r:id="rId45"/>
    <p:sldLayoutId id="2147483886" r:id="rId46"/>
  </p:sldLayoutIdLst>
  <p:hf hdr="0" ftr="0"/>
  <p:txStyles>
    <p:titleStyle>
      <a:lvl1pPr algn="l" defTabSz="914400" rtl="0" eaLnBrk="1" latinLnBrk="0" hangingPunct="1">
        <a:lnSpc>
          <a:spcPct val="95000"/>
        </a:lnSpc>
        <a:spcBef>
          <a:spcPct val="0"/>
        </a:spcBef>
        <a:buNone/>
        <a:defRPr sz="3200" kern="1200">
          <a:solidFill>
            <a:schemeClr val="tx1"/>
          </a:solidFill>
          <a:latin typeface="+mj-lt"/>
          <a:ea typeface="+mj-ea"/>
          <a:cs typeface="+mj-cs"/>
        </a:defRPr>
      </a:lvl1pPr>
    </p:titleStyle>
    <p:bodyStyle>
      <a:lvl1pPr marL="164592" indent="-164592"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800" b="0" kern="1200">
          <a:solidFill>
            <a:schemeClr val="tx1"/>
          </a:solidFill>
          <a:latin typeface="+mn-lt"/>
          <a:ea typeface="+mn-ea"/>
          <a:cs typeface="+mn-cs"/>
        </a:defRPr>
      </a:lvl1pPr>
      <a:lvl2pPr marL="347472" indent="-164592" algn="l" defTabSz="914400" rtl="0" eaLnBrk="1" latinLnBrk="0" hangingPunct="1">
        <a:lnSpc>
          <a:spcPct val="100000"/>
        </a:lnSpc>
        <a:spcBef>
          <a:spcPts val="0"/>
        </a:spcBef>
        <a:spcAft>
          <a:spcPts val="800"/>
        </a:spcAft>
        <a:buClr>
          <a:schemeClr val="tx1"/>
        </a:buClr>
        <a:buFont typeface="System Font Regular"/>
        <a:buChar char="–"/>
        <a:defRPr sz="1800" kern="1200">
          <a:solidFill>
            <a:schemeClr val="tx1"/>
          </a:solidFill>
          <a:latin typeface="+mn-lt"/>
          <a:ea typeface="+mn-ea"/>
          <a:cs typeface="+mn-cs"/>
        </a:defRPr>
      </a:lvl2pPr>
      <a:lvl3pPr marL="512064" indent="-164592"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800" kern="1200">
          <a:solidFill>
            <a:schemeClr val="tx1"/>
          </a:solidFill>
          <a:latin typeface="+mn-lt"/>
          <a:ea typeface="+mn-ea"/>
          <a:cs typeface="+mn-cs"/>
        </a:defRPr>
      </a:lvl3pPr>
      <a:lvl4pPr marL="694944" indent="-164592" algn="l" defTabSz="914400" rtl="0" eaLnBrk="1" latinLnBrk="0" hangingPunct="1">
        <a:lnSpc>
          <a:spcPct val="100000"/>
        </a:lnSpc>
        <a:spcBef>
          <a:spcPts val="0"/>
        </a:spcBef>
        <a:spcAft>
          <a:spcPts val="800"/>
        </a:spcAft>
        <a:buClr>
          <a:schemeClr val="tx1"/>
        </a:buClr>
        <a:buFont typeface="System Font Regular"/>
        <a:buChar char="–"/>
        <a:defRPr sz="1800" kern="1200">
          <a:solidFill>
            <a:schemeClr val="tx1"/>
          </a:solidFill>
          <a:latin typeface="+mn-lt"/>
          <a:ea typeface="+mn-ea"/>
          <a:cs typeface="+mn-cs"/>
        </a:defRPr>
      </a:lvl4pPr>
      <a:lvl5pPr marL="164592" indent="-164592"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5pPr>
      <a:lvl6pPr marL="347472" indent="-164592" algn="l" defTabSz="914400" rtl="0" eaLnBrk="1" latinLnBrk="0" hangingPunct="1">
        <a:lnSpc>
          <a:spcPct val="100000"/>
        </a:lnSpc>
        <a:spcBef>
          <a:spcPts val="0"/>
        </a:spcBef>
        <a:spcAft>
          <a:spcPts val="600"/>
        </a:spcAft>
        <a:buClr>
          <a:schemeClr val="tx1"/>
        </a:buClr>
        <a:buFont typeface="System Font Regular"/>
        <a:buChar char="–"/>
        <a:defRPr sz="1600" kern="1200">
          <a:solidFill>
            <a:schemeClr val="tx1"/>
          </a:solidFill>
          <a:latin typeface="+mn-lt"/>
          <a:ea typeface="+mn-ea"/>
          <a:cs typeface="+mn-cs"/>
        </a:defRPr>
      </a:lvl6pPr>
      <a:lvl7pPr marL="512064" indent="-164592"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7pPr>
      <a:lvl8pPr marL="694944" indent="-164592" algn="l" defTabSz="914400" rtl="0" eaLnBrk="1" latinLnBrk="0" hangingPunct="1">
        <a:lnSpc>
          <a:spcPct val="100000"/>
        </a:lnSpc>
        <a:spcBef>
          <a:spcPts val="0"/>
        </a:spcBef>
        <a:spcAft>
          <a:spcPts val="600"/>
        </a:spcAft>
        <a:buClr>
          <a:schemeClr val="tx1"/>
        </a:buClr>
        <a:buFont typeface="System Font Regular"/>
        <a:buChar char="–"/>
        <a:defRPr sz="16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tx1"/>
        </a:buClr>
        <a:buFont typeface="Arial" panose="020B0604020202020204" pitchFamily="34" charset="0"/>
        <a:buNone/>
        <a:defRPr sz="11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64">
          <p15:clr>
            <a:srgbClr val="F26B43"/>
          </p15:clr>
        </p15:guide>
        <p15:guide id="2" pos="264">
          <p15:clr>
            <a:srgbClr val="F26B43"/>
          </p15:clr>
        </p15:guide>
        <p15:guide id="3" pos="7416">
          <p15:clr>
            <a:srgbClr val="F26B43"/>
          </p15:clr>
        </p15:guide>
        <p15:guide id="4" orient="horz" pos="432">
          <p15:clr>
            <a:srgbClr val="F26B43"/>
          </p15:clr>
        </p15:guide>
        <p15:guide id="5"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79412" y="381000"/>
            <a:ext cx="11425237" cy="822960"/>
          </a:xfrm>
          <a:prstGeom prst="rect">
            <a:avLst/>
          </a:prstGeom>
        </p:spPr>
        <p:txBody>
          <a:bodyPr vert="horz" wrap="square"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79412" y="1295400"/>
            <a:ext cx="11425236" cy="4953000"/>
          </a:xfrm>
          <a:prstGeom prst="rect">
            <a:avLst/>
          </a:prstGeom>
        </p:spPr>
        <p:txBody>
          <a:bodyPr vert="horz" wrap="square" lIns="0" tIns="0" rIns="18000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9385443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3" r:id="rId17"/>
    <p:sldLayoutId id="2147483834" r:id="rId18"/>
    <p:sldLayoutId id="2147483835" r:id="rId19"/>
    <p:sldLayoutId id="2147483836" r:id="rId20"/>
    <p:sldLayoutId id="2147483837" r:id="rId21"/>
    <p:sldLayoutId id="2147483838" r:id="rId22"/>
    <p:sldLayoutId id="2147483839" r:id="rId23"/>
    <p:sldLayoutId id="2147483840" r:id="rId24"/>
    <p:sldLayoutId id="2147483841" r:id="rId25"/>
    <p:sldLayoutId id="2147483842" r:id="rId26"/>
    <p:sldLayoutId id="2147483843" r:id="rId27"/>
    <p:sldLayoutId id="2147483844" r:id="rId28"/>
    <p:sldLayoutId id="2147483845" r:id="rId29"/>
    <p:sldLayoutId id="2147483846" r:id="rId30"/>
    <p:sldLayoutId id="2147483847" r:id="rId31"/>
    <p:sldLayoutId id="2147483848" r:id="rId32"/>
    <p:sldLayoutId id="2147483849" r:id="rId33"/>
    <p:sldLayoutId id="2147483850" r:id="rId34"/>
    <p:sldLayoutId id="2147483851" r:id="rId35"/>
    <p:sldLayoutId id="2147483852" r:id="rId36"/>
    <p:sldLayoutId id="2147483853" r:id="rId37"/>
    <p:sldLayoutId id="2147483854" r:id="rId38"/>
    <p:sldLayoutId id="2147483855" r:id="rId39"/>
    <p:sldLayoutId id="2147483856" r:id="rId40"/>
    <p:sldLayoutId id="2147483857" r:id="rId41"/>
    <p:sldLayoutId id="2147483858" r:id="rId42"/>
    <p:sldLayoutId id="2147483859" r:id="rId43"/>
    <p:sldLayoutId id="2147483860" r:id="rId44"/>
    <p:sldLayoutId id="2147483861" r:id="rId45"/>
    <p:sldLayoutId id="2147483862" r:id="rId46"/>
    <p:sldLayoutId id="2147483863" r:id="rId47"/>
    <p:sldLayoutId id="2147483864" r:id="rId48"/>
    <p:sldLayoutId id="2147483865" r:id="rId49"/>
    <p:sldLayoutId id="2147483866" r:id="rId50"/>
    <p:sldLayoutId id="2147483867" r:id="rId51"/>
    <p:sldLayoutId id="2147483868" r:id="rId52"/>
    <p:sldLayoutId id="2147483869" r:id="rId53"/>
    <p:sldLayoutId id="2147483870" r:id="rId54"/>
    <p:sldLayoutId id="2147483871" r:id="rId55"/>
    <p:sldLayoutId id="2147483872" r:id="rId56"/>
    <p:sldLayoutId id="2147483873" r:id="rId57"/>
    <p:sldLayoutId id="2147483874" r:id="rId58"/>
    <p:sldLayoutId id="2147483875" r:id="rId59"/>
    <p:sldLayoutId id="2147483876" r:id="rId60"/>
    <p:sldLayoutId id="2147483877" r:id="rId6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1800" kern="1200" dirty="0" smtClean="0">
          <a:solidFill>
            <a:schemeClr val="tx1"/>
          </a:solidFill>
          <a:latin typeface="+mn-lt"/>
          <a:ea typeface="+mn-ea"/>
          <a:cs typeface="+mn-cs"/>
        </a:defRPr>
      </a:lvl2pPr>
      <a:lvl3pPr marL="314325" indent="-131763"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473075" indent="-115888"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642938" indent="-103188"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088">
          <p15:clr>
            <a:srgbClr val="F26B43"/>
          </p15:clr>
        </p15:guide>
        <p15:guide id="2" pos="3840">
          <p15:clr>
            <a:srgbClr val="F26B43"/>
          </p15:clr>
        </p15:guide>
        <p15:guide id="3" pos="2640">
          <p15:clr>
            <a:srgbClr val="F26B43"/>
          </p15:clr>
        </p15:guide>
        <p15:guide id="4" pos="1440">
          <p15:clr>
            <a:srgbClr val="F26B43"/>
          </p15:clr>
        </p15:guide>
        <p15:guide id="5" pos="240">
          <p15:clr>
            <a:srgbClr val="F26B43"/>
          </p15:clr>
        </p15:guide>
        <p15:guide id="6" pos="5040">
          <p15:clr>
            <a:srgbClr val="F26B43"/>
          </p15:clr>
        </p15:guide>
        <p15:guide id="7" pos="6240">
          <p15:clr>
            <a:srgbClr val="F26B43"/>
          </p15:clr>
        </p15:guide>
        <p15:guide id="8" pos="7440">
          <p15:clr>
            <a:srgbClr val="F26B43"/>
          </p15:clr>
        </p15:guide>
        <p15:guide id="9" orient="horz" pos="1474">
          <p15:clr>
            <a:srgbClr val="F26B43"/>
          </p15:clr>
        </p15:guide>
        <p15:guide id="10" orient="horz" pos="840">
          <p15:clr>
            <a:srgbClr val="F26B43"/>
          </p15:clr>
        </p15:guide>
        <p15:guide id="11" orient="horz" pos="240">
          <p15:clr>
            <a:srgbClr val="F26B43"/>
          </p15:clr>
        </p15:guide>
        <p15:guide id="12" orient="horz" pos="2696">
          <p15:clr>
            <a:srgbClr val="F26B43"/>
          </p15:clr>
        </p15:guide>
        <p15:guide id="14" orient="horz" pos="4080">
          <p15:clr>
            <a:srgbClr val="F26B43"/>
          </p15:clr>
        </p15:guide>
        <p15:guide id="15" orient="horz" pos="3936">
          <p15:clr>
            <a:srgbClr val="F26B43"/>
          </p15:clr>
        </p15:guide>
        <p15:guide id="17" pos="5034">
          <p15:clr>
            <a:srgbClr val="F26B43"/>
          </p15:clr>
        </p15:guide>
        <p15:guide id="18" orient="horz" pos="3312">
          <p15:clr>
            <a:srgbClr val="F26B43"/>
          </p15:clr>
        </p15:guide>
        <p15:guide id="19" orient="horz" pos="2702">
          <p15:clr>
            <a:srgbClr val="F26B43"/>
          </p15:clr>
        </p15:guide>
        <p15:guide id="21" pos="2634">
          <p15:clr>
            <a:srgbClr val="F26B43"/>
          </p15:clr>
        </p15:guide>
        <p15:guide id="22" pos="5046">
          <p15:clr>
            <a:srgbClr val="F26B43"/>
          </p15:clr>
        </p15:guide>
        <p15:guide id="23" orient="horz" pos="1468">
          <p15:clr>
            <a:srgbClr val="F26B43"/>
          </p15:clr>
        </p15:guide>
        <p15:guide id="25" orient="horz" pos="1480">
          <p15:clr>
            <a:srgbClr val="F26B43"/>
          </p15:clr>
        </p15:guide>
        <p15:guide id="26" orient="horz" pos="2706">
          <p15:clr>
            <a:srgbClr val="F26B43"/>
          </p15:clr>
        </p15:guide>
        <p15:guide id="27" pos="2648">
          <p15:clr>
            <a:srgbClr val="F26B43"/>
          </p15:clr>
        </p15:guide>
        <p15:guide id="28" orient="horz" pos="576">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46.xml"/><Relationship Id="rId5" Type="http://schemas.openxmlformats.org/officeDocument/2006/relationships/image" Target="../media/image43.jpe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5.png"/><Relationship Id="rId10" Type="http://schemas.openxmlformats.org/officeDocument/2006/relationships/image" Target="../media/image5.svg"/><Relationship Id="rId4" Type="http://schemas.microsoft.com/office/2007/relationships/hdphoto" Target="../media/hdphoto1.wdp"/><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emf"/><Relationship Id="rId7"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4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emf"/><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emf"/><Relationship Id="rId9" Type="http://schemas.openxmlformats.org/officeDocument/2006/relationships/image" Target="../media/image59.png"/></Relationships>
</file>

<file path=ppt/slides/_rels/slide1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emf"/><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emf"/><Relationship Id="rId9"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72.emf"/><Relationship Id="rId7"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58.png"/><Relationship Id="rId11" Type="http://schemas.openxmlformats.org/officeDocument/2006/relationships/image" Target="../media/image52.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svg"/></Relationships>
</file>

<file path=ppt/slides/_rels/slide2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78.png"/><Relationship Id="rId4" Type="http://schemas.openxmlformats.org/officeDocument/2006/relationships/diagramLayout" Target="../diagrams/layout1.xml"/><Relationship Id="rId9" Type="http://schemas.openxmlformats.org/officeDocument/2006/relationships/image" Target="../media/image30.png"/></Relationships>
</file>

<file path=ppt/slides/_rels/slide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svg"/><Relationship Id="rId2" Type="http://schemas.openxmlformats.org/officeDocument/2006/relationships/notesSlide" Target="../notesSlides/notesSlide22.xml"/><Relationship Id="rId1" Type="http://schemas.openxmlformats.org/officeDocument/2006/relationships/slideLayout" Target="../slideLayouts/slideLayout43.xml"/><Relationship Id="rId6" Type="http://schemas.openxmlformats.org/officeDocument/2006/relationships/image" Target="../media/image82.png"/><Relationship Id="rId5" Type="http://schemas.openxmlformats.org/officeDocument/2006/relationships/image" Target="../media/image81.svg"/><Relationship Id="rId4" Type="http://schemas.openxmlformats.org/officeDocument/2006/relationships/image" Target="../media/image80.png"/><Relationship Id="rId9" Type="http://schemas.openxmlformats.org/officeDocument/2006/relationships/image" Target="../media/image85.sv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44.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44.xml"/><Relationship Id="rId1" Type="http://schemas.openxmlformats.org/officeDocument/2006/relationships/tags" Target="../tags/tag4.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9.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93.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emf"/><Relationship Id="rId7"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emf"/><Relationship Id="rId9"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chart" Target="../charts/chart2.xml"/><Relationship Id="rId3" Type="http://schemas.openxmlformats.org/officeDocument/2006/relationships/image" Target="../media/image25.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27.png"/><Relationship Id="rId11" Type="http://schemas.openxmlformats.org/officeDocument/2006/relationships/image" Target="../media/image32.sv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chart" Target="../charts/chart1.xml"/><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hyperlink" Target="https://www.medscape.com/slideshow/2024-lifestyle-burnout-6016865#7"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A657-D00B-E84F-BAFA-E6C3F0FDD44D}"/>
              </a:ext>
            </a:extLst>
          </p:cNvPr>
          <p:cNvSpPr>
            <a:spLocks noGrp="1"/>
          </p:cNvSpPr>
          <p:nvPr>
            <p:ph type="ctrTitle"/>
          </p:nvPr>
        </p:nvSpPr>
        <p:spPr>
          <a:xfrm>
            <a:off x="419100" y="2171700"/>
            <a:ext cx="8229600" cy="2019300"/>
          </a:xfrm>
        </p:spPr>
        <p:txBody>
          <a:bodyPr/>
          <a:lstStyle/>
          <a:p>
            <a:r>
              <a:rPr lang="en-GB" sz="4400" dirty="0">
                <a:latin typeface="Arial" panose="020B0604020202020204" pitchFamily="34" charset="0"/>
                <a:cs typeface="Arial" panose="020B0604020202020204" pitchFamily="34" charset="0"/>
              </a:rPr>
              <a:t>Beyond the AI Hype: </a:t>
            </a:r>
            <a:br>
              <a:rPr lang="en-GB" sz="4400" dirty="0">
                <a:latin typeface="Arial" panose="020B0604020202020204" pitchFamily="34" charset="0"/>
                <a:cs typeface="Arial" panose="020B0604020202020204" pitchFamily="34" charset="0"/>
              </a:rPr>
            </a:br>
            <a:br>
              <a:rPr lang="en-GB" sz="4400" dirty="0">
                <a:latin typeface="Arial" panose="020B0604020202020204" pitchFamily="34" charset="0"/>
                <a:cs typeface="Arial" panose="020B0604020202020204" pitchFamily="34" charset="0"/>
              </a:rPr>
            </a:br>
            <a:r>
              <a:rPr lang="en-GB" sz="4000" dirty="0">
                <a:latin typeface="Arial" panose="020B0604020202020204" pitchFamily="34" charset="0"/>
                <a:cs typeface="Arial" panose="020B0604020202020204" pitchFamily="34" charset="0"/>
              </a:rPr>
              <a:t>Building a framework for responsible healthcare innovation</a:t>
            </a:r>
            <a:endParaRPr lang="en-US" sz="4000" dirty="0"/>
          </a:p>
        </p:txBody>
      </p:sp>
      <p:sp>
        <p:nvSpPr>
          <p:cNvPr id="3" name="Subtitle 2">
            <a:extLst>
              <a:ext uri="{FF2B5EF4-FFF2-40B4-BE49-F238E27FC236}">
                <a16:creationId xmlns:a16="http://schemas.microsoft.com/office/drawing/2014/main" id="{B77C2E15-1B26-B948-9AB9-78DCD9B3A6B1}"/>
              </a:ext>
            </a:extLst>
          </p:cNvPr>
          <p:cNvSpPr>
            <a:spLocks noGrp="1"/>
          </p:cNvSpPr>
          <p:nvPr>
            <p:ph type="subTitle" idx="1"/>
          </p:nvPr>
        </p:nvSpPr>
        <p:spPr>
          <a:xfrm>
            <a:off x="419100" y="4191000"/>
            <a:ext cx="8229600" cy="1638300"/>
          </a:xfrm>
        </p:spPr>
        <p:txBody>
          <a:bodyPr/>
          <a:lstStyle/>
          <a:p>
            <a:r>
              <a:rPr lang="en-GB" dirty="0"/>
              <a:t> </a:t>
            </a:r>
          </a:p>
          <a:p>
            <a:endParaRPr lang="en-GB" dirty="0"/>
          </a:p>
          <a:p>
            <a:r>
              <a:rPr lang="en-GB" sz="2000" b="0" dirty="0"/>
              <a:t>Christian Reid - Business Development Manager, Solventum</a:t>
            </a:r>
          </a:p>
          <a:p>
            <a:r>
              <a:rPr lang="en-GB" sz="2000" b="0" dirty="0"/>
              <a:t>Anthony Owen - Solution Sales Engineer, Solventum</a:t>
            </a:r>
          </a:p>
          <a:p>
            <a:endParaRPr lang="en-GB" sz="1800" b="0" dirty="0"/>
          </a:p>
          <a:p>
            <a:endParaRPr lang="en-GB" dirty="0"/>
          </a:p>
          <a:p>
            <a:endParaRPr lang="en-US" dirty="0"/>
          </a:p>
        </p:txBody>
      </p:sp>
    </p:spTree>
    <p:extLst>
      <p:ext uri="{BB962C8B-B14F-4D97-AF65-F5344CB8AC3E}">
        <p14:creationId xmlns:p14="http://schemas.microsoft.com/office/powerpoint/2010/main" val="30943840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3610BB5-5AE6-4806-B9BE-CF243312523D}"/>
              </a:ext>
            </a:extLst>
          </p:cNvPr>
          <p:cNvSpPr>
            <a:spLocks noGrp="1"/>
          </p:cNvSpPr>
          <p:nvPr>
            <p:ph type="title"/>
          </p:nvPr>
        </p:nvSpPr>
        <p:spPr/>
        <p:txBody>
          <a:bodyPr/>
          <a:lstStyle/>
          <a:p>
            <a:r>
              <a:rPr lang="en-US" dirty="0"/>
              <a:t>The next step in Gen AI</a:t>
            </a:r>
          </a:p>
        </p:txBody>
      </p:sp>
      <p:pic>
        <p:nvPicPr>
          <p:cNvPr id="31" name="Content Placeholder 30">
            <a:extLst>
              <a:ext uri="{FF2B5EF4-FFF2-40B4-BE49-F238E27FC236}">
                <a16:creationId xmlns:a16="http://schemas.microsoft.com/office/drawing/2014/main" id="{F784D61A-EA2D-48AA-969D-42FEDE7AB3A6}"/>
              </a:ext>
            </a:extLst>
          </p:cNvPr>
          <p:cNvPicPr>
            <a:picLocks noGrp="1" noChangeAspect="1"/>
          </p:cNvPicPr>
          <p:nvPr>
            <p:ph sz="quarter" idx="4294967295"/>
          </p:nvPr>
        </p:nvPicPr>
        <p:blipFill>
          <a:blip r:embed="rId3">
            <a:clrChange>
              <a:clrFrom>
                <a:srgbClr val="FFFFFF"/>
              </a:clrFrom>
              <a:clrTo>
                <a:srgbClr val="FFFFFF">
                  <a:alpha val="0"/>
                </a:srgbClr>
              </a:clrTo>
            </a:clrChange>
          </a:blip>
          <a:stretch>
            <a:fillRect/>
          </a:stretch>
        </p:blipFill>
        <p:spPr>
          <a:xfrm>
            <a:off x="4262438" y="1289050"/>
            <a:ext cx="7929562" cy="4171950"/>
          </a:xfrm>
        </p:spPr>
      </p:pic>
      <p:sp>
        <p:nvSpPr>
          <p:cNvPr id="32" name="TextBox 31">
            <a:extLst>
              <a:ext uri="{FF2B5EF4-FFF2-40B4-BE49-F238E27FC236}">
                <a16:creationId xmlns:a16="http://schemas.microsoft.com/office/drawing/2014/main" id="{0370DAC2-E8F0-416E-9BF8-57D8CE2BC763}"/>
              </a:ext>
            </a:extLst>
          </p:cNvPr>
          <p:cNvSpPr txBox="1"/>
          <p:nvPr/>
        </p:nvSpPr>
        <p:spPr>
          <a:xfrm>
            <a:off x="4136571" y="5871736"/>
            <a:ext cx="4878077"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Source: Becoming Human:  Artificial Intelligence Magazine, </a:t>
            </a:r>
            <a:r>
              <a:rPr kumimoji="0" lang="en-US" sz="1200" b="0" i="1" u="none" strike="noStrike" kern="1200" cap="none" spc="0" normalizeH="0" baseline="0" noProof="0" dirty="0">
                <a:ln>
                  <a:noFill/>
                </a:ln>
                <a:solidFill>
                  <a:prstClr val="black"/>
                </a:solidFill>
                <a:effectLst/>
                <a:uLnTx/>
                <a:uFillTx/>
                <a:latin typeface="3M Circular TT Book"/>
                <a:ea typeface="+mn-ea"/>
                <a:cs typeface="+mn-cs"/>
              </a:rPr>
              <a:t>What is Artificial Intelligence (AI)</a:t>
            </a: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 </a:t>
            </a:r>
            <a:r>
              <a:rPr kumimoji="0" lang="en-US" sz="1200" b="0" i="0" u="none" strike="noStrike" kern="1200" cap="none" spc="0" normalizeH="0" baseline="0" noProof="0" dirty="0" err="1">
                <a:ln>
                  <a:noFill/>
                </a:ln>
                <a:solidFill>
                  <a:prstClr val="black"/>
                </a:solidFill>
                <a:effectLst/>
                <a:uLnTx/>
                <a:uFillTx/>
                <a:latin typeface="3M Circular TT Book"/>
                <a:ea typeface="+mn-ea"/>
                <a:cs typeface="+mn-cs"/>
              </a:rPr>
              <a:t>Sanket</a:t>
            </a: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 </a:t>
            </a:r>
            <a:r>
              <a:rPr kumimoji="0" lang="en-US" sz="1200" b="0" i="0" u="none" strike="noStrike" kern="1200" cap="none" spc="0" normalizeH="0" baseline="0" noProof="0" dirty="0" err="1">
                <a:ln>
                  <a:noFill/>
                </a:ln>
                <a:solidFill>
                  <a:prstClr val="black"/>
                </a:solidFill>
                <a:effectLst/>
                <a:uLnTx/>
                <a:uFillTx/>
                <a:latin typeface="3M Circular TT Book"/>
                <a:ea typeface="+mn-ea"/>
                <a:cs typeface="+mn-cs"/>
              </a:rPr>
              <a:t>Garbhe</a:t>
            </a: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	</a:t>
            </a:r>
          </a:p>
        </p:txBody>
      </p:sp>
      <p:sp>
        <p:nvSpPr>
          <p:cNvPr id="4" name="TextBox 3">
            <a:extLst>
              <a:ext uri="{FF2B5EF4-FFF2-40B4-BE49-F238E27FC236}">
                <a16:creationId xmlns:a16="http://schemas.microsoft.com/office/drawing/2014/main" id="{295B696F-3042-6400-3011-6D9AF3E69999}"/>
              </a:ext>
            </a:extLst>
          </p:cNvPr>
          <p:cNvSpPr txBox="1"/>
          <p:nvPr/>
        </p:nvSpPr>
        <p:spPr>
          <a:xfrm>
            <a:off x="379412" y="1449126"/>
            <a:ext cx="3574279" cy="347787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3M Circular TT Book"/>
                <a:ea typeface="+mn-ea"/>
                <a:cs typeface="+mn-cs"/>
              </a:rPr>
              <a:t>Large Language Models (LLMs)</a:t>
            </a:r>
            <a:r>
              <a:rPr kumimoji="0" lang="en-US" sz="1400" b="0" i="0" u="none" strike="noStrike" kern="1200" cap="none" spc="0" normalizeH="0" baseline="0" noProof="0" dirty="0">
                <a:ln>
                  <a:noFill/>
                </a:ln>
                <a:solidFill>
                  <a:prstClr val="black"/>
                </a:solidFill>
                <a:effectLst/>
                <a:uLnTx/>
                <a:uFillTx/>
                <a:latin typeface="3M Circular TT Book"/>
                <a:ea typeface="+mn-ea"/>
                <a:cs typeface="+mn-cs"/>
              </a:rPr>
              <a:t>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3M Circular TT Book"/>
                <a:ea typeface="+mn-ea"/>
                <a:cs typeface="+mn-cs"/>
              </a:rPr>
              <a:t>Use a type of </a:t>
            </a:r>
            <a:r>
              <a:rPr kumimoji="0" lang="en-US" sz="1800" b="0" i="1" u="none" strike="noStrike" kern="1200" cap="none" spc="0" normalizeH="0" baseline="0" noProof="0" dirty="0">
                <a:ln>
                  <a:noFill/>
                </a:ln>
                <a:solidFill>
                  <a:prstClr val="black"/>
                </a:solidFill>
                <a:effectLst/>
                <a:uLnTx/>
                <a:uFillTx/>
                <a:latin typeface="3M Circular TT Book"/>
                <a:ea typeface="+mn-ea"/>
                <a:cs typeface="+mn-cs"/>
              </a:rPr>
              <a:t>machine learning </a:t>
            </a:r>
            <a:r>
              <a:rPr kumimoji="0" lang="en-US" sz="1800" b="0" i="0" u="none" strike="noStrike" kern="1200" cap="none" spc="0" normalizeH="0" baseline="0" noProof="0" dirty="0">
                <a:ln>
                  <a:noFill/>
                </a:ln>
                <a:solidFill>
                  <a:prstClr val="black"/>
                </a:solidFill>
                <a:effectLst/>
                <a:uLnTx/>
                <a:uFillTx/>
                <a:latin typeface="3M Circular TT Book"/>
                <a:ea typeface="+mn-ea"/>
                <a:cs typeface="+mn-cs"/>
              </a:rPr>
              <a:t>called </a:t>
            </a:r>
            <a:r>
              <a:rPr kumimoji="0" lang="en-US" sz="1800" b="0" i="1" u="none" strike="noStrike" kern="1200" cap="none" spc="0" normalizeH="0" baseline="0" noProof="0" dirty="0">
                <a:ln>
                  <a:noFill/>
                </a:ln>
                <a:solidFill>
                  <a:prstClr val="black"/>
                </a:solidFill>
                <a:effectLst/>
                <a:uLnTx/>
                <a:uFillTx/>
                <a:latin typeface="3M Circular TT Book"/>
                <a:ea typeface="+mn-ea"/>
                <a:cs typeface="+mn-cs"/>
              </a:rPr>
              <a:t>deep learning</a:t>
            </a:r>
            <a:r>
              <a:rPr kumimoji="0" lang="en-US" sz="1800" b="0" i="0" u="none" strike="noStrike" kern="1200" cap="none" spc="0" normalizeH="0" baseline="0" noProof="0" dirty="0">
                <a:ln>
                  <a:noFill/>
                </a:ln>
                <a:solidFill>
                  <a:prstClr val="black"/>
                </a:solidFill>
                <a:effectLst/>
                <a:uLnTx/>
                <a:uFillTx/>
                <a:latin typeface="3M Circular TT Book"/>
                <a:ea typeface="+mn-ea"/>
                <a:cs typeface="+mn-cs"/>
              </a:rPr>
              <a:t> to understand how characters, words, and sentences function together </a:t>
            </a:r>
          </a:p>
          <a:p>
            <a:pPr marL="285750" marR="0" lvl="0" indent="-2857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3M Circular TT Book"/>
                <a:ea typeface="+mn-ea"/>
                <a:cs typeface="+mn-cs"/>
              </a:rPr>
              <a:t>Involves the probabilistic analysis of massive amounts of unstructured data to recognize distinctions between pieces of content without human intervention</a:t>
            </a:r>
          </a:p>
        </p:txBody>
      </p:sp>
      <p:sp>
        <p:nvSpPr>
          <p:cNvPr id="12" name="Rectangle: Rounded Corners 11">
            <a:extLst>
              <a:ext uri="{FF2B5EF4-FFF2-40B4-BE49-F238E27FC236}">
                <a16:creationId xmlns:a16="http://schemas.microsoft.com/office/drawing/2014/main" id="{89B54B9A-CA38-3754-42F0-DF3BAA8D1ED1}"/>
              </a:ext>
            </a:extLst>
          </p:cNvPr>
          <p:cNvSpPr/>
          <p:nvPr/>
        </p:nvSpPr>
        <p:spPr>
          <a:xfrm>
            <a:off x="4136573" y="2074667"/>
            <a:ext cx="5486400" cy="873081"/>
          </a:xfrm>
          <a:prstGeom prst="roundRect">
            <a:avLst>
              <a:gd name="adj" fmla="val 5711"/>
            </a:avLst>
          </a:prstGeom>
          <a:solidFill>
            <a:srgbClr val="00B050">
              <a:alpha val="10000"/>
            </a:srgbClr>
          </a:solidFill>
          <a:ln w="19050">
            <a:solidFill>
              <a:srgbClr val="03DA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3" name="Rectangle: Rounded Corners 12">
            <a:extLst>
              <a:ext uri="{FF2B5EF4-FFF2-40B4-BE49-F238E27FC236}">
                <a16:creationId xmlns:a16="http://schemas.microsoft.com/office/drawing/2014/main" id="{A174B853-8E14-2131-4FAE-CF2AC212F31C}"/>
              </a:ext>
            </a:extLst>
          </p:cNvPr>
          <p:cNvSpPr/>
          <p:nvPr/>
        </p:nvSpPr>
        <p:spPr>
          <a:xfrm>
            <a:off x="6798115" y="3413805"/>
            <a:ext cx="2824857" cy="437496"/>
          </a:xfrm>
          <a:prstGeom prst="roundRect">
            <a:avLst>
              <a:gd name="adj" fmla="val 10017"/>
            </a:avLst>
          </a:prstGeom>
          <a:solidFill>
            <a:srgbClr val="00B050">
              <a:alpha val="10000"/>
            </a:srgbClr>
          </a:solidFill>
          <a:ln w="19050">
            <a:solidFill>
              <a:srgbClr val="03DA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4" name="Rectangle: Rounded Corners 13">
            <a:extLst>
              <a:ext uri="{FF2B5EF4-FFF2-40B4-BE49-F238E27FC236}">
                <a16:creationId xmlns:a16="http://schemas.microsoft.com/office/drawing/2014/main" id="{5DABC067-DB81-F98C-1B97-098BC12CFCD3}"/>
              </a:ext>
            </a:extLst>
          </p:cNvPr>
          <p:cNvSpPr/>
          <p:nvPr/>
        </p:nvSpPr>
        <p:spPr>
          <a:xfrm>
            <a:off x="4136572" y="2958942"/>
            <a:ext cx="5486400" cy="437496"/>
          </a:xfrm>
          <a:prstGeom prst="roundRect">
            <a:avLst>
              <a:gd name="adj" fmla="val 10017"/>
            </a:avLst>
          </a:prstGeom>
          <a:solidFill>
            <a:srgbClr val="00B050">
              <a:alpha val="10000"/>
            </a:srgbClr>
          </a:solidFill>
          <a:ln w="19050">
            <a:solidFill>
              <a:srgbClr val="03DA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5" name="Rectangle: Rounded Corners 14">
            <a:extLst>
              <a:ext uri="{FF2B5EF4-FFF2-40B4-BE49-F238E27FC236}">
                <a16:creationId xmlns:a16="http://schemas.microsoft.com/office/drawing/2014/main" id="{DEC2BC62-6609-02A8-0B63-8F3E992CEE28}"/>
              </a:ext>
            </a:extLst>
          </p:cNvPr>
          <p:cNvSpPr/>
          <p:nvPr/>
        </p:nvSpPr>
        <p:spPr>
          <a:xfrm>
            <a:off x="4136572" y="1449126"/>
            <a:ext cx="5486400" cy="605765"/>
          </a:xfrm>
          <a:prstGeom prst="roundRect">
            <a:avLst>
              <a:gd name="adj" fmla="val 4454"/>
            </a:avLst>
          </a:prstGeom>
          <a:solidFill>
            <a:srgbClr val="00B050">
              <a:alpha val="10000"/>
            </a:srgbClr>
          </a:solidFill>
          <a:ln w="19050">
            <a:solidFill>
              <a:srgbClr val="03DA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6" name="Rectangle: Rounded Corners 15">
            <a:extLst>
              <a:ext uri="{FF2B5EF4-FFF2-40B4-BE49-F238E27FC236}">
                <a16:creationId xmlns:a16="http://schemas.microsoft.com/office/drawing/2014/main" id="{4CD061A0-8640-BD1E-8003-D22C45B2DDD9}"/>
              </a:ext>
            </a:extLst>
          </p:cNvPr>
          <p:cNvSpPr/>
          <p:nvPr/>
        </p:nvSpPr>
        <p:spPr>
          <a:xfrm>
            <a:off x="6798111" y="3854888"/>
            <a:ext cx="2824857" cy="518141"/>
          </a:xfrm>
          <a:prstGeom prst="roundRect">
            <a:avLst>
              <a:gd name="adj" fmla="val 10017"/>
            </a:avLst>
          </a:prstGeom>
          <a:solidFill>
            <a:srgbClr val="00B050">
              <a:alpha val="10000"/>
            </a:srgbClr>
          </a:solidFill>
          <a:ln w="19050">
            <a:solidFill>
              <a:srgbClr val="03DA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180000" rIns="180000" bIns="180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3" name="TextBox 2">
            <a:extLst>
              <a:ext uri="{FF2B5EF4-FFF2-40B4-BE49-F238E27FC236}">
                <a16:creationId xmlns:a16="http://schemas.microsoft.com/office/drawing/2014/main" id="{904BF80F-2EBB-4862-FD98-60CA91CBC3E8}"/>
              </a:ext>
            </a:extLst>
          </p:cNvPr>
          <p:cNvSpPr txBox="1"/>
          <p:nvPr/>
        </p:nvSpPr>
        <p:spPr>
          <a:xfrm>
            <a:off x="379412" y="5871736"/>
            <a:ext cx="3382964" cy="184666"/>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3M Circular TT Book"/>
                <a:ea typeface="+mn-ea"/>
                <a:cs typeface="+mn-cs"/>
              </a:rPr>
              <a:t>Source:  Cloudflare.com	</a:t>
            </a:r>
          </a:p>
        </p:txBody>
      </p:sp>
      <p:sp>
        <p:nvSpPr>
          <p:cNvPr id="2" name="Rectangle: Rounded Corners 1">
            <a:extLst>
              <a:ext uri="{FF2B5EF4-FFF2-40B4-BE49-F238E27FC236}">
                <a16:creationId xmlns:a16="http://schemas.microsoft.com/office/drawing/2014/main" id="{D0F49EB1-3CB8-8D7F-F795-D76FF7F68E93}"/>
              </a:ext>
            </a:extLst>
          </p:cNvPr>
          <p:cNvSpPr/>
          <p:nvPr/>
        </p:nvSpPr>
        <p:spPr>
          <a:xfrm>
            <a:off x="9377821" y="5908546"/>
            <a:ext cx="2434767" cy="411016"/>
          </a:xfrm>
          <a:prstGeom prst="roundRect">
            <a:avLst>
              <a:gd name="adj" fmla="val 4454"/>
            </a:avLst>
          </a:prstGeom>
          <a:solidFill>
            <a:srgbClr val="00B050">
              <a:alpha val="10000"/>
            </a:srgbClr>
          </a:solidFill>
          <a:ln w="19050">
            <a:solidFill>
              <a:srgbClr val="03DA5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180000" rIns="0" bIns="18000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chemeClr val="tx1"/>
                </a:solidFill>
                <a:effectLst/>
                <a:uLnTx/>
                <a:uFillTx/>
                <a:latin typeface="3M Circular TT Book"/>
                <a:ea typeface="+mn-ea"/>
                <a:cs typeface="+mn-cs"/>
              </a:rPr>
              <a:t>Incremental Solventum technology</a:t>
            </a:r>
          </a:p>
        </p:txBody>
      </p:sp>
    </p:spTree>
    <p:extLst>
      <p:ext uri="{BB962C8B-B14F-4D97-AF65-F5344CB8AC3E}">
        <p14:creationId xmlns:p14="http://schemas.microsoft.com/office/powerpoint/2010/main" val="2291364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B3B0C-F887-A417-CBC5-54D8469E9B18}"/>
              </a:ext>
            </a:extLst>
          </p:cNvPr>
          <p:cNvSpPr>
            <a:spLocks noGrp="1"/>
          </p:cNvSpPr>
          <p:nvPr>
            <p:ph type="title"/>
          </p:nvPr>
        </p:nvSpPr>
        <p:spPr>
          <a:xfrm>
            <a:off x="0" y="0"/>
            <a:ext cx="12192000" cy="1005840"/>
          </a:xfrm>
        </p:spPr>
        <p:txBody>
          <a:bodyPr/>
          <a:lstStyle/>
          <a:p>
            <a:r>
              <a:rPr lang="en-US" dirty="0"/>
              <a:t>Why a thoughtful approach</a:t>
            </a:r>
          </a:p>
        </p:txBody>
      </p:sp>
      <p:sp>
        <p:nvSpPr>
          <p:cNvPr id="19" name="Content Placeholder 3">
            <a:extLst>
              <a:ext uri="{FF2B5EF4-FFF2-40B4-BE49-F238E27FC236}">
                <a16:creationId xmlns:a16="http://schemas.microsoft.com/office/drawing/2014/main" id="{5057FD7A-EFB8-84EF-B951-D468174FE2E0}"/>
              </a:ext>
            </a:extLst>
          </p:cNvPr>
          <p:cNvSpPr txBox="1">
            <a:spLocks/>
          </p:cNvSpPr>
          <p:nvPr/>
        </p:nvSpPr>
        <p:spPr>
          <a:xfrm>
            <a:off x="235147" y="1267172"/>
            <a:ext cx="11068393" cy="3714750"/>
          </a:xfrm>
          <a:prstGeom prst="rect">
            <a:avLst/>
          </a:prstGeom>
        </p:spPr>
        <p:txBody>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Font typeface="Arial" panose="020B0604020202020204" pitchFamily="34" charset="0"/>
              <a:buChar char="•"/>
              <a:defRPr lang="en-US" sz="1800" kern="1200" dirty="0" smtClean="0">
                <a:solidFill>
                  <a:schemeClr val="tx1"/>
                </a:solidFill>
                <a:latin typeface="+mn-lt"/>
                <a:ea typeface="+mn-ea"/>
                <a:cs typeface="+mn-cs"/>
              </a:defRPr>
            </a:lvl2pPr>
            <a:lvl3pPr marL="314325" indent="-131763" algn="l" defTabSz="914400" rtl="0" eaLnBrk="1" latinLnBrk="0" hangingPunct="1">
              <a:lnSpc>
                <a:spcPct val="110000"/>
              </a:lnSpc>
              <a:spcBef>
                <a:spcPts val="0"/>
              </a:spcBef>
              <a:spcAft>
                <a:spcPts val="600"/>
              </a:spcAft>
              <a:buFont typeface="Arial" panose="020B0604020202020204" pitchFamily="34" charset="0"/>
              <a:buChar char="•"/>
              <a:defRPr lang="en-US" sz="1600" kern="1200" dirty="0" smtClean="0">
                <a:solidFill>
                  <a:schemeClr val="tx1"/>
                </a:solidFill>
                <a:latin typeface="+mn-lt"/>
                <a:ea typeface="+mn-ea"/>
                <a:cs typeface="+mn-cs"/>
              </a:defRPr>
            </a:lvl3pPr>
            <a:lvl4pPr marL="473075" indent="-115888" algn="l" defTabSz="914400" rtl="0" eaLnBrk="1" latinLnBrk="0" hangingPunct="1">
              <a:lnSpc>
                <a:spcPct val="110000"/>
              </a:lnSpc>
              <a:spcBef>
                <a:spcPts val="0"/>
              </a:spcBef>
              <a:spcAft>
                <a:spcPts val="600"/>
              </a:spcAft>
              <a:buFont typeface="Arial" panose="020B0604020202020204" pitchFamily="34" charset="0"/>
              <a:buChar char="•"/>
              <a:defRPr lang="en-US" sz="1400" kern="1200" dirty="0" smtClean="0">
                <a:solidFill>
                  <a:schemeClr val="tx1"/>
                </a:solidFill>
                <a:latin typeface="+mn-lt"/>
                <a:ea typeface="+mn-ea"/>
                <a:cs typeface="+mn-cs"/>
              </a:defRPr>
            </a:lvl4pPr>
            <a:lvl5pPr marL="642938" indent="-103188" algn="l" defTabSz="914400" rtl="0" eaLnBrk="1" latinLnBrk="0" hangingPunct="1">
              <a:lnSpc>
                <a:spcPct val="110000"/>
              </a:lnSpc>
              <a:spcBef>
                <a:spcPts val="0"/>
              </a:spcBef>
              <a:spcAft>
                <a:spcPts val="600"/>
              </a:spcAft>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0"/>
              </a:spcAft>
              <a:buFont typeface="Arial" panose="020B0604020202020204" pitchFamily="34" charset="0"/>
              <a:buChar char="•"/>
              <a:defRPr/>
            </a:pPr>
            <a:r>
              <a:rPr kumimoji="0" lang="en-US" sz="1400" b="0" i="0" u="none" strike="noStrike" kern="1200" cap="none" spc="0" normalizeH="0" baseline="0" noProof="0" dirty="0">
                <a:ln>
                  <a:noFill/>
                </a:ln>
                <a:solidFill>
                  <a:prstClr val="black"/>
                </a:solidFill>
                <a:effectLst/>
                <a:uLnTx/>
                <a:uFillTx/>
                <a:latin typeface="3M Circular TT Book"/>
                <a:ea typeface="+mn-ea"/>
                <a:cs typeface="+mn-cs"/>
              </a:rPr>
              <a:t>Market has exploded with new startups - creating confusion - enticing free products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3M Circular TT Book"/>
              <a:ea typeface="+mj-ea"/>
              <a:cs typeface="+mj-c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3M Circular TT Book"/>
                <a:ea typeface="+mj-ea"/>
                <a:cs typeface="+mj-cs"/>
              </a:rPr>
              <a:t>AI Hallucinations credible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400" b="0" i="0" u="none" strike="noStrike" kern="1200" cap="none" spc="0" normalizeH="0" baseline="0" noProof="0" dirty="0">
              <a:ln>
                <a:noFill/>
              </a:ln>
              <a:solidFill>
                <a:prstClr val="black"/>
              </a:solidFill>
              <a:effectLst/>
              <a:uLnTx/>
              <a:uFillTx/>
              <a:latin typeface="3M Circular TT Book"/>
              <a:ea typeface="+mj-ea"/>
              <a:cs typeface="+mj-cs"/>
            </a:endParaRPr>
          </a:p>
          <a:p>
            <a:pPr marL="525463"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3M Circular TT Book"/>
                <a:ea typeface="+mn-ea"/>
                <a:cs typeface="+mn-cs"/>
              </a:rPr>
              <a:t>“Eyes and nose continue to be within normal limits” (I &amp; O)</a:t>
            </a:r>
          </a:p>
          <a:p>
            <a:pPr marL="525463"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3M Circular TT Book"/>
                <a:ea typeface="+mn-ea"/>
                <a:cs typeface="+mn-cs"/>
              </a:rPr>
              <a:t>“History of sick as hell disease” (sickle cell)</a:t>
            </a:r>
          </a:p>
          <a:p>
            <a:pPr marL="525463"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3M Circular TT Book"/>
                <a:ea typeface="+mn-ea"/>
                <a:cs typeface="+mn-cs"/>
              </a:rPr>
              <a:t>“Patient is alert and oriented, sedated on Propofol”. (alert and oriented as well as sedated?)</a:t>
            </a:r>
          </a:p>
          <a:p>
            <a:pPr marL="525463"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400" dirty="0">
              <a:solidFill>
                <a:prstClr val="black"/>
              </a:solidFill>
              <a:latin typeface="3M Circular TT Book"/>
            </a:endParaRPr>
          </a:p>
          <a:p>
            <a:pPr marL="525463"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3M Circular TT Book"/>
              <a:ea typeface="+mn-ea"/>
              <a:cs typeface="+mn-cs"/>
            </a:endParaRPr>
          </a:p>
        </p:txBody>
      </p:sp>
      <p:pic>
        <p:nvPicPr>
          <p:cNvPr id="8" name="Picture 7">
            <a:extLst>
              <a:ext uri="{FF2B5EF4-FFF2-40B4-BE49-F238E27FC236}">
                <a16:creationId xmlns:a16="http://schemas.microsoft.com/office/drawing/2014/main" id="{8F364C52-F095-31C2-5B78-6E37F017DBB4}"/>
              </a:ext>
            </a:extLst>
          </p:cNvPr>
          <p:cNvPicPr>
            <a:picLocks noChangeAspect="1"/>
          </p:cNvPicPr>
          <p:nvPr/>
        </p:nvPicPr>
        <p:blipFill>
          <a:blip r:embed="rId3"/>
          <a:stretch>
            <a:fillRect/>
          </a:stretch>
        </p:blipFill>
        <p:spPr>
          <a:xfrm>
            <a:off x="429166" y="3053134"/>
            <a:ext cx="9480888" cy="2571808"/>
          </a:xfrm>
          <a:prstGeom prst="rect">
            <a:avLst/>
          </a:prstGeom>
        </p:spPr>
      </p:pic>
      <p:pic>
        <p:nvPicPr>
          <p:cNvPr id="10" name="Picture 9">
            <a:extLst>
              <a:ext uri="{FF2B5EF4-FFF2-40B4-BE49-F238E27FC236}">
                <a16:creationId xmlns:a16="http://schemas.microsoft.com/office/drawing/2014/main" id="{DA2BBCD6-76F9-85E9-5892-4C7ADC1E1AEE}"/>
              </a:ext>
            </a:extLst>
          </p:cNvPr>
          <p:cNvPicPr>
            <a:picLocks noChangeAspect="1"/>
          </p:cNvPicPr>
          <p:nvPr/>
        </p:nvPicPr>
        <p:blipFill>
          <a:blip r:embed="rId4"/>
          <a:stretch>
            <a:fillRect/>
          </a:stretch>
        </p:blipFill>
        <p:spPr>
          <a:xfrm>
            <a:off x="2433919" y="5624942"/>
            <a:ext cx="7476136" cy="902489"/>
          </a:xfrm>
          <a:prstGeom prst="rect">
            <a:avLst/>
          </a:prstGeom>
        </p:spPr>
      </p:pic>
      <p:pic>
        <p:nvPicPr>
          <p:cNvPr id="1026" name="Picture 2" descr="Cut the Bull... Detecting Hallucinations in Large Language Models">
            <a:extLst>
              <a:ext uri="{FF2B5EF4-FFF2-40B4-BE49-F238E27FC236}">
                <a16:creationId xmlns:a16="http://schemas.microsoft.com/office/drawing/2014/main" id="{EBE87783-E9D9-3A28-365A-6A433B21C9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60341" y="1088448"/>
            <a:ext cx="3475038" cy="196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882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5AF28D-B7C8-5D31-F73D-91C6F62E1A1C}"/>
              </a:ext>
            </a:extLst>
          </p:cNvPr>
          <p:cNvSpPr>
            <a:spLocks noGrp="1"/>
          </p:cNvSpPr>
          <p:nvPr>
            <p:ph type="title"/>
          </p:nvPr>
        </p:nvSpPr>
        <p:spPr>
          <a:xfrm>
            <a:off x="419099" y="3086101"/>
            <a:ext cx="6800407" cy="2602180"/>
          </a:xfrm>
        </p:spPr>
        <p:txBody>
          <a:bodyPr/>
          <a:lstStyle/>
          <a:p>
            <a:r>
              <a:rPr lang="en-US" dirty="0"/>
              <a:t>Solventum approach</a:t>
            </a:r>
          </a:p>
        </p:txBody>
      </p:sp>
      <p:sp>
        <p:nvSpPr>
          <p:cNvPr id="4" name="Slide Number Placeholder 3">
            <a:extLst>
              <a:ext uri="{FF2B5EF4-FFF2-40B4-BE49-F238E27FC236}">
                <a16:creationId xmlns:a16="http://schemas.microsoft.com/office/drawing/2014/main" id="{2125DA7C-FB29-A090-0F6E-BD42D8A68017}"/>
              </a:ext>
            </a:extLst>
          </p:cNvPr>
          <p:cNvSpPr>
            <a:spLocks noGrp="1"/>
          </p:cNvSpPr>
          <p:nvPr>
            <p:ph type="sldNum" sz="quarter" idx="4"/>
          </p:nvPr>
        </p:nvSpPr>
        <p:spPr/>
        <p:txBody>
          <a:bodyPr/>
          <a:lstStyle/>
          <a:p>
            <a:fld id="{97EC095B-0AB9-C644-869C-164FC9505E1F}" type="slidenum">
              <a:rPr lang="en-US" smtClean="0"/>
              <a:pPr/>
              <a:t>12</a:t>
            </a:fld>
            <a:endParaRPr lang="en-US"/>
          </a:p>
        </p:txBody>
      </p:sp>
    </p:spTree>
    <p:extLst>
      <p:ext uri="{BB962C8B-B14F-4D97-AF65-F5344CB8AC3E}">
        <p14:creationId xmlns:p14="http://schemas.microsoft.com/office/powerpoint/2010/main" val="3823148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EEF603B-1F55-F8B3-B819-25CEA6A532F1}"/>
              </a:ext>
            </a:extLst>
          </p:cNvPr>
          <p:cNvSpPr/>
          <p:nvPr/>
        </p:nvSpPr>
        <p:spPr>
          <a:xfrm>
            <a:off x="8120927" y="0"/>
            <a:ext cx="407814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8E183D27-52E8-F880-ED62-EED95E2BCD95}"/>
              </a:ext>
            </a:extLst>
          </p:cNvPr>
          <p:cNvSpPr/>
          <p:nvPr/>
        </p:nvSpPr>
        <p:spPr>
          <a:xfrm>
            <a:off x="4065625" y="0"/>
            <a:ext cx="4064000" cy="6858000"/>
          </a:xfrm>
          <a:prstGeom prst="rect">
            <a:avLst/>
          </a:prstGeom>
          <a:solidFill>
            <a:schemeClr val="tx1">
              <a:lumMod val="90000"/>
              <a:lumOff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77BDD359-F721-B86B-A92B-9745FCC99B42}"/>
              </a:ext>
            </a:extLst>
          </p:cNvPr>
          <p:cNvSpPr/>
          <p:nvPr/>
        </p:nvSpPr>
        <p:spPr>
          <a:xfrm>
            <a:off x="107851" y="0"/>
            <a:ext cx="4078146" cy="685989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2" name="Slide Number Placeholder 1">
            <a:extLst>
              <a:ext uri="{FF2B5EF4-FFF2-40B4-BE49-F238E27FC236}">
                <a16:creationId xmlns:a16="http://schemas.microsoft.com/office/drawing/2014/main" id="{1D25AEA5-973C-3999-F0E4-9B6C3E1A0E7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095B-0AB9-C644-869C-164FC9505E1F}" type="slidenum">
              <a:rPr kumimoji="0" lang="en-US" sz="900" b="0" i="0" u="none" strike="noStrike" kern="1200" cap="none" spc="0" normalizeH="0" baseline="0" noProof="0" smtClean="0">
                <a:ln>
                  <a:noFill/>
                </a:ln>
                <a:solidFill>
                  <a:srgbClr val="01332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900" b="0" i="0" u="none" strike="noStrike" kern="1200" cap="none" spc="0" normalizeH="0" baseline="0" noProof="0">
              <a:ln>
                <a:noFill/>
              </a:ln>
              <a:solidFill>
                <a:srgbClr val="01332B"/>
              </a:solidFill>
              <a:effectLst/>
              <a:uLnTx/>
              <a:uFillTx/>
              <a:latin typeface="Arial" panose="020B0604020202020204"/>
              <a:ea typeface="+mn-ea"/>
              <a:cs typeface="+mn-cs"/>
            </a:endParaRPr>
          </a:p>
        </p:txBody>
      </p:sp>
      <p:grpSp>
        <p:nvGrpSpPr>
          <p:cNvPr id="35" name="Group 34">
            <a:extLst>
              <a:ext uri="{FF2B5EF4-FFF2-40B4-BE49-F238E27FC236}">
                <a16:creationId xmlns:a16="http://schemas.microsoft.com/office/drawing/2014/main" id="{BB05E562-C1A3-ED02-8F28-596BF198FA71}"/>
              </a:ext>
            </a:extLst>
          </p:cNvPr>
          <p:cNvGrpSpPr/>
          <p:nvPr/>
        </p:nvGrpSpPr>
        <p:grpSpPr>
          <a:xfrm>
            <a:off x="7717" y="3005446"/>
            <a:ext cx="4048567" cy="2480954"/>
            <a:chOff x="7717" y="3005446"/>
            <a:chExt cx="4048567" cy="2480954"/>
          </a:xfrm>
        </p:grpSpPr>
        <p:sp>
          <p:nvSpPr>
            <p:cNvPr id="8" name="Rectangle 7">
              <a:extLst>
                <a:ext uri="{FF2B5EF4-FFF2-40B4-BE49-F238E27FC236}">
                  <a16:creationId xmlns:a16="http://schemas.microsoft.com/office/drawing/2014/main" id="{C95F5BD7-31E8-8519-F028-124864C43A73}"/>
                </a:ext>
              </a:extLst>
            </p:cNvPr>
            <p:cNvSpPr/>
            <p:nvPr/>
          </p:nvSpPr>
          <p:spPr>
            <a:xfrm>
              <a:off x="7717" y="4387784"/>
              <a:ext cx="4048567" cy="1098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Documentation capture</a:t>
              </a:r>
            </a:p>
          </p:txBody>
        </p:sp>
        <p:pic>
          <p:nvPicPr>
            <p:cNvPr id="6" name="Picture 5" descr="A green and black device with a plus sign&#10;&#10;Description automatically generated">
              <a:extLst>
                <a:ext uri="{FF2B5EF4-FFF2-40B4-BE49-F238E27FC236}">
                  <a16:creationId xmlns:a16="http://schemas.microsoft.com/office/drawing/2014/main" id="{AC743950-1A8D-FA3B-5F95-D6793F363506}"/>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495638" y="3005446"/>
              <a:ext cx="1072725" cy="1072725"/>
            </a:xfrm>
            <a:prstGeom prst="rect">
              <a:avLst/>
            </a:prstGeom>
          </p:spPr>
        </p:pic>
      </p:grpSp>
      <p:grpSp>
        <p:nvGrpSpPr>
          <p:cNvPr id="36" name="Group 35">
            <a:extLst>
              <a:ext uri="{FF2B5EF4-FFF2-40B4-BE49-F238E27FC236}">
                <a16:creationId xmlns:a16="http://schemas.microsoft.com/office/drawing/2014/main" id="{E237F0E8-A69F-8666-4E03-7CD2FFC7F82E}"/>
              </a:ext>
            </a:extLst>
          </p:cNvPr>
          <p:cNvGrpSpPr/>
          <p:nvPr/>
        </p:nvGrpSpPr>
        <p:grpSpPr>
          <a:xfrm>
            <a:off x="4070430" y="2993104"/>
            <a:ext cx="4049854" cy="2493296"/>
            <a:chOff x="4070430" y="2993104"/>
            <a:chExt cx="4049854" cy="2493296"/>
          </a:xfrm>
        </p:grpSpPr>
        <p:sp>
          <p:nvSpPr>
            <p:cNvPr id="9" name="Rectangle 8">
              <a:extLst>
                <a:ext uri="{FF2B5EF4-FFF2-40B4-BE49-F238E27FC236}">
                  <a16:creationId xmlns:a16="http://schemas.microsoft.com/office/drawing/2014/main" id="{74B6DD01-49A9-3EE0-3CDB-E79756BD11FD}"/>
                </a:ext>
              </a:extLst>
            </p:cNvPr>
            <p:cNvSpPr/>
            <p:nvPr/>
          </p:nvSpPr>
          <p:spPr>
            <a:xfrm>
              <a:off x="4070430" y="4387784"/>
              <a:ext cx="4049854" cy="1098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Coding and income</a:t>
              </a:r>
            </a:p>
          </p:txBody>
        </p:sp>
        <p:pic>
          <p:nvPicPr>
            <p:cNvPr id="11" name="Picture 10" descr="A green outline of a person with a dollar sign&#10;&#10;Description automatically generated">
              <a:extLst>
                <a:ext uri="{FF2B5EF4-FFF2-40B4-BE49-F238E27FC236}">
                  <a16:creationId xmlns:a16="http://schemas.microsoft.com/office/drawing/2014/main" id="{F11D4043-3BEC-42E3-26E8-09FB10108E3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5545229" y="2993104"/>
              <a:ext cx="1100257" cy="1100257"/>
            </a:xfrm>
            <a:prstGeom prst="rect">
              <a:avLst/>
            </a:prstGeom>
          </p:spPr>
        </p:pic>
      </p:grpSp>
      <p:grpSp>
        <p:nvGrpSpPr>
          <p:cNvPr id="37" name="Group 36">
            <a:extLst>
              <a:ext uri="{FF2B5EF4-FFF2-40B4-BE49-F238E27FC236}">
                <a16:creationId xmlns:a16="http://schemas.microsoft.com/office/drawing/2014/main" id="{54BE1206-E3C6-3C6B-F780-425A539FDDF3}"/>
              </a:ext>
            </a:extLst>
          </p:cNvPr>
          <p:cNvGrpSpPr/>
          <p:nvPr/>
        </p:nvGrpSpPr>
        <p:grpSpPr>
          <a:xfrm>
            <a:off x="8113854" y="2993105"/>
            <a:ext cx="4078146" cy="2493295"/>
            <a:chOff x="8113854" y="2993105"/>
            <a:chExt cx="4078146" cy="2493295"/>
          </a:xfrm>
        </p:grpSpPr>
        <p:sp>
          <p:nvSpPr>
            <p:cNvPr id="10" name="Rectangle 9">
              <a:extLst>
                <a:ext uri="{FF2B5EF4-FFF2-40B4-BE49-F238E27FC236}">
                  <a16:creationId xmlns:a16="http://schemas.microsoft.com/office/drawing/2014/main" id="{3FF72E05-6887-13BA-736A-6518181C680E}"/>
                </a:ext>
              </a:extLst>
            </p:cNvPr>
            <p:cNvSpPr/>
            <p:nvPr/>
          </p:nvSpPr>
          <p:spPr>
            <a:xfrm>
              <a:off x="8113854" y="4387784"/>
              <a:ext cx="4078146" cy="1098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Quality improvement</a:t>
              </a:r>
            </a:p>
          </p:txBody>
        </p:sp>
        <p:pic>
          <p:nvPicPr>
            <p:cNvPr id="12" name="Picture 11" descr="A green tick in a circle with ribbons&#10;&#10;Description automatically generated">
              <a:extLst>
                <a:ext uri="{FF2B5EF4-FFF2-40B4-BE49-F238E27FC236}">
                  <a16:creationId xmlns:a16="http://schemas.microsoft.com/office/drawing/2014/main" id="{57D4C97C-17D3-1A6C-3E58-07EE22F2DBC2}"/>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9602799" y="2993105"/>
              <a:ext cx="1100257" cy="1100258"/>
            </a:xfrm>
            <a:prstGeom prst="rect">
              <a:avLst/>
            </a:prstGeom>
          </p:spPr>
        </p:pic>
      </p:grpSp>
      <p:sp>
        <p:nvSpPr>
          <p:cNvPr id="21" name="Title 2">
            <a:extLst>
              <a:ext uri="{FF2B5EF4-FFF2-40B4-BE49-F238E27FC236}">
                <a16:creationId xmlns:a16="http://schemas.microsoft.com/office/drawing/2014/main" id="{2FCFD702-B99E-2809-9C67-6271C339EA46}"/>
              </a:ext>
            </a:extLst>
          </p:cNvPr>
          <p:cNvSpPr txBox="1">
            <a:spLocks/>
          </p:cNvSpPr>
          <p:nvPr/>
        </p:nvSpPr>
        <p:spPr>
          <a:xfrm>
            <a:off x="0" y="964942"/>
            <a:ext cx="4064000" cy="383831"/>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5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j-ea"/>
                <a:cs typeface="+mj-cs"/>
              </a:rPr>
              <a:t>Most health systems…</a:t>
            </a:r>
          </a:p>
        </p:txBody>
      </p:sp>
      <p:sp>
        <p:nvSpPr>
          <p:cNvPr id="22" name="Title 2">
            <a:extLst>
              <a:ext uri="{FF2B5EF4-FFF2-40B4-BE49-F238E27FC236}">
                <a16:creationId xmlns:a16="http://schemas.microsoft.com/office/drawing/2014/main" id="{495B2FFA-67B8-ED9E-9D85-75230634BC70}"/>
              </a:ext>
            </a:extLst>
          </p:cNvPr>
          <p:cNvSpPr txBox="1">
            <a:spLocks/>
          </p:cNvSpPr>
          <p:nvPr/>
        </p:nvSpPr>
        <p:spPr>
          <a:xfrm>
            <a:off x="4062714" y="964942"/>
            <a:ext cx="4064000" cy="383831"/>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5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j-ea"/>
                <a:cs typeface="+mj-cs"/>
              </a:rPr>
              <a:t>and technology solutions…</a:t>
            </a:r>
          </a:p>
        </p:txBody>
      </p:sp>
      <p:sp>
        <p:nvSpPr>
          <p:cNvPr id="23" name="Title 2">
            <a:extLst>
              <a:ext uri="{FF2B5EF4-FFF2-40B4-BE49-F238E27FC236}">
                <a16:creationId xmlns:a16="http://schemas.microsoft.com/office/drawing/2014/main" id="{189CCE7E-060C-3947-E108-6C4A6D6730B3}"/>
              </a:ext>
            </a:extLst>
          </p:cNvPr>
          <p:cNvSpPr txBox="1">
            <a:spLocks/>
          </p:cNvSpPr>
          <p:nvPr/>
        </p:nvSpPr>
        <p:spPr>
          <a:xfrm>
            <a:off x="8113854" y="964942"/>
            <a:ext cx="4064000" cy="383831"/>
          </a:xfrm>
          <a:prstGeom prst="rect">
            <a:avLst/>
          </a:prstGeom>
        </p:spPr>
        <p:txBody>
          <a:bodyPr vert="horz" lIns="0" tIns="0" rIns="0" bIns="0" rtlCol="0" anchor="t" anchorCtr="0">
            <a:noAutofit/>
          </a:bodyPr>
          <a:lstStyle>
            <a:lvl1pPr algn="l" defTabSz="914400" rtl="0" eaLnBrk="1" latinLnBrk="0" hangingPunct="1">
              <a:lnSpc>
                <a:spcPct val="95000"/>
              </a:lnSpc>
              <a:spcBef>
                <a:spcPct val="0"/>
              </a:spcBef>
              <a:buNone/>
              <a:defRPr sz="3200" kern="1200">
                <a:solidFill>
                  <a:schemeClr val="tx1"/>
                </a:solidFill>
                <a:latin typeface="+mj-lt"/>
                <a:ea typeface="+mj-ea"/>
                <a:cs typeface="+mj-cs"/>
              </a:defRPr>
            </a:lvl1pPr>
          </a:lstStyle>
          <a:p>
            <a:pPr marL="0" marR="0" lvl="0" indent="0" algn="ctr" defTabSz="914400" rtl="0" eaLnBrk="1" fontAlgn="auto" latinLnBrk="0" hangingPunct="1">
              <a:lnSpc>
                <a:spcPct val="95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j-ea"/>
                <a:cs typeface="+mj-cs"/>
              </a:rPr>
              <a:t>silo these workflows.</a:t>
            </a:r>
          </a:p>
        </p:txBody>
      </p:sp>
      <p:pic>
        <p:nvPicPr>
          <p:cNvPr id="26" name="Logo">
            <a:extLst>
              <a:ext uri="{FF2B5EF4-FFF2-40B4-BE49-F238E27FC236}">
                <a16:creationId xmlns:a16="http://schemas.microsoft.com/office/drawing/2014/main" id="{2BF9AD53-E3DA-C2D5-2A63-1D856465A369}"/>
              </a:ext>
            </a:extLst>
          </p:cNvPr>
          <p:cNvPicPr/>
          <p:nvPr/>
        </p:nvPicPr>
        <p:blipFill>
          <a:blip r:embed="rId9">
            <a:extLst>
              <a:ext uri="{96DAC541-7B7A-43D3-8B79-37D633B846F1}">
                <asvg:svgBlip xmlns:asvg="http://schemas.microsoft.com/office/drawing/2016/SVG/main" r:embed="rId10"/>
              </a:ext>
            </a:extLst>
          </a:blip>
          <a:srcRect/>
          <a:stretch/>
        </p:blipFill>
        <p:spPr>
          <a:xfrm>
            <a:off x="419100" y="6330950"/>
            <a:ext cx="1316736" cy="328390"/>
          </a:xfrm>
          <a:prstGeom prst="rect">
            <a:avLst/>
          </a:prstGeom>
        </p:spPr>
      </p:pic>
      <p:cxnSp>
        <p:nvCxnSpPr>
          <p:cNvPr id="30" name="Straight Connector 29">
            <a:extLst>
              <a:ext uri="{FF2B5EF4-FFF2-40B4-BE49-F238E27FC236}">
                <a16:creationId xmlns:a16="http://schemas.microsoft.com/office/drawing/2014/main" id="{481E6686-7107-C7AF-AF77-9FFFAC5AD490}"/>
              </a:ext>
            </a:extLst>
          </p:cNvPr>
          <p:cNvCxnSpPr>
            <a:cxnSpLocks/>
          </p:cNvCxnSpPr>
          <p:nvPr/>
        </p:nvCxnSpPr>
        <p:spPr>
          <a:xfrm>
            <a:off x="4330500" y="1562582"/>
            <a:ext cx="353100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06DF856E-FCB7-43B2-F1FE-7293E38F242B}"/>
              </a:ext>
            </a:extLst>
          </p:cNvPr>
          <p:cNvCxnSpPr>
            <a:cxnSpLocks/>
          </p:cNvCxnSpPr>
          <p:nvPr/>
        </p:nvCxnSpPr>
        <p:spPr>
          <a:xfrm>
            <a:off x="8394500" y="1562582"/>
            <a:ext cx="353100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30C2121-EABD-13B7-9D28-D8430D6E6B3D}"/>
              </a:ext>
            </a:extLst>
          </p:cNvPr>
          <p:cNvCxnSpPr>
            <a:cxnSpLocks/>
          </p:cNvCxnSpPr>
          <p:nvPr/>
        </p:nvCxnSpPr>
        <p:spPr>
          <a:xfrm>
            <a:off x="266500" y="1562582"/>
            <a:ext cx="3531001"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6932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par>
                                <p:cTn id="13" presetID="10" presetClass="entr" presetSubtype="0" fill="hold"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childTnLst>
                          </p:cTn>
                        </p:par>
                        <p:par>
                          <p:cTn id="16" fill="hold">
                            <p:stCondLst>
                              <p:cond delay="1000"/>
                            </p:stCondLst>
                            <p:childTnLst>
                              <p:par>
                                <p:cTn id="17" presetID="2" presetClass="entr" presetSubtype="8" decel="5000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1000" fill="hold"/>
                                        <p:tgtEl>
                                          <p:spTgt spid="20"/>
                                        </p:tgtEl>
                                        <p:attrNameLst>
                                          <p:attrName>ppt_x</p:attrName>
                                        </p:attrNameLst>
                                      </p:cBhvr>
                                      <p:tavLst>
                                        <p:tav tm="0">
                                          <p:val>
                                            <p:strVal val="0-#ppt_w/2"/>
                                          </p:val>
                                        </p:tav>
                                        <p:tav tm="100000">
                                          <p:val>
                                            <p:strVal val="#ppt_x"/>
                                          </p:val>
                                        </p:tav>
                                      </p:tavLst>
                                    </p:anim>
                                    <p:anim calcmode="lin" valueType="num">
                                      <p:cBhvr additive="base">
                                        <p:cTn id="20" dur="1000" fill="hold"/>
                                        <p:tgtEl>
                                          <p:spTgt spid="20"/>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par>
                          <p:cTn id="28" fill="hold">
                            <p:stCondLst>
                              <p:cond delay="2500"/>
                            </p:stCondLst>
                            <p:childTnLst>
                              <p:par>
                                <p:cTn id="29" presetID="2" presetClass="entr" presetSubtype="8" decel="50000"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1300" fill="hold"/>
                                        <p:tgtEl>
                                          <p:spTgt spid="19"/>
                                        </p:tgtEl>
                                        <p:attrNameLst>
                                          <p:attrName>ppt_x</p:attrName>
                                        </p:attrNameLst>
                                      </p:cBhvr>
                                      <p:tavLst>
                                        <p:tav tm="0">
                                          <p:val>
                                            <p:strVal val="0-#ppt_w/2"/>
                                          </p:val>
                                        </p:tav>
                                        <p:tav tm="100000">
                                          <p:val>
                                            <p:strVal val="#ppt_x"/>
                                          </p:val>
                                        </p:tav>
                                      </p:tavLst>
                                    </p:anim>
                                    <p:anim calcmode="lin" valueType="num">
                                      <p:cBhvr additive="base">
                                        <p:cTn id="32" dur="1300" fill="hold"/>
                                        <p:tgtEl>
                                          <p:spTgt spid="19"/>
                                        </p:tgtEl>
                                        <p:attrNameLst>
                                          <p:attrName>ppt_y</p:attrName>
                                        </p:attrNameLst>
                                      </p:cBhvr>
                                      <p:tavLst>
                                        <p:tav tm="0">
                                          <p:val>
                                            <p:strVal val="#ppt_y"/>
                                          </p:val>
                                        </p:tav>
                                        <p:tav tm="100000">
                                          <p:val>
                                            <p:strVal val="#ppt_y"/>
                                          </p:val>
                                        </p:tav>
                                      </p:tavLst>
                                    </p:anim>
                                  </p:childTnLst>
                                </p:cTn>
                              </p:par>
                            </p:childTnLst>
                          </p:cTn>
                        </p:par>
                        <p:par>
                          <p:cTn id="33" fill="hold">
                            <p:stCondLst>
                              <p:cond delay="3800"/>
                            </p:stCondLst>
                            <p:childTnLst>
                              <p:par>
                                <p:cTn id="34" presetID="10" presetClass="entr" presetSubtype="0" fill="hold" grpId="0" nodeType="after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fade">
                                      <p:cBhvr>
                                        <p:cTn id="39" dur="500"/>
                                        <p:tgtEl>
                                          <p:spTgt spid="33"/>
                                        </p:tgtEl>
                                      </p:cBhvr>
                                    </p:animEffect>
                                  </p:childTnLst>
                                </p:cTn>
                              </p:par>
                            </p:childTnLst>
                          </p:cTn>
                        </p:par>
                        <p:par>
                          <p:cTn id="40" fill="hold">
                            <p:stCondLst>
                              <p:cond delay="4300"/>
                            </p:stCondLst>
                            <p:childTnLst>
                              <p:par>
                                <p:cTn id="41" presetID="10" presetClass="entr" presetSubtype="0" fill="hold" nodeType="afterEffect">
                                  <p:stCondLst>
                                    <p:cond delay="100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par>
                                <p:cTn id="44" presetID="10" presetClass="entr" presetSubtype="0" fill="hold" nodeType="withEffect">
                                  <p:stCondLst>
                                    <p:cond delay="100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par>
                                <p:cTn id="47" presetID="10" presetClass="entr" presetSubtype="0" fill="hold" nodeType="withEffect">
                                  <p:stCondLst>
                                    <p:cond delay="1000"/>
                                  </p:stCondLst>
                                  <p:childTnLst>
                                    <p:set>
                                      <p:cBhvr>
                                        <p:cTn id="48" dur="1" fill="hold">
                                          <p:stCondLst>
                                            <p:cond delay="0"/>
                                          </p:stCondLst>
                                        </p:cTn>
                                        <p:tgtEl>
                                          <p:spTgt spid="37"/>
                                        </p:tgtEl>
                                        <p:attrNameLst>
                                          <p:attrName>style.visibility</p:attrName>
                                        </p:attrNameLst>
                                      </p:cBhvr>
                                      <p:to>
                                        <p:strVal val="visible"/>
                                      </p:to>
                                    </p:set>
                                    <p:animEffect transition="in" filter="fade">
                                      <p:cBhvr>
                                        <p:cTn id="4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18" grpId="0" animBg="1"/>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050D47C6-700C-3BDE-FE79-F1570CC85023}"/>
              </a:ext>
            </a:extLst>
          </p:cNvPr>
          <p:cNvSpPr/>
          <p:nvPr/>
        </p:nvSpPr>
        <p:spPr>
          <a:xfrm>
            <a:off x="1958050" y="-708949"/>
            <a:ext cx="8275898" cy="827589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28" name="Picture 27">
            <a:extLst>
              <a:ext uri="{FF2B5EF4-FFF2-40B4-BE49-F238E27FC236}">
                <a16:creationId xmlns:a16="http://schemas.microsoft.com/office/drawing/2014/main" id="{DF8A5DAE-DF37-5FDE-4410-A3B000166B81}"/>
              </a:ext>
            </a:extLst>
          </p:cNvPr>
          <p:cNvPicPr>
            <a:picLocks noChangeAspect="1"/>
          </p:cNvPicPr>
          <p:nvPr/>
        </p:nvPicPr>
        <p:blipFill>
          <a:blip r:embed="rId3"/>
          <a:stretch>
            <a:fillRect/>
          </a:stretch>
        </p:blipFill>
        <p:spPr>
          <a:xfrm>
            <a:off x="3178362" y="511362"/>
            <a:ext cx="5835276" cy="5835276"/>
          </a:xfrm>
          <a:prstGeom prst="rect">
            <a:avLst/>
          </a:prstGeom>
        </p:spPr>
      </p:pic>
      <p:sp>
        <p:nvSpPr>
          <p:cNvPr id="2" name="Slide Number Placeholder 1">
            <a:extLst>
              <a:ext uri="{FF2B5EF4-FFF2-40B4-BE49-F238E27FC236}">
                <a16:creationId xmlns:a16="http://schemas.microsoft.com/office/drawing/2014/main" id="{CDB65052-13FA-7277-405A-9941E7C309A1}"/>
              </a:ext>
            </a:extLst>
          </p:cNvPr>
          <p:cNvSpPr>
            <a:spLocks noGrp="1"/>
          </p:cNvSpPr>
          <p:nvPr>
            <p:ph type="sldNum" sz="quarter" idx="12"/>
          </p:nvPr>
        </p:nvSpPr>
        <p:spPr/>
        <p:txBody>
          <a:bodyPr/>
          <a:lstStyle/>
          <a:p>
            <a:fld id="{97EC095B-0AB9-C644-869C-164FC9505E1F}" type="slidenum">
              <a:rPr lang="en-US" smtClean="0"/>
              <a:t>14</a:t>
            </a:fld>
            <a:endParaRPr lang="en-US"/>
          </a:p>
        </p:txBody>
      </p:sp>
      <p:grpSp>
        <p:nvGrpSpPr>
          <p:cNvPr id="18" name="Group 17">
            <a:extLst>
              <a:ext uri="{FF2B5EF4-FFF2-40B4-BE49-F238E27FC236}">
                <a16:creationId xmlns:a16="http://schemas.microsoft.com/office/drawing/2014/main" id="{013AADFC-FF91-7DBD-5358-F9A5DE13E320}"/>
              </a:ext>
            </a:extLst>
          </p:cNvPr>
          <p:cNvGrpSpPr/>
          <p:nvPr/>
        </p:nvGrpSpPr>
        <p:grpSpPr>
          <a:xfrm>
            <a:off x="5033856" y="622626"/>
            <a:ext cx="1969759" cy="1334052"/>
            <a:chOff x="4906076" y="596721"/>
            <a:chExt cx="2441383" cy="1653466"/>
          </a:xfrm>
        </p:grpSpPr>
        <p:sp>
          <p:nvSpPr>
            <p:cNvPr id="7" name="Rectangle 6">
              <a:extLst>
                <a:ext uri="{FF2B5EF4-FFF2-40B4-BE49-F238E27FC236}">
                  <a16:creationId xmlns:a16="http://schemas.microsoft.com/office/drawing/2014/main" id="{3C169749-02B7-079B-52F8-6EE3ABB19A4D}"/>
                </a:ext>
              </a:extLst>
            </p:cNvPr>
            <p:cNvSpPr/>
            <p:nvPr/>
          </p:nvSpPr>
          <p:spPr>
            <a:xfrm>
              <a:off x="4906076" y="1873861"/>
              <a:ext cx="2441383" cy="37632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a:solidFill>
                    <a:schemeClr val="bg1"/>
                  </a:solidFill>
                </a:rPr>
                <a:t>Clinical documentation</a:t>
              </a:r>
            </a:p>
          </p:txBody>
        </p:sp>
        <p:pic>
          <p:nvPicPr>
            <p:cNvPr id="11" name="Picture 10" descr="A green and black device with a plus sign&#10;&#10;Description automatically generated">
              <a:extLst>
                <a:ext uri="{FF2B5EF4-FFF2-40B4-BE49-F238E27FC236}">
                  <a16:creationId xmlns:a16="http://schemas.microsoft.com/office/drawing/2014/main" id="{09BEB7AF-C631-CBD6-78D2-FA4F8C950E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0403" y="596721"/>
              <a:ext cx="1072725" cy="1072726"/>
            </a:xfrm>
            <a:prstGeom prst="rect">
              <a:avLst/>
            </a:prstGeom>
          </p:spPr>
        </p:pic>
      </p:grpSp>
      <p:grpSp>
        <p:nvGrpSpPr>
          <p:cNvPr id="20" name="Group 19">
            <a:extLst>
              <a:ext uri="{FF2B5EF4-FFF2-40B4-BE49-F238E27FC236}">
                <a16:creationId xmlns:a16="http://schemas.microsoft.com/office/drawing/2014/main" id="{77A7C72D-132A-7D95-F07C-7426D5426264}"/>
              </a:ext>
            </a:extLst>
          </p:cNvPr>
          <p:cNvGrpSpPr/>
          <p:nvPr/>
        </p:nvGrpSpPr>
        <p:grpSpPr>
          <a:xfrm>
            <a:off x="3061376" y="3622159"/>
            <a:ext cx="1969759" cy="1581234"/>
            <a:chOff x="3140580" y="3917128"/>
            <a:chExt cx="2441383" cy="1959832"/>
          </a:xfrm>
        </p:grpSpPr>
        <p:sp>
          <p:nvSpPr>
            <p:cNvPr id="9" name="Rectangle 8">
              <a:extLst>
                <a:ext uri="{FF2B5EF4-FFF2-40B4-BE49-F238E27FC236}">
                  <a16:creationId xmlns:a16="http://schemas.microsoft.com/office/drawing/2014/main" id="{F4F812E4-15BA-36AB-24D0-1DD8C74C55B3}"/>
                </a:ext>
              </a:extLst>
            </p:cNvPr>
            <p:cNvSpPr/>
            <p:nvPr/>
          </p:nvSpPr>
          <p:spPr>
            <a:xfrm>
              <a:off x="3140580" y="5206607"/>
              <a:ext cx="2441383" cy="670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a:solidFill>
                    <a:schemeClr val="bg1"/>
                  </a:solidFill>
                </a:rPr>
                <a:t>Cost and financial </a:t>
              </a:r>
              <a:br>
                <a:rPr lang="en-US" sz="1200">
                  <a:solidFill>
                    <a:schemeClr val="bg1"/>
                  </a:solidFill>
                </a:rPr>
              </a:br>
              <a:r>
                <a:rPr lang="en-US" sz="1200">
                  <a:solidFill>
                    <a:schemeClr val="bg1"/>
                  </a:solidFill>
                </a:rPr>
                <a:t>performance management</a:t>
              </a:r>
            </a:p>
          </p:txBody>
        </p:sp>
        <p:pic>
          <p:nvPicPr>
            <p:cNvPr id="12" name="Picture 11" descr="A green outline of a person with a dollar sign&#10;&#10;Description automatically generated">
              <a:extLst>
                <a:ext uri="{FF2B5EF4-FFF2-40B4-BE49-F238E27FC236}">
                  <a16:creationId xmlns:a16="http://schemas.microsoft.com/office/drawing/2014/main" id="{532C0B15-4945-E399-85AD-5179F34830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144" y="3917128"/>
              <a:ext cx="1100256" cy="1100259"/>
            </a:xfrm>
            <a:prstGeom prst="rect">
              <a:avLst/>
            </a:prstGeom>
          </p:spPr>
        </p:pic>
      </p:grpSp>
      <p:grpSp>
        <p:nvGrpSpPr>
          <p:cNvPr id="19" name="Group 18">
            <a:extLst>
              <a:ext uri="{FF2B5EF4-FFF2-40B4-BE49-F238E27FC236}">
                <a16:creationId xmlns:a16="http://schemas.microsoft.com/office/drawing/2014/main" id="{484C8CFF-0AA9-7A9B-9E6D-77E60C321C8A}"/>
              </a:ext>
            </a:extLst>
          </p:cNvPr>
          <p:cNvGrpSpPr/>
          <p:nvPr/>
        </p:nvGrpSpPr>
        <p:grpSpPr>
          <a:xfrm>
            <a:off x="7650982" y="3622305"/>
            <a:ext cx="1362655" cy="1422134"/>
            <a:chOff x="7494474" y="3802501"/>
            <a:chExt cx="1688918" cy="1762639"/>
          </a:xfrm>
        </p:grpSpPr>
        <p:sp>
          <p:nvSpPr>
            <p:cNvPr id="10" name="Rectangle 9">
              <a:extLst>
                <a:ext uri="{FF2B5EF4-FFF2-40B4-BE49-F238E27FC236}">
                  <a16:creationId xmlns:a16="http://schemas.microsoft.com/office/drawing/2014/main" id="{B921F519-EFC5-F80D-799F-51A9B8D02CC8}"/>
                </a:ext>
              </a:extLst>
            </p:cNvPr>
            <p:cNvSpPr/>
            <p:nvPr/>
          </p:nvSpPr>
          <p:spPr>
            <a:xfrm>
              <a:off x="7494474" y="5074425"/>
              <a:ext cx="1688918" cy="490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lang="en-US" sz="1200">
                  <a:solidFill>
                    <a:schemeClr val="bg1"/>
                  </a:solidFill>
                </a:rPr>
                <a:t>Quality care and </a:t>
              </a:r>
              <a:br>
                <a:rPr lang="en-US" sz="1200">
                  <a:solidFill>
                    <a:schemeClr val="bg1"/>
                  </a:solidFill>
                </a:rPr>
              </a:br>
              <a:r>
                <a:rPr lang="en-US" sz="1200">
                  <a:solidFill>
                    <a:schemeClr val="bg1"/>
                  </a:solidFill>
                </a:rPr>
                <a:t>outcomes</a:t>
              </a:r>
            </a:p>
          </p:txBody>
        </p:sp>
        <p:pic>
          <p:nvPicPr>
            <p:cNvPr id="13" name="Picture 12" descr="A green tick in a circle with ribbons&#10;&#10;Description automatically generated">
              <a:extLst>
                <a:ext uri="{FF2B5EF4-FFF2-40B4-BE49-F238E27FC236}">
                  <a16:creationId xmlns:a16="http://schemas.microsoft.com/office/drawing/2014/main" id="{E74E99D3-875A-C600-C640-58292DE962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8806" y="3802501"/>
              <a:ext cx="1100257" cy="1100257"/>
            </a:xfrm>
            <a:prstGeom prst="rect">
              <a:avLst/>
            </a:prstGeom>
          </p:spPr>
        </p:pic>
      </p:grpSp>
      <p:pic>
        <p:nvPicPr>
          <p:cNvPr id="5" name="Picture 4" descr="A green logo with a black background&#10;&#10;Description automatically generated">
            <a:extLst>
              <a:ext uri="{FF2B5EF4-FFF2-40B4-BE49-F238E27FC236}">
                <a16:creationId xmlns:a16="http://schemas.microsoft.com/office/drawing/2014/main" id="{3B89F114-601B-1DF6-CE5A-78C6964D77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32102" y="2781527"/>
            <a:ext cx="1727795" cy="1196794"/>
          </a:xfrm>
          <a:prstGeom prst="rect">
            <a:avLst/>
          </a:prstGeom>
        </p:spPr>
      </p:pic>
      <p:pic>
        <p:nvPicPr>
          <p:cNvPr id="3" name="Picture 2">
            <a:extLst>
              <a:ext uri="{FF2B5EF4-FFF2-40B4-BE49-F238E27FC236}">
                <a16:creationId xmlns:a16="http://schemas.microsoft.com/office/drawing/2014/main" id="{F2865287-1955-CA7A-7138-857F9184ADF4}"/>
              </a:ext>
            </a:extLst>
          </p:cNvPr>
          <p:cNvPicPr>
            <a:picLocks noChangeAspect="1"/>
          </p:cNvPicPr>
          <p:nvPr/>
        </p:nvPicPr>
        <p:blipFill>
          <a:blip r:embed="rId8"/>
          <a:stretch>
            <a:fillRect/>
          </a:stretch>
        </p:blipFill>
        <p:spPr>
          <a:xfrm>
            <a:off x="4153399" y="4244194"/>
            <a:ext cx="166051" cy="199260"/>
          </a:xfrm>
          <a:prstGeom prst="rect">
            <a:avLst/>
          </a:prstGeom>
        </p:spPr>
      </p:pic>
    </p:spTree>
    <p:extLst>
      <p:ext uri="{BB962C8B-B14F-4D97-AF65-F5344CB8AC3E}">
        <p14:creationId xmlns:p14="http://schemas.microsoft.com/office/powerpoint/2010/main" val="2270229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A5F36-7EC0-175C-02EA-53455911049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34ADE87-BB73-2320-D7EC-F88155A3AC72}"/>
              </a:ext>
            </a:extLst>
          </p:cNvPr>
          <p:cNvPicPr>
            <a:picLocks noChangeAspect="1"/>
          </p:cNvPicPr>
          <p:nvPr/>
        </p:nvPicPr>
        <p:blipFill>
          <a:blip r:embed="rId3"/>
          <a:stretch>
            <a:fillRect/>
          </a:stretch>
        </p:blipFill>
        <p:spPr>
          <a:xfrm>
            <a:off x="3159755" y="-683481"/>
            <a:ext cx="31596790" cy="6738820"/>
          </a:xfrm>
          <a:prstGeom prst="rect">
            <a:avLst/>
          </a:prstGeom>
        </p:spPr>
      </p:pic>
      <p:sp>
        <p:nvSpPr>
          <p:cNvPr id="2" name="Slide Number Placeholder 1">
            <a:extLst>
              <a:ext uri="{FF2B5EF4-FFF2-40B4-BE49-F238E27FC236}">
                <a16:creationId xmlns:a16="http://schemas.microsoft.com/office/drawing/2014/main" id="{FF48B720-0993-8BAD-8D0E-1E51346F08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095B-0AB9-C644-869C-164FC9505E1F}" type="slidenum">
              <a:rPr kumimoji="0" lang="en-US" sz="900" b="0" i="0" u="none" strike="noStrike" kern="1200" cap="none" spc="0" normalizeH="0" baseline="0" noProof="0" smtClean="0">
                <a:ln>
                  <a:noFill/>
                </a:ln>
                <a:solidFill>
                  <a:srgbClr val="01332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9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E8C83067-494E-F16B-67B6-96EC230D1E4E}"/>
              </a:ext>
            </a:extLst>
          </p:cNvPr>
          <p:cNvSpPr txBox="1"/>
          <p:nvPr/>
        </p:nvSpPr>
        <p:spPr>
          <a:xfrm>
            <a:off x="522300" y="1616085"/>
            <a:ext cx="2637459" cy="33793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chemeClr val="accent1"/>
                </a:solidFill>
                <a:effectLst/>
                <a:uLnTx/>
                <a:uFillTx/>
                <a:latin typeface="Arial" panose="020B0604020202020204"/>
                <a:ea typeface="+mn-ea"/>
                <a:cs typeface="+mn-cs"/>
              </a:rPr>
              <a:t>Clinical content and expertise</a:t>
            </a:r>
          </a:p>
        </p:txBody>
      </p:sp>
      <p:sp>
        <p:nvSpPr>
          <p:cNvPr id="21" name="TextBox 20">
            <a:extLst>
              <a:ext uri="{FF2B5EF4-FFF2-40B4-BE49-F238E27FC236}">
                <a16:creationId xmlns:a16="http://schemas.microsoft.com/office/drawing/2014/main" id="{0AE5677C-887D-B0D3-79BE-E2225CC37EC5}"/>
              </a:ext>
            </a:extLst>
          </p:cNvPr>
          <p:cNvSpPr txBox="1"/>
          <p:nvPr/>
        </p:nvSpPr>
        <p:spPr>
          <a:xfrm>
            <a:off x="522300" y="3979055"/>
            <a:ext cx="2505109" cy="337930"/>
          </a:xfrm>
          <a:prstGeom prst="rect">
            <a:avLst/>
          </a:prstGeom>
          <a:noFill/>
        </p:spPr>
        <p:txBody>
          <a:bodyPr wrap="square" lIns="0" tIns="0" rIns="0" bIns="0" rtlCol="0">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a:ln>
                  <a:noFill/>
                </a:ln>
                <a:solidFill>
                  <a:schemeClr val="accent3">
                    <a:lumMod val="75000"/>
                  </a:schemeClr>
                </a:solidFill>
                <a:effectLst/>
                <a:uLnTx/>
                <a:uFillTx/>
                <a:latin typeface="Arial" panose="020B0604020202020204"/>
                <a:ea typeface="+mn-ea"/>
                <a:cs typeface="+mn-cs"/>
              </a:rPr>
              <a:t>Advanced technology</a:t>
            </a:r>
          </a:p>
        </p:txBody>
      </p:sp>
      <p:sp>
        <p:nvSpPr>
          <p:cNvPr id="22" name="TextBox 21">
            <a:extLst>
              <a:ext uri="{FF2B5EF4-FFF2-40B4-BE49-F238E27FC236}">
                <a16:creationId xmlns:a16="http://schemas.microsoft.com/office/drawing/2014/main" id="{4878D8DE-1685-CE0B-39D4-930487616663}"/>
              </a:ext>
            </a:extLst>
          </p:cNvPr>
          <p:cNvSpPr txBox="1"/>
          <p:nvPr/>
        </p:nvSpPr>
        <p:spPr>
          <a:xfrm>
            <a:off x="-40640" y="1948255"/>
            <a:ext cx="3068053" cy="1709346"/>
          </a:xfrm>
          <a:prstGeom prst="rect">
            <a:avLst/>
          </a:prstGeom>
          <a:noFill/>
        </p:spPr>
        <p:txBody>
          <a:bodyPr wrap="square" lIns="0" tIns="0" rIns="0" bIns="0" rtlCol="0">
            <a:noAutofit/>
          </a:bodyPr>
          <a:lstStyle/>
          <a:p>
            <a:pPr marL="0" marR="0" lvl="0" indent="0" algn="r" defTabSz="914400" rtl="0" eaLnBrk="1" fontAlgn="auto" latinLnBrk="0" hangingPunct="1">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Nosology</a:t>
            </a:r>
          </a:p>
          <a:p>
            <a:pPr algn="r">
              <a:spcAft>
                <a:spcPts val="600"/>
              </a:spcAf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Patient classification and grouping</a:t>
            </a:r>
          </a:p>
          <a:p>
            <a:pPr algn="r">
              <a:spcAft>
                <a:spcPts val="600"/>
              </a:spcAf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Quality</a:t>
            </a:r>
          </a:p>
          <a:p>
            <a:pPr algn="r">
              <a:spcAft>
                <a:spcPts val="600"/>
              </a:spcAf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Compliance</a:t>
            </a:r>
            <a:endParaRPr lang="en-US" sz="1000">
              <a:solidFill>
                <a:srgbClr val="01332B"/>
              </a:solidFill>
              <a:latin typeface="Arial" panose="020B0604020202020204"/>
            </a:endParaRPr>
          </a:p>
          <a:p>
            <a:pPr algn="r">
              <a:spcAft>
                <a:spcPts val="600"/>
              </a:spcAf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Reimbursement models</a:t>
            </a:r>
          </a:p>
          <a:p>
            <a:pPr algn="r">
              <a:spcAft>
                <a:spcPts val="600"/>
              </a:spcAft>
              <a:defRPr/>
            </a:pPr>
            <a:r>
              <a:rPr lang="en-US" sz="1000">
                <a:solidFill>
                  <a:schemeClr val="tx1"/>
                </a:solidFill>
              </a:rPr>
              <a:t>Consulting, education, change management</a:t>
            </a:r>
          </a:p>
          <a:p>
            <a:pPr algn="r">
              <a:spcAft>
                <a:spcPts val="600"/>
              </a:spcAft>
              <a:defRPr/>
            </a:pPr>
            <a:r>
              <a:rPr lang="en-US" sz="1000"/>
              <a:t>C</a:t>
            </a:r>
            <a:r>
              <a:rPr lang="en-US" sz="1000">
                <a:solidFill>
                  <a:schemeClr val="tx1"/>
                </a:solidFill>
              </a:rPr>
              <a:t>linical economics</a:t>
            </a:r>
          </a:p>
          <a:p>
            <a:pPr algn="r">
              <a:spcAft>
                <a:spcPts val="600"/>
              </a:spcAft>
              <a:defRPr/>
            </a:pPr>
            <a:r>
              <a:rPr lang="en-US" sz="1000">
                <a:solidFill>
                  <a:schemeClr val="tx1"/>
                </a:solidFill>
              </a:rPr>
              <a:t>Disease diagnosis and treatment</a:t>
            </a:r>
            <a:endParaRPr kumimoji="0" lang="en-US" sz="10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FD8A782D-21D4-FFA9-9436-37223648FA48}"/>
              </a:ext>
            </a:extLst>
          </p:cNvPr>
          <p:cNvSpPr txBox="1"/>
          <p:nvPr/>
        </p:nvSpPr>
        <p:spPr>
          <a:xfrm>
            <a:off x="611751" y="4333507"/>
            <a:ext cx="2415659" cy="2094357"/>
          </a:xfrm>
          <a:prstGeom prst="rect">
            <a:avLst/>
          </a:prstGeom>
          <a:noFill/>
        </p:spPr>
        <p:txBody>
          <a:bodyPr wrap="square" lIns="0" tIns="0" rIns="0" bIns="0" rtlCol="0">
            <a:noAutofit/>
          </a:bodyPr>
          <a:lstStyle/>
          <a:p>
            <a:pPr marL="0" marR="0" lvl="0" indent="0" algn="r" defTabSz="914400" rtl="0" eaLnBrk="1" fontAlgn="auto" latinLnBrk="0" hangingPunct="1">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Conversational AI</a:t>
            </a:r>
          </a:p>
          <a:p>
            <a:pPr marL="0" marR="0" lvl="0" indent="0" algn="r" defTabSz="914400" rtl="0" eaLnBrk="1" fontAlgn="auto" latinLnBrk="0" hangingPunct="1">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Generative AI</a:t>
            </a:r>
          </a:p>
          <a:p>
            <a:pPr marL="0" marR="0" lvl="0" indent="0" algn="r" defTabSz="914400" rtl="0" eaLnBrk="1" fontAlgn="auto" latinLnBrk="0" hangingPunct="1">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Machine learning</a:t>
            </a:r>
          </a:p>
          <a:p>
            <a:pPr marL="0" marR="0" lvl="0" indent="0" algn="r" defTabSz="914400" rtl="0" eaLnBrk="1" fontAlgn="auto" latinLnBrk="0" hangingPunct="1">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Automation</a:t>
            </a:r>
          </a:p>
          <a:p>
            <a:pPr marL="0" marR="0" lvl="0" indent="0" algn="r" defTabSz="914400" rtl="0" eaLnBrk="1" fontAlgn="auto" latinLnBrk="0" hangingPunct="1">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Predictive analytics</a:t>
            </a:r>
          </a:p>
          <a:p>
            <a:pPr marL="0" marR="0" lvl="0" indent="0" algn="r" defTabSz="914400" rtl="0" eaLnBrk="1" fontAlgn="auto" latinLnBrk="0" hangingPunct="1">
              <a:spcBef>
                <a:spcPts val="0"/>
              </a:spcBef>
              <a:spcAft>
                <a:spcPts val="600"/>
              </a:spcAft>
              <a:buClrTx/>
              <a:buSzTx/>
              <a:buFontTx/>
              <a:buNone/>
              <a:tabLst/>
              <a:defRPr/>
            </a:pPr>
            <a:r>
              <a:rPr lang="en-US" sz="1000"/>
              <a:t>Cloud-hosting</a:t>
            </a:r>
          </a:p>
          <a:p>
            <a:pPr marL="0" marR="0" lvl="0" indent="0" algn="r" defTabSz="914400" rtl="0" eaLnBrk="1" fontAlgn="auto" latinLnBrk="0" hangingPunct="1">
              <a:spcBef>
                <a:spcPts val="0"/>
              </a:spcBef>
              <a:spcAft>
                <a:spcPts val="600"/>
              </a:spcAft>
              <a:buClrTx/>
              <a:buSzTx/>
              <a:buFontTx/>
              <a:buNone/>
              <a:tabLst/>
              <a:defRPr/>
            </a:pPr>
            <a:r>
              <a:rPr lang="en-US" sz="1000"/>
              <a:t>Security</a:t>
            </a:r>
          </a:p>
          <a:p>
            <a:pPr marL="0" marR="0" lvl="0" indent="0" algn="r" defTabSz="914400" rtl="0" eaLnBrk="1" fontAlgn="auto" latinLnBrk="0" hangingPunct="1">
              <a:spcBef>
                <a:spcPts val="0"/>
              </a:spcBef>
              <a:spcAft>
                <a:spcPts val="600"/>
              </a:spcAft>
              <a:buClrTx/>
              <a:buSzTx/>
              <a:buFontTx/>
              <a:buNone/>
              <a:tabLst/>
              <a:defRPr/>
            </a:pPr>
            <a:r>
              <a:rPr lang="en-US" sz="1000"/>
              <a:t>A</a:t>
            </a:r>
            <a:r>
              <a:rPr lang="en-US" sz="1000">
                <a:solidFill>
                  <a:schemeClr val="tx1"/>
                </a:solidFill>
              </a:rPr>
              <a:t>nalytics and reporting</a:t>
            </a:r>
            <a:endParaRPr kumimoji="0" lang="en-US" sz="1000" b="0" i="0" u="none" strike="noStrike" kern="1200" cap="none" spc="0" normalizeH="0" baseline="0" noProof="0">
              <a:ln>
                <a:noFill/>
              </a:ln>
              <a:solidFill>
                <a:srgbClr val="01332B"/>
              </a:solidFill>
              <a:effectLst/>
              <a:uLnTx/>
              <a:uFillTx/>
              <a:latin typeface="Arial" panose="020B0604020202020204"/>
              <a:ea typeface="+mn-ea"/>
              <a:cs typeface="+mn-cs"/>
            </a:endParaRPr>
          </a:p>
          <a:p>
            <a:pPr algn="r">
              <a:spcAft>
                <a:spcPts val="600"/>
              </a:spcAft>
              <a:defRPr/>
            </a:pPr>
            <a:endParaRPr kumimoji="0" lang="en-US" sz="1000" b="0" i="0" u="none" strike="noStrike" kern="1200" cap="none" spc="0" normalizeH="0" baseline="0" noProof="0">
              <a:ln>
                <a:noFill/>
              </a:ln>
              <a:solidFill>
                <a:srgbClr val="01332B"/>
              </a:solidFill>
              <a:effectLst/>
              <a:uLnTx/>
              <a:uFillTx/>
              <a:latin typeface="Arial" panose="020B0604020202020204"/>
              <a:ea typeface="+mn-ea"/>
              <a:cs typeface="+mn-cs"/>
            </a:endParaRPr>
          </a:p>
          <a:p>
            <a:pPr marL="0" marR="0" lvl="0" indent="0" algn="r" defTabSz="914400" rtl="0" eaLnBrk="1" fontAlgn="auto" latinLnBrk="0" hangingPunct="1">
              <a:spcBef>
                <a:spcPts val="0"/>
              </a:spcBef>
              <a:spcAft>
                <a:spcPts val="600"/>
              </a:spcAft>
              <a:buClrTx/>
              <a:buSzTx/>
              <a:buFontTx/>
              <a:buNone/>
              <a:tabLst/>
              <a:defRPr/>
            </a:pPr>
            <a:endParaRPr kumimoji="0" lang="en-US" sz="10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105" name="Title 1">
            <a:extLst>
              <a:ext uri="{FF2B5EF4-FFF2-40B4-BE49-F238E27FC236}">
                <a16:creationId xmlns:a16="http://schemas.microsoft.com/office/drawing/2014/main" id="{0110C86D-088B-17B9-C700-4C173B6EBFD3}"/>
              </a:ext>
            </a:extLst>
          </p:cNvPr>
          <p:cNvSpPr txBox="1">
            <a:spLocks/>
          </p:cNvSpPr>
          <p:nvPr/>
        </p:nvSpPr>
        <p:spPr>
          <a:xfrm>
            <a:off x="398507" y="423747"/>
            <a:ext cx="10986053" cy="833360"/>
          </a:xfrm>
          <a:prstGeom prst="rect">
            <a:avLst/>
          </a:prstGeom>
        </p:spPr>
        <p:txBody>
          <a:bodyPr vert="horz" lIns="0" tIns="0" rIns="0" bIns="0" rtlCol="0" anchor="t" anchorCtr="0">
            <a:normAutofit/>
          </a:bodyPr>
          <a:lstStyle>
            <a:lvl1pPr algn="l" defTabSz="914400" rtl="0" eaLnBrk="1" latinLnBrk="0" hangingPunct="1">
              <a:lnSpc>
                <a:spcPct val="95000"/>
              </a:lnSpc>
              <a:spcBef>
                <a:spcPct val="0"/>
              </a:spcBef>
              <a:buNone/>
              <a:defRPr sz="3200" kern="1200">
                <a:solidFill>
                  <a:schemeClr val="tx1"/>
                </a:solidFill>
                <a:latin typeface="+mj-lt"/>
                <a:ea typeface="+mj-ea"/>
                <a:cs typeface="+mj-cs"/>
              </a:defRPr>
            </a:lvl1pPr>
          </a:lstStyle>
          <a:p>
            <a:r>
              <a:rPr lang="en-US">
                <a:effectLst/>
                <a:latin typeface="Helvetica" pitchFamily="2" charset="0"/>
              </a:rPr>
              <a:t>Clinical content and advanced technology, right from the start</a:t>
            </a:r>
            <a:endParaRPr lang="en-US" sz="1800">
              <a:solidFill>
                <a:srgbClr val="01332B"/>
              </a:solidFill>
              <a:latin typeface="Arial" panose="020B0604020202020204"/>
            </a:endParaRPr>
          </a:p>
          <a:p>
            <a:pPr marL="0" marR="0" lvl="0" indent="0" algn="l" defTabSz="914400" rtl="0" eaLnBrk="1" fontAlgn="auto" latinLnBrk="0" hangingPunct="1">
              <a:lnSpc>
                <a:spcPct val="95000"/>
              </a:lnSpc>
              <a:spcBef>
                <a:spcPct val="0"/>
              </a:spcBef>
              <a:spcAft>
                <a:spcPts val="0"/>
              </a:spcAft>
              <a:buClrTx/>
              <a:buSzTx/>
              <a:buFontTx/>
              <a:buNone/>
              <a:tabLst/>
              <a:defRPr/>
            </a:pPr>
            <a:r>
              <a:rPr lang="en-US" sz="1800">
                <a:solidFill>
                  <a:srgbClr val="01332B"/>
                </a:solidFill>
                <a:latin typeface="Arial" panose="020B0604020202020204"/>
              </a:rPr>
              <a:t>Clinical expertise and a content-first approach</a:t>
            </a:r>
            <a:r>
              <a:rPr kumimoji="0" lang="en-US" sz="1800" i="0" u="none" strike="noStrike" kern="1200" cap="none" spc="0" normalizeH="0" baseline="0" noProof="0">
                <a:ln>
                  <a:noFill/>
                </a:ln>
                <a:solidFill>
                  <a:srgbClr val="01332B"/>
                </a:solidFill>
                <a:effectLst/>
                <a:uLnTx/>
                <a:uFillTx/>
                <a:latin typeface="Arial" panose="020B0604020202020204"/>
                <a:ea typeface="+mj-ea"/>
                <a:cs typeface="+mj-cs"/>
              </a:rPr>
              <a:t> </a:t>
            </a:r>
            <a:r>
              <a:rPr lang="en-US" sz="1800">
                <a:solidFill>
                  <a:srgbClr val="01332B"/>
                </a:solidFill>
                <a:latin typeface="Arial" panose="020B0604020202020204"/>
              </a:rPr>
              <a:t>to </a:t>
            </a:r>
            <a:r>
              <a:rPr kumimoji="0" lang="en-US" sz="1800" i="0" u="none" strike="noStrike" kern="1200" cap="none" spc="0" normalizeH="0" baseline="0" noProof="0">
                <a:ln>
                  <a:noFill/>
                </a:ln>
                <a:solidFill>
                  <a:srgbClr val="01332B"/>
                </a:solidFill>
                <a:effectLst/>
                <a:uLnTx/>
                <a:uFillTx/>
                <a:latin typeface="Arial" panose="020B0604020202020204"/>
                <a:ea typeface="+mj-ea"/>
                <a:cs typeface="+mj-cs"/>
              </a:rPr>
              <a:t>reduce rework</a:t>
            </a:r>
          </a:p>
        </p:txBody>
      </p:sp>
      <p:pic>
        <p:nvPicPr>
          <p:cNvPr id="4" name="Picture 3">
            <a:extLst>
              <a:ext uri="{FF2B5EF4-FFF2-40B4-BE49-F238E27FC236}">
                <a16:creationId xmlns:a16="http://schemas.microsoft.com/office/drawing/2014/main" id="{4C38EA0F-F1D1-8334-717E-0DEC3EC54363}"/>
              </a:ext>
            </a:extLst>
          </p:cNvPr>
          <p:cNvPicPr>
            <a:picLocks noChangeAspect="1"/>
          </p:cNvPicPr>
          <p:nvPr/>
        </p:nvPicPr>
        <p:blipFill>
          <a:blip r:embed="rId4"/>
          <a:stretch>
            <a:fillRect/>
          </a:stretch>
        </p:blipFill>
        <p:spPr>
          <a:xfrm>
            <a:off x="3159759" y="-683482"/>
            <a:ext cx="31596790" cy="4908773"/>
          </a:xfrm>
          <a:prstGeom prst="rect">
            <a:avLst/>
          </a:prstGeom>
        </p:spPr>
      </p:pic>
      <p:sp>
        <p:nvSpPr>
          <p:cNvPr id="7" name="TextBox 6">
            <a:extLst>
              <a:ext uri="{FF2B5EF4-FFF2-40B4-BE49-F238E27FC236}">
                <a16:creationId xmlns:a16="http://schemas.microsoft.com/office/drawing/2014/main" id="{9FF7E6F5-A377-B2B2-9E78-58332720B5A7}"/>
              </a:ext>
            </a:extLst>
          </p:cNvPr>
          <p:cNvSpPr txBox="1"/>
          <p:nvPr/>
        </p:nvSpPr>
        <p:spPr>
          <a:xfrm>
            <a:off x="18202940" y="6230679"/>
            <a:ext cx="0" cy="0"/>
          </a:xfrm>
          <a:prstGeom prst="rect">
            <a:avLst/>
          </a:prstGeom>
          <a:noFill/>
        </p:spPr>
        <p:txBody>
          <a:bodyPr wrap="none" lIns="0" tIns="0" rIns="0" bIns="0" rtlCol="0">
            <a:noAutofit/>
          </a:bodyPr>
          <a:lstStyle/>
          <a:p>
            <a:pPr algn="l">
              <a:spcAft>
                <a:spcPts val="600"/>
              </a:spcAft>
            </a:pPr>
            <a:endParaRPr lang="en-US"/>
          </a:p>
        </p:txBody>
      </p:sp>
    </p:spTree>
    <p:extLst>
      <p:ext uri="{BB962C8B-B14F-4D97-AF65-F5344CB8AC3E}">
        <p14:creationId xmlns:p14="http://schemas.microsoft.com/office/powerpoint/2010/main" val="40721787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2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2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3C46BD-920A-3E6E-1ED6-D2780492AA3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37D42A0-90AA-1B73-47B1-2DF6F1EDC8CA}"/>
              </a:ext>
            </a:extLst>
          </p:cNvPr>
          <p:cNvPicPr>
            <a:picLocks noChangeAspect="1"/>
          </p:cNvPicPr>
          <p:nvPr/>
        </p:nvPicPr>
        <p:blipFill>
          <a:blip r:embed="rId3"/>
          <a:stretch>
            <a:fillRect/>
          </a:stretch>
        </p:blipFill>
        <p:spPr>
          <a:xfrm>
            <a:off x="-2434854" y="3328601"/>
            <a:ext cx="15304186" cy="2322187"/>
          </a:xfrm>
          <a:prstGeom prst="rect">
            <a:avLst/>
          </a:prstGeom>
        </p:spPr>
      </p:pic>
      <p:pic>
        <p:nvPicPr>
          <p:cNvPr id="10" name="Picture 9">
            <a:extLst>
              <a:ext uri="{FF2B5EF4-FFF2-40B4-BE49-F238E27FC236}">
                <a16:creationId xmlns:a16="http://schemas.microsoft.com/office/drawing/2014/main" id="{FE0C3506-B0D5-25F9-7557-F4D8AC5B4A21}"/>
              </a:ext>
            </a:extLst>
          </p:cNvPr>
          <p:cNvPicPr>
            <a:picLocks noChangeAspect="1"/>
          </p:cNvPicPr>
          <p:nvPr/>
        </p:nvPicPr>
        <p:blipFill>
          <a:blip r:embed="rId4"/>
          <a:stretch>
            <a:fillRect/>
          </a:stretch>
        </p:blipFill>
        <p:spPr>
          <a:xfrm>
            <a:off x="-2434852" y="3328601"/>
            <a:ext cx="15304186" cy="1691555"/>
          </a:xfrm>
          <a:prstGeom prst="rect">
            <a:avLst/>
          </a:prstGeom>
        </p:spPr>
      </p:pic>
      <p:sp>
        <p:nvSpPr>
          <p:cNvPr id="3" name="Title 2">
            <a:extLst>
              <a:ext uri="{FF2B5EF4-FFF2-40B4-BE49-F238E27FC236}">
                <a16:creationId xmlns:a16="http://schemas.microsoft.com/office/drawing/2014/main" id="{D234C06A-D1AA-B57A-0EA0-A04168980021}"/>
              </a:ext>
            </a:extLst>
          </p:cNvPr>
          <p:cNvSpPr>
            <a:spLocks noGrp="1"/>
          </p:cNvSpPr>
          <p:nvPr>
            <p:ph type="title"/>
          </p:nvPr>
        </p:nvSpPr>
        <p:spPr>
          <a:xfrm>
            <a:off x="419100" y="419101"/>
            <a:ext cx="11353800" cy="411756"/>
          </a:xfrm>
        </p:spPr>
        <p:txBody>
          <a:bodyPr/>
          <a:lstStyle/>
          <a:p>
            <a:pPr>
              <a:spcBef>
                <a:spcPts val="1000"/>
              </a:spcBef>
            </a:pPr>
            <a:r>
              <a:rPr lang="en-US" sz="3000">
                <a:latin typeface="Arial"/>
                <a:cs typeface="Arial"/>
              </a:rPr>
              <a:t>Ensuring maximum value creation</a:t>
            </a:r>
            <a:br>
              <a:rPr lang="en-US" sz="2800">
                <a:latin typeface="Arial"/>
                <a:cs typeface="Arial"/>
              </a:rPr>
            </a:br>
            <a:r>
              <a:rPr lang="en-US" sz="1800" b="0" i="0" u="none" strike="noStrike">
                <a:effectLst/>
                <a:latin typeface="Helvetica" pitchFamily="2" charset="0"/>
              </a:rPr>
              <a:t>Leverage intelligence and insight upstream</a:t>
            </a:r>
            <a:endParaRPr lang="en-US"/>
          </a:p>
        </p:txBody>
      </p:sp>
      <p:sp>
        <p:nvSpPr>
          <p:cNvPr id="58" name="TextBox 57">
            <a:extLst>
              <a:ext uri="{FF2B5EF4-FFF2-40B4-BE49-F238E27FC236}">
                <a16:creationId xmlns:a16="http://schemas.microsoft.com/office/drawing/2014/main" id="{0B13CA14-3BFC-2233-6832-F7FF2E0FF1AF}"/>
              </a:ext>
            </a:extLst>
          </p:cNvPr>
          <p:cNvSpPr txBox="1"/>
          <p:nvPr/>
        </p:nvSpPr>
        <p:spPr>
          <a:xfrm>
            <a:off x="419100" y="1384682"/>
            <a:ext cx="882316" cy="296782"/>
          </a:xfrm>
          <a:prstGeom prst="rect">
            <a:avLst/>
          </a:prstGeom>
          <a:noFill/>
        </p:spPr>
        <p:txBody>
          <a:bodyPr wrap="square" lIns="0" tIns="0" rIns="0" bIns="0" rtlCol="0">
            <a:noAutofit/>
          </a:bodyPr>
          <a:lstStyle/>
          <a:p>
            <a:pPr algn="l">
              <a:spcAft>
                <a:spcPts val="600"/>
              </a:spcAft>
            </a:pPr>
            <a:r>
              <a:rPr lang="en-US" b="1"/>
              <a:t>Capture</a:t>
            </a:r>
          </a:p>
        </p:txBody>
      </p:sp>
      <p:sp>
        <p:nvSpPr>
          <p:cNvPr id="59" name="TextBox 58">
            <a:extLst>
              <a:ext uri="{FF2B5EF4-FFF2-40B4-BE49-F238E27FC236}">
                <a16:creationId xmlns:a16="http://schemas.microsoft.com/office/drawing/2014/main" id="{9011801F-D95B-4F8A-DD5C-66557248B407}"/>
              </a:ext>
            </a:extLst>
          </p:cNvPr>
          <p:cNvSpPr txBox="1"/>
          <p:nvPr/>
        </p:nvSpPr>
        <p:spPr>
          <a:xfrm>
            <a:off x="11189181" y="1384682"/>
            <a:ext cx="882316" cy="296782"/>
          </a:xfrm>
          <a:prstGeom prst="rect">
            <a:avLst/>
          </a:prstGeom>
          <a:noFill/>
        </p:spPr>
        <p:txBody>
          <a:bodyPr wrap="square" lIns="0" tIns="0" rIns="0" bIns="0" rtlCol="0">
            <a:noAutofit/>
          </a:bodyPr>
          <a:lstStyle/>
          <a:p>
            <a:pPr algn="l">
              <a:spcAft>
                <a:spcPts val="600"/>
              </a:spcAft>
            </a:pPr>
            <a:r>
              <a:rPr lang="en-US" b="1"/>
              <a:t>Code</a:t>
            </a:r>
          </a:p>
        </p:txBody>
      </p:sp>
      <p:grpSp>
        <p:nvGrpSpPr>
          <p:cNvPr id="142" name="Group 141">
            <a:extLst>
              <a:ext uri="{FF2B5EF4-FFF2-40B4-BE49-F238E27FC236}">
                <a16:creationId xmlns:a16="http://schemas.microsoft.com/office/drawing/2014/main" id="{A888FF5A-DEBE-9A83-0488-C3C67B214692}"/>
              </a:ext>
            </a:extLst>
          </p:cNvPr>
          <p:cNvGrpSpPr/>
          <p:nvPr/>
        </p:nvGrpSpPr>
        <p:grpSpPr>
          <a:xfrm>
            <a:off x="2539681" y="3222495"/>
            <a:ext cx="793107" cy="971526"/>
            <a:chOff x="530611" y="3751273"/>
            <a:chExt cx="793107" cy="971526"/>
          </a:xfrm>
        </p:grpSpPr>
        <p:sp>
          <p:nvSpPr>
            <p:cNvPr id="45" name="Oval 44">
              <a:extLst>
                <a:ext uri="{FF2B5EF4-FFF2-40B4-BE49-F238E27FC236}">
                  <a16:creationId xmlns:a16="http://schemas.microsoft.com/office/drawing/2014/main" id="{21CA3265-D9FF-6F0C-9CD1-1E4B534FE026}"/>
                </a:ext>
              </a:extLst>
            </p:cNvPr>
            <p:cNvSpPr/>
            <p:nvPr/>
          </p:nvSpPr>
          <p:spPr>
            <a:xfrm>
              <a:off x="530611" y="3751273"/>
              <a:ext cx="793107" cy="793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21" name="Picture 20" descr="A green outline of a person with a folder and a plus sign&#10;&#10;Description automatically generated">
              <a:extLst>
                <a:ext uri="{FF2B5EF4-FFF2-40B4-BE49-F238E27FC236}">
                  <a16:creationId xmlns:a16="http://schemas.microsoft.com/office/drawing/2014/main" id="{AC3514BF-4C27-C2F2-229E-456E21CBA8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496" y="3830651"/>
              <a:ext cx="559595" cy="559595"/>
            </a:xfrm>
            <a:prstGeom prst="rect">
              <a:avLst/>
            </a:prstGeom>
          </p:spPr>
        </p:pic>
        <p:sp>
          <p:nvSpPr>
            <p:cNvPr id="22" name="TextBox 21">
              <a:extLst>
                <a:ext uri="{FF2B5EF4-FFF2-40B4-BE49-F238E27FC236}">
                  <a16:creationId xmlns:a16="http://schemas.microsoft.com/office/drawing/2014/main" id="{4C2AE5C4-A81B-AFC7-3B60-E63C0600E5CD}"/>
                </a:ext>
              </a:extLst>
            </p:cNvPr>
            <p:cNvSpPr txBox="1"/>
            <p:nvPr/>
          </p:nvSpPr>
          <p:spPr>
            <a:xfrm>
              <a:off x="613121" y="4482651"/>
              <a:ext cx="608889" cy="240148"/>
            </a:xfrm>
            <a:prstGeom prst="rect">
              <a:avLst/>
            </a:prstGeom>
            <a:noFill/>
          </p:spPr>
          <p:txBody>
            <a:bodyPr wrap="square" lIns="0" tIns="0" rIns="0" bIns="0" rtlCol="0">
              <a:noAutofit/>
            </a:bodyPr>
            <a:lstStyle/>
            <a:p>
              <a:pPr algn="ctr">
                <a:spcAft>
                  <a:spcPts val="600"/>
                </a:spcAft>
              </a:pPr>
              <a:r>
                <a:rPr lang="en-US" sz="1200"/>
                <a:t>Ambient</a:t>
              </a:r>
            </a:p>
          </p:txBody>
        </p:sp>
      </p:grpSp>
      <p:grpSp>
        <p:nvGrpSpPr>
          <p:cNvPr id="143" name="Group 142">
            <a:extLst>
              <a:ext uri="{FF2B5EF4-FFF2-40B4-BE49-F238E27FC236}">
                <a16:creationId xmlns:a16="http://schemas.microsoft.com/office/drawing/2014/main" id="{A4F32D16-C74B-F45C-14FA-46EA1374548E}"/>
              </a:ext>
            </a:extLst>
          </p:cNvPr>
          <p:cNvGrpSpPr/>
          <p:nvPr/>
        </p:nvGrpSpPr>
        <p:grpSpPr>
          <a:xfrm>
            <a:off x="1057447" y="3420917"/>
            <a:ext cx="758282" cy="977335"/>
            <a:chOff x="2236747" y="3540772"/>
            <a:chExt cx="758282" cy="977335"/>
          </a:xfrm>
        </p:grpSpPr>
        <p:sp>
          <p:nvSpPr>
            <p:cNvPr id="46" name="Oval 45">
              <a:extLst>
                <a:ext uri="{FF2B5EF4-FFF2-40B4-BE49-F238E27FC236}">
                  <a16:creationId xmlns:a16="http://schemas.microsoft.com/office/drawing/2014/main" id="{CB006479-3303-0D5C-67F4-41E42B5271D8}"/>
                </a:ext>
              </a:extLst>
            </p:cNvPr>
            <p:cNvSpPr/>
            <p:nvPr/>
          </p:nvSpPr>
          <p:spPr>
            <a:xfrm>
              <a:off x="2236747" y="3540772"/>
              <a:ext cx="758282" cy="758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9" name="Picture 8" descr="A person with a badge&#10;&#10;Description automatically generated">
              <a:extLst>
                <a:ext uri="{FF2B5EF4-FFF2-40B4-BE49-F238E27FC236}">
                  <a16:creationId xmlns:a16="http://schemas.microsoft.com/office/drawing/2014/main" id="{18C6EE84-3E0C-5A2E-EC36-513F257D00B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3265" y="3627389"/>
              <a:ext cx="559595" cy="556735"/>
            </a:xfrm>
            <a:prstGeom prst="rect">
              <a:avLst/>
            </a:prstGeom>
          </p:spPr>
        </p:pic>
        <p:sp>
          <p:nvSpPr>
            <p:cNvPr id="24" name="TextBox 23">
              <a:extLst>
                <a:ext uri="{FF2B5EF4-FFF2-40B4-BE49-F238E27FC236}">
                  <a16:creationId xmlns:a16="http://schemas.microsoft.com/office/drawing/2014/main" id="{559E3567-0419-A144-A768-523CF5998B4A}"/>
                </a:ext>
              </a:extLst>
            </p:cNvPr>
            <p:cNvSpPr txBox="1"/>
            <p:nvPr/>
          </p:nvSpPr>
          <p:spPr>
            <a:xfrm>
              <a:off x="2270384" y="4277959"/>
              <a:ext cx="712634" cy="240148"/>
            </a:xfrm>
            <a:prstGeom prst="rect">
              <a:avLst/>
            </a:prstGeom>
            <a:noFill/>
          </p:spPr>
          <p:txBody>
            <a:bodyPr wrap="square" lIns="0" tIns="0" rIns="0" bIns="0" rtlCol="0">
              <a:noAutofit/>
            </a:bodyPr>
            <a:lstStyle/>
            <a:p>
              <a:pPr algn="ctr">
                <a:spcAft>
                  <a:spcPts val="600"/>
                </a:spcAft>
              </a:pPr>
              <a:r>
                <a:rPr lang="en-US" sz="1200"/>
                <a:t>Speech</a:t>
              </a:r>
            </a:p>
          </p:txBody>
        </p:sp>
      </p:grpSp>
      <p:grpSp>
        <p:nvGrpSpPr>
          <p:cNvPr id="145" name="Group 144">
            <a:extLst>
              <a:ext uri="{FF2B5EF4-FFF2-40B4-BE49-F238E27FC236}">
                <a16:creationId xmlns:a16="http://schemas.microsoft.com/office/drawing/2014/main" id="{2CAAEA6F-0334-007F-5558-E82E8323459C}"/>
              </a:ext>
            </a:extLst>
          </p:cNvPr>
          <p:cNvGrpSpPr/>
          <p:nvPr/>
        </p:nvGrpSpPr>
        <p:grpSpPr>
          <a:xfrm>
            <a:off x="5554586" y="2707269"/>
            <a:ext cx="1000028" cy="1069567"/>
            <a:chOff x="5499701" y="3012063"/>
            <a:chExt cx="1000028" cy="1069567"/>
          </a:xfrm>
        </p:grpSpPr>
        <p:sp>
          <p:nvSpPr>
            <p:cNvPr id="48" name="Oval 47">
              <a:extLst>
                <a:ext uri="{FF2B5EF4-FFF2-40B4-BE49-F238E27FC236}">
                  <a16:creationId xmlns:a16="http://schemas.microsoft.com/office/drawing/2014/main" id="{EA10265F-95B8-9802-66A6-4C2B9A55EACB}"/>
                </a:ext>
              </a:extLst>
            </p:cNvPr>
            <p:cNvSpPr/>
            <p:nvPr/>
          </p:nvSpPr>
          <p:spPr>
            <a:xfrm>
              <a:off x="5563813" y="3012063"/>
              <a:ext cx="814637" cy="8146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3" name="Picture 12" descr="A green and black tablet with a plus sign&#10;&#10;Description automatically generated">
              <a:extLst>
                <a:ext uri="{FF2B5EF4-FFF2-40B4-BE49-F238E27FC236}">
                  <a16:creationId xmlns:a16="http://schemas.microsoft.com/office/drawing/2014/main" id="{A92458D6-3F38-1BE4-7B9D-ED257E75BA2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03984" y="3137431"/>
              <a:ext cx="559595" cy="559595"/>
            </a:xfrm>
            <a:prstGeom prst="rect">
              <a:avLst/>
            </a:prstGeom>
          </p:spPr>
        </p:pic>
        <p:sp>
          <p:nvSpPr>
            <p:cNvPr id="26" name="TextBox 25">
              <a:extLst>
                <a:ext uri="{FF2B5EF4-FFF2-40B4-BE49-F238E27FC236}">
                  <a16:creationId xmlns:a16="http://schemas.microsoft.com/office/drawing/2014/main" id="{6A43AE18-8146-7482-3D1E-D69458C14ABF}"/>
                </a:ext>
              </a:extLst>
            </p:cNvPr>
            <p:cNvSpPr txBox="1"/>
            <p:nvPr/>
          </p:nvSpPr>
          <p:spPr>
            <a:xfrm>
              <a:off x="5499701" y="3789125"/>
              <a:ext cx="1000028" cy="292505"/>
            </a:xfrm>
            <a:prstGeom prst="rect">
              <a:avLst/>
            </a:prstGeom>
            <a:noFill/>
          </p:spPr>
          <p:txBody>
            <a:bodyPr wrap="square" lIns="0" tIns="0" rIns="0" bIns="0" rtlCol="0">
              <a:noAutofit/>
            </a:bodyPr>
            <a:lstStyle/>
            <a:p>
              <a:pPr algn="ctr">
                <a:spcAft>
                  <a:spcPts val="600"/>
                </a:spcAft>
              </a:pPr>
              <a:r>
                <a:rPr lang="en-US" sz="1200"/>
                <a:t>CDI</a:t>
              </a:r>
            </a:p>
          </p:txBody>
        </p:sp>
      </p:grpSp>
      <p:grpSp>
        <p:nvGrpSpPr>
          <p:cNvPr id="146" name="Group 145">
            <a:extLst>
              <a:ext uri="{FF2B5EF4-FFF2-40B4-BE49-F238E27FC236}">
                <a16:creationId xmlns:a16="http://schemas.microsoft.com/office/drawing/2014/main" id="{35421559-FCB3-19E0-9A76-C7CF027FDF68}"/>
              </a:ext>
            </a:extLst>
          </p:cNvPr>
          <p:cNvGrpSpPr/>
          <p:nvPr/>
        </p:nvGrpSpPr>
        <p:grpSpPr>
          <a:xfrm>
            <a:off x="7358440" y="2510502"/>
            <a:ext cx="814637" cy="1045527"/>
            <a:chOff x="7294328" y="2756304"/>
            <a:chExt cx="814637" cy="1045527"/>
          </a:xfrm>
        </p:grpSpPr>
        <p:sp>
          <p:nvSpPr>
            <p:cNvPr id="49" name="Oval 48">
              <a:extLst>
                <a:ext uri="{FF2B5EF4-FFF2-40B4-BE49-F238E27FC236}">
                  <a16:creationId xmlns:a16="http://schemas.microsoft.com/office/drawing/2014/main" id="{2066A267-0720-C2DB-B059-4DDCBAFE9745}"/>
                </a:ext>
              </a:extLst>
            </p:cNvPr>
            <p:cNvSpPr/>
            <p:nvPr/>
          </p:nvSpPr>
          <p:spPr>
            <a:xfrm>
              <a:off x="7326345" y="2756304"/>
              <a:ext cx="750602" cy="750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6" name="Picture 15" descr="A green circle with arrows and a person&#10;&#10;Description automatically generated">
              <a:extLst>
                <a:ext uri="{FF2B5EF4-FFF2-40B4-BE49-F238E27FC236}">
                  <a16:creationId xmlns:a16="http://schemas.microsoft.com/office/drawing/2014/main" id="{580C4F09-E294-BA59-A679-87FA9ED6BDE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21848" y="2868142"/>
              <a:ext cx="559596" cy="538577"/>
            </a:xfrm>
            <a:prstGeom prst="rect">
              <a:avLst/>
            </a:prstGeom>
          </p:spPr>
        </p:pic>
        <p:sp>
          <p:nvSpPr>
            <p:cNvPr id="28" name="TextBox 27">
              <a:extLst>
                <a:ext uri="{FF2B5EF4-FFF2-40B4-BE49-F238E27FC236}">
                  <a16:creationId xmlns:a16="http://schemas.microsoft.com/office/drawing/2014/main" id="{3593E16D-3B78-D595-9485-3810AD66BA7F}"/>
                </a:ext>
              </a:extLst>
            </p:cNvPr>
            <p:cNvSpPr txBox="1"/>
            <p:nvPr/>
          </p:nvSpPr>
          <p:spPr>
            <a:xfrm>
              <a:off x="7294328" y="3509326"/>
              <a:ext cx="814637" cy="292505"/>
            </a:xfrm>
            <a:prstGeom prst="rect">
              <a:avLst/>
            </a:prstGeom>
            <a:noFill/>
          </p:spPr>
          <p:txBody>
            <a:bodyPr wrap="square" lIns="0" tIns="0" rIns="0" bIns="0" rtlCol="0">
              <a:noAutofit/>
            </a:bodyPr>
            <a:lstStyle/>
            <a:p>
              <a:pPr algn="ctr">
                <a:spcAft>
                  <a:spcPts val="600"/>
                </a:spcAft>
              </a:pPr>
              <a:r>
                <a:rPr lang="en-US" sz="1200"/>
                <a:t>Coding</a:t>
              </a:r>
            </a:p>
          </p:txBody>
        </p:sp>
      </p:grpSp>
      <p:grpSp>
        <p:nvGrpSpPr>
          <p:cNvPr id="147" name="Group 146">
            <a:extLst>
              <a:ext uri="{FF2B5EF4-FFF2-40B4-BE49-F238E27FC236}">
                <a16:creationId xmlns:a16="http://schemas.microsoft.com/office/drawing/2014/main" id="{6E5A765D-F365-55C3-87A2-4DF39BF709FC}"/>
              </a:ext>
            </a:extLst>
          </p:cNvPr>
          <p:cNvGrpSpPr/>
          <p:nvPr/>
        </p:nvGrpSpPr>
        <p:grpSpPr>
          <a:xfrm>
            <a:off x="8724971" y="2281378"/>
            <a:ext cx="1277636" cy="1053846"/>
            <a:chOff x="8724971" y="2468188"/>
            <a:chExt cx="1277636" cy="1053846"/>
          </a:xfrm>
        </p:grpSpPr>
        <p:sp>
          <p:nvSpPr>
            <p:cNvPr id="50" name="Oval 49">
              <a:extLst>
                <a:ext uri="{FF2B5EF4-FFF2-40B4-BE49-F238E27FC236}">
                  <a16:creationId xmlns:a16="http://schemas.microsoft.com/office/drawing/2014/main" id="{8D87E467-6197-62C3-347C-C7AB809C435B}"/>
                </a:ext>
              </a:extLst>
            </p:cNvPr>
            <p:cNvSpPr/>
            <p:nvPr/>
          </p:nvSpPr>
          <p:spPr>
            <a:xfrm>
              <a:off x="8944224" y="2468188"/>
              <a:ext cx="814637" cy="8146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7" name="Picture 16" descr="A green outline of a person with a dollar sign&#10;&#10;Description automatically generated">
              <a:extLst>
                <a:ext uri="{FF2B5EF4-FFF2-40B4-BE49-F238E27FC236}">
                  <a16:creationId xmlns:a16="http://schemas.microsoft.com/office/drawing/2014/main" id="{80F654C7-0114-C219-4640-3B8EABB5B7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02618" y="2577835"/>
              <a:ext cx="559596" cy="559596"/>
            </a:xfrm>
            <a:prstGeom prst="rect">
              <a:avLst/>
            </a:prstGeom>
          </p:spPr>
        </p:pic>
        <p:sp>
          <p:nvSpPr>
            <p:cNvPr id="29" name="TextBox 28">
              <a:extLst>
                <a:ext uri="{FF2B5EF4-FFF2-40B4-BE49-F238E27FC236}">
                  <a16:creationId xmlns:a16="http://schemas.microsoft.com/office/drawing/2014/main" id="{D84D6079-71A2-E379-66E9-6175F8305682}"/>
                </a:ext>
              </a:extLst>
            </p:cNvPr>
            <p:cNvSpPr txBox="1"/>
            <p:nvPr/>
          </p:nvSpPr>
          <p:spPr>
            <a:xfrm>
              <a:off x="8724971" y="3229529"/>
              <a:ext cx="1277636" cy="292505"/>
            </a:xfrm>
            <a:prstGeom prst="rect">
              <a:avLst/>
            </a:prstGeom>
            <a:noFill/>
          </p:spPr>
          <p:txBody>
            <a:bodyPr wrap="square" lIns="0" tIns="0" rIns="0" bIns="0" rtlCol="0">
              <a:noAutofit/>
            </a:bodyPr>
            <a:lstStyle/>
            <a:p>
              <a:pPr algn="ctr">
                <a:spcAft>
                  <a:spcPts val="600"/>
                </a:spcAft>
              </a:pPr>
              <a:r>
                <a:rPr lang="en-US" sz="1200"/>
                <a:t>Payment Integrity</a:t>
              </a:r>
            </a:p>
          </p:txBody>
        </p:sp>
      </p:grpSp>
      <p:grpSp>
        <p:nvGrpSpPr>
          <p:cNvPr id="148" name="Group 147">
            <a:extLst>
              <a:ext uri="{FF2B5EF4-FFF2-40B4-BE49-F238E27FC236}">
                <a16:creationId xmlns:a16="http://schemas.microsoft.com/office/drawing/2014/main" id="{F0CD2E98-826E-F222-D7B3-802CF74E20F6}"/>
              </a:ext>
            </a:extLst>
          </p:cNvPr>
          <p:cNvGrpSpPr/>
          <p:nvPr/>
        </p:nvGrpSpPr>
        <p:grpSpPr>
          <a:xfrm>
            <a:off x="10449598" y="2200837"/>
            <a:ext cx="905079" cy="1050456"/>
            <a:chOff x="10549938" y="2348318"/>
            <a:chExt cx="905079" cy="1050456"/>
          </a:xfrm>
        </p:grpSpPr>
        <p:sp>
          <p:nvSpPr>
            <p:cNvPr id="51" name="Oval 50">
              <a:extLst>
                <a:ext uri="{FF2B5EF4-FFF2-40B4-BE49-F238E27FC236}">
                  <a16:creationId xmlns:a16="http://schemas.microsoft.com/office/drawing/2014/main" id="{F5EC48B3-B9EA-68F8-2DEB-2503AFC600FB}"/>
                </a:ext>
              </a:extLst>
            </p:cNvPr>
            <p:cNvSpPr/>
            <p:nvPr/>
          </p:nvSpPr>
          <p:spPr>
            <a:xfrm>
              <a:off x="10615821" y="2348318"/>
              <a:ext cx="769686" cy="76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27" name="TextBox 26">
              <a:extLst>
                <a:ext uri="{FF2B5EF4-FFF2-40B4-BE49-F238E27FC236}">
                  <a16:creationId xmlns:a16="http://schemas.microsoft.com/office/drawing/2014/main" id="{951A3104-2C43-E1F8-2BB5-3A5795792B78}"/>
                </a:ext>
              </a:extLst>
            </p:cNvPr>
            <p:cNvSpPr txBox="1"/>
            <p:nvPr/>
          </p:nvSpPr>
          <p:spPr>
            <a:xfrm>
              <a:off x="10549938" y="3106269"/>
              <a:ext cx="905079" cy="292505"/>
            </a:xfrm>
            <a:prstGeom prst="rect">
              <a:avLst/>
            </a:prstGeom>
            <a:noFill/>
          </p:spPr>
          <p:txBody>
            <a:bodyPr wrap="square" lIns="0" tIns="0" rIns="0" bIns="0" rtlCol="0">
              <a:noAutofit/>
            </a:bodyPr>
            <a:lstStyle/>
            <a:p>
              <a:pPr algn="ctr">
                <a:spcAft>
                  <a:spcPts val="600"/>
                </a:spcAft>
              </a:pPr>
              <a:r>
                <a:rPr lang="en-US" sz="1200"/>
                <a:t>Quality</a:t>
              </a:r>
            </a:p>
          </p:txBody>
        </p:sp>
        <p:pic>
          <p:nvPicPr>
            <p:cNvPr id="32" name="Picture 31" descr="A green tick in a circle with ribbons&#10;&#10;Description automatically generated">
              <a:extLst>
                <a:ext uri="{FF2B5EF4-FFF2-40B4-BE49-F238E27FC236}">
                  <a16:creationId xmlns:a16="http://schemas.microsoft.com/office/drawing/2014/main" id="{8ED9C036-B96B-7369-099A-93F011EF29E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5090" y="2448518"/>
              <a:ext cx="571710" cy="571710"/>
            </a:xfrm>
            <a:prstGeom prst="rect">
              <a:avLst/>
            </a:prstGeom>
          </p:spPr>
        </p:pic>
      </p:grpSp>
      <p:grpSp>
        <p:nvGrpSpPr>
          <p:cNvPr id="144" name="Group 143">
            <a:extLst>
              <a:ext uri="{FF2B5EF4-FFF2-40B4-BE49-F238E27FC236}">
                <a16:creationId xmlns:a16="http://schemas.microsoft.com/office/drawing/2014/main" id="{68648A1A-6446-1DB7-BD53-9EA9308D4789}"/>
              </a:ext>
            </a:extLst>
          </p:cNvPr>
          <p:cNvGrpSpPr/>
          <p:nvPr/>
        </p:nvGrpSpPr>
        <p:grpSpPr>
          <a:xfrm>
            <a:off x="3937525" y="2957351"/>
            <a:ext cx="927403" cy="1029646"/>
            <a:chOff x="3868268" y="3262145"/>
            <a:chExt cx="927403" cy="1029646"/>
          </a:xfrm>
        </p:grpSpPr>
        <p:sp>
          <p:nvSpPr>
            <p:cNvPr id="47" name="Oval 46">
              <a:extLst>
                <a:ext uri="{FF2B5EF4-FFF2-40B4-BE49-F238E27FC236}">
                  <a16:creationId xmlns:a16="http://schemas.microsoft.com/office/drawing/2014/main" id="{39273139-B08A-268A-83CC-D7D467A4B18F}"/>
                </a:ext>
              </a:extLst>
            </p:cNvPr>
            <p:cNvSpPr/>
            <p:nvPr/>
          </p:nvSpPr>
          <p:spPr>
            <a:xfrm>
              <a:off x="3914980" y="3262145"/>
              <a:ext cx="830635" cy="8306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25" name="TextBox 24">
              <a:extLst>
                <a:ext uri="{FF2B5EF4-FFF2-40B4-BE49-F238E27FC236}">
                  <a16:creationId xmlns:a16="http://schemas.microsoft.com/office/drawing/2014/main" id="{2B62D5DC-30D1-6E03-F45E-6C32FF1B5E9A}"/>
                </a:ext>
              </a:extLst>
            </p:cNvPr>
            <p:cNvSpPr txBox="1"/>
            <p:nvPr/>
          </p:nvSpPr>
          <p:spPr>
            <a:xfrm>
              <a:off x="3868268" y="3999286"/>
              <a:ext cx="927403" cy="292505"/>
            </a:xfrm>
            <a:prstGeom prst="rect">
              <a:avLst/>
            </a:prstGeom>
            <a:noFill/>
          </p:spPr>
          <p:txBody>
            <a:bodyPr wrap="square" lIns="0" tIns="0" rIns="0" bIns="0" rtlCol="0">
              <a:noAutofit/>
            </a:bodyPr>
            <a:lstStyle/>
            <a:p>
              <a:pPr algn="ctr">
                <a:spcAft>
                  <a:spcPts val="600"/>
                </a:spcAft>
              </a:pPr>
              <a:r>
                <a:rPr lang="en-US" sz="1200"/>
                <a:t>CAPD</a:t>
              </a:r>
            </a:p>
          </p:txBody>
        </p:sp>
        <p:pic>
          <p:nvPicPr>
            <p:cNvPr id="35" name="Picture 34" descr="A green and black circle with a check mark in the center&#10;&#10;Description automatically generated">
              <a:extLst>
                <a:ext uri="{FF2B5EF4-FFF2-40B4-BE49-F238E27FC236}">
                  <a16:creationId xmlns:a16="http://schemas.microsoft.com/office/drawing/2014/main" id="{7E0F1222-2627-23C6-AFD4-79D2CE687A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44035" y="3339453"/>
              <a:ext cx="575870" cy="575870"/>
            </a:xfrm>
            <a:prstGeom prst="rect">
              <a:avLst/>
            </a:prstGeom>
          </p:spPr>
        </p:pic>
      </p:grpSp>
      <p:cxnSp>
        <p:nvCxnSpPr>
          <p:cNvPr id="6" name="Straight Connector 5">
            <a:extLst>
              <a:ext uri="{FF2B5EF4-FFF2-40B4-BE49-F238E27FC236}">
                <a16:creationId xmlns:a16="http://schemas.microsoft.com/office/drawing/2014/main" id="{3D37E140-C123-43A8-0EEE-8DB19ABD8C0C}"/>
              </a:ext>
            </a:extLst>
          </p:cNvPr>
          <p:cNvCxnSpPr/>
          <p:nvPr/>
        </p:nvCxnSpPr>
        <p:spPr>
          <a:xfrm>
            <a:off x="1464751" y="1548571"/>
            <a:ext cx="9540240" cy="0"/>
          </a:xfrm>
          <a:prstGeom prst="line">
            <a:avLst/>
          </a:prstGeom>
          <a:ln w="25400">
            <a:gradFill>
              <a:gsLst>
                <a:gs pos="0">
                  <a:schemeClr val="accent1"/>
                </a:gs>
                <a:gs pos="99000">
                  <a:schemeClr val="tx1">
                    <a:lumMod val="25000"/>
                    <a:lumOff val="7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F112B70F-69F7-690F-0EBC-33F83F197A6E}"/>
              </a:ext>
            </a:extLst>
          </p:cNvPr>
          <p:cNvSpPr/>
          <p:nvPr/>
        </p:nvSpPr>
        <p:spPr>
          <a:xfrm>
            <a:off x="10886973" y="1464310"/>
            <a:ext cx="173428" cy="173428"/>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33" name="Oval 32">
            <a:extLst>
              <a:ext uri="{FF2B5EF4-FFF2-40B4-BE49-F238E27FC236}">
                <a16:creationId xmlns:a16="http://schemas.microsoft.com/office/drawing/2014/main" id="{D62FBE40-54C6-D82D-FDC1-01F321E812E3}"/>
              </a:ext>
            </a:extLst>
          </p:cNvPr>
          <p:cNvSpPr/>
          <p:nvPr/>
        </p:nvSpPr>
        <p:spPr>
          <a:xfrm>
            <a:off x="1397285" y="1464310"/>
            <a:ext cx="173428" cy="173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53" name="TextBox 52">
            <a:extLst>
              <a:ext uri="{FF2B5EF4-FFF2-40B4-BE49-F238E27FC236}">
                <a16:creationId xmlns:a16="http://schemas.microsoft.com/office/drawing/2014/main" id="{7890E9D7-177E-ED73-8D12-BBE01668AAFC}"/>
              </a:ext>
            </a:extLst>
          </p:cNvPr>
          <p:cNvSpPr txBox="1"/>
          <p:nvPr/>
        </p:nvSpPr>
        <p:spPr>
          <a:xfrm>
            <a:off x="5441795" y="-858644"/>
            <a:ext cx="0" cy="0"/>
          </a:xfrm>
          <a:prstGeom prst="rect">
            <a:avLst/>
          </a:prstGeom>
          <a:noFill/>
        </p:spPr>
        <p:txBody>
          <a:bodyPr wrap="none" lIns="0" tIns="0" rIns="0" bIns="0" rtlCol="0">
            <a:noAutofit/>
          </a:bodyPr>
          <a:lstStyle/>
          <a:p>
            <a:pPr algn="l">
              <a:spcAft>
                <a:spcPts val="600"/>
              </a:spcAft>
            </a:pPr>
            <a:endParaRPr lang="en-US"/>
          </a:p>
        </p:txBody>
      </p:sp>
      <p:cxnSp>
        <p:nvCxnSpPr>
          <p:cNvPr id="96" name="Straight Connector 95">
            <a:extLst>
              <a:ext uri="{FF2B5EF4-FFF2-40B4-BE49-F238E27FC236}">
                <a16:creationId xmlns:a16="http://schemas.microsoft.com/office/drawing/2014/main" id="{0DA06655-56A0-CA94-E287-CB80489D5848}"/>
              </a:ext>
            </a:extLst>
          </p:cNvPr>
          <p:cNvCxnSpPr/>
          <p:nvPr/>
        </p:nvCxnSpPr>
        <p:spPr>
          <a:xfrm>
            <a:off x="727697" y="1962295"/>
            <a:ext cx="0" cy="3606800"/>
          </a:xfrm>
          <a:prstGeom prst="line">
            <a:avLst/>
          </a:prstGeom>
          <a:ln w="25400">
            <a:solidFill>
              <a:schemeClr val="bg1">
                <a:lumMod val="75000"/>
              </a:schemeClr>
            </a:solidFill>
            <a:headEnd type="triangle" w="lg" len="lg"/>
            <a:tailEnd w="lg" len="lg"/>
          </a:ln>
        </p:spPr>
        <p:style>
          <a:lnRef idx="1">
            <a:schemeClr val="accent1"/>
          </a:lnRef>
          <a:fillRef idx="0">
            <a:schemeClr val="accent1"/>
          </a:fillRef>
          <a:effectRef idx="0">
            <a:schemeClr val="accent1"/>
          </a:effectRef>
          <a:fontRef idx="minor">
            <a:schemeClr val="tx1"/>
          </a:fontRef>
        </p:style>
      </p:cxnSp>
      <p:sp>
        <p:nvSpPr>
          <p:cNvPr id="153" name="TextBox 152">
            <a:extLst>
              <a:ext uri="{FF2B5EF4-FFF2-40B4-BE49-F238E27FC236}">
                <a16:creationId xmlns:a16="http://schemas.microsoft.com/office/drawing/2014/main" id="{DD0E35CF-5D77-D42E-9E03-4E7E4D121713}"/>
              </a:ext>
            </a:extLst>
          </p:cNvPr>
          <p:cNvSpPr txBox="1"/>
          <p:nvPr/>
        </p:nvSpPr>
        <p:spPr>
          <a:xfrm rot="16200000">
            <a:off x="-626482" y="3314386"/>
            <a:ext cx="230973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lumMod val="75000"/>
                  </a:schemeClr>
                </a:solidFill>
                <a:effectLst/>
                <a:uLnTx/>
                <a:uFillTx/>
                <a:latin typeface="Arial" panose="020B0604020202020204"/>
                <a:ea typeface="+mn-ea"/>
                <a:cs typeface="+mn-cs"/>
              </a:rPr>
              <a:t>Value</a:t>
            </a:r>
          </a:p>
        </p:txBody>
      </p:sp>
      <p:grpSp>
        <p:nvGrpSpPr>
          <p:cNvPr id="71" name="Group 70">
            <a:extLst>
              <a:ext uri="{FF2B5EF4-FFF2-40B4-BE49-F238E27FC236}">
                <a16:creationId xmlns:a16="http://schemas.microsoft.com/office/drawing/2014/main" id="{78D8AD48-D4FC-8DA6-8B9A-733E2905A390}"/>
              </a:ext>
            </a:extLst>
          </p:cNvPr>
          <p:cNvGrpSpPr/>
          <p:nvPr/>
        </p:nvGrpSpPr>
        <p:grpSpPr>
          <a:xfrm>
            <a:off x="951760" y="5232471"/>
            <a:ext cx="5847175" cy="553998"/>
            <a:chOff x="951760" y="5232471"/>
            <a:chExt cx="5847175" cy="553998"/>
          </a:xfrm>
        </p:grpSpPr>
        <p:sp>
          <p:nvSpPr>
            <p:cNvPr id="8" name="TextBox 7">
              <a:extLst>
                <a:ext uri="{FF2B5EF4-FFF2-40B4-BE49-F238E27FC236}">
                  <a16:creationId xmlns:a16="http://schemas.microsoft.com/office/drawing/2014/main" id="{7345E9B5-946D-3559-DFC2-AA0A4B6C79BB}"/>
                </a:ext>
              </a:extLst>
            </p:cNvPr>
            <p:cNvSpPr txBox="1"/>
            <p:nvPr/>
          </p:nvSpPr>
          <p:spPr>
            <a:xfrm>
              <a:off x="951760" y="5232471"/>
              <a:ext cx="230973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3"/>
                  </a:solidFill>
                  <a:effectLst/>
                  <a:uLnTx/>
                  <a:uFillTx/>
                  <a:latin typeface="Arial" panose="020B0604020202020204"/>
                  <a:ea typeface="+mn-ea"/>
                  <a:cs typeface="+mn-cs"/>
                </a:rPr>
                <a:t>Physician Documentation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88F17DA4-062F-49DA-3BD4-50FADDF9A284}"/>
                </a:ext>
              </a:extLst>
            </p:cNvPr>
            <p:cNvSpPr txBox="1"/>
            <p:nvPr/>
          </p:nvSpPr>
          <p:spPr>
            <a:xfrm>
              <a:off x="3932276" y="5232471"/>
              <a:ext cx="286665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3"/>
                  </a:solidFill>
                  <a:effectLst/>
                  <a:uLnTx/>
                  <a:uFillTx/>
                  <a:latin typeface="Arial" panose="020B0604020202020204"/>
                  <a:ea typeface="+mn-ea"/>
                  <a:cs typeface="+mn-cs"/>
                </a:rPr>
                <a:t>Clinical Documentation Integrity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p:txBody>
        </p:sp>
        <p:cxnSp>
          <p:nvCxnSpPr>
            <p:cNvPr id="114" name="Straight Connector 113">
              <a:extLst>
                <a:ext uri="{FF2B5EF4-FFF2-40B4-BE49-F238E27FC236}">
                  <a16:creationId xmlns:a16="http://schemas.microsoft.com/office/drawing/2014/main" id="{33536F24-7FE2-44BF-5913-3F7AA2F30E08}"/>
                </a:ext>
              </a:extLst>
            </p:cNvPr>
            <p:cNvCxnSpPr>
              <a:cxnSpLocks/>
            </p:cNvCxnSpPr>
            <p:nvPr/>
          </p:nvCxnSpPr>
          <p:spPr>
            <a:xfrm flipH="1">
              <a:off x="3217292" y="5534871"/>
              <a:ext cx="818388" cy="0"/>
            </a:xfrm>
            <a:prstGeom prst="line">
              <a:avLst/>
            </a:prstGeom>
            <a:ln w="25400">
              <a:gradFill>
                <a:gsLst>
                  <a:gs pos="100000">
                    <a:schemeClr val="accent1"/>
                  </a:gs>
                  <a:gs pos="0">
                    <a:schemeClr val="tx1">
                      <a:lumMod val="25000"/>
                      <a:lumOff val="75000"/>
                    </a:schemeClr>
                  </a:gs>
                </a:gsLst>
                <a:lin ang="0" scaled="0"/>
              </a:gradFill>
              <a:headEnd type="triangle" w="lg" len="lg"/>
              <a:tailEnd w="lg" len="med"/>
            </a:ln>
          </p:spPr>
          <p:style>
            <a:lnRef idx="1">
              <a:schemeClr val="accent1"/>
            </a:lnRef>
            <a:fillRef idx="0">
              <a:schemeClr val="accent1"/>
            </a:fillRef>
            <a:effectRef idx="0">
              <a:schemeClr val="accent1"/>
            </a:effectRef>
            <a:fontRef idx="minor">
              <a:schemeClr val="tx1"/>
            </a:fontRef>
          </p:style>
        </p:cxnSp>
      </p:grpSp>
      <p:grpSp>
        <p:nvGrpSpPr>
          <p:cNvPr id="72" name="Group 71">
            <a:extLst>
              <a:ext uri="{FF2B5EF4-FFF2-40B4-BE49-F238E27FC236}">
                <a16:creationId xmlns:a16="http://schemas.microsoft.com/office/drawing/2014/main" id="{0BD44505-3ACA-87C0-E37B-1642BAABF3F9}"/>
              </a:ext>
            </a:extLst>
          </p:cNvPr>
          <p:cNvGrpSpPr/>
          <p:nvPr/>
        </p:nvGrpSpPr>
        <p:grpSpPr>
          <a:xfrm>
            <a:off x="6696012" y="5232471"/>
            <a:ext cx="4805423" cy="553998"/>
            <a:chOff x="6696012" y="5232471"/>
            <a:chExt cx="4805423" cy="553998"/>
          </a:xfrm>
        </p:grpSpPr>
        <p:sp>
          <p:nvSpPr>
            <p:cNvPr id="15" name="TextBox 14">
              <a:extLst>
                <a:ext uri="{FF2B5EF4-FFF2-40B4-BE49-F238E27FC236}">
                  <a16:creationId xmlns:a16="http://schemas.microsoft.com/office/drawing/2014/main" id="{D5041AB9-BB71-21DC-7E8E-A52A515AD518}"/>
                </a:ext>
              </a:extLst>
            </p:cNvPr>
            <p:cNvSpPr txBox="1"/>
            <p:nvPr/>
          </p:nvSpPr>
          <p:spPr>
            <a:xfrm>
              <a:off x="6953583" y="5232471"/>
              <a:ext cx="1624143"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3"/>
                  </a:solidFill>
                  <a:effectLst/>
                  <a:uLnTx/>
                  <a:uFillTx/>
                  <a:latin typeface="Arial" panose="020B0604020202020204"/>
                  <a:ea typeface="+mn-ea"/>
                  <a:cs typeface="+mn-cs"/>
                </a:rPr>
                <a:t>Medical</a:t>
              </a:r>
              <a:r>
                <a:rPr lang="en-US" sz="1200" b="1" kern="0">
                  <a:solidFill>
                    <a:schemeClr val="accent3"/>
                  </a:solidFill>
                  <a:latin typeface="Arial" panose="020B0604020202020204"/>
                </a:rPr>
                <a:t> C</a:t>
              </a:r>
              <a:r>
                <a:rPr kumimoji="0" lang="en-US" sz="1200" b="1" i="0" u="none" strike="noStrike" kern="0" cap="none" spc="0" normalizeH="0" baseline="0" noProof="0" err="1">
                  <a:ln>
                    <a:noFill/>
                  </a:ln>
                  <a:solidFill>
                    <a:schemeClr val="accent3"/>
                  </a:solidFill>
                  <a:effectLst/>
                  <a:uLnTx/>
                  <a:uFillTx/>
                  <a:latin typeface="Arial" panose="020B0604020202020204"/>
                  <a:ea typeface="+mn-ea"/>
                  <a:cs typeface="+mn-cs"/>
                </a:rPr>
                <a:t>oding</a:t>
              </a: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p:txBody>
        </p:sp>
        <p:sp>
          <p:nvSpPr>
            <p:cNvPr id="18" name="TextBox 17">
              <a:extLst>
                <a:ext uri="{FF2B5EF4-FFF2-40B4-BE49-F238E27FC236}">
                  <a16:creationId xmlns:a16="http://schemas.microsoft.com/office/drawing/2014/main" id="{4D0EA2C2-43BC-53C1-5A19-35B5E0F38673}"/>
                </a:ext>
              </a:extLst>
            </p:cNvPr>
            <p:cNvSpPr txBox="1"/>
            <p:nvPr/>
          </p:nvSpPr>
          <p:spPr>
            <a:xfrm>
              <a:off x="9584770" y="5232471"/>
              <a:ext cx="1916665"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kern="0" dirty="0">
                  <a:solidFill>
                    <a:schemeClr val="accent3"/>
                  </a:solidFill>
                  <a:latin typeface="Arial" panose="020B0604020202020204"/>
                </a:rPr>
                <a:t>Income</a:t>
              </a:r>
              <a:r>
                <a:rPr kumimoji="0" lang="en-US" sz="1200" b="1" i="0" u="none" strike="noStrike" kern="0" cap="none" spc="0" normalizeH="0" baseline="0" noProof="0" dirty="0">
                  <a:ln>
                    <a:noFill/>
                  </a:ln>
                  <a:solidFill>
                    <a:schemeClr val="accent3"/>
                  </a:solidFill>
                  <a:effectLst/>
                  <a:uLnTx/>
                  <a:uFillTx/>
                  <a:latin typeface="Arial" panose="020B0604020202020204"/>
                  <a:ea typeface="+mn-ea"/>
                  <a:cs typeface="+mn-cs"/>
                </a:rPr>
                <a:t> Integrity</a:t>
              </a:r>
              <a:endParaRPr lang="en-US" sz="1200" b="1" i="0" u="none" strike="noStrike" kern="0" cap="none" spc="0" normalizeH="0" baseline="0" noProof="0" dirty="0">
                <a:ln>
                  <a:noFill/>
                </a:ln>
                <a:solidFill>
                  <a:schemeClr val="accent3"/>
                </a:solidFill>
                <a:effectLst/>
                <a:uLnTx/>
                <a:uFillTx/>
                <a:latin typeface="Arial" panose="020B0604020202020204"/>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schemeClr val="accent3"/>
                </a:solidFill>
                <a:effectLst/>
                <a:uLnTx/>
                <a:uFillTx/>
                <a:latin typeface="Arial" panose="020B0604020202020204"/>
                <a:ea typeface="+mn-ea"/>
                <a:cs typeface="+mn-cs"/>
              </a:endParaRPr>
            </a:p>
          </p:txBody>
        </p:sp>
        <p:cxnSp>
          <p:nvCxnSpPr>
            <p:cNvPr id="130" name="Straight Connector 129">
              <a:extLst>
                <a:ext uri="{FF2B5EF4-FFF2-40B4-BE49-F238E27FC236}">
                  <a16:creationId xmlns:a16="http://schemas.microsoft.com/office/drawing/2014/main" id="{C982CA50-1DF7-5426-BCC4-9523A46EA00B}"/>
                </a:ext>
              </a:extLst>
            </p:cNvPr>
            <p:cNvCxnSpPr>
              <a:cxnSpLocks/>
            </p:cNvCxnSpPr>
            <p:nvPr/>
          </p:nvCxnSpPr>
          <p:spPr>
            <a:xfrm flipH="1" flipV="1">
              <a:off x="8685494" y="5534871"/>
              <a:ext cx="1040728" cy="9586"/>
            </a:xfrm>
            <a:prstGeom prst="line">
              <a:avLst/>
            </a:prstGeom>
            <a:ln w="25400">
              <a:gradFill>
                <a:gsLst>
                  <a:gs pos="100000">
                    <a:schemeClr val="accent1"/>
                  </a:gs>
                  <a:gs pos="0">
                    <a:schemeClr val="tx1">
                      <a:lumMod val="25000"/>
                      <a:lumOff val="75000"/>
                    </a:schemeClr>
                  </a:gs>
                </a:gsLst>
                <a:lin ang="0" scaled="0"/>
              </a:gradFill>
              <a:headEnd type="triangle" w="lg" len="lg"/>
              <a:tailEnd w="lg" len="me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B6EB3325-EF50-FDF6-F57E-4BD36F8F10EF}"/>
                </a:ext>
              </a:extLst>
            </p:cNvPr>
            <p:cNvCxnSpPr>
              <a:cxnSpLocks/>
            </p:cNvCxnSpPr>
            <p:nvPr/>
          </p:nvCxnSpPr>
          <p:spPr>
            <a:xfrm flipH="1">
              <a:off x="6696012" y="5534871"/>
              <a:ext cx="366938" cy="0"/>
            </a:xfrm>
            <a:prstGeom prst="line">
              <a:avLst/>
            </a:prstGeom>
            <a:ln w="25400">
              <a:gradFill>
                <a:gsLst>
                  <a:gs pos="100000">
                    <a:schemeClr val="accent1"/>
                  </a:gs>
                  <a:gs pos="0">
                    <a:schemeClr val="tx1">
                      <a:lumMod val="25000"/>
                      <a:lumOff val="75000"/>
                    </a:schemeClr>
                  </a:gs>
                </a:gsLst>
                <a:lin ang="0" scaled="0"/>
              </a:gradFill>
              <a:headEnd type="triangle" w="lg" len="lg"/>
              <a:tailEnd w="lg" len="med"/>
            </a:ln>
          </p:spPr>
          <p:style>
            <a:lnRef idx="1">
              <a:schemeClr val="accent1"/>
            </a:lnRef>
            <a:fillRef idx="0">
              <a:schemeClr val="accent1"/>
            </a:fillRef>
            <a:effectRef idx="0">
              <a:schemeClr val="accent1"/>
            </a:effectRef>
            <a:fontRef idx="minor">
              <a:schemeClr val="tx1"/>
            </a:fontRef>
          </p:style>
        </p:cxnSp>
      </p:grpSp>
      <p:cxnSp>
        <p:nvCxnSpPr>
          <p:cNvPr id="85" name="Curved Connector 84">
            <a:extLst>
              <a:ext uri="{FF2B5EF4-FFF2-40B4-BE49-F238E27FC236}">
                <a16:creationId xmlns:a16="http://schemas.microsoft.com/office/drawing/2014/main" id="{09CB2219-48A3-7163-2418-5D2D413889C7}"/>
              </a:ext>
            </a:extLst>
          </p:cNvPr>
          <p:cNvCxnSpPr>
            <a:cxnSpLocks/>
            <a:stCxn id="18" idx="0"/>
            <a:endCxn id="14" idx="0"/>
          </p:cNvCxnSpPr>
          <p:nvPr/>
        </p:nvCxnSpPr>
        <p:spPr>
          <a:xfrm rot="16200000" flipV="1">
            <a:off x="7954355" y="2653247"/>
            <a:ext cx="12700" cy="5177497"/>
          </a:xfrm>
          <a:prstGeom prst="curvedConnector3">
            <a:avLst>
              <a:gd name="adj1" fmla="val 2664000"/>
            </a:avLst>
          </a:prstGeom>
          <a:ln w="25400">
            <a:gradFill>
              <a:gsLst>
                <a:gs pos="100000">
                  <a:schemeClr val="accent1"/>
                </a:gs>
                <a:gs pos="0">
                  <a:schemeClr val="accent3">
                    <a:lumMod val="40000"/>
                    <a:lumOff val="60000"/>
                  </a:schemeClr>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4" name="Curved Connector 103">
            <a:extLst>
              <a:ext uri="{FF2B5EF4-FFF2-40B4-BE49-F238E27FC236}">
                <a16:creationId xmlns:a16="http://schemas.microsoft.com/office/drawing/2014/main" id="{C4218EF7-3394-D023-CE3A-42A90C8FA896}"/>
              </a:ext>
            </a:extLst>
          </p:cNvPr>
          <p:cNvCxnSpPr>
            <a:cxnSpLocks/>
            <a:stCxn id="18" idx="0"/>
            <a:endCxn id="15" idx="0"/>
          </p:cNvCxnSpPr>
          <p:nvPr/>
        </p:nvCxnSpPr>
        <p:spPr>
          <a:xfrm rot="16200000" flipV="1">
            <a:off x="9154379" y="3853272"/>
            <a:ext cx="12700" cy="2777448"/>
          </a:xfrm>
          <a:prstGeom prst="curvedConnector3">
            <a:avLst>
              <a:gd name="adj1" fmla="val 1800000"/>
            </a:avLst>
          </a:prstGeom>
          <a:ln w="25400">
            <a:gradFill>
              <a:gsLst>
                <a:gs pos="0">
                  <a:schemeClr val="accent3">
                    <a:lumMod val="40000"/>
                    <a:lumOff val="60000"/>
                  </a:schemeClr>
                </a:gs>
                <a:gs pos="100000">
                  <a:schemeClr val="accent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1" name="Curved Connector 10">
            <a:extLst>
              <a:ext uri="{FF2B5EF4-FFF2-40B4-BE49-F238E27FC236}">
                <a16:creationId xmlns:a16="http://schemas.microsoft.com/office/drawing/2014/main" id="{5CFA6B0D-0FBE-654B-B529-1CFBD77230ED}"/>
              </a:ext>
            </a:extLst>
          </p:cNvPr>
          <p:cNvCxnSpPr>
            <a:cxnSpLocks/>
          </p:cNvCxnSpPr>
          <p:nvPr/>
        </p:nvCxnSpPr>
        <p:spPr>
          <a:xfrm rot="16200000" flipV="1">
            <a:off x="6343155" y="1061467"/>
            <a:ext cx="12700" cy="8436473"/>
          </a:xfrm>
          <a:prstGeom prst="curvedConnector3">
            <a:avLst>
              <a:gd name="adj1" fmla="val 4917512"/>
            </a:avLst>
          </a:prstGeom>
          <a:ln w="25400">
            <a:gradFill>
              <a:gsLst>
                <a:gs pos="100000">
                  <a:schemeClr val="accent1"/>
                </a:gs>
                <a:gs pos="0">
                  <a:schemeClr val="accent3">
                    <a:lumMod val="40000"/>
                    <a:lumOff val="60000"/>
                  </a:schemeClr>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4" name="Curved Connector 6">
            <a:extLst>
              <a:ext uri="{FF2B5EF4-FFF2-40B4-BE49-F238E27FC236}">
                <a16:creationId xmlns:a16="http://schemas.microsoft.com/office/drawing/2014/main" id="{85E9C288-0856-4AC9-5AFB-7526A3979863}"/>
              </a:ext>
            </a:extLst>
          </p:cNvPr>
          <p:cNvCxnSpPr>
            <a:cxnSpLocks/>
          </p:cNvCxnSpPr>
          <p:nvPr/>
        </p:nvCxnSpPr>
        <p:spPr>
          <a:xfrm rot="16200000" flipV="1">
            <a:off x="3620136" y="3775960"/>
            <a:ext cx="12700" cy="3258976"/>
          </a:xfrm>
          <a:prstGeom prst="curvedConnector3">
            <a:avLst>
              <a:gd name="adj1" fmla="val 2553488"/>
            </a:avLst>
          </a:prstGeom>
          <a:ln w="25400">
            <a:gradFill>
              <a:gsLst>
                <a:gs pos="0">
                  <a:schemeClr val="accent3">
                    <a:lumMod val="40000"/>
                    <a:lumOff val="60000"/>
                  </a:schemeClr>
                </a:gs>
                <a:gs pos="100000">
                  <a:schemeClr val="accent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0" name="Curved Connector 153">
            <a:extLst>
              <a:ext uri="{FF2B5EF4-FFF2-40B4-BE49-F238E27FC236}">
                <a16:creationId xmlns:a16="http://schemas.microsoft.com/office/drawing/2014/main" id="{9B782C98-B907-0910-6AC2-A2856349BABF}"/>
              </a:ext>
            </a:extLst>
          </p:cNvPr>
          <p:cNvCxnSpPr>
            <a:cxnSpLocks/>
          </p:cNvCxnSpPr>
          <p:nvPr/>
        </p:nvCxnSpPr>
        <p:spPr>
          <a:xfrm rot="16200000" flipH="1">
            <a:off x="3620136" y="4061693"/>
            <a:ext cx="12700" cy="3258976"/>
          </a:xfrm>
          <a:prstGeom prst="curvedConnector3">
            <a:avLst>
              <a:gd name="adj1" fmla="val 1800000"/>
            </a:avLst>
          </a:prstGeom>
          <a:ln w="25400">
            <a:gradFill>
              <a:gsLst>
                <a:gs pos="100000">
                  <a:schemeClr val="tx2"/>
                </a:gs>
                <a:gs pos="0">
                  <a:schemeClr val="accent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512F77D-DC72-5F6C-1EF2-8E158A58422B}"/>
              </a:ext>
            </a:extLst>
          </p:cNvPr>
          <p:cNvSpPr>
            <a:spLocks noGrp="1"/>
          </p:cNvSpPr>
          <p:nvPr>
            <p:ph type="sldNum" sz="quarter" idx="12"/>
          </p:nvPr>
        </p:nvSpPr>
        <p:spPr/>
        <p:txBody>
          <a:bodyPr/>
          <a:lstStyle/>
          <a:p>
            <a:fld id="{97EC095B-0AB9-C644-869C-164FC9505E1F}" type="slidenum">
              <a:rPr lang="en-US" smtClean="0"/>
              <a:t>16</a:t>
            </a:fld>
            <a:endParaRPr lang="en-US"/>
          </a:p>
        </p:txBody>
      </p:sp>
    </p:spTree>
    <p:extLst>
      <p:ext uri="{BB962C8B-B14F-4D97-AF65-F5344CB8AC3E}">
        <p14:creationId xmlns:p14="http://schemas.microsoft.com/office/powerpoint/2010/main" val="2762891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500"/>
                                        <p:tgtEl>
                                          <p:spTgt spid="143"/>
                                        </p:tgtEl>
                                      </p:cBhvr>
                                    </p:animEffect>
                                  </p:childTnLst>
                                </p:cTn>
                              </p:par>
                              <p:par>
                                <p:cTn id="8" presetID="10" presetClass="entr" presetSubtype="0" fill="hold" nodeType="withEffect">
                                  <p:stCondLst>
                                    <p:cond delay="0"/>
                                  </p:stCondLst>
                                  <p:childTnLst>
                                    <p:set>
                                      <p:cBhvr>
                                        <p:cTn id="9" dur="1" fill="hold">
                                          <p:stCondLst>
                                            <p:cond delay="0"/>
                                          </p:stCondLst>
                                        </p:cTn>
                                        <p:tgtEl>
                                          <p:spTgt spid="142"/>
                                        </p:tgtEl>
                                        <p:attrNameLst>
                                          <p:attrName>style.visibility</p:attrName>
                                        </p:attrNameLst>
                                      </p:cBhvr>
                                      <p:to>
                                        <p:strVal val="visible"/>
                                      </p:to>
                                    </p:set>
                                    <p:animEffect transition="in" filter="fade">
                                      <p:cBhvr>
                                        <p:cTn id="10" dur="500"/>
                                        <p:tgtEl>
                                          <p:spTgt spid="142"/>
                                        </p:tgtEl>
                                      </p:cBhvr>
                                    </p:animEffect>
                                  </p:childTnLst>
                                </p:cTn>
                              </p:par>
                              <p:par>
                                <p:cTn id="11" presetID="10" presetClass="entr" presetSubtype="0" fill="hold" nodeType="withEffect">
                                  <p:stCondLst>
                                    <p:cond delay="0"/>
                                  </p:stCondLst>
                                  <p:childTnLst>
                                    <p:set>
                                      <p:cBhvr>
                                        <p:cTn id="12" dur="1" fill="hold">
                                          <p:stCondLst>
                                            <p:cond delay="0"/>
                                          </p:stCondLst>
                                        </p:cTn>
                                        <p:tgtEl>
                                          <p:spTgt spid="144"/>
                                        </p:tgtEl>
                                        <p:attrNameLst>
                                          <p:attrName>style.visibility</p:attrName>
                                        </p:attrNameLst>
                                      </p:cBhvr>
                                      <p:to>
                                        <p:strVal val="visible"/>
                                      </p:to>
                                    </p:set>
                                    <p:animEffect transition="in" filter="fade">
                                      <p:cBhvr>
                                        <p:cTn id="13" dur="500"/>
                                        <p:tgtEl>
                                          <p:spTgt spid="144"/>
                                        </p:tgtEl>
                                      </p:cBhvr>
                                    </p:animEffect>
                                  </p:childTnLst>
                                </p:cTn>
                              </p:par>
                              <p:par>
                                <p:cTn id="14" presetID="10" presetClass="entr" presetSubtype="0" fill="hold" nodeType="withEffect">
                                  <p:stCondLst>
                                    <p:cond delay="0"/>
                                  </p:stCondLst>
                                  <p:childTnLst>
                                    <p:set>
                                      <p:cBhvr>
                                        <p:cTn id="15" dur="1" fill="hold">
                                          <p:stCondLst>
                                            <p:cond delay="0"/>
                                          </p:stCondLst>
                                        </p:cTn>
                                        <p:tgtEl>
                                          <p:spTgt spid="145"/>
                                        </p:tgtEl>
                                        <p:attrNameLst>
                                          <p:attrName>style.visibility</p:attrName>
                                        </p:attrNameLst>
                                      </p:cBhvr>
                                      <p:to>
                                        <p:strVal val="visible"/>
                                      </p:to>
                                    </p:set>
                                    <p:animEffect transition="in" filter="fade">
                                      <p:cBhvr>
                                        <p:cTn id="16" dur="500"/>
                                        <p:tgtEl>
                                          <p:spTgt spid="145"/>
                                        </p:tgtEl>
                                      </p:cBhvr>
                                    </p:animEffect>
                                  </p:childTnLst>
                                </p:cTn>
                              </p:par>
                              <p:par>
                                <p:cTn id="17" presetID="10" presetClass="entr" presetSubtype="0" fill="hold" nodeType="with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fade">
                                      <p:cBhvr>
                                        <p:cTn id="19" dur="500"/>
                                        <p:tgtEl>
                                          <p:spTgt spid="146"/>
                                        </p:tgtEl>
                                      </p:cBhvr>
                                    </p:animEffect>
                                  </p:childTnLst>
                                </p:cTn>
                              </p:par>
                              <p:par>
                                <p:cTn id="20" presetID="10" presetClass="entr" presetSubtype="0" fill="hold" nodeType="with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fade">
                                      <p:cBhvr>
                                        <p:cTn id="22" dur="500"/>
                                        <p:tgtEl>
                                          <p:spTgt spid="147"/>
                                        </p:tgtEl>
                                      </p:cBhvr>
                                    </p:animEffect>
                                  </p:childTnLst>
                                </p:cTn>
                              </p:par>
                              <p:par>
                                <p:cTn id="23" presetID="10" presetClass="entr" presetSubtype="0" fill="hold" nodeType="withEffect">
                                  <p:stCondLst>
                                    <p:cond delay="0"/>
                                  </p:stCondLst>
                                  <p:childTnLst>
                                    <p:set>
                                      <p:cBhvr>
                                        <p:cTn id="24" dur="1" fill="hold">
                                          <p:stCondLst>
                                            <p:cond delay="0"/>
                                          </p:stCondLst>
                                        </p:cTn>
                                        <p:tgtEl>
                                          <p:spTgt spid="148"/>
                                        </p:tgtEl>
                                        <p:attrNameLst>
                                          <p:attrName>style.visibility</p:attrName>
                                        </p:attrNameLst>
                                      </p:cBhvr>
                                      <p:to>
                                        <p:strVal val="visible"/>
                                      </p:to>
                                    </p:set>
                                    <p:animEffect transition="in" filter="fade">
                                      <p:cBhvr>
                                        <p:cTn id="25" dur="500"/>
                                        <p:tgtEl>
                                          <p:spTgt spid="14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1"/>
                                        </p:tgtEl>
                                        <p:attrNameLst>
                                          <p:attrName>style.visibility</p:attrName>
                                        </p:attrNameLst>
                                      </p:cBhvr>
                                      <p:to>
                                        <p:strVal val="visible"/>
                                      </p:to>
                                    </p:set>
                                    <p:animEffect transition="in" filter="wipe(left)">
                                      <p:cBhvr>
                                        <p:cTn id="30" dur="500"/>
                                        <p:tgtEl>
                                          <p:spTgt spid="71"/>
                                        </p:tgtEl>
                                      </p:cBhvr>
                                    </p:animEffect>
                                  </p:childTnLst>
                                </p:cTn>
                              </p:par>
                            </p:childTnLst>
                          </p:cTn>
                        </p:par>
                        <p:par>
                          <p:cTn id="31" fill="hold">
                            <p:stCondLst>
                              <p:cond delay="500"/>
                            </p:stCondLst>
                            <p:childTnLst>
                              <p:par>
                                <p:cTn id="32" presetID="22" presetClass="entr" presetSubtype="2" fill="hold" nodeType="after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right)">
                                      <p:cBhvr>
                                        <p:cTn id="34" dur="500"/>
                                        <p:tgtEl>
                                          <p:spTgt spid="64"/>
                                        </p:tgtEl>
                                      </p:cBhvr>
                                    </p:animEffect>
                                  </p:childTnLst>
                                </p:cTn>
                              </p:par>
                            </p:childTnLst>
                          </p:cTn>
                        </p:par>
                        <p:par>
                          <p:cTn id="35" fill="hold">
                            <p:stCondLst>
                              <p:cond delay="1000"/>
                            </p:stCondLst>
                            <p:childTnLst>
                              <p:par>
                                <p:cTn id="36" presetID="22" presetClass="entr" presetSubtype="8" fill="hold" nodeType="after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ipe(left)">
                                      <p:cBhvr>
                                        <p:cTn id="38" dur="5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animEffect transition="in" filter="wipe(left)">
                                      <p:cBhvr>
                                        <p:cTn id="43" dur="500"/>
                                        <p:tgtEl>
                                          <p:spTgt spid="72"/>
                                        </p:tgtEl>
                                      </p:cBhvr>
                                    </p:animEffect>
                                  </p:childTnLst>
                                </p:cTn>
                              </p:par>
                            </p:childTnLst>
                          </p:cTn>
                        </p:par>
                        <p:par>
                          <p:cTn id="44" fill="hold">
                            <p:stCondLst>
                              <p:cond delay="500"/>
                            </p:stCondLst>
                            <p:childTnLst>
                              <p:par>
                                <p:cTn id="45" presetID="22" presetClass="entr" presetSubtype="2" fill="hold" nodeType="afterEffect">
                                  <p:stCondLst>
                                    <p:cond delay="0"/>
                                  </p:stCondLst>
                                  <p:childTnLst>
                                    <p:set>
                                      <p:cBhvr>
                                        <p:cTn id="46" dur="1" fill="hold">
                                          <p:stCondLst>
                                            <p:cond delay="0"/>
                                          </p:stCondLst>
                                        </p:cTn>
                                        <p:tgtEl>
                                          <p:spTgt spid="104"/>
                                        </p:tgtEl>
                                        <p:attrNameLst>
                                          <p:attrName>style.visibility</p:attrName>
                                        </p:attrNameLst>
                                      </p:cBhvr>
                                      <p:to>
                                        <p:strVal val="visible"/>
                                      </p:to>
                                    </p:set>
                                    <p:animEffect transition="in" filter="wipe(right)">
                                      <p:cBhvr>
                                        <p:cTn id="47" dur="500"/>
                                        <p:tgtEl>
                                          <p:spTgt spid="104"/>
                                        </p:tgtEl>
                                      </p:cBhvr>
                                    </p:animEffect>
                                  </p:childTnLst>
                                </p:cTn>
                              </p:par>
                            </p:childTnLst>
                          </p:cTn>
                        </p:par>
                        <p:par>
                          <p:cTn id="48" fill="hold">
                            <p:stCondLst>
                              <p:cond delay="1000"/>
                            </p:stCondLst>
                            <p:childTnLst>
                              <p:par>
                                <p:cTn id="49" presetID="22" presetClass="entr" presetSubtype="2" fill="hold" nodeType="afterEffect">
                                  <p:stCondLst>
                                    <p:cond delay="0"/>
                                  </p:stCondLst>
                                  <p:childTnLst>
                                    <p:set>
                                      <p:cBhvr>
                                        <p:cTn id="50" dur="1" fill="hold">
                                          <p:stCondLst>
                                            <p:cond delay="0"/>
                                          </p:stCondLst>
                                        </p:cTn>
                                        <p:tgtEl>
                                          <p:spTgt spid="85"/>
                                        </p:tgtEl>
                                        <p:attrNameLst>
                                          <p:attrName>style.visibility</p:attrName>
                                        </p:attrNameLst>
                                      </p:cBhvr>
                                      <p:to>
                                        <p:strVal val="visible"/>
                                      </p:to>
                                    </p:set>
                                    <p:animEffect transition="in" filter="wipe(right)">
                                      <p:cBhvr>
                                        <p:cTn id="51" dur="500"/>
                                        <p:tgtEl>
                                          <p:spTgt spid="85"/>
                                        </p:tgtEl>
                                      </p:cBhvr>
                                    </p:animEffect>
                                  </p:childTnLst>
                                </p:cTn>
                              </p:par>
                            </p:childTnLst>
                          </p:cTn>
                        </p:par>
                        <p:par>
                          <p:cTn id="52" fill="hold">
                            <p:stCondLst>
                              <p:cond delay="1500"/>
                            </p:stCondLst>
                            <p:childTnLst>
                              <p:par>
                                <p:cTn id="53" presetID="22" presetClass="entr" presetSubtype="2" fill="hold" nodeType="after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right)">
                                      <p:cBhvr>
                                        <p:cTn id="5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E4437-B0E9-D67A-8D9F-4845AE87EEA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A5E1D3F-AB37-1FB6-A766-84022228A8EF}"/>
              </a:ext>
            </a:extLst>
          </p:cNvPr>
          <p:cNvPicPr>
            <a:picLocks noChangeAspect="1"/>
          </p:cNvPicPr>
          <p:nvPr/>
        </p:nvPicPr>
        <p:blipFill>
          <a:blip r:embed="rId3"/>
          <a:stretch>
            <a:fillRect/>
          </a:stretch>
        </p:blipFill>
        <p:spPr>
          <a:xfrm>
            <a:off x="-2434854" y="2539195"/>
            <a:ext cx="15304186" cy="1250756"/>
          </a:xfrm>
          <a:prstGeom prst="rect">
            <a:avLst/>
          </a:prstGeom>
        </p:spPr>
      </p:pic>
      <p:pic>
        <p:nvPicPr>
          <p:cNvPr id="13" name="Picture 12">
            <a:extLst>
              <a:ext uri="{FF2B5EF4-FFF2-40B4-BE49-F238E27FC236}">
                <a16:creationId xmlns:a16="http://schemas.microsoft.com/office/drawing/2014/main" id="{23C62FEE-0A36-31F5-AA56-742B9EFB78E3}"/>
              </a:ext>
            </a:extLst>
          </p:cNvPr>
          <p:cNvPicPr>
            <a:picLocks noChangeAspect="1"/>
          </p:cNvPicPr>
          <p:nvPr/>
        </p:nvPicPr>
        <p:blipFill>
          <a:blip r:embed="rId4"/>
          <a:stretch>
            <a:fillRect/>
          </a:stretch>
        </p:blipFill>
        <p:spPr>
          <a:xfrm>
            <a:off x="-2434852" y="2539195"/>
            <a:ext cx="15304186" cy="911091"/>
          </a:xfrm>
          <a:prstGeom prst="rect">
            <a:avLst/>
          </a:prstGeom>
        </p:spPr>
      </p:pic>
      <p:sp>
        <p:nvSpPr>
          <p:cNvPr id="5" name="Rectangle: Rounded Corners 4">
            <a:extLst>
              <a:ext uri="{FF2B5EF4-FFF2-40B4-BE49-F238E27FC236}">
                <a16:creationId xmlns:a16="http://schemas.microsoft.com/office/drawing/2014/main" id="{0E124774-09C1-5A6B-0430-A7CED82E5C91}"/>
              </a:ext>
            </a:extLst>
          </p:cNvPr>
          <p:cNvSpPr/>
          <p:nvPr/>
        </p:nvSpPr>
        <p:spPr>
          <a:xfrm>
            <a:off x="1000731" y="5659007"/>
            <a:ext cx="2260766" cy="515898"/>
          </a:xfrm>
          <a:prstGeom prst="round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lumMod val="50000"/>
                  </a:schemeClr>
                </a:solidFill>
                <a:latin typeface="Arial"/>
                <a:cs typeface="Arial"/>
              </a:rPr>
              <a:t>Create time to care and </a:t>
            </a:r>
            <a:br>
              <a:rPr lang="en-US" sz="1100">
                <a:solidFill>
                  <a:schemeClr val="bg1">
                    <a:lumMod val="50000"/>
                  </a:schemeClr>
                </a:solidFill>
                <a:latin typeface="Arial"/>
                <a:cs typeface="Arial"/>
              </a:rPr>
            </a:br>
            <a:r>
              <a:rPr lang="en-US" sz="1100">
                <a:solidFill>
                  <a:schemeClr val="bg1">
                    <a:lumMod val="50000"/>
                  </a:schemeClr>
                </a:solidFill>
                <a:latin typeface="Arial"/>
                <a:cs typeface="Arial"/>
              </a:rPr>
              <a:t>improve outcomes</a:t>
            </a:r>
          </a:p>
        </p:txBody>
      </p:sp>
      <p:sp>
        <p:nvSpPr>
          <p:cNvPr id="12" name="Rectangle: Rounded Corners 11">
            <a:extLst>
              <a:ext uri="{FF2B5EF4-FFF2-40B4-BE49-F238E27FC236}">
                <a16:creationId xmlns:a16="http://schemas.microsoft.com/office/drawing/2014/main" id="{F0AF80E1-4F98-63BD-EEE5-7A35BA16EF8B}"/>
              </a:ext>
            </a:extLst>
          </p:cNvPr>
          <p:cNvSpPr/>
          <p:nvPr/>
        </p:nvSpPr>
        <p:spPr>
          <a:xfrm>
            <a:off x="4111161" y="5659007"/>
            <a:ext cx="2443453" cy="515898"/>
          </a:xfrm>
          <a:prstGeom prst="round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bg1">
                    <a:lumMod val="50000"/>
                  </a:schemeClr>
                </a:solidFill>
                <a:ea typeface="+mn-lt"/>
                <a:cs typeface="+mn-lt"/>
              </a:rPr>
              <a:t>Receive full reimbursement and eliminate revenue cycle waste </a:t>
            </a:r>
            <a:endParaRPr lang="en-US">
              <a:solidFill>
                <a:schemeClr val="bg1">
                  <a:lumMod val="50000"/>
                </a:schemeClr>
              </a:solidFill>
            </a:endParaRPr>
          </a:p>
        </p:txBody>
      </p:sp>
      <p:sp>
        <p:nvSpPr>
          <p:cNvPr id="36" name="Rectangle: Rounded Corners 35">
            <a:extLst>
              <a:ext uri="{FF2B5EF4-FFF2-40B4-BE49-F238E27FC236}">
                <a16:creationId xmlns:a16="http://schemas.microsoft.com/office/drawing/2014/main" id="{3C45A632-1785-3157-9F57-197C83DA39D3}"/>
              </a:ext>
            </a:extLst>
          </p:cNvPr>
          <p:cNvSpPr/>
          <p:nvPr/>
        </p:nvSpPr>
        <p:spPr>
          <a:xfrm>
            <a:off x="6769619" y="5659007"/>
            <a:ext cx="2025719" cy="515898"/>
          </a:xfrm>
          <a:prstGeom prst="round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bg1">
                    <a:lumMod val="50000"/>
                  </a:schemeClr>
                </a:solidFill>
                <a:ea typeface="+mn-lt"/>
                <a:cs typeface="+mn-lt"/>
              </a:rPr>
              <a:t>Leverage smart automation and efficient workflows</a:t>
            </a:r>
            <a:endParaRPr lang="en-US">
              <a:solidFill>
                <a:schemeClr val="bg1">
                  <a:lumMod val="50000"/>
                </a:schemeClr>
              </a:solidFill>
            </a:endParaRPr>
          </a:p>
        </p:txBody>
      </p:sp>
      <p:sp>
        <p:nvSpPr>
          <p:cNvPr id="38" name="Rectangle: Rounded Corners 37">
            <a:extLst>
              <a:ext uri="{FF2B5EF4-FFF2-40B4-BE49-F238E27FC236}">
                <a16:creationId xmlns:a16="http://schemas.microsoft.com/office/drawing/2014/main" id="{93CFE77E-57A1-F5A2-4DCA-7887611BB6F6}"/>
              </a:ext>
            </a:extLst>
          </p:cNvPr>
          <p:cNvSpPr/>
          <p:nvPr/>
        </p:nvSpPr>
        <p:spPr>
          <a:xfrm>
            <a:off x="9238318" y="5659007"/>
            <a:ext cx="2622269" cy="515898"/>
          </a:xfrm>
          <a:prstGeom prst="round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bg1">
                    <a:lumMod val="50000"/>
                  </a:schemeClr>
                </a:solidFill>
                <a:ea typeface="+mn-lt"/>
                <a:cs typeface="+mn-lt"/>
              </a:rPr>
              <a:t>Achieve accurate quality ratings and build a reliable healthcare data set </a:t>
            </a:r>
            <a:endParaRPr lang="en-US">
              <a:solidFill>
                <a:schemeClr val="bg1">
                  <a:lumMod val="50000"/>
                </a:schemeClr>
              </a:solidFill>
            </a:endParaRPr>
          </a:p>
        </p:txBody>
      </p:sp>
      <p:sp>
        <p:nvSpPr>
          <p:cNvPr id="168" name="TextBox 167">
            <a:extLst>
              <a:ext uri="{FF2B5EF4-FFF2-40B4-BE49-F238E27FC236}">
                <a16:creationId xmlns:a16="http://schemas.microsoft.com/office/drawing/2014/main" id="{044E16DA-B259-5827-6A6D-6549D4B89A63}"/>
              </a:ext>
            </a:extLst>
          </p:cNvPr>
          <p:cNvSpPr txBox="1"/>
          <p:nvPr/>
        </p:nvSpPr>
        <p:spPr>
          <a:xfrm>
            <a:off x="951760" y="4860407"/>
            <a:ext cx="230973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3"/>
                </a:solidFill>
                <a:effectLst/>
                <a:uLnTx/>
                <a:uFillTx/>
                <a:latin typeface="Arial" panose="020B0604020202020204"/>
                <a:ea typeface="+mn-ea"/>
                <a:cs typeface="+mn-cs"/>
              </a:rPr>
              <a:t>Physician Documentation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p:txBody>
      </p:sp>
      <p:sp>
        <p:nvSpPr>
          <p:cNvPr id="169" name="TextBox 168">
            <a:extLst>
              <a:ext uri="{FF2B5EF4-FFF2-40B4-BE49-F238E27FC236}">
                <a16:creationId xmlns:a16="http://schemas.microsoft.com/office/drawing/2014/main" id="{7D7F12CE-C2EB-F9FD-F668-CFCB7E86B53E}"/>
              </a:ext>
            </a:extLst>
          </p:cNvPr>
          <p:cNvSpPr txBox="1"/>
          <p:nvPr/>
        </p:nvSpPr>
        <p:spPr>
          <a:xfrm>
            <a:off x="3932276" y="4860407"/>
            <a:ext cx="286665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3"/>
                </a:solidFill>
                <a:effectLst/>
                <a:uLnTx/>
                <a:uFillTx/>
                <a:latin typeface="Arial" panose="020B0604020202020204"/>
                <a:ea typeface="+mn-ea"/>
                <a:cs typeface="+mn-cs"/>
              </a:rPr>
              <a:t>Clinical Documentation Integrity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p:txBody>
      </p:sp>
      <p:sp>
        <p:nvSpPr>
          <p:cNvPr id="170" name="TextBox 169">
            <a:extLst>
              <a:ext uri="{FF2B5EF4-FFF2-40B4-BE49-F238E27FC236}">
                <a16:creationId xmlns:a16="http://schemas.microsoft.com/office/drawing/2014/main" id="{480A7194-21AF-3CD5-1553-FF5171976369}"/>
              </a:ext>
            </a:extLst>
          </p:cNvPr>
          <p:cNvSpPr txBox="1"/>
          <p:nvPr/>
        </p:nvSpPr>
        <p:spPr>
          <a:xfrm>
            <a:off x="6953583" y="4860407"/>
            <a:ext cx="1624143"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3"/>
                </a:solidFill>
                <a:effectLst/>
                <a:uLnTx/>
                <a:uFillTx/>
                <a:latin typeface="Arial" panose="020B0604020202020204"/>
                <a:ea typeface="+mn-ea"/>
                <a:cs typeface="+mn-cs"/>
              </a:rPr>
              <a:t>Medical</a:t>
            </a:r>
            <a:r>
              <a:rPr lang="en-US" sz="1200" b="1" kern="0">
                <a:solidFill>
                  <a:schemeClr val="accent3"/>
                </a:solidFill>
                <a:latin typeface="Arial" panose="020B0604020202020204"/>
              </a:rPr>
              <a:t> C</a:t>
            </a:r>
            <a:r>
              <a:rPr kumimoji="0" lang="en-US" sz="1200" b="1" i="0" u="none" strike="noStrike" kern="0" cap="none" spc="0" normalizeH="0" baseline="0" noProof="0" err="1">
                <a:ln>
                  <a:noFill/>
                </a:ln>
                <a:solidFill>
                  <a:schemeClr val="accent3"/>
                </a:solidFill>
                <a:effectLst/>
                <a:uLnTx/>
                <a:uFillTx/>
                <a:latin typeface="Arial" panose="020B0604020202020204"/>
                <a:ea typeface="+mn-ea"/>
                <a:cs typeface="+mn-cs"/>
              </a:rPr>
              <a:t>oding</a:t>
            </a: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p:txBody>
      </p:sp>
      <p:sp>
        <p:nvSpPr>
          <p:cNvPr id="171" name="TextBox 170">
            <a:extLst>
              <a:ext uri="{FF2B5EF4-FFF2-40B4-BE49-F238E27FC236}">
                <a16:creationId xmlns:a16="http://schemas.microsoft.com/office/drawing/2014/main" id="{2E567B71-8D6C-3DBC-E7C3-4427692C6122}"/>
              </a:ext>
            </a:extLst>
          </p:cNvPr>
          <p:cNvSpPr txBox="1"/>
          <p:nvPr/>
        </p:nvSpPr>
        <p:spPr>
          <a:xfrm>
            <a:off x="9583281" y="4774968"/>
            <a:ext cx="1916665"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ea typeface="+mn-ea"/>
              <a:cs typeface="+mn-cs"/>
            </a:endParaRPr>
          </a:p>
          <a:p>
            <a:pPr algn="ctr">
              <a:defRPr/>
            </a:pPr>
            <a:r>
              <a:rPr lang="en-US" sz="1200" b="1" kern="0" dirty="0">
                <a:solidFill>
                  <a:schemeClr val="accent3"/>
                </a:solidFill>
                <a:latin typeface="Arial" panose="020B0604020202020204"/>
              </a:rPr>
              <a:t>Income </a:t>
            </a:r>
            <a:r>
              <a:rPr kumimoji="0" lang="en-US" sz="1200" b="1" i="0" u="none" strike="noStrike" kern="0" cap="none" spc="0" normalizeH="0" baseline="0" noProof="0" dirty="0">
                <a:ln>
                  <a:noFill/>
                </a:ln>
                <a:solidFill>
                  <a:schemeClr val="accent3"/>
                </a:solidFill>
                <a:effectLst/>
                <a:uLnTx/>
                <a:uFillTx/>
                <a:latin typeface="Arial" panose="020B0604020202020204"/>
                <a:ea typeface="+mn-ea"/>
                <a:cs typeface="+mn-cs"/>
              </a:rPr>
              <a:t>Integrity</a:t>
            </a:r>
            <a:endParaRPr lang="en-US" dirty="0">
              <a:solidFill>
                <a:schemeClr val="accent3"/>
              </a:solidFil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ea typeface="+mn-ea"/>
              <a:cs typeface="+mn-cs"/>
            </a:endParaRPr>
          </a:p>
        </p:txBody>
      </p:sp>
      <p:grpSp>
        <p:nvGrpSpPr>
          <p:cNvPr id="172" name="Group 171">
            <a:extLst>
              <a:ext uri="{FF2B5EF4-FFF2-40B4-BE49-F238E27FC236}">
                <a16:creationId xmlns:a16="http://schemas.microsoft.com/office/drawing/2014/main" id="{9509A5DB-59D6-600D-6F0C-0C7959697EA6}"/>
              </a:ext>
            </a:extLst>
          </p:cNvPr>
          <p:cNvGrpSpPr/>
          <p:nvPr/>
        </p:nvGrpSpPr>
        <p:grpSpPr>
          <a:xfrm>
            <a:off x="2571613" y="2201661"/>
            <a:ext cx="686009" cy="779839"/>
            <a:chOff x="522090" y="3751273"/>
            <a:chExt cx="801628" cy="911272"/>
          </a:xfrm>
        </p:grpSpPr>
        <p:sp>
          <p:nvSpPr>
            <p:cNvPr id="173" name="Oval 172">
              <a:extLst>
                <a:ext uri="{FF2B5EF4-FFF2-40B4-BE49-F238E27FC236}">
                  <a16:creationId xmlns:a16="http://schemas.microsoft.com/office/drawing/2014/main" id="{EAC563D5-6928-73A6-2A15-C4BE2910578E}"/>
                </a:ext>
              </a:extLst>
            </p:cNvPr>
            <p:cNvSpPr/>
            <p:nvPr/>
          </p:nvSpPr>
          <p:spPr>
            <a:xfrm>
              <a:off x="530611" y="3751273"/>
              <a:ext cx="793107" cy="793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74" name="Picture 173" descr="A green outline of a person with a folder and a plus sign&#10;&#10;Description automatically generated">
              <a:extLst>
                <a:ext uri="{FF2B5EF4-FFF2-40B4-BE49-F238E27FC236}">
                  <a16:creationId xmlns:a16="http://schemas.microsoft.com/office/drawing/2014/main" id="{171509B8-3E04-A858-0D3D-652BC37621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496" y="3830651"/>
              <a:ext cx="559595" cy="559595"/>
            </a:xfrm>
            <a:prstGeom prst="rect">
              <a:avLst/>
            </a:prstGeom>
          </p:spPr>
        </p:pic>
        <p:sp>
          <p:nvSpPr>
            <p:cNvPr id="175" name="TextBox 174">
              <a:extLst>
                <a:ext uri="{FF2B5EF4-FFF2-40B4-BE49-F238E27FC236}">
                  <a16:creationId xmlns:a16="http://schemas.microsoft.com/office/drawing/2014/main" id="{EEA124A7-7582-9AB7-A8CE-406E7C70E5AC}"/>
                </a:ext>
              </a:extLst>
            </p:cNvPr>
            <p:cNvSpPr txBox="1"/>
            <p:nvPr/>
          </p:nvSpPr>
          <p:spPr>
            <a:xfrm>
              <a:off x="522090" y="4482650"/>
              <a:ext cx="793107" cy="179895"/>
            </a:xfrm>
            <a:prstGeom prst="rect">
              <a:avLst/>
            </a:prstGeom>
            <a:noFill/>
          </p:spPr>
          <p:txBody>
            <a:bodyPr wrap="square" lIns="0" tIns="0" rIns="0" bIns="0" rtlCol="0">
              <a:noAutofit/>
            </a:bodyPr>
            <a:lstStyle/>
            <a:p>
              <a:pPr algn="ctr">
                <a:spcAft>
                  <a:spcPts val="600"/>
                </a:spcAft>
              </a:pPr>
              <a:r>
                <a:rPr lang="en-US" sz="1200"/>
                <a:t>Ambient</a:t>
              </a:r>
            </a:p>
          </p:txBody>
        </p:sp>
      </p:grpSp>
      <p:grpSp>
        <p:nvGrpSpPr>
          <p:cNvPr id="176" name="Group 175">
            <a:extLst>
              <a:ext uri="{FF2B5EF4-FFF2-40B4-BE49-F238E27FC236}">
                <a16:creationId xmlns:a16="http://schemas.microsoft.com/office/drawing/2014/main" id="{C6323F60-9174-643F-1E02-86C3C528A7C8}"/>
              </a:ext>
            </a:extLst>
          </p:cNvPr>
          <p:cNvGrpSpPr/>
          <p:nvPr/>
        </p:nvGrpSpPr>
        <p:grpSpPr>
          <a:xfrm>
            <a:off x="1101691" y="2339072"/>
            <a:ext cx="648915" cy="836374"/>
            <a:chOff x="2236747" y="3540772"/>
            <a:chExt cx="758282" cy="977335"/>
          </a:xfrm>
        </p:grpSpPr>
        <p:sp>
          <p:nvSpPr>
            <p:cNvPr id="177" name="Oval 176">
              <a:extLst>
                <a:ext uri="{FF2B5EF4-FFF2-40B4-BE49-F238E27FC236}">
                  <a16:creationId xmlns:a16="http://schemas.microsoft.com/office/drawing/2014/main" id="{15F0B305-623D-325E-4785-19EB483AFD19}"/>
                </a:ext>
              </a:extLst>
            </p:cNvPr>
            <p:cNvSpPr/>
            <p:nvPr/>
          </p:nvSpPr>
          <p:spPr>
            <a:xfrm>
              <a:off x="2236747" y="3540772"/>
              <a:ext cx="758282" cy="758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78" name="Picture 177" descr="A person with a badge&#10;&#10;Description automatically generated">
              <a:extLst>
                <a:ext uri="{FF2B5EF4-FFF2-40B4-BE49-F238E27FC236}">
                  <a16:creationId xmlns:a16="http://schemas.microsoft.com/office/drawing/2014/main" id="{C9261355-D72E-FD15-C274-7719F0F5F2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3265" y="3627389"/>
              <a:ext cx="559595" cy="556735"/>
            </a:xfrm>
            <a:prstGeom prst="rect">
              <a:avLst/>
            </a:prstGeom>
          </p:spPr>
        </p:pic>
        <p:sp>
          <p:nvSpPr>
            <p:cNvPr id="179" name="TextBox 178">
              <a:extLst>
                <a:ext uri="{FF2B5EF4-FFF2-40B4-BE49-F238E27FC236}">
                  <a16:creationId xmlns:a16="http://schemas.microsoft.com/office/drawing/2014/main" id="{F871F36A-A764-78EE-3957-43020D528619}"/>
                </a:ext>
              </a:extLst>
            </p:cNvPr>
            <p:cNvSpPr txBox="1"/>
            <p:nvPr/>
          </p:nvSpPr>
          <p:spPr>
            <a:xfrm>
              <a:off x="2270384" y="4277959"/>
              <a:ext cx="712634" cy="240148"/>
            </a:xfrm>
            <a:prstGeom prst="rect">
              <a:avLst/>
            </a:prstGeom>
            <a:noFill/>
          </p:spPr>
          <p:txBody>
            <a:bodyPr wrap="square" lIns="0" tIns="0" rIns="0" bIns="0" rtlCol="0">
              <a:noAutofit/>
            </a:bodyPr>
            <a:lstStyle/>
            <a:p>
              <a:pPr algn="ctr">
                <a:spcAft>
                  <a:spcPts val="600"/>
                </a:spcAft>
              </a:pPr>
              <a:r>
                <a:rPr lang="en-US" sz="1200"/>
                <a:t>Speech</a:t>
              </a:r>
            </a:p>
          </p:txBody>
        </p:sp>
      </p:grpSp>
      <p:grpSp>
        <p:nvGrpSpPr>
          <p:cNvPr id="180" name="Group 179">
            <a:extLst>
              <a:ext uri="{FF2B5EF4-FFF2-40B4-BE49-F238E27FC236}">
                <a16:creationId xmlns:a16="http://schemas.microsoft.com/office/drawing/2014/main" id="{B70638E7-F417-4A7E-6D57-819C8B0C1179}"/>
              </a:ext>
            </a:extLst>
          </p:cNvPr>
          <p:cNvGrpSpPr/>
          <p:nvPr/>
        </p:nvGrpSpPr>
        <p:grpSpPr>
          <a:xfrm>
            <a:off x="5554586" y="1909306"/>
            <a:ext cx="855795" cy="915304"/>
            <a:chOff x="5499701" y="3012063"/>
            <a:chExt cx="1000028" cy="1069567"/>
          </a:xfrm>
        </p:grpSpPr>
        <p:sp>
          <p:nvSpPr>
            <p:cNvPr id="181" name="Oval 180">
              <a:extLst>
                <a:ext uri="{FF2B5EF4-FFF2-40B4-BE49-F238E27FC236}">
                  <a16:creationId xmlns:a16="http://schemas.microsoft.com/office/drawing/2014/main" id="{7CCEAEA3-CEF6-4242-D7D2-5D2D6646C07A}"/>
                </a:ext>
              </a:extLst>
            </p:cNvPr>
            <p:cNvSpPr/>
            <p:nvPr/>
          </p:nvSpPr>
          <p:spPr>
            <a:xfrm>
              <a:off x="5563813" y="3012063"/>
              <a:ext cx="814637" cy="8146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82" name="Picture 181" descr="A green and black tablet with a plus sign&#10;&#10;Description automatically generated">
              <a:extLst>
                <a:ext uri="{FF2B5EF4-FFF2-40B4-BE49-F238E27FC236}">
                  <a16:creationId xmlns:a16="http://schemas.microsoft.com/office/drawing/2014/main" id="{7F18FB75-B693-26AC-BB0C-CBF56288D3F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03984" y="3137431"/>
              <a:ext cx="559595" cy="559595"/>
            </a:xfrm>
            <a:prstGeom prst="rect">
              <a:avLst/>
            </a:prstGeom>
          </p:spPr>
        </p:pic>
        <p:sp>
          <p:nvSpPr>
            <p:cNvPr id="183" name="TextBox 182">
              <a:extLst>
                <a:ext uri="{FF2B5EF4-FFF2-40B4-BE49-F238E27FC236}">
                  <a16:creationId xmlns:a16="http://schemas.microsoft.com/office/drawing/2014/main" id="{73B3A208-69CB-E73D-B5EF-3559CD0CDEC8}"/>
                </a:ext>
              </a:extLst>
            </p:cNvPr>
            <p:cNvSpPr txBox="1"/>
            <p:nvPr/>
          </p:nvSpPr>
          <p:spPr>
            <a:xfrm>
              <a:off x="5499701" y="3789125"/>
              <a:ext cx="1000028" cy="292505"/>
            </a:xfrm>
            <a:prstGeom prst="rect">
              <a:avLst/>
            </a:prstGeom>
            <a:noFill/>
          </p:spPr>
          <p:txBody>
            <a:bodyPr wrap="square" lIns="0" tIns="0" rIns="0" bIns="0" rtlCol="0">
              <a:noAutofit/>
            </a:bodyPr>
            <a:lstStyle/>
            <a:p>
              <a:pPr algn="ctr">
                <a:spcAft>
                  <a:spcPts val="600"/>
                </a:spcAft>
              </a:pPr>
              <a:r>
                <a:rPr lang="en-US" sz="1200"/>
                <a:t>CDI</a:t>
              </a:r>
            </a:p>
          </p:txBody>
        </p:sp>
      </p:grpSp>
      <p:grpSp>
        <p:nvGrpSpPr>
          <p:cNvPr id="184" name="Group 183">
            <a:extLst>
              <a:ext uri="{FF2B5EF4-FFF2-40B4-BE49-F238E27FC236}">
                <a16:creationId xmlns:a16="http://schemas.microsoft.com/office/drawing/2014/main" id="{A6C0A6D2-EE61-6FA3-73C4-2D02B97C9EE8}"/>
              </a:ext>
            </a:extLst>
          </p:cNvPr>
          <p:cNvGrpSpPr/>
          <p:nvPr/>
        </p:nvGrpSpPr>
        <p:grpSpPr>
          <a:xfrm>
            <a:off x="7358441" y="1731789"/>
            <a:ext cx="697142" cy="894731"/>
            <a:chOff x="7294328" y="2756304"/>
            <a:chExt cx="814637" cy="1045527"/>
          </a:xfrm>
        </p:grpSpPr>
        <p:sp>
          <p:nvSpPr>
            <p:cNvPr id="185" name="Oval 184">
              <a:extLst>
                <a:ext uri="{FF2B5EF4-FFF2-40B4-BE49-F238E27FC236}">
                  <a16:creationId xmlns:a16="http://schemas.microsoft.com/office/drawing/2014/main" id="{708F2A04-7F5B-BFA9-7321-011DF8CF018E}"/>
                </a:ext>
              </a:extLst>
            </p:cNvPr>
            <p:cNvSpPr/>
            <p:nvPr/>
          </p:nvSpPr>
          <p:spPr>
            <a:xfrm>
              <a:off x="7326345" y="2756304"/>
              <a:ext cx="750602" cy="750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86" name="Picture 185" descr="A green circle with arrows and a person&#10;&#10;Description automatically generated">
              <a:extLst>
                <a:ext uri="{FF2B5EF4-FFF2-40B4-BE49-F238E27FC236}">
                  <a16:creationId xmlns:a16="http://schemas.microsoft.com/office/drawing/2014/main" id="{77582B95-D3CF-C4EF-97C9-AD54C67E3CA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21848" y="2868142"/>
              <a:ext cx="559596" cy="538577"/>
            </a:xfrm>
            <a:prstGeom prst="rect">
              <a:avLst/>
            </a:prstGeom>
          </p:spPr>
        </p:pic>
        <p:sp>
          <p:nvSpPr>
            <p:cNvPr id="187" name="TextBox 186">
              <a:extLst>
                <a:ext uri="{FF2B5EF4-FFF2-40B4-BE49-F238E27FC236}">
                  <a16:creationId xmlns:a16="http://schemas.microsoft.com/office/drawing/2014/main" id="{CC028168-39FA-A3F4-9467-D01465755D4F}"/>
                </a:ext>
              </a:extLst>
            </p:cNvPr>
            <p:cNvSpPr txBox="1"/>
            <p:nvPr/>
          </p:nvSpPr>
          <p:spPr>
            <a:xfrm>
              <a:off x="7294328" y="3509326"/>
              <a:ext cx="814637" cy="292505"/>
            </a:xfrm>
            <a:prstGeom prst="rect">
              <a:avLst/>
            </a:prstGeom>
            <a:noFill/>
          </p:spPr>
          <p:txBody>
            <a:bodyPr wrap="square" lIns="0" tIns="0" rIns="0" bIns="0" rtlCol="0">
              <a:noAutofit/>
            </a:bodyPr>
            <a:lstStyle/>
            <a:p>
              <a:pPr algn="ctr">
                <a:spcAft>
                  <a:spcPts val="600"/>
                </a:spcAft>
              </a:pPr>
              <a:r>
                <a:rPr lang="en-US" sz="1200"/>
                <a:t>Coding</a:t>
              </a:r>
            </a:p>
          </p:txBody>
        </p:sp>
      </p:grpSp>
      <p:grpSp>
        <p:nvGrpSpPr>
          <p:cNvPr id="188" name="Group 187">
            <a:extLst>
              <a:ext uri="{FF2B5EF4-FFF2-40B4-BE49-F238E27FC236}">
                <a16:creationId xmlns:a16="http://schemas.microsoft.com/office/drawing/2014/main" id="{596BBF74-060A-4E7A-2A0D-613748BE05D3}"/>
              </a:ext>
            </a:extLst>
          </p:cNvPr>
          <p:cNvGrpSpPr/>
          <p:nvPr/>
        </p:nvGrpSpPr>
        <p:grpSpPr>
          <a:xfrm>
            <a:off x="8724971" y="1609076"/>
            <a:ext cx="1235106" cy="901850"/>
            <a:chOff x="8724971" y="2468188"/>
            <a:chExt cx="1443268" cy="1053846"/>
          </a:xfrm>
        </p:grpSpPr>
        <p:sp>
          <p:nvSpPr>
            <p:cNvPr id="189" name="Oval 188">
              <a:extLst>
                <a:ext uri="{FF2B5EF4-FFF2-40B4-BE49-F238E27FC236}">
                  <a16:creationId xmlns:a16="http://schemas.microsoft.com/office/drawing/2014/main" id="{674096A9-B561-DA24-49EB-9D1618C70259}"/>
                </a:ext>
              </a:extLst>
            </p:cNvPr>
            <p:cNvSpPr/>
            <p:nvPr/>
          </p:nvSpPr>
          <p:spPr>
            <a:xfrm>
              <a:off x="8944224" y="2468188"/>
              <a:ext cx="814637" cy="8146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90" name="Picture 189" descr="A green outline of a person with a dollar sign&#10;&#10;Description automatically generated">
              <a:extLst>
                <a:ext uri="{FF2B5EF4-FFF2-40B4-BE49-F238E27FC236}">
                  <a16:creationId xmlns:a16="http://schemas.microsoft.com/office/drawing/2014/main" id="{72980AA0-0AAE-2D84-ADC1-1850C360581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83768" y="2577835"/>
              <a:ext cx="559596" cy="559596"/>
            </a:xfrm>
            <a:prstGeom prst="rect">
              <a:avLst/>
            </a:prstGeom>
          </p:spPr>
        </p:pic>
        <p:sp>
          <p:nvSpPr>
            <p:cNvPr id="191" name="TextBox 190">
              <a:extLst>
                <a:ext uri="{FF2B5EF4-FFF2-40B4-BE49-F238E27FC236}">
                  <a16:creationId xmlns:a16="http://schemas.microsoft.com/office/drawing/2014/main" id="{D29BB5C8-1DB0-F707-0FE8-495594F93A18}"/>
                </a:ext>
              </a:extLst>
            </p:cNvPr>
            <p:cNvSpPr txBox="1"/>
            <p:nvPr/>
          </p:nvSpPr>
          <p:spPr>
            <a:xfrm>
              <a:off x="8724971" y="3229529"/>
              <a:ext cx="1443268" cy="292505"/>
            </a:xfrm>
            <a:prstGeom prst="rect">
              <a:avLst/>
            </a:prstGeom>
            <a:noFill/>
          </p:spPr>
          <p:txBody>
            <a:bodyPr wrap="square" lIns="0" tIns="0" rIns="0" bIns="0" rtlCol="0">
              <a:noAutofit/>
            </a:bodyPr>
            <a:lstStyle/>
            <a:p>
              <a:pPr algn="ctr">
                <a:spcAft>
                  <a:spcPts val="600"/>
                </a:spcAft>
              </a:pPr>
              <a:r>
                <a:rPr lang="en-US" sz="1200"/>
                <a:t>Payment Integrity</a:t>
              </a:r>
            </a:p>
          </p:txBody>
        </p:sp>
      </p:grpSp>
      <p:grpSp>
        <p:nvGrpSpPr>
          <p:cNvPr id="192" name="Group 191">
            <a:extLst>
              <a:ext uri="{FF2B5EF4-FFF2-40B4-BE49-F238E27FC236}">
                <a16:creationId xmlns:a16="http://schemas.microsoft.com/office/drawing/2014/main" id="{1D912CA8-170C-26D9-EBC8-D9EAC6B38F02}"/>
              </a:ext>
            </a:extLst>
          </p:cNvPr>
          <p:cNvGrpSpPr/>
          <p:nvPr/>
        </p:nvGrpSpPr>
        <p:grpSpPr>
          <a:xfrm>
            <a:off x="10479095" y="1547305"/>
            <a:ext cx="774540" cy="898949"/>
            <a:chOff x="10579434" y="2348318"/>
            <a:chExt cx="905079" cy="1050456"/>
          </a:xfrm>
        </p:grpSpPr>
        <p:sp>
          <p:nvSpPr>
            <p:cNvPr id="193" name="Oval 192">
              <a:extLst>
                <a:ext uri="{FF2B5EF4-FFF2-40B4-BE49-F238E27FC236}">
                  <a16:creationId xmlns:a16="http://schemas.microsoft.com/office/drawing/2014/main" id="{B1BEA5D8-025F-0E88-E13E-38D168BB5C63}"/>
                </a:ext>
              </a:extLst>
            </p:cNvPr>
            <p:cNvSpPr/>
            <p:nvPr/>
          </p:nvSpPr>
          <p:spPr>
            <a:xfrm>
              <a:off x="10615821" y="2348318"/>
              <a:ext cx="769686" cy="76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194" name="TextBox 193">
              <a:extLst>
                <a:ext uri="{FF2B5EF4-FFF2-40B4-BE49-F238E27FC236}">
                  <a16:creationId xmlns:a16="http://schemas.microsoft.com/office/drawing/2014/main" id="{B31D06AC-3C56-2117-2BF5-86E78823B136}"/>
                </a:ext>
              </a:extLst>
            </p:cNvPr>
            <p:cNvSpPr txBox="1"/>
            <p:nvPr/>
          </p:nvSpPr>
          <p:spPr>
            <a:xfrm>
              <a:off x="10579434" y="3106269"/>
              <a:ext cx="905079" cy="292505"/>
            </a:xfrm>
            <a:prstGeom prst="rect">
              <a:avLst/>
            </a:prstGeom>
            <a:noFill/>
          </p:spPr>
          <p:txBody>
            <a:bodyPr wrap="square" lIns="0" tIns="0" rIns="0" bIns="0" rtlCol="0">
              <a:noAutofit/>
            </a:bodyPr>
            <a:lstStyle/>
            <a:p>
              <a:pPr algn="ctr">
                <a:spcAft>
                  <a:spcPts val="600"/>
                </a:spcAft>
              </a:pPr>
              <a:r>
                <a:rPr lang="en-US" sz="1200"/>
                <a:t>Quality</a:t>
              </a:r>
            </a:p>
          </p:txBody>
        </p:sp>
        <p:pic>
          <p:nvPicPr>
            <p:cNvPr id="195" name="Picture 194" descr="A green tick in a circle with ribbons&#10;&#10;Description automatically generated">
              <a:extLst>
                <a:ext uri="{FF2B5EF4-FFF2-40B4-BE49-F238E27FC236}">
                  <a16:creationId xmlns:a16="http://schemas.microsoft.com/office/drawing/2014/main" id="{58C86323-3B34-59D3-CC0D-D302A5BD9F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5090" y="2448518"/>
              <a:ext cx="571710" cy="571710"/>
            </a:xfrm>
            <a:prstGeom prst="rect">
              <a:avLst/>
            </a:prstGeom>
          </p:spPr>
        </p:pic>
      </p:grpSp>
      <p:grpSp>
        <p:nvGrpSpPr>
          <p:cNvPr id="196" name="Group 195">
            <a:extLst>
              <a:ext uri="{FF2B5EF4-FFF2-40B4-BE49-F238E27FC236}">
                <a16:creationId xmlns:a16="http://schemas.microsoft.com/office/drawing/2014/main" id="{2752AC4A-3ED7-3785-8F19-84CD6ED5A29E}"/>
              </a:ext>
            </a:extLst>
          </p:cNvPr>
          <p:cNvGrpSpPr/>
          <p:nvPr/>
        </p:nvGrpSpPr>
        <p:grpSpPr>
          <a:xfrm>
            <a:off x="3937526" y="2073090"/>
            <a:ext cx="793644" cy="881140"/>
            <a:chOff x="3868268" y="3262145"/>
            <a:chExt cx="927403" cy="1029646"/>
          </a:xfrm>
        </p:grpSpPr>
        <p:sp>
          <p:nvSpPr>
            <p:cNvPr id="197" name="Oval 196">
              <a:extLst>
                <a:ext uri="{FF2B5EF4-FFF2-40B4-BE49-F238E27FC236}">
                  <a16:creationId xmlns:a16="http://schemas.microsoft.com/office/drawing/2014/main" id="{A40C7D7B-8D2A-882C-A744-630551FBB04D}"/>
                </a:ext>
              </a:extLst>
            </p:cNvPr>
            <p:cNvSpPr/>
            <p:nvPr/>
          </p:nvSpPr>
          <p:spPr>
            <a:xfrm>
              <a:off x="3914980" y="3262145"/>
              <a:ext cx="830635" cy="8306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198" name="TextBox 197">
              <a:extLst>
                <a:ext uri="{FF2B5EF4-FFF2-40B4-BE49-F238E27FC236}">
                  <a16:creationId xmlns:a16="http://schemas.microsoft.com/office/drawing/2014/main" id="{F46EF1BF-AEC7-7E71-B065-78E5F1B55F5C}"/>
                </a:ext>
              </a:extLst>
            </p:cNvPr>
            <p:cNvSpPr txBox="1"/>
            <p:nvPr/>
          </p:nvSpPr>
          <p:spPr>
            <a:xfrm>
              <a:off x="3868268" y="3999286"/>
              <a:ext cx="927403" cy="292505"/>
            </a:xfrm>
            <a:prstGeom prst="rect">
              <a:avLst/>
            </a:prstGeom>
            <a:noFill/>
          </p:spPr>
          <p:txBody>
            <a:bodyPr wrap="square" lIns="0" tIns="0" rIns="0" bIns="0" rtlCol="0">
              <a:noAutofit/>
            </a:bodyPr>
            <a:lstStyle/>
            <a:p>
              <a:pPr algn="ctr">
                <a:spcAft>
                  <a:spcPts val="600"/>
                </a:spcAft>
              </a:pPr>
              <a:r>
                <a:rPr lang="en-US" sz="1200"/>
                <a:t>CAPD</a:t>
              </a:r>
            </a:p>
          </p:txBody>
        </p:sp>
        <p:pic>
          <p:nvPicPr>
            <p:cNvPr id="199" name="Picture 198" descr="A green and black circle with a check mark in the center&#10;&#10;Description automatically generated">
              <a:extLst>
                <a:ext uri="{FF2B5EF4-FFF2-40B4-BE49-F238E27FC236}">
                  <a16:creationId xmlns:a16="http://schemas.microsoft.com/office/drawing/2014/main" id="{E30CB64D-D15B-2B35-74AF-FC8AF22F76F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44035" y="3339453"/>
              <a:ext cx="575870" cy="575870"/>
            </a:xfrm>
            <a:prstGeom prst="rect">
              <a:avLst/>
            </a:prstGeom>
          </p:spPr>
        </p:pic>
      </p:grpSp>
      <p:cxnSp>
        <p:nvCxnSpPr>
          <p:cNvPr id="200" name="Curved Connector 199">
            <a:extLst>
              <a:ext uri="{FF2B5EF4-FFF2-40B4-BE49-F238E27FC236}">
                <a16:creationId xmlns:a16="http://schemas.microsoft.com/office/drawing/2014/main" id="{69305FC7-247B-64A9-E54A-112B94526FCB}"/>
              </a:ext>
            </a:extLst>
          </p:cNvPr>
          <p:cNvCxnSpPr>
            <a:cxnSpLocks/>
            <a:stCxn id="171" idx="0"/>
            <a:endCxn id="169" idx="0"/>
          </p:cNvCxnSpPr>
          <p:nvPr/>
        </p:nvCxnSpPr>
        <p:spPr>
          <a:xfrm rot="16200000" flipH="1" flipV="1">
            <a:off x="7910890" y="2229683"/>
            <a:ext cx="85439" cy="5176008"/>
          </a:xfrm>
          <a:prstGeom prst="curvedConnector3">
            <a:avLst>
              <a:gd name="adj1" fmla="val -267559"/>
            </a:avLst>
          </a:prstGeom>
          <a:ln w="25400">
            <a:gradFill>
              <a:gsLst>
                <a:gs pos="100000">
                  <a:schemeClr val="accent1"/>
                </a:gs>
                <a:gs pos="0">
                  <a:schemeClr val="accent3">
                    <a:lumMod val="40000"/>
                    <a:lumOff val="60000"/>
                  </a:schemeClr>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2" name="Curved Connector 201">
            <a:extLst>
              <a:ext uri="{FF2B5EF4-FFF2-40B4-BE49-F238E27FC236}">
                <a16:creationId xmlns:a16="http://schemas.microsoft.com/office/drawing/2014/main" id="{BA73425E-46B6-3140-E876-A77D4BC0C253}"/>
              </a:ext>
            </a:extLst>
          </p:cNvPr>
          <p:cNvCxnSpPr>
            <a:cxnSpLocks/>
          </p:cNvCxnSpPr>
          <p:nvPr/>
        </p:nvCxnSpPr>
        <p:spPr>
          <a:xfrm rot="16200000" flipV="1">
            <a:off x="9141679" y="3497083"/>
            <a:ext cx="12700" cy="2777448"/>
          </a:xfrm>
          <a:prstGeom prst="curvedConnector3">
            <a:avLst>
              <a:gd name="adj1" fmla="val 1800000"/>
            </a:avLst>
          </a:prstGeom>
          <a:ln w="25400">
            <a:gradFill>
              <a:gsLst>
                <a:gs pos="0">
                  <a:schemeClr val="accent3">
                    <a:lumMod val="40000"/>
                    <a:lumOff val="60000"/>
                  </a:schemeClr>
                </a:gs>
                <a:gs pos="100000">
                  <a:schemeClr val="accent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AB2AC653-5028-C803-D91A-C5B000D1A964}"/>
              </a:ext>
            </a:extLst>
          </p:cNvPr>
          <p:cNvCxnSpPr>
            <a:cxnSpLocks/>
          </p:cNvCxnSpPr>
          <p:nvPr/>
        </p:nvCxnSpPr>
        <p:spPr>
          <a:xfrm flipH="1">
            <a:off x="3217292" y="5162807"/>
            <a:ext cx="818388" cy="0"/>
          </a:xfrm>
          <a:prstGeom prst="line">
            <a:avLst/>
          </a:prstGeom>
          <a:ln w="25400">
            <a:gradFill>
              <a:gsLst>
                <a:gs pos="100000">
                  <a:schemeClr val="accent1"/>
                </a:gs>
                <a:gs pos="0">
                  <a:schemeClr val="tx1">
                    <a:lumMod val="25000"/>
                    <a:lumOff val="75000"/>
                  </a:schemeClr>
                </a:gs>
              </a:gsLst>
              <a:lin ang="0" scaled="0"/>
            </a:gradFill>
            <a:headEnd type="triangle" w="lg" len="lg"/>
            <a:tailEnd w="lg" len="med"/>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C57F47FE-659B-2471-4A2C-DD135CA85638}"/>
              </a:ext>
            </a:extLst>
          </p:cNvPr>
          <p:cNvCxnSpPr>
            <a:cxnSpLocks/>
          </p:cNvCxnSpPr>
          <p:nvPr/>
        </p:nvCxnSpPr>
        <p:spPr>
          <a:xfrm flipH="1" flipV="1">
            <a:off x="8685494" y="5162807"/>
            <a:ext cx="1040728" cy="9586"/>
          </a:xfrm>
          <a:prstGeom prst="line">
            <a:avLst/>
          </a:prstGeom>
          <a:ln w="25400">
            <a:gradFill>
              <a:gsLst>
                <a:gs pos="100000">
                  <a:schemeClr val="accent1"/>
                </a:gs>
                <a:gs pos="0">
                  <a:schemeClr val="tx1">
                    <a:lumMod val="25000"/>
                    <a:lumOff val="75000"/>
                  </a:schemeClr>
                </a:gs>
              </a:gsLst>
              <a:lin ang="0" scaled="0"/>
            </a:gradFill>
            <a:headEnd type="triangle" w="lg" len="lg"/>
            <a:tailEnd w="lg" len="med"/>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AE78E692-9D41-26FA-FAA3-38ECEF3D0B78}"/>
              </a:ext>
            </a:extLst>
          </p:cNvPr>
          <p:cNvCxnSpPr>
            <a:cxnSpLocks/>
          </p:cNvCxnSpPr>
          <p:nvPr/>
        </p:nvCxnSpPr>
        <p:spPr>
          <a:xfrm flipH="1">
            <a:off x="6696012" y="5162807"/>
            <a:ext cx="366938" cy="0"/>
          </a:xfrm>
          <a:prstGeom prst="line">
            <a:avLst/>
          </a:prstGeom>
          <a:ln w="25400">
            <a:gradFill>
              <a:gsLst>
                <a:gs pos="100000">
                  <a:schemeClr val="accent1"/>
                </a:gs>
                <a:gs pos="0">
                  <a:schemeClr val="tx1">
                    <a:lumMod val="25000"/>
                    <a:lumOff val="75000"/>
                  </a:schemeClr>
                </a:gs>
              </a:gsLst>
              <a:lin ang="0" scaled="0"/>
            </a:gradFill>
            <a:headEnd type="triangle" w="lg" len="lg"/>
            <a:tailEnd w="lg" len="me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500D3E9-7F30-9E43-5C1F-ADE9F2BF7AF9}"/>
              </a:ext>
            </a:extLst>
          </p:cNvPr>
          <p:cNvGrpSpPr/>
          <p:nvPr/>
        </p:nvGrpSpPr>
        <p:grpSpPr>
          <a:xfrm>
            <a:off x="1072664" y="2725448"/>
            <a:ext cx="10554334" cy="1804456"/>
            <a:chOff x="1072664" y="2725448"/>
            <a:chExt cx="10554334" cy="1804456"/>
          </a:xfrm>
        </p:grpSpPr>
        <p:sp>
          <p:nvSpPr>
            <p:cNvPr id="4" name="TextBox 3">
              <a:extLst>
                <a:ext uri="{FF2B5EF4-FFF2-40B4-BE49-F238E27FC236}">
                  <a16:creationId xmlns:a16="http://schemas.microsoft.com/office/drawing/2014/main" id="{CFB9D169-A8C4-6A95-7750-6C3C274F0ACE}"/>
                </a:ext>
              </a:extLst>
            </p:cNvPr>
            <p:cNvSpPr txBox="1"/>
            <p:nvPr/>
          </p:nvSpPr>
          <p:spPr>
            <a:xfrm>
              <a:off x="2246646" y="3744039"/>
              <a:ext cx="1403360" cy="785865"/>
            </a:xfrm>
            <a:prstGeom prst="rect">
              <a:avLst/>
            </a:prstGeom>
            <a:noFill/>
          </p:spPr>
          <p:txBody>
            <a:bodyPr wrap="square" lIns="0" tIns="0" rIns="0" bIns="0" rtlCol="0">
              <a:noAutofit/>
            </a:bodyPr>
            <a:lstStyle/>
            <a:p>
              <a:pPr algn="l">
                <a:spcAft>
                  <a:spcPts val="600"/>
                </a:spcAft>
              </a:pPr>
              <a:r>
                <a:rPr lang="en-US" sz="900"/>
                <a:t>Conversational and generative AI accelerate documentation to transform the experience of care</a:t>
              </a:r>
            </a:p>
          </p:txBody>
        </p:sp>
        <p:sp>
          <p:nvSpPr>
            <p:cNvPr id="37" name="TextBox 36">
              <a:extLst>
                <a:ext uri="{FF2B5EF4-FFF2-40B4-BE49-F238E27FC236}">
                  <a16:creationId xmlns:a16="http://schemas.microsoft.com/office/drawing/2014/main" id="{2826C6A9-40A0-FEE3-F879-81C684C7DF9B}"/>
                </a:ext>
              </a:extLst>
            </p:cNvPr>
            <p:cNvSpPr txBox="1"/>
            <p:nvPr/>
          </p:nvSpPr>
          <p:spPr>
            <a:xfrm>
              <a:off x="1072664" y="3807106"/>
              <a:ext cx="1059313" cy="532427"/>
            </a:xfrm>
            <a:prstGeom prst="rect">
              <a:avLst/>
            </a:prstGeom>
            <a:noFill/>
          </p:spPr>
          <p:txBody>
            <a:bodyPr wrap="square" lIns="0" tIns="0" rIns="0" bIns="0" rtlCol="0">
              <a:noAutofit/>
            </a:bodyPr>
            <a:lstStyle/>
            <a:p>
              <a:pPr algn="l">
                <a:spcAft>
                  <a:spcPts val="600"/>
                </a:spcAft>
              </a:pPr>
              <a:r>
                <a:rPr lang="en-US" sz="900"/>
                <a:t>Multiple speech modalities give clinicians flexibility</a:t>
              </a:r>
            </a:p>
          </p:txBody>
        </p:sp>
        <p:sp>
          <p:nvSpPr>
            <p:cNvPr id="53" name="TextBox 52">
              <a:extLst>
                <a:ext uri="{FF2B5EF4-FFF2-40B4-BE49-F238E27FC236}">
                  <a16:creationId xmlns:a16="http://schemas.microsoft.com/office/drawing/2014/main" id="{5EC22DF6-39F4-ED38-BC21-DFA260017A89}"/>
                </a:ext>
              </a:extLst>
            </p:cNvPr>
            <p:cNvSpPr txBox="1"/>
            <p:nvPr/>
          </p:nvSpPr>
          <p:spPr>
            <a:xfrm>
              <a:off x="3724593" y="3662044"/>
              <a:ext cx="1486706" cy="785865"/>
            </a:xfrm>
            <a:prstGeom prst="rect">
              <a:avLst/>
            </a:prstGeom>
            <a:noFill/>
          </p:spPr>
          <p:txBody>
            <a:bodyPr wrap="square" lIns="0" tIns="0" rIns="0" bIns="0" rtlCol="0">
              <a:noAutofit/>
            </a:bodyPr>
            <a:lstStyle/>
            <a:p>
              <a:pPr algn="l">
                <a:spcAft>
                  <a:spcPts val="600"/>
                </a:spcAft>
              </a:pPr>
              <a:r>
                <a:rPr lang="en-US" sz="900"/>
                <a:t>AI-driven CAPD reasons across the record and addresses documentation gaps in real-time and creates a feedback loop of insights</a:t>
              </a:r>
            </a:p>
          </p:txBody>
        </p:sp>
        <p:sp>
          <p:nvSpPr>
            <p:cNvPr id="54" name="TextBox 53">
              <a:extLst>
                <a:ext uri="{FF2B5EF4-FFF2-40B4-BE49-F238E27FC236}">
                  <a16:creationId xmlns:a16="http://schemas.microsoft.com/office/drawing/2014/main" id="{7BE46E99-D9C6-62CD-234D-5F1B77820372}"/>
                </a:ext>
              </a:extLst>
            </p:cNvPr>
            <p:cNvSpPr txBox="1"/>
            <p:nvPr/>
          </p:nvSpPr>
          <p:spPr>
            <a:xfrm>
              <a:off x="5468290" y="3499213"/>
              <a:ext cx="1371782" cy="615588"/>
            </a:xfrm>
            <a:prstGeom prst="rect">
              <a:avLst/>
            </a:prstGeom>
            <a:noFill/>
          </p:spPr>
          <p:txBody>
            <a:bodyPr wrap="square" lIns="0" tIns="0" rIns="0" bIns="0" rtlCol="0">
              <a:noAutofit/>
            </a:bodyPr>
            <a:lstStyle/>
            <a:p>
              <a:pPr algn="l">
                <a:spcAft>
                  <a:spcPts val="600"/>
                </a:spcAft>
              </a:pPr>
              <a:r>
                <a:rPr lang="en-US" sz="900"/>
                <a:t>Intelligent CDI consumes documentation to prioritize  CDI review for quality and financial impact</a:t>
              </a:r>
            </a:p>
          </p:txBody>
        </p:sp>
        <p:sp>
          <p:nvSpPr>
            <p:cNvPr id="55" name="TextBox 54">
              <a:extLst>
                <a:ext uri="{FF2B5EF4-FFF2-40B4-BE49-F238E27FC236}">
                  <a16:creationId xmlns:a16="http://schemas.microsoft.com/office/drawing/2014/main" id="{2D6ABA55-0A60-D87D-3B78-3784D45E8C20}"/>
                </a:ext>
              </a:extLst>
            </p:cNvPr>
            <p:cNvSpPr txBox="1"/>
            <p:nvPr/>
          </p:nvSpPr>
          <p:spPr>
            <a:xfrm>
              <a:off x="10331378" y="3101853"/>
              <a:ext cx="1295620" cy="785865"/>
            </a:xfrm>
            <a:prstGeom prst="rect">
              <a:avLst/>
            </a:prstGeom>
            <a:noFill/>
          </p:spPr>
          <p:txBody>
            <a:bodyPr wrap="square" lIns="0" tIns="0" rIns="0" bIns="0" rtlCol="0">
              <a:noAutofit/>
            </a:bodyPr>
            <a:lstStyle/>
            <a:p>
              <a:pPr algn="l">
                <a:spcAft>
                  <a:spcPts val="600"/>
                </a:spcAft>
              </a:pPr>
              <a:r>
                <a:rPr lang="en-US" sz="900"/>
                <a:t>Infused quality content facilitates documentation capture to accurately represent acuity and quality outcomes</a:t>
              </a:r>
            </a:p>
          </p:txBody>
        </p:sp>
        <p:sp>
          <p:nvSpPr>
            <p:cNvPr id="60" name="TextBox 59">
              <a:extLst>
                <a:ext uri="{FF2B5EF4-FFF2-40B4-BE49-F238E27FC236}">
                  <a16:creationId xmlns:a16="http://schemas.microsoft.com/office/drawing/2014/main" id="{A3D52D86-E257-88A8-31C3-12DB001E0825}"/>
                </a:ext>
              </a:extLst>
            </p:cNvPr>
            <p:cNvSpPr txBox="1"/>
            <p:nvPr/>
          </p:nvSpPr>
          <p:spPr>
            <a:xfrm>
              <a:off x="7207041" y="3319068"/>
              <a:ext cx="1478168" cy="785865"/>
            </a:xfrm>
            <a:prstGeom prst="rect">
              <a:avLst/>
            </a:prstGeom>
            <a:noFill/>
          </p:spPr>
          <p:txBody>
            <a:bodyPr wrap="square" lIns="0" tIns="0" rIns="0" bIns="0" rtlCol="0">
              <a:noAutofit/>
            </a:bodyPr>
            <a:lstStyle>
              <a:defPPr>
                <a:defRPr lang="en-US"/>
              </a:defPPr>
              <a:lvl1pPr>
                <a:spcAft>
                  <a:spcPts val="600"/>
                </a:spcAft>
                <a:defRPr sz="1000"/>
              </a:lvl1pPr>
            </a:lstStyle>
            <a:p>
              <a:r>
                <a:rPr lang="en-US" sz="900"/>
                <a:t>Expert-guided coding technology consumes final documentation to automate high confidence cases and expedite the coding of complex cases</a:t>
              </a:r>
            </a:p>
          </p:txBody>
        </p:sp>
        <p:sp>
          <p:nvSpPr>
            <p:cNvPr id="61" name="TextBox 60">
              <a:extLst>
                <a:ext uri="{FF2B5EF4-FFF2-40B4-BE49-F238E27FC236}">
                  <a16:creationId xmlns:a16="http://schemas.microsoft.com/office/drawing/2014/main" id="{16244122-E2FC-AEA6-C43B-C7E04707F659}"/>
                </a:ext>
              </a:extLst>
            </p:cNvPr>
            <p:cNvSpPr txBox="1"/>
            <p:nvPr/>
          </p:nvSpPr>
          <p:spPr>
            <a:xfrm>
              <a:off x="8935809" y="3214254"/>
              <a:ext cx="1096294" cy="785865"/>
            </a:xfrm>
            <a:prstGeom prst="rect">
              <a:avLst/>
            </a:prstGeom>
            <a:noFill/>
          </p:spPr>
          <p:txBody>
            <a:bodyPr wrap="square" lIns="0" tIns="0" rIns="0" bIns="0" rtlCol="0">
              <a:noAutofit/>
            </a:bodyPr>
            <a:lstStyle>
              <a:defPPr>
                <a:defRPr lang="en-US"/>
              </a:defPPr>
              <a:lvl1pPr>
                <a:spcAft>
                  <a:spcPts val="600"/>
                </a:spcAft>
                <a:defRPr sz="1000"/>
              </a:lvl1pPr>
            </a:lstStyle>
            <a:p>
              <a:r>
                <a:rPr lang="en-US" sz="900"/>
                <a:t>Predictive analytics identify denials risk and mitigates within existing workflows</a:t>
              </a:r>
            </a:p>
          </p:txBody>
        </p:sp>
        <p:cxnSp>
          <p:nvCxnSpPr>
            <p:cNvPr id="7" name="Straight Connector 6">
              <a:extLst>
                <a:ext uri="{FF2B5EF4-FFF2-40B4-BE49-F238E27FC236}">
                  <a16:creationId xmlns:a16="http://schemas.microsoft.com/office/drawing/2014/main" id="{B6A3B63B-C0F5-2A48-729E-D8A5F72A9DB2}"/>
                </a:ext>
              </a:extLst>
            </p:cNvPr>
            <p:cNvCxnSpPr/>
            <p:nvPr/>
          </p:nvCxnSpPr>
          <p:spPr>
            <a:xfrm>
              <a:off x="1396059" y="3472535"/>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3A2B5833-5B0D-DF21-763C-9B75F555BD40}"/>
                </a:ext>
              </a:extLst>
            </p:cNvPr>
            <p:cNvCxnSpPr/>
            <p:nvPr/>
          </p:nvCxnSpPr>
          <p:spPr>
            <a:xfrm>
              <a:off x="2876085" y="3363854"/>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7A315BA-BC64-E95E-FBFE-88F71DDC6A31}"/>
                </a:ext>
              </a:extLst>
            </p:cNvPr>
            <p:cNvCxnSpPr/>
            <p:nvPr/>
          </p:nvCxnSpPr>
          <p:spPr>
            <a:xfrm>
              <a:off x="4408761" y="3235291"/>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293208B-BF5F-5BD7-FD13-2B19DAB32D87}"/>
                </a:ext>
              </a:extLst>
            </p:cNvPr>
            <p:cNvCxnSpPr/>
            <p:nvPr/>
          </p:nvCxnSpPr>
          <p:spPr>
            <a:xfrm>
              <a:off x="6052427" y="3092327"/>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32F4EB4-30DC-DB06-31B7-F03AA1AB453B}"/>
                </a:ext>
              </a:extLst>
            </p:cNvPr>
            <p:cNvCxnSpPr>
              <a:cxnSpLocks/>
            </p:cNvCxnSpPr>
            <p:nvPr/>
          </p:nvCxnSpPr>
          <p:spPr>
            <a:xfrm>
              <a:off x="7772400" y="2932503"/>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99E8192-750B-FCA5-EF28-03FFEB81711E}"/>
                </a:ext>
              </a:extLst>
            </p:cNvPr>
            <p:cNvCxnSpPr/>
            <p:nvPr/>
          </p:nvCxnSpPr>
          <p:spPr>
            <a:xfrm>
              <a:off x="9401175" y="2817529"/>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7FCB2A7-78F4-658B-BD30-D51B2A6186F6}"/>
                </a:ext>
              </a:extLst>
            </p:cNvPr>
            <p:cNvCxnSpPr/>
            <p:nvPr/>
          </p:nvCxnSpPr>
          <p:spPr>
            <a:xfrm>
              <a:off x="10956701" y="2725448"/>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217" name="Straight Connector 216">
            <a:extLst>
              <a:ext uri="{FF2B5EF4-FFF2-40B4-BE49-F238E27FC236}">
                <a16:creationId xmlns:a16="http://schemas.microsoft.com/office/drawing/2014/main" id="{36038698-DBA0-B3A3-0E92-2088E3227EBD}"/>
              </a:ext>
            </a:extLst>
          </p:cNvPr>
          <p:cNvCxnSpPr>
            <a:cxnSpLocks/>
          </p:cNvCxnSpPr>
          <p:nvPr/>
        </p:nvCxnSpPr>
        <p:spPr>
          <a:xfrm>
            <a:off x="1957193" y="5309023"/>
            <a:ext cx="0" cy="207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D3CC3F03-5B0D-6655-76AA-9428F10CBB3D}"/>
              </a:ext>
            </a:extLst>
          </p:cNvPr>
          <p:cNvCxnSpPr>
            <a:cxnSpLocks/>
          </p:cNvCxnSpPr>
          <p:nvPr/>
        </p:nvCxnSpPr>
        <p:spPr>
          <a:xfrm>
            <a:off x="5468290" y="5309023"/>
            <a:ext cx="0" cy="207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814890F9-B375-02AB-D0CF-60550CCB1D29}"/>
              </a:ext>
            </a:extLst>
          </p:cNvPr>
          <p:cNvCxnSpPr>
            <a:cxnSpLocks/>
          </p:cNvCxnSpPr>
          <p:nvPr/>
        </p:nvCxnSpPr>
        <p:spPr>
          <a:xfrm>
            <a:off x="7782479" y="5325732"/>
            <a:ext cx="0" cy="207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C80715C6-8567-3B63-2A6E-EB0E02CBC6E2}"/>
              </a:ext>
            </a:extLst>
          </p:cNvPr>
          <p:cNvCxnSpPr>
            <a:cxnSpLocks/>
          </p:cNvCxnSpPr>
          <p:nvPr/>
        </p:nvCxnSpPr>
        <p:spPr>
          <a:xfrm>
            <a:off x="10554708" y="5325732"/>
            <a:ext cx="0" cy="207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15FCA7DE-ABAE-FCC4-DB08-E16DFB27B9EF}"/>
              </a:ext>
            </a:extLst>
          </p:cNvPr>
          <p:cNvSpPr txBox="1"/>
          <p:nvPr/>
        </p:nvSpPr>
        <p:spPr>
          <a:xfrm>
            <a:off x="419100" y="1247071"/>
            <a:ext cx="882316" cy="296782"/>
          </a:xfrm>
          <a:prstGeom prst="rect">
            <a:avLst/>
          </a:prstGeom>
          <a:noFill/>
        </p:spPr>
        <p:txBody>
          <a:bodyPr wrap="square" lIns="0" tIns="0" rIns="0" bIns="0" rtlCol="0">
            <a:noAutofit/>
          </a:bodyPr>
          <a:lstStyle/>
          <a:p>
            <a:pPr algn="l">
              <a:spcAft>
                <a:spcPts val="600"/>
              </a:spcAft>
            </a:pPr>
            <a:r>
              <a:rPr lang="en-US" b="1"/>
              <a:t>Capture</a:t>
            </a:r>
          </a:p>
        </p:txBody>
      </p:sp>
      <p:sp>
        <p:nvSpPr>
          <p:cNvPr id="227" name="TextBox 226">
            <a:extLst>
              <a:ext uri="{FF2B5EF4-FFF2-40B4-BE49-F238E27FC236}">
                <a16:creationId xmlns:a16="http://schemas.microsoft.com/office/drawing/2014/main" id="{02A5DD83-A6E1-B5AB-5D34-D593D3BFB448}"/>
              </a:ext>
            </a:extLst>
          </p:cNvPr>
          <p:cNvSpPr txBox="1"/>
          <p:nvPr/>
        </p:nvSpPr>
        <p:spPr>
          <a:xfrm>
            <a:off x="11189181" y="1247071"/>
            <a:ext cx="882316" cy="296782"/>
          </a:xfrm>
          <a:prstGeom prst="rect">
            <a:avLst/>
          </a:prstGeom>
          <a:noFill/>
        </p:spPr>
        <p:txBody>
          <a:bodyPr wrap="square" lIns="0" tIns="0" rIns="0" bIns="0" rtlCol="0">
            <a:noAutofit/>
          </a:bodyPr>
          <a:lstStyle/>
          <a:p>
            <a:pPr algn="l">
              <a:spcAft>
                <a:spcPts val="600"/>
              </a:spcAft>
            </a:pPr>
            <a:r>
              <a:rPr lang="en-US" b="1"/>
              <a:t>Code</a:t>
            </a:r>
          </a:p>
        </p:txBody>
      </p:sp>
      <p:cxnSp>
        <p:nvCxnSpPr>
          <p:cNvPr id="228" name="Straight Connector 227">
            <a:extLst>
              <a:ext uri="{FF2B5EF4-FFF2-40B4-BE49-F238E27FC236}">
                <a16:creationId xmlns:a16="http://schemas.microsoft.com/office/drawing/2014/main" id="{1D3231FC-7C81-64CB-D6F0-8E285D65605E}"/>
              </a:ext>
            </a:extLst>
          </p:cNvPr>
          <p:cNvCxnSpPr/>
          <p:nvPr/>
        </p:nvCxnSpPr>
        <p:spPr>
          <a:xfrm>
            <a:off x="1464751" y="1410960"/>
            <a:ext cx="9540240" cy="0"/>
          </a:xfrm>
          <a:prstGeom prst="line">
            <a:avLst/>
          </a:prstGeom>
          <a:ln w="25400">
            <a:gradFill>
              <a:gsLst>
                <a:gs pos="0">
                  <a:schemeClr val="accent1"/>
                </a:gs>
                <a:gs pos="99000">
                  <a:schemeClr val="tx1">
                    <a:lumMod val="25000"/>
                    <a:lumOff val="7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E3E7FFE0-FDC5-3C6C-8391-7D955F26F2F4}"/>
              </a:ext>
            </a:extLst>
          </p:cNvPr>
          <p:cNvSpPr/>
          <p:nvPr/>
        </p:nvSpPr>
        <p:spPr>
          <a:xfrm>
            <a:off x="10886973" y="1326699"/>
            <a:ext cx="173428" cy="173428"/>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230" name="Oval 229">
            <a:extLst>
              <a:ext uri="{FF2B5EF4-FFF2-40B4-BE49-F238E27FC236}">
                <a16:creationId xmlns:a16="http://schemas.microsoft.com/office/drawing/2014/main" id="{041D592E-C10B-2D24-A5DC-6ADD9AC8FA2F}"/>
              </a:ext>
            </a:extLst>
          </p:cNvPr>
          <p:cNvSpPr/>
          <p:nvPr/>
        </p:nvSpPr>
        <p:spPr>
          <a:xfrm>
            <a:off x="1397285" y="1326699"/>
            <a:ext cx="173428" cy="173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cxnSp>
        <p:nvCxnSpPr>
          <p:cNvPr id="231" name="Straight Connector 230">
            <a:extLst>
              <a:ext uri="{FF2B5EF4-FFF2-40B4-BE49-F238E27FC236}">
                <a16:creationId xmlns:a16="http://schemas.microsoft.com/office/drawing/2014/main" id="{77CDB5A1-A07C-D903-E91F-B1FA544A6633}"/>
              </a:ext>
            </a:extLst>
          </p:cNvPr>
          <p:cNvCxnSpPr/>
          <p:nvPr/>
        </p:nvCxnSpPr>
        <p:spPr>
          <a:xfrm>
            <a:off x="727697" y="1636794"/>
            <a:ext cx="0" cy="3606800"/>
          </a:xfrm>
          <a:prstGeom prst="line">
            <a:avLst/>
          </a:prstGeom>
          <a:ln w="25400">
            <a:solidFill>
              <a:schemeClr val="bg1">
                <a:lumMod val="75000"/>
              </a:schemeClr>
            </a:solidFill>
            <a:headEnd type="triangle" w="lg" len="lg"/>
            <a:tailEnd w="lg" len="lg"/>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D10A3FCA-7D59-53F6-05BE-7D243F5521A2}"/>
              </a:ext>
            </a:extLst>
          </p:cNvPr>
          <p:cNvSpPr txBox="1"/>
          <p:nvPr/>
        </p:nvSpPr>
        <p:spPr>
          <a:xfrm rot="16200000">
            <a:off x="-626482" y="3619667"/>
            <a:ext cx="230973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lumMod val="75000"/>
                  </a:schemeClr>
                </a:solidFill>
                <a:effectLst/>
                <a:uLnTx/>
                <a:uFillTx/>
                <a:latin typeface="Arial" panose="020B0604020202020204"/>
                <a:ea typeface="+mn-ea"/>
                <a:cs typeface="+mn-cs"/>
              </a:rPr>
              <a:t>Value</a:t>
            </a:r>
          </a:p>
        </p:txBody>
      </p:sp>
      <p:cxnSp>
        <p:nvCxnSpPr>
          <p:cNvPr id="45" name="Curved Connector 44">
            <a:extLst>
              <a:ext uri="{FF2B5EF4-FFF2-40B4-BE49-F238E27FC236}">
                <a16:creationId xmlns:a16="http://schemas.microsoft.com/office/drawing/2014/main" id="{10166C33-B325-AFC4-F18B-FCA3681A35FC}"/>
              </a:ext>
            </a:extLst>
          </p:cNvPr>
          <p:cNvCxnSpPr>
            <a:cxnSpLocks/>
          </p:cNvCxnSpPr>
          <p:nvPr/>
        </p:nvCxnSpPr>
        <p:spPr>
          <a:xfrm rot="16200000" flipV="1">
            <a:off x="6187707" y="612313"/>
            <a:ext cx="12700" cy="8436473"/>
          </a:xfrm>
          <a:prstGeom prst="curvedConnector3">
            <a:avLst>
              <a:gd name="adj1" fmla="val 2757480"/>
            </a:avLst>
          </a:prstGeom>
          <a:ln w="25400">
            <a:gradFill>
              <a:gsLst>
                <a:gs pos="100000">
                  <a:schemeClr val="accent1"/>
                </a:gs>
                <a:gs pos="0">
                  <a:schemeClr val="accent3">
                    <a:lumMod val="40000"/>
                    <a:lumOff val="60000"/>
                  </a:schemeClr>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AB92C371-1690-AB54-A639-658F97C9698E}"/>
              </a:ext>
            </a:extLst>
          </p:cNvPr>
          <p:cNvCxnSpPr>
            <a:cxnSpLocks/>
          </p:cNvCxnSpPr>
          <p:nvPr/>
        </p:nvCxnSpPr>
        <p:spPr>
          <a:xfrm rot="16200000" flipV="1">
            <a:off x="3754252" y="3325217"/>
            <a:ext cx="12700" cy="3258976"/>
          </a:xfrm>
          <a:prstGeom prst="curvedConnector3">
            <a:avLst>
              <a:gd name="adj1" fmla="val 1224000"/>
            </a:avLst>
          </a:prstGeom>
          <a:ln w="25400">
            <a:gradFill>
              <a:gsLst>
                <a:gs pos="0">
                  <a:schemeClr val="accent3">
                    <a:lumMod val="40000"/>
                    <a:lumOff val="60000"/>
                  </a:schemeClr>
                </a:gs>
                <a:gs pos="100000">
                  <a:schemeClr val="accent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F1ECBEB8-A251-E6F0-F907-4B11E8E5D931}"/>
              </a:ext>
            </a:extLst>
          </p:cNvPr>
          <p:cNvSpPr>
            <a:spLocks noGrp="1"/>
          </p:cNvSpPr>
          <p:nvPr>
            <p:ph type="title"/>
          </p:nvPr>
        </p:nvSpPr>
        <p:spPr>
          <a:xfrm>
            <a:off x="419100" y="419101"/>
            <a:ext cx="11353800" cy="411756"/>
          </a:xfrm>
        </p:spPr>
        <p:txBody>
          <a:bodyPr/>
          <a:lstStyle/>
          <a:p>
            <a:pPr>
              <a:spcBef>
                <a:spcPts val="1000"/>
              </a:spcBef>
            </a:pPr>
            <a:r>
              <a:rPr lang="en-US" sz="3000">
                <a:latin typeface="Arial"/>
                <a:cs typeface="Arial"/>
              </a:rPr>
              <a:t>The complete solution</a:t>
            </a:r>
            <a:br>
              <a:rPr lang="en-US" sz="2800">
                <a:latin typeface="Arial"/>
                <a:cs typeface="Arial"/>
              </a:rPr>
            </a:br>
            <a:r>
              <a:rPr lang="en-US" sz="1800" b="0" i="0" u="none" strike="noStrike">
                <a:effectLst/>
                <a:latin typeface="Helvetica" pitchFamily="2" charset="0"/>
              </a:rPr>
              <a:t>Content-driven, technology-enabled insights from capture to code</a:t>
            </a:r>
            <a:endParaRPr lang="en-US"/>
          </a:p>
        </p:txBody>
      </p:sp>
      <p:sp>
        <p:nvSpPr>
          <p:cNvPr id="6" name="Slide Number Placeholder 5">
            <a:extLst>
              <a:ext uri="{FF2B5EF4-FFF2-40B4-BE49-F238E27FC236}">
                <a16:creationId xmlns:a16="http://schemas.microsoft.com/office/drawing/2014/main" id="{B7A01253-6AC3-21B5-CB43-C84ADF7186A5}"/>
              </a:ext>
            </a:extLst>
          </p:cNvPr>
          <p:cNvSpPr>
            <a:spLocks noGrp="1"/>
          </p:cNvSpPr>
          <p:nvPr>
            <p:ph type="sldNum" sz="quarter" idx="12"/>
          </p:nvPr>
        </p:nvSpPr>
        <p:spPr/>
        <p:txBody>
          <a:bodyPr/>
          <a:lstStyle/>
          <a:p>
            <a:fld id="{97EC095B-0AB9-C644-869C-164FC9505E1F}" type="slidenum">
              <a:rPr lang="en-US" smtClean="0"/>
              <a:t>17</a:t>
            </a:fld>
            <a:endParaRPr lang="en-US"/>
          </a:p>
        </p:txBody>
      </p:sp>
    </p:spTree>
    <p:extLst>
      <p:ext uri="{BB962C8B-B14F-4D97-AF65-F5344CB8AC3E}">
        <p14:creationId xmlns:p14="http://schemas.microsoft.com/office/powerpoint/2010/main" val="1634313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7"/>
                                        </p:tgtEl>
                                        <p:attrNameLst>
                                          <p:attrName>style.visibility</p:attrName>
                                        </p:attrNameLst>
                                      </p:cBhvr>
                                      <p:to>
                                        <p:strVal val="visible"/>
                                      </p:to>
                                    </p:set>
                                    <p:animEffect transition="in" filter="wipe(up)">
                                      <p:cBhvr>
                                        <p:cTn id="12" dur="1000"/>
                                        <p:tgtEl>
                                          <p:spTgt spid="217"/>
                                        </p:tgtEl>
                                      </p:cBhvr>
                                    </p:animEffect>
                                  </p:childTnLst>
                                </p:cTn>
                              </p:par>
                              <p:par>
                                <p:cTn id="13" presetID="22" presetClass="entr" presetSubtype="1" fill="hold" nodeType="withEffect">
                                  <p:stCondLst>
                                    <p:cond delay="0"/>
                                  </p:stCondLst>
                                  <p:childTnLst>
                                    <p:set>
                                      <p:cBhvr>
                                        <p:cTn id="14" dur="1" fill="hold">
                                          <p:stCondLst>
                                            <p:cond delay="0"/>
                                          </p:stCondLst>
                                        </p:cTn>
                                        <p:tgtEl>
                                          <p:spTgt spid="219"/>
                                        </p:tgtEl>
                                        <p:attrNameLst>
                                          <p:attrName>style.visibility</p:attrName>
                                        </p:attrNameLst>
                                      </p:cBhvr>
                                      <p:to>
                                        <p:strVal val="visible"/>
                                      </p:to>
                                    </p:set>
                                    <p:animEffect transition="in" filter="wipe(up)">
                                      <p:cBhvr>
                                        <p:cTn id="15" dur="1000"/>
                                        <p:tgtEl>
                                          <p:spTgt spid="219"/>
                                        </p:tgtEl>
                                      </p:cBhvr>
                                    </p:animEffect>
                                  </p:childTnLst>
                                </p:cTn>
                              </p:par>
                              <p:par>
                                <p:cTn id="16" presetID="22" presetClass="entr" presetSubtype="1" fill="hold" nodeType="withEffect">
                                  <p:stCondLst>
                                    <p:cond delay="0"/>
                                  </p:stCondLst>
                                  <p:childTnLst>
                                    <p:set>
                                      <p:cBhvr>
                                        <p:cTn id="17" dur="1" fill="hold">
                                          <p:stCondLst>
                                            <p:cond delay="0"/>
                                          </p:stCondLst>
                                        </p:cTn>
                                        <p:tgtEl>
                                          <p:spTgt spid="220"/>
                                        </p:tgtEl>
                                        <p:attrNameLst>
                                          <p:attrName>style.visibility</p:attrName>
                                        </p:attrNameLst>
                                      </p:cBhvr>
                                      <p:to>
                                        <p:strVal val="visible"/>
                                      </p:to>
                                    </p:set>
                                    <p:animEffect transition="in" filter="wipe(up)">
                                      <p:cBhvr>
                                        <p:cTn id="18" dur="1000"/>
                                        <p:tgtEl>
                                          <p:spTgt spid="220"/>
                                        </p:tgtEl>
                                      </p:cBhvr>
                                    </p:animEffect>
                                  </p:childTnLst>
                                </p:cTn>
                              </p:par>
                              <p:par>
                                <p:cTn id="19" presetID="22" presetClass="entr" presetSubtype="1" fill="hold" nodeType="withEffect">
                                  <p:stCondLst>
                                    <p:cond delay="0"/>
                                  </p:stCondLst>
                                  <p:childTnLst>
                                    <p:set>
                                      <p:cBhvr>
                                        <p:cTn id="20" dur="1" fill="hold">
                                          <p:stCondLst>
                                            <p:cond delay="0"/>
                                          </p:stCondLst>
                                        </p:cTn>
                                        <p:tgtEl>
                                          <p:spTgt spid="221"/>
                                        </p:tgtEl>
                                        <p:attrNameLst>
                                          <p:attrName>style.visibility</p:attrName>
                                        </p:attrNameLst>
                                      </p:cBhvr>
                                      <p:to>
                                        <p:strVal val="visible"/>
                                      </p:to>
                                    </p:set>
                                    <p:animEffect transition="in" filter="wipe(up)">
                                      <p:cBhvr>
                                        <p:cTn id="21" dur="1000"/>
                                        <p:tgtEl>
                                          <p:spTgt spid="22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10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10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up)">
                                      <p:cBhvr>
                                        <p:cTn id="30" dur="1000"/>
                                        <p:tgtEl>
                                          <p:spTgt spid="3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up)">
                                      <p:cBhvr>
                                        <p:cTn id="3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36" grpId="0" animBg="1"/>
      <p:bldP spid="3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2D75F9-D9D6-4008-91C4-396EF1DEC2A3}"/>
              </a:ext>
            </a:extLst>
          </p:cNvPr>
          <p:cNvSpPr>
            <a:spLocks noGrp="1"/>
          </p:cNvSpPr>
          <p:nvPr>
            <p:ph type="title"/>
          </p:nvPr>
        </p:nvSpPr>
        <p:spPr>
          <a:xfrm>
            <a:off x="257524" y="259257"/>
            <a:ext cx="5562600" cy="640080"/>
          </a:xfrm>
        </p:spPr>
        <p:txBody>
          <a:bodyPr/>
          <a:lstStyle/>
          <a:p>
            <a:r>
              <a:rPr lang="en-GB" dirty="0"/>
              <a:t>Meditech NHS Partnership</a:t>
            </a:r>
          </a:p>
        </p:txBody>
      </p:sp>
      <p:pic>
        <p:nvPicPr>
          <p:cNvPr id="9" name="Picture 4" descr="James Paget University Hospitals NHS ...">
            <a:extLst>
              <a:ext uri="{FF2B5EF4-FFF2-40B4-BE49-F238E27FC236}">
                <a16:creationId xmlns:a16="http://schemas.microsoft.com/office/drawing/2014/main" id="{80891AB5-5B23-0EA0-0CD3-E5BACE2BE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598" y="2735977"/>
            <a:ext cx="1562341" cy="7335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F772405-CFEB-D9C3-D1D4-3606C1974D71}"/>
              </a:ext>
            </a:extLst>
          </p:cNvPr>
          <p:cNvSpPr txBox="1"/>
          <p:nvPr/>
        </p:nvSpPr>
        <p:spPr>
          <a:xfrm>
            <a:off x="158496" y="937834"/>
            <a:ext cx="6096000" cy="646331"/>
          </a:xfrm>
          <a:prstGeom prst="rect">
            <a:avLst/>
          </a:prstGeom>
          <a:noFill/>
        </p:spPr>
        <p:txBody>
          <a:bodyPr wrap="square">
            <a:spAutoFit/>
          </a:bodyPr>
          <a:lstStyle/>
          <a:p>
            <a:r>
              <a:rPr lang="en-GB" dirty="0"/>
              <a:t>We’re proud to support a growing network of NHS hospitals using Meditech.</a:t>
            </a:r>
          </a:p>
        </p:txBody>
      </p:sp>
      <p:pic>
        <p:nvPicPr>
          <p:cNvPr id="1026" name="Picture 2">
            <a:extLst>
              <a:ext uri="{FF2B5EF4-FFF2-40B4-BE49-F238E27FC236}">
                <a16:creationId xmlns:a16="http://schemas.microsoft.com/office/drawing/2014/main" id="{4E24AE25-1F59-575D-B013-8585DC258B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523" y="1790391"/>
            <a:ext cx="1491933" cy="5331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210AA08-EE04-7AF1-0493-7D952FC56BF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8042" y="1767884"/>
            <a:ext cx="1181037" cy="6591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d Cheshire Hospitals NHS Foundation ...">
            <a:extLst>
              <a:ext uri="{FF2B5EF4-FFF2-40B4-BE49-F238E27FC236}">
                <a16:creationId xmlns:a16="http://schemas.microsoft.com/office/drawing/2014/main" id="{41DDCD3C-F0C5-288D-88C0-D3CAA83108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54321" y="1600646"/>
            <a:ext cx="2339161" cy="10473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Norfolk and Norwich University ...">
            <a:extLst>
              <a:ext uri="{FF2B5EF4-FFF2-40B4-BE49-F238E27FC236}">
                <a16:creationId xmlns:a16="http://schemas.microsoft.com/office/drawing/2014/main" id="{BB951C68-A8BF-F334-6C52-241CF02BBCE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5460" y="2689161"/>
            <a:ext cx="1638237" cy="7335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The Rotherham NHS Foundation Trust">
            <a:extLst>
              <a:ext uri="{FF2B5EF4-FFF2-40B4-BE49-F238E27FC236}">
                <a16:creationId xmlns:a16="http://schemas.microsoft.com/office/drawing/2014/main" id="{0AADC0AD-DD79-F0C5-27D3-DD59250A043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7522" y="3678164"/>
            <a:ext cx="1491933" cy="109332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The Queen Elizabeth Hospital King's ...">
            <a:extLst>
              <a:ext uri="{FF2B5EF4-FFF2-40B4-BE49-F238E27FC236}">
                <a16:creationId xmlns:a16="http://schemas.microsoft.com/office/drawing/2014/main" id="{51F71799-2B1B-6F7E-608F-5605169F05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08218" y="2533441"/>
            <a:ext cx="1823684" cy="104738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ome | University Hospitals of Derby ...">
            <a:extLst>
              <a:ext uri="{FF2B5EF4-FFF2-40B4-BE49-F238E27FC236}">
                <a16:creationId xmlns:a16="http://schemas.microsoft.com/office/drawing/2014/main" id="{5A964F0D-1DEB-FC38-3CBF-43F07E5E1CF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69981" y="3882543"/>
            <a:ext cx="1638237" cy="68456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8B93BE-B463-08DB-2989-9F5F7355E19E}"/>
              </a:ext>
            </a:extLst>
          </p:cNvPr>
          <p:cNvSpPr txBox="1"/>
          <p:nvPr/>
        </p:nvSpPr>
        <p:spPr>
          <a:xfrm>
            <a:off x="158495" y="5504626"/>
            <a:ext cx="5873407" cy="584775"/>
          </a:xfrm>
          <a:prstGeom prst="rect">
            <a:avLst/>
          </a:prstGeom>
          <a:noFill/>
        </p:spPr>
        <p:txBody>
          <a:bodyPr wrap="square">
            <a:spAutoFit/>
          </a:bodyPr>
          <a:lstStyle/>
          <a:p>
            <a:r>
              <a:rPr lang="en-GB" sz="1600" i="1" dirty="0">
                <a:solidFill>
                  <a:schemeClr val="accent1"/>
                </a:solidFill>
              </a:rPr>
              <a:t>Together, we’re driving digital transformation and improving patient care with Meditech.</a:t>
            </a:r>
          </a:p>
        </p:txBody>
      </p:sp>
      <p:sp>
        <p:nvSpPr>
          <p:cNvPr id="11" name="TextBox 10">
            <a:extLst>
              <a:ext uri="{FF2B5EF4-FFF2-40B4-BE49-F238E27FC236}">
                <a16:creationId xmlns:a16="http://schemas.microsoft.com/office/drawing/2014/main" id="{7A683F2E-FF32-87C0-1FC7-FB301BCB7782}"/>
              </a:ext>
            </a:extLst>
          </p:cNvPr>
          <p:cNvSpPr txBox="1"/>
          <p:nvPr/>
        </p:nvSpPr>
        <p:spPr>
          <a:xfrm>
            <a:off x="322047" y="4852693"/>
            <a:ext cx="2296605" cy="190243"/>
          </a:xfrm>
          <a:prstGeom prst="rect">
            <a:avLst/>
          </a:prstGeom>
          <a:noFill/>
        </p:spPr>
        <p:txBody>
          <a:bodyPr wrap="square" lIns="0" tIns="0" rIns="0" bIns="0" rtlCol="0">
            <a:noAutofit/>
          </a:bodyPr>
          <a:lstStyle/>
          <a:p>
            <a:pPr algn="l">
              <a:spcAft>
                <a:spcPts val="600"/>
              </a:spcAft>
            </a:pPr>
            <a:r>
              <a:rPr lang="en-GB" dirty="0"/>
              <a:t>Adoption Rate: </a:t>
            </a:r>
          </a:p>
        </p:txBody>
      </p:sp>
      <p:pic>
        <p:nvPicPr>
          <p:cNvPr id="3" name="Picture 2">
            <a:extLst>
              <a:ext uri="{FF2B5EF4-FFF2-40B4-BE49-F238E27FC236}">
                <a16:creationId xmlns:a16="http://schemas.microsoft.com/office/drawing/2014/main" id="{8277F432-8416-22D0-0702-BE4F74196675}"/>
              </a:ext>
            </a:extLst>
          </p:cNvPr>
          <p:cNvPicPr>
            <a:picLocks noChangeAspect="1"/>
          </p:cNvPicPr>
          <p:nvPr/>
        </p:nvPicPr>
        <p:blipFill>
          <a:blip r:embed="rId11"/>
          <a:stretch>
            <a:fillRect/>
          </a:stretch>
        </p:blipFill>
        <p:spPr>
          <a:xfrm>
            <a:off x="6609982" y="890167"/>
            <a:ext cx="5324494" cy="2866682"/>
          </a:xfrm>
          <a:prstGeom prst="rect">
            <a:avLst/>
          </a:prstGeom>
        </p:spPr>
      </p:pic>
      <p:pic>
        <p:nvPicPr>
          <p:cNvPr id="10" name="Picture 9">
            <a:extLst>
              <a:ext uri="{FF2B5EF4-FFF2-40B4-BE49-F238E27FC236}">
                <a16:creationId xmlns:a16="http://schemas.microsoft.com/office/drawing/2014/main" id="{ACC53DD6-0F68-E1F6-19B2-8486CD976275}"/>
              </a:ext>
            </a:extLst>
          </p:cNvPr>
          <p:cNvPicPr>
            <a:picLocks noChangeAspect="1"/>
          </p:cNvPicPr>
          <p:nvPr/>
        </p:nvPicPr>
        <p:blipFill>
          <a:blip r:embed="rId12"/>
          <a:stretch>
            <a:fillRect/>
          </a:stretch>
        </p:blipFill>
        <p:spPr>
          <a:xfrm>
            <a:off x="6609982" y="4003963"/>
            <a:ext cx="5259971" cy="2682173"/>
          </a:xfrm>
          <a:prstGeom prst="rect">
            <a:avLst/>
          </a:prstGeom>
        </p:spPr>
      </p:pic>
    </p:spTree>
    <p:extLst>
      <p:ext uri="{BB962C8B-B14F-4D97-AF65-F5344CB8AC3E}">
        <p14:creationId xmlns:p14="http://schemas.microsoft.com/office/powerpoint/2010/main" val="323563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5AF28D-B7C8-5D31-F73D-91C6F62E1A1C}"/>
              </a:ext>
            </a:extLst>
          </p:cNvPr>
          <p:cNvSpPr>
            <a:spLocks noGrp="1"/>
          </p:cNvSpPr>
          <p:nvPr>
            <p:ph type="title"/>
          </p:nvPr>
        </p:nvSpPr>
        <p:spPr>
          <a:xfrm>
            <a:off x="419099" y="3086101"/>
            <a:ext cx="6800407" cy="2602180"/>
          </a:xfrm>
        </p:spPr>
        <p:txBody>
          <a:bodyPr/>
          <a:lstStyle/>
          <a:p>
            <a:r>
              <a:rPr lang="en-US" dirty="0"/>
              <a:t>Solventum Revenue and Data</a:t>
            </a:r>
          </a:p>
        </p:txBody>
      </p:sp>
      <p:sp>
        <p:nvSpPr>
          <p:cNvPr id="4" name="Slide Number Placeholder 3">
            <a:extLst>
              <a:ext uri="{FF2B5EF4-FFF2-40B4-BE49-F238E27FC236}">
                <a16:creationId xmlns:a16="http://schemas.microsoft.com/office/drawing/2014/main" id="{2125DA7C-FB29-A090-0F6E-BD42D8A68017}"/>
              </a:ext>
            </a:extLst>
          </p:cNvPr>
          <p:cNvSpPr>
            <a:spLocks noGrp="1"/>
          </p:cNvSpPr>
          <p:nvPr>
            <p:ph type="sldNum" sz="quarter" idx="4"/>
          </p:nvPr>
        </p:nvSpPr>
        <p:spPr/>
        <p:txBody>
          <a:bodyPr/>
          <a:lstStyle/>
          <a:p>
            <a:fld id="{97EC095B-0AB9-C644-869C-164FC9505E1F}" type="slidenum">
              <a:rPr lang="en-US" smtClean="0"/>
              <a:pPr/>
              <a:t>19</a:t>
            </a:fld>
            <a:endParaRPr lang="en-US"/>
          </a:p>
        </p:txBody>
      </p:sp>
    </p:spTree>
    <p:extLst>
      <p:ext uri="{BB962C8B-B14F-4D97-AF65-F5344CB8AC3E}">
        <p14:creationId xmlns:p14="http://schemas.microsoft.com/office/powerpoint/2010/main" val="992300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FD849E-D33A-6E13-375F-C104EB8F2609}"/>
              </a:ext>
            </a:extLst>
          </p:cNvPr>
          <p:cNvSpPr>
            <a:spLocks noGrp="1"/>
          </p:cNvSpPr>
          <p:nvPr>
            <p:ph type="sldNum" sz="quarter" idx="12"/>
          </p:nvPr>
        </p:nvSpPr>
        <p:spPr/>
        <p:txBody>
          <a:bodyPr/>
          <a:lstStyle/>
          <a:p>
            <a:fld id="{97EC095B-0AB9-C644-869C-164FC9505E1F}" type="slidenum">
              <a:rPr lang="en-GB" smtClean="0"/>
              <a:t>2</a:t>
            </a:fld>
            <a:endParaRPr lang="en-GB"/>
          </a:p>
        </p:txBody>
      </p:sp>
      <p:pic>
        <p:nvPicPr>
          <p:cNvPr id="3" name="Video SOlventum">
            <a:hlinkClick r:id="" action="ppaction://media"/>
            <a:extLst>
              <a:ext uri="{FF2B5EF4-FFF2-40B4-BE49-F238E27FC236}">
                <a16:creationId xmlns:a16="http://schemas.microsoft.com/office/drawing/2014/main" id="{2E285419-3A8A-1188-7981-94726C639B6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925248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645D14-7DC5-ABA6-9A5B-0CF7F1E2CCF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AB8380D8-9604-D277-7791-05A67C53F481}"/>
              </a:ext>
            </a:extLst>
          </p:cNvPr>
          <p:cNvPicPr>
            <a:picLocks noGrp="1" noRot="1" noChangeAspect="1" noMove="1" noResize="1" noEditPoints="1" noAdjustHandles="1" noChangeArrowheads="1" noChangeShapeType="1" noCrop="1"/>
          </p:cNvPicPr>
          <p:nvPr/>
        </p:nvPicPr>
        <p:blipFill>
          <a:blip r:embed="rId3"/>
          <a:stretch>
            <a:fillRect/>
          </a:stretch>
        </p:blipFill>
        <p:spPr>
          <a:xfrm>
            <a:off x="-8650795" y="2660432"/>
            <a:ext cx="21726779" cy="2557199"/>
          </a:xfrm>
          <a:prstGeom prst="rect">
            <a:avLst/>
          </a:prstGeom>
        </p:spPr>
      </p:pic>
      <p:sp>
        <p:nvSpPr>
          <p:cNvPr id="3" name="Title 2">
            <a:extLst>
              <a:ext uri="{FF2B5EF4-FFF2-40B4-BE49-F238E27FC236}">
                <a16:creationId xmlns:a16="http://schemas.microsoft.com/office/drawing/2014/main" id="{42819444-79D8-1B45-E2BA-2A1779C49DAA}"/>
              </a:ext>
            </a:extLst>
          </p:cNvPr>
          <p:cNvSpPr>
            <a:spLocks noGrp="1"/>
          </p:cNvSpPr>
          <p:nvPr>
            <p:ph type="title"/>
          </p:nvPr>
        </p:nvSpPr>
        <p:spPr/>
        <p:txBody>
          <a:bodyPr/>
          <a:lstStyle/>
          <a:p>
            <a:r>
              <a:rPr lang="en-US"/>
              <a:t>Introducing connected, cumulative value from capture to code</a:t>
            </a:r>
          </a:p>
        </p:txBody>
      </p:sp>
      <p:sp>
        <p:nvSpPr>
          <p:cNvPr id="4" name="TextBox 3">
            <a:extLst>
              <a:ext uri="{FF2B5EF4-FFF2-40B4-BE49-F238E27FC236}">
                <a16:creationId xmlns:a16="http://schemas.microsoft.com/office/drawing/2014/main" id="{84F0279B-2848-BCD5-6485-38DF51F7969F}"/>
              </a:ext>
            </a:extLst>
          </p:cNvPr>
          <p:cNvSpPr txBox="1"/>
          <p:nvPr/>
        </p:nvSpPr>
        <p:spPr>
          <a:xfrm>
            <a:off x="463336" y="4670016"/>
            <a:ext cx="1568299" cy="7858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Conversational and generative AI accelerate documentation to transform the experience of care</a:t>
            </a:r>
          </a:p>
        </p:txBody>
      </p:sp>
      <p:sp>
        <p:nvSpPr>
          <p:cNvPr id="37" name="TextBox 36">
            <a:extLst>
              <a:ext uri="{FF2B5EF4-FFF2-40B4-BE49-F238E27FC236}">
                <a16:creationId xmlns:a16="http://schemas.microsoft.com/office/drawing/2014/main" id="{EAFF8680-416C-0F27-C2D4-8A741F58426A}"/>
              </a:ext>
            </a:extLst>
          </p:cNvPr>
          <p:cNvSpPr txBox="1"/>
          <p:nvPr/>
        </p:nvSpPr>
        <p:spPr>
          <a:xfrm>
            <a:off x="2205157" y="4670016"/>
            <a:ext cx="1059313" cy="7858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Multiple speech modalities give clinicians flexibility</a:t>
            </a:r>
          </a:p>
        </p:txBody>
      </p:sp>
      <p:sp>
        <p:nvSpPr>
          <p:cNvPr id="53" name="TextBox 52">
            <a:extLst>
              <a:ext uri="{FF2B5EF4-FFF2-40B4-BE49-F238E27FC236}">
                <a16:creationId xmlns:a16="http://schemas.microsoft.com/office/drawing/2014/main" id="{239BABD0-44FC-422F-53DC-C19C4A6B8B44}"/>
              </a:ext>
            </a:extLst>
          </p:cNvPr>
          <p:cNvSpPr txBox="1"/>
          <p:nvPr/>
        </p:nvSpPr>
        <p:spPr>
          <a:xfrm>
            <a:off x="3665523" y="4670016"/>
            <a:ext cx="1660186" cy="7858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AI-driven CAPD reasons across the record and addresses documentation gaps in real-time and creates a feedback loop of insights</a:t>
            </a:r>
          </a:p>
        </p:txBody>
      </p:sp>
      <p:sp>
        <p:nvSpPr>
          <p:cNvPr id="54" name="TextBox 53">
            <a:extLst>
              <a:ext uri="{FF2B5EF4-FFF2-40B4-BE49-F238E27FC236}">
                <a16:creationId xmlns:a16="http://schemas.microsoft.com/office/drawing/2014/main" id="{03133DCE-228C-5A4A-F1E3-35B0AD21A598}"/>
              </a:ext>
            </a:extLst>
          </p:cNvPr>
          <p:cNvSpPr txBox="1"/>
          <p:nvPr/>
        </p:nvSpPr>
        <p:spPr>
          <a:xfrm>
            <a:off x="5459475" y="4670016"/>
            <a:ext cx="1486706" cy="7858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Intelligent CDI consumes documentation to prioritize  CDI review for quality and financial impact</a:t>
            </a:r>
          </a:p>
        </p:txBody>
      </p:sp>
      <p:sp>
        <p:nvSpPr>
          <p:cNvPr id="55" name="TextBox 54">
            <a:extLst>
              <a:ext uri="{FF2B5EF4-FFF2-40B4-BE49-F238E27FC236}">
                <a16:creationId xmlns:a16="http://schemas.microsoft.com/office/drawing/2014/main" id="{7F04148F-3D00-1FBC-33F3-44A4366D574A}"/>
              </a:ext>
            </a:extLst>
          </p:cNvPr>
          <p:cNvSpPr txBox="1"/>
          <p:nvPr/>
        </p:nvSpPr>
        <p:spPr>
          <a:xfrm>
            <a:off x="10440345" y="4670016"/>
            <a:ext cx="1424026" cy="785865"/>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Infused quality content facilitates documentation capture to accurately represent acuity and quality outcomes</a:t>
            </a:r>
          </a:p>
        </p:txBody>
      </p:sp>
      <p:sp>
        <p:nvSpPr>
          <p:cNvPr id="58" name="TextBox 57">
            <a:extLst>
              <a:ext uri="{FF2B5EF4-FFF2-40B4-BE49-F238E27FC236}">
                <a16:creationId xmlns:a16="http://schemas.microsoft.com/office/drawing/2014/main" id="{2F129F21-C92F-99A7-3573-34F51335393D}"/>
              </a:ext>
            </a:extLst>
          </p:cNvPr>
          <p:cNvSpPr txBox="1"/>
          <p:nvPr/>
        </p:nvSpPr>
        <p:spPr>
          <a:xfrm>
            <a:off x="419100" y="1384682"/>
            <a:ext cx="882316" cy="29678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1332B"/>
                </a:solidFill>
                <a:effectLst/>
                <a:uLnTx/>
                <a:uFillTx/>
                <a:latin typeface="Arial" panose="020B0604020202020204"/>
                <a:ea typeface="+mn-ea"/>
                <a:cs typeface="+mn-cs"/>
              </a:rPr>
              <a:t>Capture</a:t>
            </a:r>
          </a:p>
        </p:txBody>
      </p:sp>
      <p:sp>
        <p:nvSpPr>
          <p:cNvPr id="59" name="TextBox 58">
            <a:extLst>
              <a:ext uri="{FF2B5EF4-FFF2-40B4-BE49-F238E27FC236}">
                <a16:creationId xmlns:a16="http://schemas.microsoft.com/office/drawing/2014/main" id="{30394051-9E2D-0865-BFF7-CB3D8213CB3E}"/>
              </a:ext>
            </a:extLst>
          </p:cNvPr>
          <p:cNvSpPr txBox="1"/>
          <p:nvPr/>
        </p:nvSpPr>
        <p:spPr>
          <a:xfrm>
            <a:off x="11189181" y="1384682"/>
            <a:ext cx="882316" cy="296782"/>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a:ln>
                  <a:noFill/>
                </a:ln>
                <a:solidFill>
                  <a:srgbClr val="01332B"/>
                </a:solidFill>
                <a:effectLst/>
                <a:uLnTx/>
                <a:uFillTx/>
                <a:latin typeface="Arial" panose="020B0604020202020204"/>
                <a:ea typeface="+mn-ea"/>
                <a:cs typeface="+mn-cs"/>
              </a:rPr>
              <a:t>Code</a:t>
            </a:r>
          </a:p>
        </p:txBody>
      </p:sp>
      <p:sp>
        <p:nvSpPr>
          <p:cNvPr id="60" name="TextBox 59">
            <a:extLst>
              <a:ext uri="{FF2B5EF4-FFF2-40B4-BE49-F238E27FC236}">
                <a16:creationId xmlns:a16="http://schemas.microsoft.com/office/drawing/2014/main" id="{D0F62F5C-052B-7F91-A01B-B5E6ED9AD097}"/>
              </a:ext>
            </a:extLst>
          </p:cNvPr>
          <p:cNvSpPr txBox="1"/>
          <p:nvPr/>
        </p:nvSpPr>
        <p:spPr>
          <a:xfrm>
            <a:off x="7207041" y="4670016"/>
            <a:ext cx="1478168" cy="785865"/>
          </a:xfrm>
          <a:prstGeom prst="rect">
            <a:avLst/>
          </a:prstGeom>
          <a:noFill/>
        </p:spPr>
        <p:txBody>
          <a:bodyPr wrap="square" lIns="0" tIns="0" rIns="0" bIns="0" rtlCol="0">
            <a:noAutofit/>
          </a:bodyPr>
          <a:lstStyle>
            <a:defPPr>
              <a:defRPr lang="en-US"/>
            </a:defPPr>
            <a:lvl1pPr>
              <a:spcAft>
                <a:spcPts val="600"/>
              </a:spcAft>
              <a:defRPr sz="1000"/>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a:ln>
                  <a:noFill/>
                </a:ln>
                <a:solidFill>
                  <a:srgbClr val="01332B"/>
                </a:solidFill>
                <a:effectLst/>
                <a:uLnTx/>
                <a:uFillTx/>
                <a:latin typeface="Arial" panose="020B0604020202020204"/>
                <a:ea typeface="+mn-ea"/>
                <a:cs typeface="+mn-cs"/>
              </a:rPr>
              <a:t>Expert-guided coding technology consumes final documentation to automate high confidence cases and expedite the coding of complex cases</a:t>
            </a:r>
          </a:p>
        </p:txBody>
      </p:sp>
      <p:sp>
        <p:nvSpPr>
          <p:cNvPr id="61" name="TextBox 60">
            <a:extLst>
              <a:ext uri="{FF2B5EF4-FFF2-40B4-BE49-F238E27FC236}">
                <a16:creationId xmlns:a16="http://schemas.microsoft.com/office/drawing/2014/main" id="{D4218003-BAC0-D741-5266-BF026D7AB1DA}"/>
              </a:ext>
            </a:extLst>
          </p:cNvPr>
          <p:cNvSpPr txBox="1"/>
          <p:nvPr/>
        </p:nvSpPr>
        <p:spPr>
          <a:xfrm>
            <a:off x="8906312" y="4670016"/>
            <a:ext cx="1295621" cy="785865"/>
          </a:xfrm>
          <a:prstGeom prst="rect">
            <a:avLst/>
          </a:prstGeom>
          <a:noFill/>
        </p:spPr>
        <p:txBody>
          <a:bodyPr wrap="square" lIns="0" tIns="0" rIns="0" bIns="0" rtlCol="0">
            <a:noAutofit/>
          </a:bodyPr>
          <a:lstStyle>
            <a:defPPr>
              <a:defRPr lang="en-US"/>
            </a:defPPr>
            <a:lvl1pPr>
              <a:spcAft>
                <a:spcPts val="600"/>
              </a:spcAft>
              <a:defRPr sz="1000"/>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000" b="0" i="0" u="none" strike="noStrike" kern="1200" cap="none" spc="0" normalizeH="0" baseline="0" noProof="0" dirty="0">
                <a:ln>
                  <a:noFill/>
                </a:ln>
                <a:solidFill>
                  <a:srgbClr val="01332B"/>
                </a:solidFill>
                <a:effectLst/>
                <a:uLnTx/>
                <a:uFillTx/>
                <a:latin typeface="Arial" panose="020B0604020202020204"/>
                <a:ea typeface="+mn-ea"/>
                <a:cs typeface="+mn-cs"/>
              </a:rPr>
              <a:t>Predictive analytics identify </a:t>
            </a:r>
            <a:r>
              <a:rPr lang="en-US" dirty="0">
                <a:solidFill>
                  <a:srgbClr val="01332B"/>
                </a:solidFill>
                <a:latin typeface="Arial" panose="020B0604020202020204"/>
              </a:rPr>
              <a:t>coding reimbursement gaps </a:t>
            </a:r>
            <a:r>
              <a:rPr kumimoji="0" lang="en-US" sz="1000" b="0" i="0" u="none" strike="noStrike" kern="1200" cap="none" spc="0" normalizeH="0" baseline="0" noProof="0" dirty="0">
                <a:ln>
                  <a:noFill/>
                </a:ln>
                <a:solidFill>
                  <a:srgbClr val="01332B"/>
                </a:solidFill>
                <a:effectLst/>
                <a:uLnTx/>
                <a:uFillTx/>
                <a:latin typeface="Arial" panose="020B0604020202020204"/>
                <a:ea typeface="+mn-ea"/>
                <a:cs typeface="+mn-cs"/>
              </a:rPr>
              <a:t> and mitigates within existing workflows</a:t>
            </a:r>
          </a:p>
        </p:txBody>
      </p:sp>
      <p:sp>
        <p:nvSpPr>
          <p:cNvPr id="8" name="TextBox 7">
            <a:extLst>
              <a:ext uri="{FF2B5EF4-FFF2-40B4-BE49-F238E27FC236}">
                <a16:creationId xmlns:a16="http://schemas.microsoft.com/office/drawing/2014/main" id="{0B50BD10-4A95-E4FD-6FD4-8BF51947C6B6}"/>
              </a:ext>
            </a:extLst>
          </p:cNvPr>
          <p:cNvSpPr txBox="1"/>
          <p:nvPr/>
        </p:nvSpPr>
        <p:spPr>
          <a:xfrm>
            <a:off x="613121" y="2191563"/>
            <a:ext cx="230973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srgbClr val="19A591"/>
                </a:solidFill>
                <a:effectLst/>
                <a:uLnTx/>
                <a:uFillTx/>
                <a:latin typeface="Arial" panose="020B0604020202020204"/>
                <a:ea typeface="+mn-ea"/>
                <a:cs typeface="+mn-cs"/>
              </a:rPr>
              <a:t>Clinician documentation</a:t>
            </a:r>
          </a:p>
        </p:txBody>
      </p:sp>
      <p:pic>
        <p:nvPicPr>
          <p:cNvPr id="9" name="Picture 8" descr="A person with a badge&#10;&#10;Description automatically generated">
            <a:extLst>
              <a:ext uri="{FF2B5EF4-FFF2-40B4-BE49-F238E27FC236}">
                <a16:creationId xmlns:a16="http://schemas.microsoft.com/office/drawing/2014/main" id="{F10C17E3-0223-3DE8-B6F2-5DCA91FC283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3265" y="2721982"/>
            <a:ext cx="559595" cy="556735"/>
          </a:xfrm>
          <a:prstGeom prst="rect">
            <a:avLst/>
          </a:prstGeom>
        </p:spPr>
      </p:pic>
      <p:pic>
        <p:nvPicPr>
          <p:cNvPr id="13" name="Picture 12" descr="A green and black tablet with a plus sign&#10;&#10;Description automatically generated">
            <a:extLst>
              <a:ext uri="{FF2B5EF4-FFF2-40B4-BE49-F238E27FC236}">
                <a16:creationId xmlns:a16="http://schemas.microsoft.com/office/drawing/2014/main" id="{1694151D-AFB6-FD34-080D-21F066F2495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3984" y="2720552"/>
            <a:ext cx="559595" cy="559595"/>
          </a:xfrm>
          <a:prstGeom prst="rect">
            <a:avLst/>
          </a:prstGeom>
        </p:spPr>
      </p:pic>
      <p:sp>
        <p:nvSpPr>
          <p:cNvPr id="14" name="TextBox 13">
            <a:extLst>
              <a:ext uri="{FF2B5EF4-FFF2-40B4-BE49-F238E27FC236}">
                <a16:creationId xmlns:a16="http://schemas.microsoft.com/office/drawing/2014/main" id="{6365FB40-8CCE-86E5-77F3-70376984FB21}"/>
              </a:ext>
            </a:extLst>
          </p:cNvPr>
          <p:cNvSpPr txBox="1"/>
          <p:nvPr/>
        </p:nvSpPr>
        <p:spPr>
          <a:xfrm>
            <a:off x="3918928" y="2201886"/>
            <a:ext cx="246534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9A591"/>
                </a:solidFill>
                <a:effectLst/>
                <a:uLnTx/>
                <a:uFillTx/>
                <a:latin typeface="Arial" panose="020B0604020202020204"/>
                <a:ea typeface="+mn-ea"/>
                <a:cs typeface="+mn-cs"/>
              </a:rPr>
              <a:t>Clinical Documentation Integrity</a:t>
            </a:r>
          </a:p>
        </p:txBody>
      </p:sp>
      <p:sp>
        <p:nvSpPr>
          <p:cNvPr id="15" name="TextBox 14">
            <a:extLst>
              <a:ext uri="{FF2B5EF4-FFF2-40B4-BE49-F238E27FC236}">
                <a16:creationId xmlns:a16="http://schemas.microsoft.com/office/drawing/2014/main" id="{810052DC-577B-CA66-A042-FE1CA9A6AE5B}"/>
              </a:ext>
            </a:extLst>
          </p:cNvPr>
          <p:cNvSpPr txBox="1"/>
          <p:nvPr/>
        </p:nvSpPr>
        <p:spPr>
          <a:xfrm>
            <a:off x="7022769" y="2203402"/>
            <a:ext cx="1325822" cy="184666"/>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9A591"/>
                </a:solidFill>
                <a:effectLst/>
                <a:uLnTx/>
                <a:uFillTx/>
                <a:latin typeface="Arial" panose="020B0604020202020204"/>
                <a:ea typeface="+mn-ea"/>
                <a:cs typeface="+mn-cs"/>
              </a:rPr>
              <a:t>Medical C</a:t>
            </a:r>
            <a:r>
              <a:rPr kumimoji="0" lang="en-US" sz="1200" b="1" i="0" u="none" strike="noStrike" kern="0" cap="none" spc="0" normalizeH="0" baseline="0" noProof="0" err="1">
                <a:ln>
                  <a:noFill/>
                </a:ln>
                <a:solidFill>
                  <a:srgbClr val="19A591"/>
                </a:solidFill>
                <a:effectLst/>
                <a:uLnTx/>
                <a:uFillTx/>
                <a:latin typeface="Arial" panose="020B0604020202020204"/>
                <a:ea typeface="+mn-ea"/>
                <a:cs typeface="+mn-cs"/>
              </a:rPr>
              <a:t>oding</a:t>
            </a:r>
            <a:endParaRPr kumimoji="0" lang="en-US" sz="1200" b="1" i="0" u="none" strike="noStrike" kern="0" cap="none" spc="0" normalizeH="0" baseline="0" noProof="0">
              <a:ln>
                <a:noFill/>
              </a:ln>
              <a:solidFill>
                <a:srgbClr val="19A591"/>
              </a:solidFill>
              <a:effectLst/>
              <a:uLnTx/>
              <a:uFillTx/>
              <a:latin typeface="Arial" panose="020B0604020202020204"/>
              <a:ea typeface="+mn-ea"/>
              <a:cs typeface="+mn-cs"/>
            </a:endParaRPr>
          </a:p>
        </p:txBody>
      </p:sp>
      <p:pic>
        <p:nvPicPr>
          <p:cNvPr id="16" name="Picture 15" descr="A green circle with arrows and a person&#10;&#10;Description automatically generated">
            <a:extLst>
              <a:ext uri="{FF2B5EF4-FFF2-40B4-BE49-F238E27FC236}">
                <a16:creationId xmlns:a16="http://schemas.microsoft.com/office/drawing/2014/main" id="{02729985-4168-B262-5098-F30871F11C0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421848" y="2731061"/>
            <a:ext cx="559596" cy="538577"/>
          </a:xfrm>
          <a:prstGeom prst="rect">
            <a:avLst/>
          </a:prstGeom>
        </p:spPr>
      </p:pic>
      <p:pic>
        <p:nvPicPr>
          <p:cNvPr id="17" name="Picture 16" descr="A green outline of a person with a dollar sign&#10;&#10;Description automatically generated">
            <a:extLst>
              <a:ext uri="{FF2B5EF4-FFF2-40B4-BE49-F238E27FC236}">
                <a16:creationId xmlns:a16="http://schemas.microsoft.com/office/drawing/2014/main" id="{FC1592D2-DCBB-944B-C380-F52132F139A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102618" y="2720551"/>
            <a:ext cx="559596" cy="559596"/>
          </a:xfrm>
          <a:prstGeom prst="rect">
            <a:avLst/>
          </a:prstGeom>
        </p:spPr>
      </p:pic>
      <p:sp>
        <p:nvSpPr>
          <p:cNvPr id="18" name="TextBox 17">
            <a:extLst>
              <a:ext uri="{FF2B5EF4-FFF2-40B4-BE49-F238E27FC236}">
                <a16:creationId xmlns:a16="http://schemas.microsoft.com/office/drawing/2014/main" id="{573A7CE9-D99D-1DF1-BEA3-771FC68EFAE4}"/>
              </a:ext>
            </a:extLst>
          </p:cNvPr>
          <p:cNvSpPr txBox="1"/>
          <p:nvPr/>
        </p:nvSpPr>
        <p:spPr>
          <a:xfrm>
            <a:off x="8724971" y="2205434"/>
            <a:ext cx="2853908"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19A591"/>
                </a:solidFill>
                <a:effectLst/>
                <a:uLnTx/>
                <a:uFillTx/>
                <a:latin typeface="Arial" panose="020B0604020202020204"/>
                <a:ea typeface="+mn-ea"/>
                <a:cs typeface="+mn-cs"/>
              </a:rPr>
              <a:t>Payment Integrity</a:t>
            </a:r>
          </a:p>
        </p:txBody>
      </p:sp>
      <p:pic>
        <p:nvPicPr>
          <p:cNvPr id="21" name="Picture 20" descr="A green outline of a person with a folder and a plus sign&#10;&#10;Description automatically generated">
            <a:extLst>
              <a:ext uri="{FF2B5EF4-FFF2-40B4-BE49-F238E27FC236}">
                <a16:creationId xmlns:a16="http://schemas.microsoft.com/office/drawing/2014/main" id="{3CC1E101-0CE2-BAE0-BFC7-9E342B60CE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2496" y="2720552"/>
            <a:ext cx="559595" cy="559595"/>
          </a:xfrm>
          <a:prstGeom prst="rect">
            <a:avLst/>
          </a:prstGeom>
        </p:spPr>
      </p:pic>
      <p:sp>
        <p:nvSpPr>
          <p:cNvPr id="22" name="TextBox 21">
            <a:extLst>
              <a:ext uri="{FF2B5EF4-FFF2-40B4-BE49-F238E27FC236}">
                <a16:creationId xmlns:a16="http://schemas.microsoft.com/office/drawing/2014/main" id="{99975F65-210C-FDB6-4AA2-6740F0B1088F}"/>
              </a:ext>
            </a:extLst>
          </p:cNvPr>
          <p:cNvSpPr txBox="1"/>
          <p:nvPr/>
        </p:nvSpPr>
        <p:spPr>
          <a:xfrm>
            <a:off x="613121" y="3372552"/>
            <a:ext cx="608889" cy="24014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1332B"/>
                </a:solidFill>
                <a:effectLst/>
                <a:uLnTx/>
                <a:uFillTx/>
                <a:latin typeface="Arial" panose="020B0604020202020204"/>
                <a:ea typeface="+mn-ea"/>
                <a:cs typeface="+mn-cs"/>
              </a:rPr>
              <a:t>Ambient</a:t>
            </a:r>
          </a:p>
        </p:txBody>
      </p:sp>
      <p:sp>
        <p:nvSpPr>
          <p:cNvPr id="24" name="TextBox 23">
            <a:extLst>
              <a:ext uri="{FF2B5EF4-FFF2-40B4-BE49-F238E27FC236}">
                <a16:creationId xmlns:a16="http://schemas.microsoft.com/office/drawing/2014/main" id="{BE02B278-0188-CA32-C77B-13CFFB0971D0}"/>
              </a:ext>
            </a:extLst>
          </p:cNvPr>
          <p:cNvSpPr txBox="1"/>
          <p:nvPr/>
        </p:nvSpPr>
        <p:spPr>
          <a:xfrm>
            <a:off x="2270384" y="3372552"/>
            <a:ext cx="712634" cy="240148"/>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1332B"/>
                </a:solidFill>
                <a:effectLst/>
                <a:uLnTx/>
                <a:uFillTx/>
                <a:latin typeface="Arial" panose="020B0604020202020204"/>
                <a:ea typeface="+mn-ea"/>
                <a:cs typeface="+mn-cs"/>
              </a:rPr>
              <a:t>Speech</a:t>
            </a:r>
          </a:p>
        </p:txBody>
      </p:sp>
      <p:sp>
        <p:nvSpPr>
          <p:cNvPr id="25" name="TextBox 24">
            <a:extLst>
              <a:ext uri="{FF2B5EF4-FFF2-40B4-BE49-F238E27FC236}">
                <a16:creationId xmlns:a16="http://schemas.microsoft.com/office/drawing/2014/main" id="{50FE0D2A-C1F7-C575-278F-12A4B0D7DB92}"/>
              </a:ext>
            </a:extLst>
          </p:cNvPr>
          <p:cNvSpPr txBox="1"/>
          <p:nvPr/>
        </p:nvSpPr>
        <p:spPr>
          <a:xfrm>
            <a:off x="3868268" y="3372247"/>
            <a:ext cx="927403" cy="29250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1332B"/>
                </a:solidFill>
                <a:effectLst/>
                <a:uLnTx/>
                <a:uFillTx/>
                <a:latin typeface="Arial" panose="020B0604020202020204"/>
                <a:ea typeface="+mn-ea"/>
                <a:cs typeface="+mn-cs"/>
              </a:rPr>
              <a:t>CAPD</a:t>
            </a:r>
          </a:p>
        </p:txBody>
      </p:sp>
      <p:sp>
        <p:nvSpPr>
          <p:cNvPr id="26" name="TextBox 25">
            <a:extLst>
              <a:ext uri="{FF2B5EF4-FFF2-40B4-BE49-F238E27FC236}">
                <a16:creationId xmlns:a16="http://schemas.microsoft.com/office/drawing/2014/main" id="{BAAED727-0453-952C-6FCF-ADD1D8330F98}"/>
              </a:ext>
            </a:extLst>
          </p:cNvPr>
          <p:cNvSpPr txBox="1"/>
          <p:nvPr/>
        </p:nvSpPr>
        <p:spPr>
          <a:xfrm>
            <a:off x="5499701" y="3372246"/>
            <a:ext cx="1000028" cy="29250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1332B"/>
                </a:solidFill>
                <a:effectLst/>
                <a:uLnTx/>
                <a:uFillTx/>
                <a:latin typeface="Arial" panose="020B0604020202020204"/>
                <a:ea typeface="+mn-ea"/>
                <a:cs typeface="+mn-cs"/>
              </a:rPr>
              <a:t>CDI</a:t>
            </a:r>
          </a:p>
        </p:txBody>
      </p:sp>
      <p:sp>
        <p:nvSpPr>
          <p:cNvPr id="27" name="TextBox 26">
            <a:extLst>
              <a:ext uri="{FF2B5EF4-FFF2-40B4-BE49-F238E27FC236}">
                <a16:creationId xmlns:a16="http://schemas.microsoft.com/office/drawing/2014/main" id="{9FC9CEA2-0400-452C-12C7-90EBC1351F78}"/>
              </a:ext>
            </a:extLst>
          </p:cNvPr>
          <p:cNvSpPr txBox="1"/>
          <p:nvPr/>
        </p:nvSpPr>
        <p:spPr>
          <a:xfrm>
            <a:off x="10579434" y="3372245"/>
            <a:ext cx="905079" cy="29250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1332B"/>
                </a:solidFill>
                <a:effectLst/>
                <a:uLnTx/>
                <a:uFillTx/>
                <a:latin typeface="Arial" panose="020B0604020202020204"/>
                <a:ea typeface="+mn-ea"/>
                <a:cs typeface="+mn-cs"/>
              </a:rPr>
              <a:t>Quality</a:t>
            </a:r>
          </a:p>
        </p:txBody>
      </p:sp>
      <p:sp>
        <p:nvSpPr>
          <p:cNvPr id="28" name="TextBox 27">
            <a:extLst>
              <a:ext uri="{FF2B5EF4-FFF2-40B4-BE49-F238E27FC236}">
                <a16:creationId xmlns:a16="http://schemas.microsoft.com/office/drawing/2014/main" id="{5E494B00-FE53-834F-390A-AC01C94D04ED}"/>
              </a:ext>
            </a:extLst>
          </p:cNvPr>
          <p:cNvSpPr txBox="1"/>
          <p:nvPr/>
        </p:nvSpPr>
        <p:spPr>
          <a:xfrm>
            <a:off x="7294328" y="3372245"/>
            <a:ext cx="814637" cy="29250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1332B"/>
                </a:solidFill>
                <a:effectLst/>
                <a:uLnTx/>
                <a:uFillTx/>
                <a:latin typeface="Arial" panose="020B0604020202020204"/>
                <a:ea typeface="+mn-ea"/>
                <a:cs typeface="+mn-cs"/>
              </a:rPr>
              <a:t>Coding</a:t>
            </a:r>
          </a:p>
        </p:txBody>
      </p:sp>
      <p:sp>
        <p:nvSpPr>
          <p:cNvPr id="29" name="TextBox 28">
            <a:extLst>
              <a:ext uri="{FF2B5EF4-FFF2-40B4-BE49-F238E27FC236}">
                <a16:creationId xmlns:a16="http://schemas.microsoft.com/office/drawing/2014/main" id="{BD47CA05-1C6D-E989-4832-006EFD8B6CC1}"/>
              </a:ext>
            </a:extLst>
          </p:cNvPr>
          <p:cNvSpPr txBox="1"/>
          <p:nvPr/>
        </p:nvSpPr>
        <p:spPr>
          <a:xfrm>
            <a:off x="8724971" y="3372245"/>
            <a:ext cx="1277636" cy="292505"/>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1332B"/>
                </a:solidFill>
                <a:effectLst/>
                <a:uLnTx/>
                <a:uFillTx/>
                <a:latin typeface="Arial" panose="020B0604020202020204"/>
                <a:ea typeface="+mn-ea"/>
                <a:cs typeface="+mn-cs"/>
              </a:rPr>
              <a:t>Payment Integrity</a:t>
            </a:r>
          </a:p>
        </p:txBody>
      </p:sp>
      <p:pic>
        <p:nvPicPr>
          <p:cNvPr id="32" name="Picture 31" descr="A green tick in a circle with ribbons&#10;&#10;Description automatically generated">
            <a:extLst>
              <a:ext uri="{FF2B5EF4-FFF2-40B4-BE49-F238E27FC236}">
                <a16:creationId xmlns:a16="http://schemas.microsoft.com/office/drawing/2014/main" id="{CE5D97E0-386C-82AC-F550-E93A8F66FA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25090" y="2714494"/>
            <a:ext cx="571710" cy="571710"/>
          </a:xfrm>
          <a:prstGeom prst="rect">
            <a:avLst/>
          </a:prstGeom>
        </p:spPr>
      </p:pic>
      <p:pic>
        <p:nvPicPr>
          <p:cNvPr id="35" name="Picture 34" descr="A green and black circle with a check mark in the center&#10;&#10;Description automatically generated">
            <a:extLst>
              <a:ext uri="{FF2B5EF4-FFF2-40B4-BE49-F238E27FC236}">
                <a16:creationId xmlns:a16="http://schemas.microsoft.com/office/drawing/2014/main" id="{817C6FB3-067B-523C-F8FC-6F3D99A5F0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44035" y="2712414"/>
            <a:ext cx="575870" cy="575870"/>
          </a:xfrm>
          <a:prstGeom prst="rect">
            <a:avLst/>
          </a:prstGeom>
        </p:spPr>
      </p:pic>
      <p:cxnSp>
        <p:nvCxnSpPr>
          <p:cNvPr id="7" name="Straight Connector 6">
            <a:extLst>
              <a:ext uri="{FF2B5EF4-FFF2-40B4-BE49-F238E27FC236}">
                <a16:creationId xmlns:a16="http://schemas.microsoft.com/office/drawing/2014/main" id="{58F3D336-F4F6-85FE-94D3-5B5F9D6629D4}"/>
              </a:ext>
            </a:extLst>
          </p:cNvPr>
          <p:cNvCxnSpPr/>
          <p:nvPr/>
        </p:nvCxnSpPr>
        <p:spPr>
          <a:xfrm>
            <a:off x="921544" y="4207669"/>
            <a:ext cx="0" cy="36433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2A1AC6F-B6CB-0694-6A25-0768EAA83F1E}"/>
              </a:ext>
            </a:extLst>
          </p:cNvPr>
          <p:cNvCxnSpPr/>
          <p:nvPr/>
        </p:nvCxnSpPr>
        <p:spPr>
          <a:xfrm>
            <a:off x="2686050" y="4207669"/>
            <a:ext cx="0" cy="36433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A491C7F-48A3-3A2D-C328-23C76EF334F7}"/>
              </a:ext>
            </a:extLst>
          </p:cNvPr>
          <p:cNvCxnSpPr/>
          <p:nvPr/>
        </p:nvCxnSpPr>
        <p:spPr>
          <a:xfrm>
            <a:off x="4357687" y="4207669"/>
            <a:ext cx="0" cy="36433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173E5CAB-04ED-40FD-D559-80948488F691}"/>
              </a:ext>
            </a:extLst>
          </p:cNvPr>
          <p:cNvCxnSpPr/>
          <p:nvPr/>
        </p:nvCxnSpPr>
        <p:spPr>
          <a:xfrm>
            <a:off x="6043612" y="4207669"/>
            <a:ext cx="0" cy="36433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09C162-FD34-3C82-D972-A926A2FDC3C4}"/>
              </a:ext>
            </a:extLst>
          </p:cNvPr>
          <p:cNvCxnSpPr>
            <a:cxnSpLocks/>
          </p:cNvCxnSpPr>
          <p:nvPr/>
        </p:nvCxnSpPr>
        <p:spPr>
          <a:xfrm>
            <a:off x="7772400" y="4207669"/>
            <a:ext cx="0" cy="36433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DD2C169-8378-4AE2-EB5F-8616AE89B315}"/>
              </a:ext>
            </a:extLst>
          </p:cNvPr>
          <p:cNvCxnSpPr/>
          <p:nvPr/>
        </p:nvCxnSpPr>
        <p:spPr>
          <a:xfrm>
            <a:off x="9401175" y="4207669"/>
            <a:ext cx="0" cy="36433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BF236E2-0718-075E-113C-4DAAE59B4777}"/>
              </a:ext>
            </a:extLst>
          </p:cNvPr>
          <p:cNvCxnSpPr/>
          <p:nvPr/>
        </p:nvCxnSpPr>
        <p:spPr>
          <a:xfrm>
            <a:off x="11065668" y="4207669"/>
            <a:ext cx="0" cy="36433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9" name="Double Bracket 48">
            <a:extLst>
              <a:ext uri="{FF2B5EF4-FFF2-40B4-BE49-F238E27FC236}">
                <a16:creationId xmlns:a16="http://schemas.microsoft.com/office/drawing/2014/main" id="{76585B4E-A38B-1E0D-1DEF-3D931ED79752}"/>
              </a:ext>
            </a:extLst>
          </p:cNvPr>
          <p:cNvSpPr/>
          <p:nvPr/>
        </p:nvSpPr>
        <p:spPr>
          <a:xfrm>
            <a:off x="456710" y="2083644"/>
            <a:ext cx="2604542" cy="849045"/>
          </a:xfrm>
          <a:prstGeom prst="bracketPair">
            <a:avLst/>
          </a:prstGeom>
          <a:ln w="190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50" name="Double Bracket 49">
            <a:extLst>
              <a:ext uri="{FF2B5EF4-FFF2-40B4-BE49-F238E27FC236}">
                <a16:creationId xmlns:a16="http://schemas.microsoft.com/office/drawing/2014/main" id="{A8E87225-CDBE-3DA0-6EE5-B859FD8CA117}"/>
              </a:ext>
            </a:extLst>
          </p:cNvPr>
          <p:cNvSpPr/>
          <p:nvPr/>
        </p:nvSpPr>
        <p:spPr>
          <a:xfrm>
            <a:off x="3654243" y="2083644"/>
            <a:ext cx="2971843" cy="849045"/>
          </a:xfrm>
          <a:prstGeom prst="bracketPair">
            <a:avLst/>
          </a:prstGeom>
          <a:ln w="190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51" name="Double Bracket 50">
            <a:extLst>
              <a:ext uri="{FF2B5EF4-FFF2-40B4-BE49-F238E27FC236}">
                <a16:creationId xmlns:a16="http://schemas.microsoft.com/office/drawing/2014/main" id="{3996ACA8-7EB3-19FB-15E1-C7C472C7A9B6}"/>
              </a:ext>
            </a:extLst>
          </p:cNvPr>
          <p:cNvSpPr/>
          <p:nvPr/>
        </p:nvSpPr>
        <p:spPr>
          <a:xfrm>
            <a:off x="6897756" y="2083644"/>
            <a:ext cx="1570383" cy="849045"/>
          </a:xfrm>
          <a:prstGeom prst="bracketPair">
            <a:avLst/>
          </a:prstGeom>
          <a:ln w="190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52" name="Double Bracket 51">
            <a:extLst>
              <a:ext uri="{FF2B5EF4-FFF2-40B4-BE49-F238E27FC236}">
                <a16:creationId xmlns:a16="http://schemas.microsoft.com/office/drawing/2014/main" id="{D0147075-5E07-D50E-C1A4-461BF790B110}"/>
              </a:ext>
            </a:extLst>
          </p:cNvPr>
          <p:cNvSpPr/>
          <p:nvPr/>
        </p:nvSpPr>
        <p:spPr>
          <a:xfrm>
            <a:off x="8724971" y="2083644"/>
            <a:ext cx="2853908" cy="849045"/>
          </a:xfrm>
          <a:prstGeom prst="bracketPair">
            <a:avLst/>
          </a:prstGeom>
          <a:ln w="19050">
            <a:solidFill>
              <a:schemeClr val="accent3">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cxnSp>
        <p:nvCxnSpPr>
          <p:cNvPr id="6" name="Straight Connector 5">
            <a:extLst>
              <a:ext uri="{FF2B5EF4-FFF2-40B4-BE49-F238E27FC236}">
                <a16:creationId xmlns:a16="http://schemas.microsoft.com/office/drawing/2014/main" id="{93C82B9B-3ABD-A0E9-6236-80DCE5A9685E}"/>
              </a:ext>
            </a:extLst>
          </p:cNvPr>
          <p:cNvCxnSpPr/>
          <p:nvPr/>
        </p:nvCxnSpPr>
        <p:spPr>
          <a:xfrm>
            <a:off x="1464751" y="1548571"/>
            <a:ext cx="9540240" cy="0"/>
          </a:xfrm>
          <a:prstGeom prst="line">
            <a:avLst/>
          </a:prstGeom>
          <a:ln w="19050">
            <a:gradFill>
              <a:gsLst>
                <a:gs pos="0">
                  <a:schemeClr val="accent1"/>
                </a:gs>
                <a:gs pos="99000">
                  <a:schemeClr val="tx1">
                    <a:lumMod val="25000"/>
                    <a:lumOff val="7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9C1ADAD7-FBB1-B5D5-4652-F35C758927C8}"/>
              </a:ext>
            </a:extLst>
          </p:cNvPr>
          <p:cNvSpPr/>
          <p:nvPr/>
        </p:nvSpPr>
        <p:spPr>
          <a:xfrm>
            <a:off x="10886973" y="1464310"/>
            <a:ext cx="173428" cy="173428"/>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2B8B8BD2-4660-0504-350D-54E529F25228}"/>
              </a:ext>
            </a:extLst>
          </p:cNvPr>
          <p:cNvSpPr/>
          <p:nvPr/>
        </p:nvSpPr>
        <p:spPr>
          <a:xfrm>
            <a:off x="1397285" y="1464310"/>
            <a:ext cx="173428" cy="173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pic>
        <p:nvPicPr>
          <p:cNvPr id="36" name="Picture 35">
            <a:extLst>
              <a:ext uri="{FF2B5EF4-FFF2-40B4-BE49-F238E27FC236}">
                <a16:creationId xmlns:a16="http://schemas.microsoft.com/office/drawing/2014/main" id="{F00AA379-B26C-A455-49B3-03E7FDEE0AF8}"/>
              </a:ext>
            </a:extLst>
          </p:cNvPr>
          <p:cNvPicPr>
            <a:picLocks noChangeAspect="1"/>
          </p:cNvPicPr>
          <p:nvPr/>
        </p:nvPicPr>
        <p:blipFill>
          <a:blip r:embed="rId11"/>
          <a:stretch>
            <a:fillRect/>
          </a:stretch>
        </p:blipFill>
        <p:spPr>
          <a:xfrm>
            <a:off x="9437078" y="3112559"/>
            <a:ext cx="117044" cy="140452"/>
          </a:xfrm>
          <a:prstGeom prst="rect">
            <a:avLst/>
          </a:prstGeom>
        </p:spPr>
      </p:pic>
    </p:spTree>
    <p:extLst>
      <p:ext uri="{BB962C8B-B14F-4D97-AF65-F5344CB8AC3E}">
        <p14:creationId xmlns:p14="http://schemas.microsoft.com/office/powerpoint/2010/main" val="3236105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35D38-866E-E960-0973-635C131E8741}"/>
            </a:ext>
          </a:extLst>
        </p:cNvPr>
        <p:cNvGrpSpPr/>
        <p:nvPr/>
      </p:nvGrpSpPr>
      <p:grpSpPr>
        <a:xfrm>
          <a:off x="0" y="0"/>
          <a:ext cx="0" cy="0"/>
          <a:chOff x="0" y="0"/>
          <a:chExt cx="0" cy="0"/>
        </a:xfrm>
      </p:grpSpPr>
      <p:sp>
        <p:nvSpPr>
          <p:cNvPr id="26" name="Triangle 33">
            <a:extLst>
              <a:ext uri="{FF2B5EF4-FFF2-40B4-BE49-F238E27FC236}">
                <a16:creationId xmlns:a16="http://schemas.microsoft.com/office/drawing/2014/main" id="{EDD82025-5FE1-DD8E-AA99-ABD36FA951FF}"/>
              </a:ext>
            </a:extLst>
          </p:cNvPr>
          <p:cNvSpPr/>
          <p:nvPr/>
        </p:nvSpPr>
        <p:spPr>
          <a:xfrm rot="5400000">
            <a:off x="10891636" y="1461591"/>
            <a:ext cx="1381655" cy="1259955"/>
          </a:xfrm>
          <a:prstGeom prst="triangle">
            <a:avLst/>
          </a:prstGeom>
          <a:solidFill>
            <a:schemeClr val="tx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2" name="Slide Number Placeholder 1">
            <a:extLst>
              <a:ext uri="{FF2B5EF4-FFF2-40B4-BE49-F238E27FC236}">
                <a16:creationId xmlns:a16="http://schemas.microsoft.com/office/drawing/2014/main" id="{78C4A709-C826-D88E-E78E-A0D541A2E4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095B-0AB9-C644-869C-164FC9505E1F}"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itle 15">
            <a:extLst>
              <a:ext uri="{FF2B5EF4-FFF2-40B4-BE49-F238E27FC236}">
                <a16:creationId xmlns:a16="http://schemas.microsoft.com/office/drawing/2014/main" id="{E37F1738-3BE5-33A8-3DE0-B4629A753840}"/>
              </a:ext>
            </a:extLst>
          </p:cNvPr>
          <p:cNvSpPr>
            <a:spLocks noGrp="1"/>
          </p:cNvSpPr>
          <p:nvPr>
            <p:ph type="title"/>
          </p:nvPr>
        </p:nvSpPr>
        <p:spPr/>
        <p:txBody>
          <a:bodyPr/>
          <a:lstStyle/>
          <a:p>
            <a:r>
              <a:rPr lang="en-US" dirty="0"/>
              <a:t>A path to incremental innovation and automation</a:t>
            </a:r>
          </a:p>
        </p:txBody>
      </p:sp>
      <p:sp>
        <p:nvSpPr>
          <p:cNvPr id="18" name="Rectangle 17">
            <a:extLst>
              <a:ext uri="{FF2B5EF4-FFF2-40B4-BE49-F238E27FC236}">
                <a16:creationId xmlns:a16="http://schemas.microsoft.com/office/drawing/2014/main" id="{0BA1459F-FD07-BE81-F4FD-D5372B89C3F7}"/>
              </a:ext>
            </a:extLst>
          </p:cNvPr>
          <p:cNvSpPr/>
          <p:nvPr/>
        </p:nvSpPr>
        <p:spPr>
          <a:xfrm>
            <a:off x="921702" y="3401196"/>
            <a:ext cx="2307120" cy="28393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6AEB11F0-6132-3C58-467E-039971D49B8F}"/>
              </a:ext>
            </a:extLst>
          </p:cNvPr>
          <p:cNvSpPr txBox="1"/>
          <p:nvPr/>
        </p:nvSpPr>
        <p:spPr>
          <a:xfrm>
            <a:off x="1008265" y="3637879"/>
            <a:ext cx="2132914" cy="255454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332B"/>
                </a:solidFill>
                <a:effectLst/>
                <a:uLnTx/>
                <a:uFillTx/>
                <a:latin typeface="Arial" panose="020B0604020202020204"/>
                <a:ea typeface="+mn-ea"/>
                <a:cs typeface="3M Circular TT" panose="020B0604020101020102" pitchFamily="34" charset="77"/>
              </a:rPr>
              <a:t>Clinical coding with intelligent nudging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1332B"/>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srgbClr val="01332B"/>
                </a:solidFill>
                <a:effectLst/>
                <a:uLnTx/>
                <a:uFillTx/>
                <a:latin typeface="Arial" panose="020B0604020202020204"/>
                <a:ea typeface="+mn-ea"/>
                <a:cs typeface="+mn-cs"/>
              </a:rPr>
              <a:t>Maximise</a:t>
            </a:r>
            <a:r>
              <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rPr>
              <a:t> data quality and reimbursement accuracy. Coder prompts to reduce incidence of errors ensuring data is Right First Time</a:t>
            </a:r>
            <a:endParaRPr kumimoji="0" lang="en-US" sz="1400" b="1" i="0" u="none" strike="noStrike" kern="1200" cap="none" spc="0" normalizeH="0" baseline="0" noProof="0" dirty="0">
              <a:ln>
                <a:noFill/>
              </a:ln>
              <a:solidFill>
                <a:srgbClr val="01332B"/>
              </a:solidFill>
              <a:effectLst/>
              <a:uLnTx/>
              <a:uFillTx/>
              <a:latin typeface="Arial" panose="020B0604020202020204"/>
              <a:ea typeface="+mn-ea"/>
              <a:cs typeface="3M Circular TT Light" panose="020B04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1332B"/>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1332B"/>
              </a:solidFill>
              <a:effectLst/>
              <a:uLnTx/>
              <a:uFillTx/>
              <a:latin typeface="Arial" panose="020B0604020202020204"/>
              <a:ea typeface="+mn-ea"/>
              <a:cs typeface="3M Circular TT Light" panose="020B0404020101020102" pitchFamily="34" charset="0"/>
            </a:endParaRPr>
          </a:p>
        </p:txBody>
      </p:sp>
      <p:sp>
        <p:nvSpPr>
          <p:cNvPr id="3" name="Rectangle 2">
            <a:extLst>
              <a:ext uri="{FF2B5EF4-FFF2-40B4-BE49-F238E27FC236}">
                <a16:creationId xmlns:a16="http://schemas.microsoft.com/office/drawing/2014/main" id="{948D17D4-72B6-4289-1E0A-8150BD19DEBE}"/>
              </a:ext>
            </a:extLst>
          </p:cNvPr>
          <p:cNvSpPr/>
          <p:nvPr/>
        </p:nvSpPr>
        <p:spPr>
          <a:xfrm>
            <a:off x="412704" y="1562679"/>
            <a:ext cx="11130075" cy="91857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riangle 42">
            <a:extLst>
              <a:ext uri="{FF2B5EF4-FFF2-40B4-BE49-F238E27FC236}">
                <a16:creationId xmlns:a16="http://schemas.microsoft.com/office/drawing/2014/main" id="{8B0FD134-C71E-4A1B-A3F8-1AC54C0D88F7}"/>
              </a:ext>
            </a:extLst>
          </p:cNvPr>
          <p:cNvSpPr/>
          <p:nvPr/>
        </p:nvSpPr>
        <p:spPr>
          <a:xfrm rot="5400000">
            <a:off x="3137700" y="3561001"/>
            <a:ext cx="463005" cy="332270"/>
          </a:xfrm>
          <a:prstGeom prst="triangl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08ECCC0D-CB58-DCC0-D370-1741FDACF727}"/>
              </a:ext>
            </a:extLst>
          </p:cNvPr>
          <p:cNvSpPr/>
          <p:nvPr/>
        </p:nvSpPr>
        <p:spPr>
          <a:xfrm>
            <a:off x="3541475" y="3008375"/>
            <a:ext cx="2455937" cy="325956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75032D6D-923A-67FA-DF60-A560F8DBCC6D}"/>
              </a:ext>
            </a:extLst>
          </p:cNvPr>
          <p:cNvSpPr/>
          <p:nvPr/>
        </p:nvSpPr>
        <p:spPr>
          <a:xfrm>
            <a:off x="6310065" y="1562679"/>
            <a:ext cx="2455937" cy="2310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7" name="Triangle 33">
            <a:extLst>
              <a:ext uri="{FF2B5EF4-FFF2-40B4-BE49-F238E27FC236}">
                <a16:creationId xmlns:a16="http://schemas.microsoft.com/office/drawing/2014/main" id="{4B19DB68-DE7C-A75B-26A4-3A2F81F9B74A}"/>
              </a:ext>
            </a:extLst>
          </p:cNvPr>
          <p:cNvSpPr/>
          <p:nvPr/>
        </p:nvSpPr>
        <p:spPr>
          <a:xfrm rot="5400000">
            <a:off x="5922236" y="3193588"/>
            <a:ext cx="463005" cy="332270"/>
          </a:xfrm>
          <a:prstGeom prst="triangle">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11" name="TextBox 10">
            <a:extLst>
              <a:ext uri="{FF2B5EF4-FFF2-40B4-BE49-F238E27FC236}">
                <a16:creationId xmlns:a16="http://schemas.microsoft.com/office/drawing/2014/main" id="{67AA7EDB-4C99-ED69-7F5F-EA3FCF313EF6}"/>
              </a:ext>
            </a:extLst>
          </p:cNvPr>
          <p:cNvSpPr txBox="1"/>
          <p:nvPr/>
        </p:nvSpPr>
        <p:spPr>
          <a:xfrm>
            <a:off x="6471529" y="1809152"/>
            <a:ext cx="2246887" cy="190821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332B"/>
                </a:solidFill>
                <a:effectLst/>
                <a:uLnTx/>
                <a:uFillTx/>
                <a:latin typeface="Arial" panose="020B0604020202020204"/>
                <a:ea typeface="+mn-ea"/>
                <a:cs typeface="+mn-cs"/>
              </a:rPr>
              <a:t>Sem</a:t>
            </a:r>
            <a:r>
              <a:rPr kumimoji="0" lang="en-US" sz="1800" b="0" i="0" u="none" strike="noStrike" kern="1200" cap="none" spc="0" normalizeH="0" baseline="0" noProof="0" dirty="0" err="1">
                <a:ln>
                  <a:noFill/>
                </a:ln>
                <a:solidFill>
                  <a:srgbClr val="01332B"/>
                </a:solidFill>
                <a:effectLst/>
                <a:uLnTx/>
                <a:uFillTx/>
                <a:latin typeface="Arial" panose="020B0604020202020204"/>
                <a:ea typeface="+mn-ea"/>
                <a:cs typeface="+mn-cs"/>
              </a:rPr>
              <a:t>i</a:t>
            </a:r>
            <a:r>
              <a:rPr kumimoji="0" lang="en-US" sz="1800" b="0" i="0" u="none" strike="noStrike" kern="1200" cap="none" spc="0" normalizeH="0" baseline="0" noProof="0" dirty="0">
                <a:ln>
                  <a:noFill/>
                </a:ln>
                <a:solidFill>
                  <a:srgbClr val="01332B"/>
                </a:solidFill>
                <a:effectLst/>
                <a:uLnTx/>
                <a:uFillTx/>
                <a:latin typeface="Arial" panose="020B0604020202020204"/>
                <a:ea typeface="+mn-ea"/>
                <a:cs typeface="+mn-cs"/>
              </a:rPr>
              <a:t>-Autonomous  coding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rPr>
              <a:t>Focus on coding of complex cases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rPr>
              <a:t>Focus on accuracy, compliance and improvement of case mix</a:t>
            </a:r>
          </a:p>
        </p:txBody>
      </p:sp>
      <p:sp>
        <p:nvSpPr>
          <p:cNvPr id="5" name="TextBox 4">
            <a:extLst>
              <a:ext uri="{FF2B5EF4-FFF2-40B4-BE49-F238E27FC236}">
                <a16:creationId xmlns:a16="http://schemas.microsoft.com/office/drawing/2014/main" id="{945EEA4F-784D-32B4-C0A8-E24C097DD7B9}"/>
              </a:ext>
            </a:extLst>
          </p:cNvPr>
          <p:cNvSpPr txBox="1"/>
          <p:nvPr/>
        </p:nvSpPr>
        <p:spPr>
          <a:xfrm>
            <a:off x="3670183" y="3320916"/>
            <a:ext cx="2245185" cy="221599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332B"/>
                </a:solidFill>
                <a:effectLst/>
                <a:uLnTx/>
                <a:uFillTx/>
                <a:latin typeface="Arial" panose="020B0604020202020204"/>
                <a:ea typeface="+mn-ea"/>
                <a:cs typeface="3M Circular TT Light" panose="020B0404020101020102" pitchFamily="34" charset="0"/>
              </a:rPr>
              <a:t>Autonomous Coding</a:t>
            </a:r>
            <a:endParaRPr kumimoji="0" lang="en-US" sz="1800" b="1" i="0" u="none" strike="noStrike" kern="1200" cap="none" spc="0" normalizeH="0" baseline="0" noProof="0" dirty="0">
              <a:ln>
                <a:noFill/>
              </a:ln>
              <a:solidFill>
                <a:srgbClr val="01332B"/>
              </a:solidFill>
              <a:effectLst/>
              <a:uLnTx/>
              <a:uFillTx/>
              <a:latin typeface="Arial" panose="020B0604020202020204"/>
              <a:ea typeface="+mn-ea"/>
              <a:cs typeface="3M Circular TT Light" panose="020B04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1332B"/>
              </a:solidFill>
              <a:effectLst/>
              <a:uLnTx/>
              <a:uFillTx/>
              <a:latin typeface="Arial" panose="020B0604020202020204"/>
              <a:ea typeface="+mn-ea"/>
              <a:cs typeface="3M Circular TT Light" panose="020B04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rPr>
              <a:t>National shortage of coders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rPr>
              <a:t>NLU automates routine high-volume cases, freeing up staff time to focus on data quality, validation and documentation </a:t>
            </a:r>
          </a:p>
        </p:txBody>
      </p:sp>
      <p:sp>
        <p:nvSpPr>
          <p:cNvPr id="12" name="Rectangle 11">
            <a:extLst>
              <a:ext uri="{FF2B5EF4-FFF2-40B4-BE49-F238E27FC236}">
                <a16:creationId xmlns:a16="http://schemas.microsoft.com/office/drawing/2014/main" id="{622FC35D-B00B-CE96-F6DA-3E5C44308AA7}"/>
              </a:ext>
            </a:extLst>
          </p:cNvPr>
          <p:cNvSpPr/>
          <p:nvPr/>
        </p:nvSpPr>
        <p:spPr>
          <a:xfrm>
            <a:off x="6310065" y="3980943"/>
            <a:ext cx="2464124" cy="2286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13" name="Rectangle 12">
            <a:extLst>
              <a:ext uri="{FF2B5EF4-FFF2-40B4-BE49-F238E27FC236}">
                <a16:creationId xmlns:a16="http://schemas.microsoft.com/office/drawing/2014/main" id="{00821529-7B81-F0E6-D13A-D543FFE7B816}"/>
              </a:ext>
            </a:extLst>
          </p:cNvPr>
          <p:cNvSpPr/>
          <p:nvPr/>
        </p:nvSpPr>
        <p:spPr>
          <a:xfrm>
            <a:off x="9086842" y="1253271"/>
            <a:ext cx="2455937" cy="5014671"/>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14" name="TextBox 13">
            <a:extLst>
              <a:ext uri="{FF2B5EF4-FFF2-40B4-BE49-F238E27FC236}">
                <a16:creationId xmlns:a16="http://schemas.microsoft.com/office/drawing/2014/main" id="{7E3A0426-4660-7C68-9312-F9968D3A05E7}"/>
              </a:ext>
            </a:extLst>
          </p:cNvPr>
          <p:cNvSpPr txBox="1"/>
          <p:nvPr/>
        </p:nvSpPr>
        <p:spPr>
          <a:xfrm>
            <a:off x="9216523" y="1435311"/>
            <a:ext cx="2246887" cy="338554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1332B"/>
                </a:solidFill>
                <a:effectLst/>
                <a:uLnTx/>
                <a:uFillTx/>
                <a:latin typeface="Arial" panose="020B0604020202020204"/>
                <a:ea typeface="+mn-ea"/>
                <a:cs typeface="+mn-cs"/>
              </a:rPr>
              <a:t> </a:t>
            </a:r>
            <a:r>
              <a:rPr kumimoji="0" lang="en-US" sz="1800" b="0" i="0" u="none" strike="noStrike" kern="1200" cap="none" spc="0" normalizeH="0" baseline="0" noProof="0" dirty="0">
                <a:ln>
                  <a:noFill/>
                </a:ln>
                <a:solidFill>
                  <a:srgbClr val="01332B"/>
                </a:solidFill>
                <a:effectLst/>
                <a:uLnTx/>
                <a:uFillTx/>
                <a:latin typeface="Arial" panose="020B0604020202020204"/>
                <a:ea typeface="+mn-ea"/>
                <a:cs typeface="+mn-cs"/>
              </a:rPr>
              <a:t>AI ‘Real time’ CDI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1332B"/>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rPr>
              <a:t>Time Management: Pinpoint spells with the greatest potential for coding or quality improvements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rPr>
              <a:t>Enhance documentation quality real-time: ensuring accuracy and completeness to support better patient outcomes and compliance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1332B"/>
              </a:solidFill>
              <a:effectLst/>
              <a:uLnTx/>
              <a:uFillTx/>
              <a:latin typeface="Arial" panose="020B0604020202020204"/>
              <a:ea typeface="+mn-ea"/>
              <a:cs typeface="+mn-cs"/>
            </a:endParaRPr>
          </a:p>
        </p:txBody>
      </p:sp>
      <p:sp>
        <p:nvSpPr>
          <p:cNvPr id="15" name="Triangle 33">
            <a:extLst>
              <a:ext uri="{FF2B5EF4-FFF2-40B4-BE49-F238E27FC236}">
                <a16:creationId xmlns:a16="http://schemas.microsoft.com/office/drawing/2014/main" id="{BC571740-B19E-098D-BF2B-4E4B0EE9B586}"/>
              </a:ext>
            </a:extLst>
          </p:cNvPr>
          <p:cNvSpPr/>
          <p:nvPr/>
        </p:nvSpPr>
        <p:spPr>
          <a:xfrm rot="5400000">
            <a:off x="8681017" y="1760609"/>
            <a:ext cx="463005" cy="332270"/>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9" name="TextBox 8">
            <a:extLst>
              <a:ext uri="{FF2B5EF4-FFF2-40B4-BE49-F238E27FC236}">
                <a16:creationId xmlns:a16="http://schemas.microsoft.com/office/drawing/2014/main" id="{B3CD7731-4731-2FB4-3621-CA05EDF3F545}"/>
              </a:ext>
            </a:extLst>
          </p:cNvPr>
          <p:cNvSpPr txBox="1"/>
          <p:nvPr/>
        </p:nvSpPr>
        <p:spPr>
          <a:xfrm>
            <a:off x="6510382" y="4054238"/>
            <a:ext cx="2169874" cy="863944"/>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332B"/>
                </a:solidFill>
                <a:effectLst/>
                <a:uLnTx/>
                <a:uFillTx/>
                <a:latin typeface="Arial" panose="020B0604020202020204"/>
                <a:ea typeface="+mn-ea"/>
                <a:cs typeface="+mn-cs"/>
              </a:rPr>
              <a:t>Audit</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rPr>
              <a:t>Real time or retrospective</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rPr>
              <a:t>Catch coding errors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rPr>
              <a:t>Recommends corrections and missed coding opportunity based on documentation</a:t>
            </a:r>
          </a:p>
        </p:txBody>
      </p:sp>
      <p:sp>
        <p:nvSpPr>
          <p:cNvPr id="10" name="TextBox 9">
            <a:extLst>
              <a:ext uri="{FF2B5EF4-FFF2-40B4-BE49-F238E27FC236}">
                <a16:creationId xmlns:a16="http://schemas.microsoft.com/office/drawing/2014/main" id="{F2125D76-8306-80D6-D360-0992C79E8C6A}"/>
              </a:ext>
            </a:extLst>
          </p:cNvPr>
          <p:cNvSpPr txBox="1"/>
          <p:nvPr/>
        </p:nvSpPr>
        <p:spPr>
          <a:xfrm>
            <a:off x="568718" y="1629904"/>
            <a:ext cx="5753797" cy="92333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1332B"/>
                </a:solidFill>
                <a:effectLst/>
                <a:uLnTx/>
                <a:uFillTx/>
                <a:latin typeface="Arial" panose="020B0604020202020204"/>
                <a:ea typeface="+mn-ea"/>
                <a:cs typeface="3M Circular TT" panose="020B0604020101020102" pitchFamily="34" charset="77"/>
              </a:rPr>
              <a:t>CDI consultancy</a:t>
            </a:r>
            <a:endParaRPr kumimoji="0" lang="en-US" sz="1800" b="0" i="0" u="none" strike="noStrike" kern="1200" cap="none" spc="0" normalizeH="0" baseline="0" noProof="0" dirty="0">
              <a:ln>
                <a:noFill/>
              </a:ln>
              <a:solidFill>
                <a:srgbClr val="01332B"/>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1332B"/>
                </a:solidFill>
                <a:effectLst/>
                <a:uLnTx/>
                <a:uFillTx/>
                <a:latin typeface="Arial" panose="020B0604020202020204"/>
                <a:ea typeface="+mn-ea"/>
                <a:cs typeface="+mn-cs"/>
              </a:rPr>
              <a:t>Empowering teams to improve care, reduce costs and drive clinical documentation improvement to accurate reimbursement</a:t>
            </a:r>
            <a:endParaRPr kumimoji="0" lang="en-US" sz="1400" b="0" i="0" u="none" strike="noStrike" kern="1200" cap="none" spc="0" normalizeH="0" baseline="0" noProof="0" dirty="0">
              <a:ln>
                <a:noFill/>
              </a:ln>
              <a:solidFill>
                <a:srgbClr val="01332B"/>
              </a:solidFill>
              <a:effectLst/>
              <a:uLnTx/>
              <a:uFillTx/>
              <a:latin typeface="Arial" panose="020B0604020202020204"/>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1332B"/>
              </a:solidFill>
              <a:effectLst/>
              <a:uLnTx/>
              <a:uFillTx/>
              <a:latin typeface="Arial" panose="020B0604020202020204"/>
              <a:ea typeface="+mn-ea"/>
              <a:cs typeface="3M Circular TT" panose="020B0604020101020102" pitchFamily="34" charset="77"/>
            </a:endParaRPr>
          </a:p>
        </p:txBody>
      </p:sp>
    </p:spTree>
    <p:extLst>
      <p:ext uri="{BB962C8B-B14F-4D97-AF65-F5344CB8AC3E}">
        <p14:creationId xmlns:p14="http://schemas.microsoft.com/office/powerpoint/2010/main" val="3404572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Shape 24">
            <a:extLst>
              <a:ext uri="{FF2B5EF4-FFF2-40B4-BE49-F238E27FC236}">
                <a16:creationId xmlns:a16="http://schemas.microsoft.com/office/drawing/2014/main" id="{7FBDE3CE-7FAD-C89A-37B4-C6091D437369}"/>
              </a:ext>
            </a:extLst>
          </p:cNvPr>
          <p:cNvSpPr/>
          <p:nvPr/>
        </p:nvSpPr>
        <p:spPr>
          <a:xfrm>
            <a:off x="419100" y="2930620"/>
            <a:ext cx="11374793" cy="2590462"/>
          </a:xfrm>
          <a:custGeom>
            <a:avLst/>
            <a:gdLst>
              <a:gd name="connsiteX0" fmla="*/ 9238952 w 11374793"/>
              <a:gd name="connsiteY0" fmla="*/ 0 h 2590462"/>
              <a:gd name="connsiteX1" fmla="*/ 11374793 w 11374793"/>
              <a:gd name="connsiteY1" fmla="*/ 0 h 2590462"/>
              <a:gd name="connsiteX2" fmla="*/ 11374793 w 11374793"/>
              <a:gd name="connsiteY2" fmla="*/ 1832297 h 2590462"/>
              <a:gd name="connsiteX3" fmla="*/ 11374793 w 11374793"/>
              <a:gd name="connsiteY3" fmla="*/ 2029536 h 2590462"/>
              <a:gd name="connsiteX4" fmla="*/ 11374793 w 11374793"/>
              <a:gd name="connsiteY4" fmla="*/ 2590462 h 2590462"/>
              <a:gd name="connsiteX5" fmla="*/ 8479829 w 11374793"/>
              <a:gd name="connsiteY5" fmla="*/ 2590462 h 2590462"/>
              <a:gd name="connsiteX6" fmla="*/ 6679282 w 11374793"/>
              <a:gd name="connsiteY6" fmla="*/ 2590462 h 2590462"/>
              <a:gd name="connsiteX7" fmla="*/ 4695511 w 11374793"/>
              <a:gd name="connsiteY7" fmla="*/ 2590462 h 2590462"/>
              <a:gd name="connsiteX8" fmla="*/ 3784318 w 11374793"/>
              <a:gd name="connsiteY8" fmla="*/ 2590462 h 2590462"/>
              <a:gd name="connsiteX9" fmla="*/ 0 w 11374793"/>
              <a:gd name="connsiteY9" fmla="*/ 2590462 h 2590462"/>
              <a:gd name="connsiteX10" fmla="*/ 0 w 11374793"/>
              <a:gd name="connsiteY10" fmla="*/ 1832297 h 2590462"/>
              <a:gd name="connsiteX11" fmla="*/ 0 w 11374793"/>
              <a:gd name="connsiteY11" fmla="*/ 6468 h 2590462"/>
              <a:gd name="connsiteX12" fmla="*/ 2135842 w 11374793"/>
              <a:gd name="connsiteY12" fmla="*/ 6468 h 2590462"/>
              <a:gd name="connsiteX13" fmla="*/ 2135842 w 11374793"/>
              <a:gd name="connsiteY13" fmla="*/ 6534 h 2590462"/>
              <a:gd name="connsiteX14" fmla="*/ 4665314 w 11374793"/>
              <a:gd name="connsiteY14" fmla="*/ 6534 h 2590462"/>
              <a:gd name="connsiteX15" fmla="*/ 4685063 w 11374793"/>
              <a:gd name="connsiteY15" fmla="*/ 26283 h 2590462"/>
              <a:gd name="connsiteX16" fmla="*/ 4685063 w 11374793"/>
              <a:gd name="connsiteY16" fmla="*/ 854421 h 2590462"/>
              <a:gd name="connsiteX17" fmla="*/ 4692018 w 11374793"/>
              <a:gd name="connsiteY17" fmla="*/ 861376 h 2590462"/>
              <a:gd name="connsiteX18" fmla="*/ 4697004 w 11374793"/>
              <a:gd name="connsiteY18" fmla="*/ 859276 h 2590462"/>
              <a:gd name="connsiteX19" fmla="*/ 4877237 w 11374793"/>
              <a:gd name="connsiteY19" fmla="*/ 778903 h 2590462"/>
              <a:gd name="connsiteX20" fmla="*/ 5049859 w 11374793"/>
              <a:gd name="connsiteY20" fmla="*/ 851075 h 2590462"/>
              <a:gd name="connsiteX21" fmla="*/ 5119603 w 11374793"/>
              <a:gd name="connsiteY21" fmla="*/ 1024747 h 2590462"/>
              <a:gd name="connsiteX22" fmla="*/ 5045922 w 11374793"/>
              <a:gd name="connsiteY22" fmla="*/ 1194941 h 2590462"/>
              <a:gd name="connsiteX23" fmla="*/ 4873431 w 11374793"/>
              <a:gd name="connsiteY23" fmla="*/ 1263635 h 2590462"/>
              <a:gd name="connsiteX24" fmla="*/ 4697004 w 11374793"/>
              <a:gd name="connsiteY24" fmla="*/ 1183328 h 2590462"/>
              <a:gd name="connsiteX25" fmla="*/ 4692018 w 11374793"/>
              <a:gd name="connsiteY25" fmla="*/ 1181228 h 2590462"/>
              <a:gd name="connsiteX26" fmla="*/ 4685063 w 11374793"/>
              <a:gd name="connsiteY26" fmla="*/ 1188183 h 2590462"/>
              <a:gd name="connsiteX27" fmla="*/ 4685063 w 11374793"/>
              <a:gd name="connsiteY27" fmla="*/ 1832297 h 2590462"/>
              <a:gd name="connsiteX28" fmla="*/ 4695511 w 11374793"/>
              <a:gd name="connsiteY28" fmla="*/ 1832297 h 2590462"/>
              <a:gd name="connsiteX29" fmla="*/ 5498287 w 11374793"/>
              <a:gd name="connsiteY29" fmla="*/ 1832297 h 2590462"/>
              <a:gd name="connsiteX30" fmla="*/ 5474849 w 11374793"/>
              <a:gd name="connsiteY30" fmla="*/ 1872382 h 2590462"/>
              <a:gd name="connsiteX31" fmla="*/ 5453346 w 11374793"/>
              <a:gd name="connsiteY31" fmla="*/ 1967793 h 2590462"/>
              <a:gd name="connsiteX32" fmla="*/ 5521261 w 11374793"/>
              <a:gd name="connsiteY32" fmla="*/ 2138328 h 2590462"/>
              <a:gd name="connsiteX33" fmla="*/ 5689526 w 11374793"/>
              <a:gd name="connsiteY33" fmla="*/ 2211173 h 2590462"/>
              <a:gd name="connsiteX34" fmla="*/ 5692964 w 11374793"/>
              <a:gd name="connsiteY34" fmla="*/ 2211173 h 2590462"/>
              <a:gd name="connsiteX35" fmla="*/ 5861228 w 11374793"/>
              <a:gd name="connsiteY35" fmla="*/ 2142155 h 2590462"/>
              <a:gd name="connsiteX36" fmla="*/ 5932582 w 11374793"/>
              <a:gd name="connsiteY36" fmla="*/ 1971491 h 2590462"/>
              <a:gd name="connsiteX37" fmla="*/ 5911776 w 11374793"/>
              <a:gd name="connsiteY37" fmla="*/ 1873955 h 2590462"/>
              <a:gd name="connsiteX38" fmla="*/ 5887730 w 11374793"/>
              <a:gd name="connsiteY38" fmla="*/ 1832297 h 2590462"/>
              <a:gd name="connsiteX39" fmla="*/ 6679282 w 11374793"/>
              <a:gd name="connsiteY39" fmla="*/ 1832297 h 2590462"/>
              <a:gd name="connsiteX40" fmla="*/ 6689730 w 11374793"/>
              <a:gd name="connsiteY40" fmla="*/ 1832297 h 2590462"/>
              <a:gd name="connsiteX41" fmla="*/ 6689730 w 11374793"/>
              <a:gd name="connsiteY41" fmla="*/ 1776079 h 2590462"/>
              <a:gd name="connsiteX42" fmla="*/ 6690470 w 11374793"/>
              <a:gd name="connsiteY42" fmla="*/ 1775772 h 2590462"/>
              <a:gd name="connsiteX43" fmla="*/ 6696194 w 11374793"/>
              <a:gd name="connsiteY43" fmla="*/ 1761971 h 2590462"/>
              <a:gd name="connsiteX44" fmla="*/ 6696194 w 11374793"/>
              <a:gd name="connsiteY44" fmla="*/ 1389895 h 2590462"/>
              <a:gd name="connsiteX45" fmla="*/ 6689730 w 11374793"/>
              <a:gd name="connsiteY45" fmla="*/ 1389895 h 2590462"/>
              <a:gd name="connsiteX46" fmla="*/ 6689730 w 11374793"/>
              <a:gd name="connsiteY46" fmla="*/ 1181715 h 2590462"/>
              <a:gd name="connsiteX47" fmla="*/ 6682775 w 11374793"/>
              <a:gd name="connsiteY47" fmla="*/ 1174760 h 2590462"/>
              <a:gd name="connsiteX48" fmla="*/ 6677789 w 11374793"/>
              <a:gd name="connsiteY48" fmla="*/ 1176860 h 2590462"/>
              <a:gd name="connsiteX49" fmla="*/ 6501362 w 11374793"/>
              <a:gd name="connsiteY49" fmla="*/ 1257167 h 2590462"/>
              <a:gd name="connsiteX50" fmla="*/ 6328871 w 11374793"/>
              <a:gd name="connsiteY50" fmla="*/ 1188473 h 2590462"/>
              <a:gd name="connsiteX51" fmla="*/ 6255190 w 11374793"/>
              <a:gd name="connsiteY51" fmla="*/ 1018279 h 2590462"/>
              <a:gd name="connsiteX52" fmla="*/ 6324934 w 11374793"/>
              <a:gd name="connsiteY52" fmla="*/ 844607 h 2590462"/>
              <a:gd name="connsiteX53" fmla="*/ 6497556 w 11374793"/>
              <a:gd name="connsiteY53" fmla="*/ 772435 h 2590462"/>
              <a:gd name="connsiteX54" fmla="*/ 6677789 w 11374793"/>
              <a:gd name="connsiteY54" fmla="*/ 852808 h 2590462"/>
              <a:gd name="connsiteX55" fmla="*/ 6682775 w 11374793"/>
              <a:gd name="connsiteY55" fmla="*/ 854908 h 2590462"/>
              <a:gd name="connsiteX56" fmla="*/ 6689730 w 11374793"/>
              <a:gd name="connsiteY56" fmla="*/ 847953 h 2590462"/>
              <a:gd name="connsiteX57" fmla="*/ 6689730 w 11374793"/>
              <a:gd name="connsiteY57" fmla="*/ 19815 h 2590462"/>
              <a:gd name="connsiteX58" fmla="*/ 6709479 w 11374793"/>
              <a:gd name="connsiteY58" fmla="*/ 66 h 2590462"/>
              <a:gd name="connsiteX59" fmla="*/ 9238952 w 11374793"/>
              <a:gd name="connsiteY59" fmla="*/ 66 h 2590462"/>
              <a:gd name="connsiteX60" fmla="*/ 9238952 w 11374793"/>
              <a:gd name="connsiteY60" fmla="*/ 0 h 2590462"/>
              <a:gd name="connsiteX0" fmla="*/ 9238952 w 11374793"/>
              <a:gd name="connsiteY0" fmla="*/ 0 h 2590462"/>
              <a:gd name="connsiteX1" fmla="*/ 11374793 w 11374793"/>
              <a:gd name="connsiteY1" fmla="*/ 0 h 2590462"/>
              <a:gd name="connsiteX2" fmla="*/ 11374793 w 11374793"/>
              <a:gd name="connsiteY2" fmla="*/ 1832297 h 2590462"/>
              <a:gd name="connsiteX3" fmla="*/ 11374793 w 11374793"/>
              <a:gd name="connsiteY3" fmla="*/ 2029536 h 2590462"/>
              <a:gd name="connsiteX4" fmla="*/ 11374793 w 11374793"/>
              <a:gd name="connsiteY4" fmla="*/ 2590462 h 2590462"/>
              <a:gd name="connsiteX5" fmla="*/ 8479829 w 11374793"/>
              <a:gd name="connsiteY5" fmla="*/ 2590462 h 2590462"/>
              <a:gd name="connsiteX6" fmla="*/ 6679282 w 11374793"/>
              <a:gd name="connsiteY6" fmla="*/ 2590462 h 2590462"/>
              <a:gd name="connsiteX7" fmla="*/ 4695511 w 11374793"/>
              <a:gd name="connsiteY7" fmla="*/ 2590462 h 2590462"/>
              <a:gd name="connsiteX8" fmla="*/ 3784318 w 11374793"/>
              <a:gd name="connsiteY8" fmla="*/ 2590462 h 2590462"/>
              <a:gd name="connsiteX9" fmla="*/ 0 w 11374793"/>
              <a:gd name="connsiteY9" fmla="*/ 2590462 h 2590462"/>
              <a:gd name="connsiteX10" fmla="*/ 0 w 11374793"/>
              <a:gd name="connsiteY10" fmla="*/ 1832297 h 2590462"/>
              <a:gd name="connsiteX11" fmla="*/ 0 w 11374793"/>
              <a:gd name="connsiteY11" fmla="*/ 6468 h 2590462"/>
              <a:gd name="connsiteX12" fmla="*/ 2135842 w 11374793"/>
              <a:gd name="connsiteY12" fmla="*/ 6468 h 2590462"/>
              <a:gd name="connsiteX13" fmla="*/ 2135842 w 11374793"/>
              <a:gd name="connsiteY13" fmla="*/ 6534 h 2590462"/>
              <a:gd name="connsiteX14" fmla="*/ 4665314 w 11374793"/>
              <a:gd name="connsiteY14" fmla="*/ 6534 h 2590462"/>
              <a:gd name="connsiteX15" fmla="*/ 4685063 w 11374793"/>
              <a:gd name="connsiteY15" fmla="*/ 26283 h 2590462"/>
              <a:gd name="connsiteX16" fmla="*/ 4685063 w 11374793"/>
              <a:gd name="connsiteY16" fmla="*/ 854421 h 2590462"/>
              <a:gd name="connsiteX17" fmla="*/ 4692018 w 11374793"/>
              <a:gd name="connsiteY17" fmla="*/ 861376 h 2590462"/>
              <a:gd name="connsiteX18" fmla="*/ 4697004 w 11374793"/>
              <a:gd name="connsiteY18" fmla="*/ 859276 h 2590462"/>
              <a:gd name="connsiteX19" fmla="*/ 4877237 w 11374793"/>
              <a:gd name="connsiteY19" fmla="*/ 778903 h 2590462"/>
              <a:gd name="connsiteX20" fmla="*/ 5049859 w 11374793"/>
              <a:gd name="connsiteY20" fmla="*/ 851075 h 2590462"/>
              <a:gd name="connsiteX21" fmla="*/ 5119603 w 11374793"/>
              <a:gd name="connsiteY21" fmla="*/ 1024747 h 2590462"/>
              <a:gd name="connsiteX22" fmla="*/ 5045922 w 11374793"/>
              <a:gd name="connsiteY22" fmla="*/ 1194941 h 2590462"/>
              <a:gd name="connsiteX23" fmla="*/ 4873431 w 11374793"/>
              <a:gd name="connsiteY23" fmla="*/ 1263635 h 2590462"/>
              <a:gd name="connsiteX24" fmla="*/ 4697004 w 11374793"/>
              <a:gd name="connsiteY24" fmla="*/ 1183328 h 2590462"/>
              <a:gd name="connsiteX25" fmla="*/ 4692018 w 11374793"/>
              <a:gd name="connsiteY25" fmla="*/ 1181228 h 2590462"/>
              <a:gd name="connsiteX26" fmla="*/ 4685063 w 11374793"/>
              <a:gd name="connsiteY26" fmla="*/ 1188183 h 2590462"/>
              <a:gd name="connsiteX27" fmla="*/ 4685063 w 11374793"/>
              <a:gd name="connsiteY27" fmla="*/ 1832297 h 2590462"/>
              <a:gd name="connsiteX28" fmla="*/ 4695511 w 11374793"/>
              <a:gd name="connsiteY28" fmla="*/ 1832297 h 2590462"/>
              <a:gd name="connsiteX29" fmla="*/ 5498287 w 11374793"/>
              <a:gd name="connsiteY29" fmla="*/ 1832297 h 2590462"/>
              <a:gd name="connsiteX30" fmla="*/ 5474849 w 11374793"/>
              <a:gd name="connsiteY30" fmla="*/ 1872382 h 2590462"/>
              <a:gd name="connsiteX31" fmla="*/ 5453346 w 11374793"/>
              <a:gd name="connsiteY31" fmla="*/ 1967793 h 2590462"/>
              <a:gd name="connsiteX32" fmla="*/ 5521261 w 11374793"/>
              <a:gd name="connsiteY32" fmla="*/ 2138328 h 2590462"/>
              <a:gd name="connsiteX33" fmla="*/ 5689526 w 11374793"/>
              <a:gd name="connsiteY33" fmla="*/ 2211173 h 2590462"/>
              <a:gd name="connsiteX34" fmla="*/ 5692964 w 11374793"/>
              <a:gd name="connsiteY34" fmla="*/ 2211173 h 2590462"/>
              <a:gd name="connsiteX35" fmla="*/ 5861228 w 11374793"/>
              <a:gd name="connsiteY35" fmla="*/ 2142155 h 2590462"/>
              <a:gd name="connsiteX36" fmla="*/ 5932582 w 11374793"/>
              <a:gd name="connsiteY36" fmla="*/ 1971491 h 2590462"/>
              <a:gd name="connsiteX37" fmla="*/ 5911776 w 11374793"/>
              <a:gd name="connsiteY37" fmla="*/ 1873955 h 2590462"/>
              <a:gd name="connsiteX38" fmla="*/ 5887730 w 11374793"/>
              <a:gd name="connsiteY38" fmla="*/ 1832297 h 2590462"/>
              <a:gd name="connsiteX39" fmla="*/ 6679282 w 11374793"/>
              <a:gd name="connsiteY39" fmla="*/ 1832297 h 2590462"/>
              <a:gd name="connsiteX40" fmla="*/ 6689730 w 11374793"/>
              <a:gd name="connsiteY40" fmla="*/ 1832297 h 2590462"/>
              <a:gd name="connsiteX41" fmla="*/ 6689730 w 11374793"/>
              <a:gd name="connsiteY41" fmla="*/ 1776079 h 2590462"/>
              <a:gd name="connsiteX42" fmla="*/ 6690470 w 11374793"/>
              <a:gd name="connsiteY42" fmla="*/ 1775772 h 2590462"/>
              <a:gd name="connsiteX43" fmla="*/ 6696194 w 11374793"/>
              <a:gd name="connsiteY43" fmla="*/ 1761971 h 2590462"/>
              <a:gd name="connsiteX44" fmla="*/ 6696194 w 11374793"/>
              <a:gd name="connsiteY44" fmla="*/ 1389895 h 2590462"/>
              <a:gd name="connsiteX45" fmla="*/ 6689730 w 11374793"/>
              <a:gd name="connsiteY45" fmla="*/ 1181715 h 2590462"/>
              <a:gd name="connsiteX46" fmla="*/ 6682775 w 11374793"/>
              <a:gd name="connsiteY46" fmla="*/ 1174760 h 2590462"/>
              <a:gd name="connsiteX47" fmla="*/ 6677789 w 11374793"/>
              <a:gd name="connsiteY47" fmla="*/ 1176860 h 2590462"/>
              <a:gd name="connsiteX48" fmla="*/ 6501362 w 11374793"/>
              <a:gd name="connsiteY48" fmla="*/ 1257167 h 2590462"/>
              <a:gd name="connsiteX49" fmla="*/ 6328871 w 11374793"/>
              <a:gd name="connsiteY49" fmla="*/ 1188473 h 2590462"/>
              <a:gd name="connsiteX50" fmla="*/ 6255190 w 11374793"/>
              <a:gd name="connsiteY50" fmla="*/ 1018279 h 2590462"/>
              <a:gd name="connsiteX51" fmla="*/ 6324934 w 11374793"/>
              <a:gd name="connsiteY51" fmla="*/ 844607 h 2590462"/>
              <a:gd name="connsiteX52" fmla="*/ 6497556 w 11374793"/>
              <a:gd name="connsiteY52" fmla="*/ 772435 h 2590462"/>
              <a:gd name="connsiteX53" fmla="*/ 6677789 w 11374793"/>
              <a:gd name="connsiteY53" fmla="*/ 852808 h 2590462"/>
              <a:gd name="connsiteX54" fmla="*/ 6682775 w 11374793"/>
              <a:gd name="connsiteY54" fmla="*/ 854908 h 2590462"/>
              <a:gd name="connsiteX55" fmla="*/ 6689730 w 11374793"/>
              <a:gd name="connsiteY55" fmla="*/ 847953 h 2590462"/>
              <a:gd name="connsiteX56" fmla="*/ 6689730 w 11374793"/>
              <a:gd name="connsiteY56" fmla="*/ 19815 h 2590462"/>
              <a:gd name="connsiteX57" fmla="*/ 6709479 w 11374793"/>
              <a:gd name="connsiteY57" fmla="*/ 66 h 2590462"/>
              <a:gd name="connsiteX58" fmla="*/ 9238952 w 11374793"/>
              <a:gd name="connsiteY58" fmla="*/ 66 h 2590462"/>
              <a:gd name="connsiteX59" fmla="*/ 9238952 w 11374793"/>
              <a:gd name="connsiteY59" fmla="*/ 0 h 2590462"/>
              <a:gd name="connsiteX0" fmla="*/ 9238952 w 11374793"/>
              <a:gd name="connsiteY0" fmla="*/ 0 h 2590462"/>
              <a:gd name="connsiteX1" fmla="*/ 11374793 w 11374793"/>
              <a:gd name="connsiteY1" fmla="*/ 0 h 2590462"/>
              <a:gd name="connsiteX2" fmla="*/ 11374793 w 11374793"/>
              <a:gd name="connsiteY2" fmla="*/ 1832297 h 2590462"/>
              <a:gd name="connsiteX3" fmla="*/ 11374793 w 11374793"/>
              <a:gd name="connsiteY3" fmla="*/ 2029536 h 2590462"/>
              <a:gd name="connsiteX4" fmla="*/ 11374793 w 11374793"/>
              <a:gd name="connsiteY4" fmla="*/ 2590462 h 2590462"/>
              <a:gd name="connsiteX5" fmla="*/ 8479829 w 11374793"/>
              <a:gd name="connsiteY5" fmla="*/ 2590462 h 2590462"/>
              <a:gd name="connsiteX6" fmla="*/ 6679282 w 11374793"/>
              <a:gd name="connsiteY6" fmla="*/ 2590462 h 2590462"/>
              <a:gd name="connsiteX7" fmla="*/ 4695511 w 11374793"/>
              <a:gd name="connsiteY7" fmla="*/ 2590462 h 2590462"/>
              <a:gd name="connsiteX8" fmla="*/ 3784318 w 11374793"/>
              <a:gd name="connsiteY8" fmla="*/ 2590462 h 2590462"/>
              <a:gd name="connsiteX9" fmla="*/ 0 w 11374793"/>
              <a:gd name="connsiteY9" fmla="*/ 2590462 h 2590462"/>
              <a:gd name="connsiteX10" fmla="*/ 0 w 11374793"/>
              <a:gd name="connsiteY10" fmla="*/ 1832297 h 2590462"/>
              <a:gd name="connsiteX11" fmla="*/ 0 w 11374793"/>
              <a:gd name="connsiteY11" fmla="*/ 6468 h 2590462"/>
              <a:gd name="connsiteX12" fmla="*/ 2135842 w 11374793"/>
              <a:gd name="connsiteY12" fmla="*/ 6468 h 2590462"/>
              <a:gd name="connsiteX13" fmla="*/ 2135842 w 11374793"/>
              <a:gd name="connsiteY13" fmla="*/ 6534 h 2590462"/>
              <a:gd name="connsiteX14" fmla="*/ 4665314 w 11374793"/>
              <a:gd name="connsiteY14" fmla="*/ 6534 h 2590462"/>
              <a:gd name="connsiteX15" fmla="*/ 4685063 w 11374793"/>
              <a:gd name="connsiteY15" fmla="*/ 26283 h 2590462"/>
              <a:gd name="connsiteX16" fmla="*/ 4685063 w 11374793"/>
              <a:gd name="connsiteY16" fmla="*/ 854421 h 2590462"/>
              <a:gd name="connsiteX17" fmla="*/ 4692018 w 11374793"/>
              <a:gd name="connsiteY17" fmla="*/ 861376 h 2590462"/>
              <a:gd name="connsiteX18" fmla="*/ 4697004 w 11374793"/>
              <a:gd name="connsiteY18" fmla="*/ 859276 h 2590462"/>
              <a:gd name="connsiteX19" fmla="*/ 4877237 w 11374793"/>
              <a:gd name="connsiteY19" fmla="*/ 778903 h 2590462"/>
              <a:gd name="connsiteX20" fmla="*/ 5049859 w 11374793"/>
              <a:gd name="connsiteY20" fmla="*/ 851075 h 2590462"/>
              <a:gd name="connsiteX21" fmla="*/ 5119603 w 11374793"/>
              <a:gd name="connsiteY21" fmla="*/ 1024747 h 2590462"/>
              <a:gd name="connsiteX22" fmla="*/ 5045922 w 11374793"/>
              <a:gd name="connsiteY22" fmla="*/ 1194941 h 2590462"/>
              <a:gd name="connsiteX23" fmla="*/ 4873431 w 11374793"/>
              <a:gd name="connsiteY23" fmla="*/ 1263635 h 2590462"/>
              <a:gd name="connsiteX24" fmla="*/ 4697004 w 11374793"/>
              <a:gd name="connsiteY24" fmla="*/ 1183328 h 2590462"/>
              <a:gd name="connsiteX25" fmla="*/ 4692018 w 11374793"/>
              <a:gd name="connsiteY25" fmla="*/ 1181228 h 2590462"/>
              <a:gd name="connsiteX26" fmla="*/ 4685063 w 11374793"/>
              <a:gd name="connsiteY26" fmla="*/ 1188183 h 2590462"/>
              <a:gd name="connsiteX27" fmla="*/ 4685063 w 11374793"/>
              <a:gd name="connsiteY27" fmla="*/ 1832297 h 2590462"/>
              <a:gd name="connsiteX28" fmla="*/ 4695511 w 11374793"/>
              <a:gd name="connsiteY28" fmla="*/ 1832297 h 2590462"/>
              <a:gd name="connsiteX29" fmla="*/ 5498287 w 11374793"/>
              <a:gd name="connsiteY29" fmla="*/ 1832297 h 2590462"/>
              <a:gd name="connsiteX30" fmla="*/ 5474849 w 11374793"/>
              <a:gd name="connsiteY30" fmla="*/ 1872382 h 2590462"/>
              <a:gd name="connsiteX31" fmla="*/ 5453346 w 11374793"/>
              <a:gd name="connsiteY31" fmla="*/ 1967793 h 2590462"/>
              <a:gd name="connsiteX32" fmla="*/ 5521261 w 11374793"/>
              <a:gd name="connsiteY32" fmla="*/ 2138328 h 2590462"/>
              <a:gd name="connsiteX33" fmla="*/ 5689526 w 11374793"/>
              <a:gd name="connsiteY33" fmla="*/ 2211173 h 2590462"/>
              <a:gd name="connsiteX34" fmla="*/ 5692964 w 11374793"/>
              <a:gd name="connsiteY34" fmla="*/ 2211173 h 2590462"/>
              <a:gd name="connsiteX35" fmla="*/ 5861228 w 11374793"/>
              <a:gd name="connsiteY35" fmla="*/ 2142155 h 2590462"/>
              <a:gd name="connsiteX36" fmla="*/ 5932582 w 11374793"/>
              <a:gd name="connsiteY36" fmla="*/ 1971491 h 2590462"/>
              <a:gd name="connsiteX37" fmla="*/ 5911776 w 11374793"/>
              <a:gd name="connsiteY37" fmla="*/ 1873955 h 2590462"/>
              <a:gd name="connsiteX38" fmla="*/ 5887730 w 11374793"/>
              <a:gd name="connsiteY38" fmla="*/ 1832297 h 2590462"/>
              <a:gd name="connsiteX39" fmla="*/ 6679282 w 11374793"/>
              <a:gd name="connsiteY39" fmla="*/ 1832297 h 2590462"/>
              <a:gd name="connsiteX40" fmla="*/ 6689730 w 11374793"/>
              <a:gd name="connsiteY40" fmla="*/ 1832297 h 2590462"/>
              <a:gd name="connsiteX41" fmla="*/ 6689730 w 11374793"/>
              <a:gd name="connsiteY41" fmla="*/ 1776079 h 2590462"/>
              <a:gd name="connsiteX42" fmla="*/ 6690470 w 11374793"/>
              <a:gd name="connsiteY42" fmla="*/ 1775772 h 2590462"/>
              <a:gd name="connsiteX43" fmla="*/ 6696194 w 11374793"/>
              <a:gd name="connsiteY43" fmla="*/ 1389895 h 2590462"/>
              <a:gd name="connsiteX44" fmla="*/ 6689730 w 11374793"/>
              <a:gd name="connsiteY44" fmla="*/ 1181715 h 2590462"/>
              <a:gd name="connsiteX45" fmla="*/ 6682775 w 11374793"/>
              <a:gd name="connsiteY45" fmla="*/ 1174760 h 2590462"/>
              <a:gd name="connsiteX46" fmla="*/ 6677789 w 11374793"/>
              <a:gd name="connsiteY46" fmla="*/ 1176860 h 2590462"/>
              <a:gd name="connsiteX47" fmla="*/ 6501362 w 11374793"/>
              <a:gd name="connsiteY47" fmla="*/ 1257167 h 2590462"/>
              <a:gd name="connsiteX48" fmla="*/ 6328871 w 11374793"/>
              <a:gd name="connsiteY48" fmla="*/ 1188473 h 2590462"/>
              <a:gd name="connsiteX49" fmla="*/ 6255190 w 11374793"/>
              <a:gd name="connsiteY49" fmla="*/ 1018279 h 2590462"/>
              <a:gd name="connsiteX50" fmla="*/ 6324934 w 11374793"/>
              <a:gd name="connsiteY50" fmla="*/ 844607 h 2590462"/>
              <a:gd name="connsiteX51" fmla="*/ 6497556 w 11374793"/>
              <a:gd name="connsiteY51" fmla="*/ 772435 h 2590462"/>
              <a:gd name="connsiteX52" fmla="*/ 6677789 w 11374793"/>
              <a:gd name="connsiteY52" fmla="*/ 852808 h 2590462"/>
              <a:gd name="connsiteX53" fmla="*/ 6682775 w 11374793"/>
              <a:gd name="connsiteY53" fmla="*/ 854908 h 2590462"/>
              <a:gd name="connsiteX54" fmla="*/ 6689730 w 11374793"/>
              <a:gd name="connsiteY54" fmla="*/ 847953 h 2590462"/>
              <a:gd name="connsiteX55" fmla="*/ 6689730 w 11374793"/>
              <a:gd name="connsiteY55" fmla="*/ 19815 h 2590462"/>
              <a:gd name="connsiteX56" fmla="*/ 6709479 w 11374793"/>
              <a:gd name="connsiteY56" fmla="*/ 66 h 2590462"/>
              <a:gd name="connsiteX57" fmla="*/ 9238952 w 11374793"/>
              <a:gd name="connsiteY57" fmla="*/ 66 h 2590462"/>
              <a:gd name="connsiteX58" fmla="*/ 9238952 w 11374793"/>
              <a:gd name="connsiteY58" fmla="*/ 0 h 2590462"/>
              <a:gd name="connsiteX0" fmla="*/ 9238952 w 11374793"/>
              <a:gd name="connsiteY0" fmla="*/ 0 h 2590462"/>
              <a:gd name="connsiteX1" fmla="*/ 11374793 w 11374793"/>
              <a:gd name="connsiteY1" fmla="*/ 0 h 2590462"/>
              <a:gd name="connsiteX2" fmla="*/ 11374793 w 11374793"/>
              <a:gd name="connsiteY2" fmla="*/ 1832297 h 2590462"/>
              <a:gd name="connsiteX3" fmla="*/ 11374793 w 11374793"/>
              <a:gd name="connsiteY3" fmla="*/ 2029536 h 2590462"/>
              <a:gd name="connsiteX4" fmla="*/ 11374793 w 11374793"/>
              <a:gd name="connsiteY4" fmla="*/ 2590462 h 2590462"/>
              <a:gd name="connsiteX5" fmla="*/ 8479829 w 11374793"/>
              <a:gd name="connsiteY5" fmla="*/ 2590462 h 2590462"/>
              <a:gd name="connsiteX6" fmla="*/ 6679282 w 11374793"/>
              <a:gd name="connsiteY6" fmla="*/ 2590462 h 2590462"/>
              <a:gd name="connsiteX7" fmla="*/ 4695511 w 11374793"/>
              <a:gd name="connsiteY7" fmla="*/ 2590462 h 2590462"/>
              <a:gd name="connsiteX8" fmla="*/ 3784318 w 11374793"/>
              <a:gd name="connsiteY8" fmla="*/ 2590462 h 2590462"/>
              <a:gd name="connsiteX9" fmla="*/ 0 w 11374793"/>
              <a:gd name="connsiteY9" fmla="*/ 2590462 h 2590462"/>
              <a:gd name="connsiteX10" fmla="*/ 0 w 11374793"/>
              <a:gd name="connsiteY10" fmla="*/ 1832297 h 2590462"/>
              <a:gd name="connsiteX11" fmla="*/ 0 w 11374793"/>
              <a:gd name="connsiteY11" fmla="*/ 6468 h 2590462"/>
              <a:gd name="connsiteX12" fmla="*/ 2135842 w 11374793"/>
              <a:gd name="connsiteY12" fmla="*/ 6468 h 2590462"/>
              <a:gd name="connsiteX13" fmla="*/ 2135842 w 11374793"/>
              <a:gd name="connsiteY13" fmla="*/ 6534 h 2590462"/>
              <a:gd name="connsiteX14" fmla="*/ 4665314 w 11374793"/>
              <a:gd name="connsiteY14" fmla="*/ 6534 h 2590462"/>
              <a:gd name="connsiteX15" fmla="*/ 4685063 w 11374793"/>
              <a:gd name="connsiteY15" fmla="*/ 26283 h 2590462"/>
              <a:gd name="connsiteX16" fmla="*/ 4685063 w 11374793"/>
              <a:gd name="connsiteY16" fmla="*/ 854421 h 2590462"/>
              <a:gd name="connsiteX17" fmla="*/ 4692018 w 11374793"/>
              <a:gd name="connsiteY17" fmla="*/ 861376 h 2590462"/>
              <a:gd name="connsiteX18" fmla="*/ 4697004 w 11374793"/>
              <a:gd name="connsiteY18" fmla="*/ 859276 h 2590462"/>
              <a:gd name="connsiteX19" fmla="*/ 4877237 w 11374793"/>
              <a:gd name="connsiteY19" fmla="*/ 778903 h 2590462"/>
              <a:gd name="connsiteX20" fmla="*/ 5049859 w 11374793"/>
              <a:gd name="connsiteY20" fmla="*/ 851075 h 2590462"/>
              <a:gd name="connsiteX21" fmla="*/ 5119603 w 11374793"/>
              <a:gd name="connsiteY21" fmla="*/ 1024747 h 2590462"/>
              <a:gd name="connsiteX22" fmla="*/ 5045922 w 11374793"/>
              <a:gd name="connsiteY22" fmla="*/ 1194941 h 2590462"/>
              <a:gd name="connsiteX23" fmla="*/ 4873431 w 11374793"/>
              <a:gd name="connsiteY23" fmla="*/ 1263635 h 2590462"/>
              <a:gd name="connsiteX24" fmla="*/ 4697004 w 11374793"/>
              <a:gd name="connsiteY24" fmla="*/ 1183328 h 2590462"/>
              <a:gd name="connsiteX25" fmla="*/ 4692018 w 11374793"/>
              <a:gd name="connsiteY25" fmla="*/ 1181228 h 2590462"/>
              <a:gd name="connsiteX26" fmla="*/ 4685063 w 11374793"/>
              <a:gd name="connsiteY26" fmla="*/ 1188183 h 2590462"/>
              <a:gd name="connsiteX27" fmla="*/ 4685063 w 11374793"/>
              <a:gd name="connsiteY27" fmla="*/ 1832297 h 2590462"/>
              <a:gd name="connsiteX28" fmla="*/ 4695511 w 11374793"/>
              <a:gd name="connsiteY28" fmla="*/ 1832297 h 2590462"/>
              <a:gd name="connsiteX29" fmla="*/ 5498287 w 11374793"/>
              <a:gd name="connsiteY29" fmla="*/ 1832297 h 2590462"/>
              <a:gd name="connsiteX30" fmla="*/ 5474849 w 11374793"/>
              <a:gd name="connsiteY30" fmla="*/ 1872382 h 2590462"/>
              <a:gd name="connsiteX31" fmla="*/ 5453346 w 11374793"/>
              <a:gd name="connsiteY31" fmla="*/ 1967793 h 2590462"/>
              <a:gd name="connsiteX32" fmla="*/ 5521261 w 11374793"/>
              <a:gd name="connsiteY32" fmla="*/ 2138328 h 2590462"/>
              <a:gd name="connsiteX33" fmla="*/ 5689526 w 11374793"/>
              <a:gd name="connsiteY33" fmla="*/ 2211173 h 2590462"/>
              <a:gd name="connsiteX34" fmla="*/ 5692964 w 11374793"/>
              <a:gd name="connsiteY34" fmla="*/ 2211173 h 2590462"/>
              <a:gd name="connsiteX35" fmla="*/ 5861228 w 11374793"/>
              <a:gd name="connsiteY35" fmla="*/ 2142155 h 2590462"/>
              <a:gd name="connsiteX36" fmla="*/ 5932582 w 11374793"/>
              <a:gd name="connsiteY36" fmla="*/ 1971491 h 2590462"/>
              <a:gd name="connsiteX37" fmla="*/ 5911776 w 11374793"/>
              <a:gd name="connsiteY37" fmla="*/ 1873955 h 2590462"/>
              <a:gd name="connsiteX38" fmla="*/ 5887730 w 11374793"/>
              <a:gd name="connsiteY38" fmla="*/ 1832297 h 2590462"/>
              <a:gd name="connsiteX39" fmla="*/ 6679282 w 11374793"/>
              <a:gd name="connsiteY39" fmla="*/ 1832297 h 2590462"/>
              <a:gd name="connsiteX40" fmla="*/ 6689730 w 11374793"/>
              <a:gd name="connsiteY40" fmla="*/ 1832297 h 2590462"/>
              <a:gd name="connsiteX41" fmla="*/ 6689730 w 11374793"/>
              <a:gd name="connsiteY41" fmla="*/ 1776079 h 2590462"/>
              <a:gd name="connsiteX42" fmla="*/ 6690470 w 11374793"/>
              <a:gd name="connsiteY42" fmla="*/ 1775772 h 2590462"/>
              <a:gd name="connsiteX43" fmla="*/ 6689730 w 11374793"/>
              <a:gd name="connsiteY43" fmla="*/ 1181715 h 2590462"/>
              <a:gd name="connsiteX44" fmla="*/ 6682775 w 11374793"/>
              <a:gd name="connsiteY44" fmla="*/ 1174760 h 2590462"/>
              <a:gd name="connsiteX45" fmla="*/ 6677789 w 11374793"/>
              <a:gd name="connsiteY45" fmla="*/ 1176860 h 2590462"/>
              <a:gd name="connsiteX46" fmla="*/ 6501362 w 11374793"/>
              <a:gd name="connsiteY46" fmla="*/ 1257167 h 2590462"/>
              <a:gd name="connsiteX47" fmla="*/ 6328871 w 11374793"/>
              <a:gd name="connsiteY47" fmla="*/ 1188473 h 2590462"/>
              <a:gd name="connsiteX48" fmla="*/ 6255190 w 11374793"/>
              <a:gd name="connsiteY48" fmla="*/ 1018279 h 2590462"/>
              <a:gd name="connsiteX49" fmla="*/ 6324934 w 11374793"/>
              <a:gd name="connsiteY49" fmla="*/ 844607 h 2590462"/>
              <a:gd name="connsiteX50" fmla="*/ 6497556 w 11374793"/>
              <a:gd name="connsiteY50" fmla="*/ 772435 h 2590462"/>
              <a:gd name="connsiteX51" fmla="*/ 6677789 w 11374793"/>
              <a:gd name="connsiteY51" fmla="*/ 852808 h 2590462"/>
              <a:gd name="connsiteX52" fmla="*/ 6682775 w 11374793"/>
              <a:gd name="connsiteY52" fmla="*/ 854908 h 2590462"/>
              <a:gd name="connsiteX53" fmla="*/ 6689730 w 11374793"/>
              <a:gd name="connsiteY53" fmla="*/ 847953 h 2590462"/>
              <a:gd name="connsiteX54" fmla="*/ 6689730 w 11374793"/>
              <a:gd name="connsiteY54" fmla="*/ 19815 h 2590462"/>
              <a:gd name="connsiteX55" fmla="*/ 6709479 w 11374793"/>
              <a:gd name="connsiteY55" fmla="*/ 66 h 2590462"/>
              <a:gd name="connsiteX56" fmla="*/ 9238952 w 11374793"/>
              <a:gd name="connsiteY56" fmla="*/ 66 h 2590462"/>
              <a:gd name="connsiteX57" fmla="*/ 9238952 w 11374793"/>
              <a:gd name="connsiteY57" fmla="*/ 0 h 2590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374793" h="2590462">
                <a:moveTo>
                  <a:pt x="9238952" y="0"/>
                </a:moveTo>
                <a:lnTo>
                  <a:pt x="11374793" y="0"/>
                </a:lnTo>
                <a:lnTo>
                  <a:pt x="11374793" y="1832297"/>
                </a:lnTo>
                <a:lnTo>
                  <a:pt x="11374793" y="2029536"/>
                </a:lnTo>
                <a:lnTo>
                  <a:pt x="11374793" y="2590462"/>
                </a:lnTo>
                <a:lnTo>
                  <a:pt x="8479829" y="2590462"/>
                </a:lnTo>
                <a:lnTo>
                  <a:pt x="6679282" y="2590462"/>
                </a:lnTo>
                <a:lnTo>
                  <a:pt x="4695511" y="2590462"/>
                </a:lnTo>
                <a:lnTo>
                  <a:pt x="3784318" y="2590462"/>
                </a:lnTo>
                <a:lnTo>
                  <a:pt x="0" y="2590462"/>
                </a:lnTo>
                <a:lnTo>
                  <a:pt x="0" y="1832297"/>
                </a:lnTo>
                <a:lnTo>
                  <a:pt x="0" y="6468"/>
                </a:lnTo>
                <a:lnTo>
                  <a:pt x="2135842" y="6468"/>
                </a:lnTo>
                <a:lnTo>
                  <a:pt x="2135842" y="6534"/>
                </a:lnTo>
                <a:lnTo>
                  <a:pt x="4665314" y="6534"/>
                </a:lnTo>
                <a:cubicBezTo>
                  <a:pt x="4676206" y="6534"/>
                  <a:pt x="4685063" y="15391"/>
                  <a:pt x="4685063" y="26283"/>
                </a:cubicBezTo>
                <a:lnTo>
                  <a:pt x="4685063" y="854421"/>
                </a:lnTo>
                <a:cubicBezTo>
                  <a:pt x="4685063" y="858227"/>
                  <a:pt x="4688147" y="861376"/>
                  <a:pt x="4692018" y="861376"/>
                </a:cubicBezTo>
                <a:cubicBezTo>
                  <a:pt x="4693986" y="861376"/>
                  <a:pt x="4695823" y="860589"/>
                  <a:pt x="4697004" y="859276"/>
                </a:cubicBezTo>
                <a:cubicBezTo>
                  <a:pt x="4742866" y="808231"/>
                  <a:pt x="4808608" y="778903"/>
                  <a:pt x="4877237" y="778903"/>
                </a:cubicBezTo>
                <a:cubicBezTo>
                  <a:pt x="4945866" y="778903"/>
                  <a:pt x="5003931" y="804557"/>
                  <a:pt x="5049859" y="851075"/>
                </a:cubicBezTo>
                <a:cubicBezTo>
                  <a:pt x="5095786" y="897659"/>
                  <a:pt x="5120521" y="959267"/>
                  <a:pt x="5119603" y="1024747"/>
                </a:cubicBezTo>
                <a:cubicBezTo>
                  <a:pt x="5118684" y="1089242"/>
                  <a:pt x="5092506" y="1149670"/>
                  <a:pt x="5045922" y="1194941"/>
                </a:cubicBezTo>
                <a:cubicBezTo>
                  <a:pt x="4999273" y="1240278"/>
                  <a:pt x="4938124" y="1264751"/>
                  <a:pt x="4873431" y="1263635"/>
                </a:cubicBezTo>
                <a:cubicBezTo>
                  <a:pt x="4806313" y="1262651"/>
                  <a:pt x="4742013" y="1233389"/>
                  <a:pt x="4697004" y="1183328"/>
                </a:cubicBezTo>
                <a:cubicBezTo>
                  <a:pt x="4695758" y="1182016"/>
                  <a:pt x="4693986" y="1181228"/>
                  <a:pt x="4692018" y="1181228"/>
                </a:cubicBezTo>
                <a:cubicBezTo>
                  <a:pt x="4688147" y="1181228"/>
                  <a:pt x="4685063" y="1184312"/>
                  <a:pt x="4685063" y="1188183"/>
                </a:cubicBezTo>
                <a:lnTo>
                  <a:pt x="4685063" y="1832297"/>
                </a:lnTo>
                <a:lnTo>
                  <a:pt x="4695511" y="1832297"/>
                </a:lnTo>
                <a:lnTo>
                  <a:pt x="5498287" y="1832297"/>
                </a:lnTo>
                <a:lnTo>
                  <a:pt x="5474849" y="1872382"/>
                </a:lnTo>
                <a:cubicBezTo>
                  <a:pt x="5461309" y="1902132"/>
                  <a:pt x="5453833" y="1934614"/>
                  <a:pt x="5453346" y="1967793"/>
                </a:cubicBezTo>
                <a:cubicBezTo>
                  <a:pt x="5452372" y="2031622"/>
                  <a:pt x="5476438" y="2092208"/>
                  <a:pt x="5521261" y="2138328"/>
                </a:cubicBezTo>
                <a:cubicBezTo>
                  <a:pt x="5566019" y="2184383"/>
                  <a:pt x="5625762" y="2210265"/>
                  <a:pt x="5689526" y="2211173"/>
                </a:cubicBezTo>
                <a:lnTo>
                  <a:pt x="5692964" y="2211173"/>
                </a:lnTo>
                <a:cubicBezTo>
                  <a:pt x="5756403" y="2211173"/>
                  <a:pt x="5816016" y="2186718"/>
                  <a:pt x="5861228" y="2142155"/>
                </a:cubicBezTo>
                <a:cubicBezTo>
                  <a:pt x="5907218" y="2096748"/>
                  <a:pt x="5932582" y="2039341"/>
                  <a:pt x="5932582" y="1971491"/>
                </a:cubicBezTo>
                <a:cubicBezTo>
                  <a:pt x="5932582" y="1937566"/>
                  <a:pt x="5925333" y="1904354"/>
                  <a:pt x="5911776" y="1873955"/>
                </a:cubicBezTo>
                <a:lnTo>
                  <a:pt x="5887730" y="1832297"/>
                </a:lnTo>
                <a:lnTo>
                  <a:pt x="6679282" y="1832297"/>
                </a:lnTo>
                <a:lnTo>
                  <a:pt x="6689730" y="1832297"/>
                </a:lnTo>
                <a:lnTo>
                  <a:pt x="6689730" y="1776079"/>
                </a:lnTo>
                <a:lnTo>
                  <a:pt x="6690470" y="1775772"/>
                </a:lnTo>
                <a:cubicBezTo>
                  <a:pt x="6690470" y="1676711"/>
                  <a:pt x="6691012" y="1281884"/>
                  <a:pt x="6689730" y="1181715"/>
                </a:cubicBezTo>
                <a:cubicBezTo>
                  <a:pt x="6689730" y="1177844"/>
                  <a:pt x="6686646" y="1174760"/>
                  <a:pt x="6682775" y="1174760"/>
                </a:cubicBezTo>
                <a:cubicBezTo>
                  <a:pt x="6680807" y="1174760"/>
                  <a:pt x="6679035" y="1175548"/>
                  <a:pt x="6677789" y="1176860"/>
                </a:cubicBezTo>
                <a:cubicBezTo>
                  <a:pt x="6632780" y="1226921"/>
                  <a:pt x="6568481" y="1256183"/>
                  <a:pt x="6501362" y="1257167"/>
                </a:cubicBezTo>
                <a:cubicBezTo>
                  <a:pt x="6436669" y="1258283"/>
                  <a:pt x="6375520" y="1233810"/>
                  <a:pt x="6328871" y="1188473"/>
                </a:cubicBezTo>
                <a:cubicBezTo>
                  <a:pt x="6282287" y="1143202"/>
                  <a:pt x="6256109" y="1082774"/>
                  <a:pt x="6255190" y="1018279"/>
                </a:cubicBezTo>
                <a:cubicBezTo>
                  <a:pt x="6254272" y="952799"/>
                  <a:pt x="6279007" y="891191"/>
                  <a:pt x="6324934" y="844607"/>
                </a:cubicBezTo>
                <a:cubicBezTo>
                  <a:pt x="6370862" y="798089"/>
                  <a:pt x="6428927" y="772435"/>
                  <a:pt x="6497556" y="772435"/>
                </a:cubicBezTo>
                <a:cubicBezTo>
                  <a:pt x="6566185" y="772435"/>
                  <a:pt x="6631927" y="801763"/>
                  <a:pt x="6677789" y="852808"/>
                </a:cubicBezTo>
                <a:cubicBezTo>
                  <a:pt x="6678970" y="854121"/>
                  <a:pt x="6680807" y="854908"/>
                  <a:pt x="6682775" y="854908"/>
                </a:cubicBezTo>
                <a:cubicBezTo>
                  <a:pt x="6686646" y="854908"/>
                  <a:pt x="6689730" y="851759"/>
                  <a:pt x="6689730" y="847953"/>
                </a:cubicBezTo>
                <a:lnTo>
                  <a:pt x="6689730" y="19815"/>
                </a:lnTo>
                <a:cubicBezTo>
                  <a:pt x="6689730" y="8923"/>
                  <a:pt x="6698587" y="66"/>
                  <a:pt x="6709479" y="66"/>
                </a:cubicBezTo>
                <a:lnTo>
                  <a:pt x="9238952" y="66"/>
                </a:lnTo>
                <a:lnTo>
                  <a:pt x="9238952" y="0"/>
                </a:lnTo>
                <a:close/>
              </a:path>
            </a:pathLst>
          </a:custGeom>
          <a:solidFill>
            <a:schemeClr val="accent3">
              <a:lumMod val="20000"/>
              <a:lumOff val="80000"/>
            </a:schemeClr>
          </a:solidFill>
          <a:ln w="31750"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10242" name="Rectangle 3"/>
          <p:cNvSpPr>
            <a:spLocks noGrp="1" noChangeArrowheads="1"/>
          </p:cNvSpPr>
          <p:nvPr>
            <p:ph type="title"/>
          </p:nvPr>
        </p:nvSpPr>
        <p:spPr bwMode="auto">
          <a:xfrm>
            <a:off x="419100" y="419101"/>
            <a:ext cx="11353800" cy="640080"/>
          </a:xfrm>
          <a:noFill/>
          <a:ln>
            <a:miter lim="800000"/>
            <a:headEnd/>
            <a:tailEnd/>
          </a:ln>
        </p:spPr>
        <p:txBody>
          <a:bodyPr vert="horz" wrap="square" lIns="0" tIns="0" rIns="0" bIns="0" rtlCol="0" anchor="t" anchorCtr="0">
            <a:noAutofit/>
          </a:bodyPr>
          <a:lstStyle/>
          <a:p>
            <a:r>
              <a:rPr lang="en-US" sz="2800"/>
              <a:t>The need for action!</a:t>
            </a:r>
          </a:p>
        </p:txBody>
      </p:sp>
      <p:sp>
        <p:nvSpPr>
          <p:cNvPr id="24" name="Graphic 16">
            <a:extLst>
              <a:ext uri="{FF2B5EF4-FFF2-40B4-BE49-F238E27FC236}">
                <a16:creationId xmlns:a16="http://schemas.microsoft.com/office/drawing/2014/main" id="{A1505E61-0FB0-26E2-0356-99E0359E7948}"/>
              </a:ext>
            </a:extLst>
          </p:cNvPr>
          <p:cNvSpPr/>
          <p:nvPr/>
        </p:nvSpPr>
        <p:spPr>
          <a:xfrm rot="20414319">
            <a:off x="5101815" y="1199921"/>
            <a:ext cx="2027280" cy="2232761"/>
          </a:xfrm>
          <a:custGeom>
            <a:avLst/>
            <a:gdLst>
              <a:gd name="connsiteX0" fmla="*/ 1013640 w 2027280"/>
              <a:gd name="connsiteY0" fmla="*/ 2461323 h 2461323"/>
              <a:gd name="connsiteX1" fmla="*/ 1010167 w 2027280"/>
              <a:gd name="connsiteY1" fmla="*/ 2461323 h 2461323"/>
              <a:gd name="connsiteX2" fmla="*/ 1010167 w 2027280"/>
              <a:gd name="connsiteY2" fmla="*/ 2461323 h 2461323"/>
              <a:gd name="connsiteX3" fmla="*/ 840167 w 2027280"/>
              <a:gd name="connsiteY3" fmla="*/ 2387727 h 2461323"/>
              <a:gd name="connsiteX4" fmla="*/ 771551 w 2027280"/>
              <a:gd name="connsiteY4" fmla="*/ 2215433 h 2461323"/>
              <a:gd name="connsiteX5" fmla="*/ 851767 w 2027280"/>
              <a:gd name="connsiteY5" fmla="*/ 2039208 h 2461323"/>
              <a:gd name="connsiteX6" fmla="*/ 853864 w 2027280"/>
              <a:gd name="connsiteY6" fmla="*/ 2034227 h 2461323"/>
              <a:gd name="connsiteX7" fmla="*/ 846917 w 2027280"/>
              <a:gd name="connsiteY7" fmla="*/ 2027280 h 2461323"/>
              <a:gd name="connsiteX8" fmla="*/ 19726 w 2027280"/>
              <a:gd name="connsiteY8" fmla="*/ 2027280 h 2461323"/>
              <a:gd name="connsiteX9" fmla="*/ 0 w 2027280"/>
              <a:gd name="connsiteY9" fmla="*/ 2007554 h 2461323"/>
              <a:gd name="connsiteX10" fmla="*/ 0 w 2027280"/>
              <a:gd name="connsiteY10" fmla="*/ 1185999 h 2461323"/>
              <a:gd name="connsiteX11" fmla="*/ 51970 w 2027280"/>
              <a:gd name="connsiteY11" fmla="*/ 1133964 h 2461323"/>
              <a:gd name="connsiteX12" fmla="*/ 72941 w 2027280"/>
              <a:gd name="connsiteY12" fmla="*/ 1138355 h 2461323"/>
              <a:gd name="connsiteX13" fmla="*/ 90308 w 2027280"/>
              <a:gd name="connsiteY13" fmla="*/ 1150741 h 2461323"/>
              <a:gd name="connsiteX14" fmla="*/ 236387 w 2027280"/>
              <a:gd name="connsiteY14" fmla="*/ 1216276 h 2461323"/>
              <a:gd name="connsiteX15" fmla="*/ 380566 w 2027280"/>
              <a:gd name="connsiteY15" fmla="*/ 1158736 h 2461323"/>
              <a:gd name="connsiteX16" fmla="*/ 442169 w 2027280"/>
              <a:gd name="connsiteY16" fmla="*/ 1016524 h 2461323"/>
              <a:gd name="connsiteX17" fmla="*/ 383842 w 2027280"/>
              <a:gd name="connsiteY17" fmla="*/ 871297 h 2461323"/>
              <a:gd name="connsiteX18" fmla="*/ 239533 w 2027280"/>
              <a:gd name="connsiteY18" fmla="*/ 810938 h 2461323"/>
              <a:gd name="connsiteX19" fmla="*/ 90308 w 2027280"/>
              <a:gd name="connsiteY19" fmla="*/ 876474 h 2461323"/>
              <a:gd name="connsiteX20" fmla="*/ 51970 w 2027280"/>
              <a:gd name="connsiteY20" fmla="*/ 893317 h 2461323"/>
              <a:gd name="connsiteX21" fmla="*/ 15204 w 2027280"/>
              <a:gd name="connsiteY21" fmla="*/ 878047 h 2461323"/>
              <a:gd name="connsiteX22" fmla="*/ 0 w 2027280"/>
              <a:gd name="connsiteY22" fmla="*/ 841281 h 2461323"/>
              <a:gd name="connsiteX23" fmla="*/ 0 w 2027280"/>
              <a:gd name="connsiteY23" fmla="*/ 19726 h 2461323"/>
              <a:gd name="connsiteX24" fmla="*/ 19726 w 2027280"/>
              <a:gd name="connsiteY24" fmla="*/ 0 h 2461323"/>
              <a:gd name="connsiteX25" fmla="*/ 2007489 w 2027280"/>
              <a:gd name="connsiteY25" fmla="*/ 0 h 2461323"/>
              <a:gd name="connsiteX26" fmla="*/ 2027215 w 2027280"/>
              <a:gd name="connsiteY26" fmla="*/ 19726 h 2461323"/>
              <a:gd name="connsiteX27" fmla="*/ 2027215 w 2027280"/>
              <a:gd name="connsiteY27" fmla="*/ 841281 h 2461323"/>
              <a:gd name="connsiteX28" fmla="*/ 1975245 w 2027280"/>
              <a:gd name="connsiteY28" fmla="*/ 893317 h 2461323"/>
              <a:gd name="connsiteX29" fmla="*/ 1954339 w 2027280"/>
              <a:gd name="connsiteY29" fmla="*/ 888926 h 2461323"/>
              <a:gd name="connsiteX30" fmla="*/ 1936972 w 2027280"/>
              <a:gd name="connsiteY30" fmla="*/ 876540 h 2461323"/>
              <a:gd name="connsiteX31" fmla="*/ 1790893 w 2027280"/>
              <a:gd name="connsiteY31" fmla="*/ 811004 h 2461323"/>
              <a:gd name="connsiteX32" fmla="*/ 1646715 w 2027280"/>
              <a:gd name="connsiteY32" fmla="*/ 868544 h 2461323"/>
              <a:gd name="connsiteX33" fmla="*/ 1585111 w 2027280"/>
              <a:gd name="connsiteY33" fmla="*/ 1010757 h 2461323"/>
              <a:gd name="connsiteX34" fmla="*/ 1643438 w 2027280"/>
              <a:gd name="connsiteY34" fmla="*/ 1155918 h 2461323"/>
              <a:gd name="connsiteX35" fmla="*/ 1787747 w 2027280"/>
              <a:gd name="connsiteY35" fmla="*/ 1216276 h 2461323"/>
              <a:gd name="connsiteX36" fmla="*/ 1936972 w 2027280"/>
              <a:gd name="connsiteY36" fmla="*/ 1150741 h 2461323"/>
              <a:gd name="connsiteX37" fmla="*/ 1975311 w 2027280"/>
              <a:gd name="connsiteY37" fmla="*/ 1133898 h 2461323"/>
              <a:gd name="connsiteX38" fmla="*/ 2012076 w 2027280"/>
              <a:gd name="connsiteY38" fmla="*/ 1149168 h 2461323"/>
              <a:gd name="connsiteX39" fmla="*/ 2027280 w 2027280"/>
              <a:gd name="connsiteY39" fmla="*/ 1185933 h 2461323"/>
              <a:gd name="connsiteX40" fmla="*/ 2027280 w 2027280"/>
              <a:gd name="connsiteY40" fmla="*/ 2007489 h 2461323"/>
              <a:gd name="connsiteX41" fmla="*/ 2007554 w 2027280"/>
              <a:gd name="connsiteY41" fmla="*/ 2027215 h 2461323"/>
              <a:gd name="connsiteX42" fmla="*/ 1180363 w 2027280"/>
              <a:gd name="connsiteY42" fmla="*/ 2027215 h 2461323"/>
              <a:gd name="connsiteX43" fmla="*/ 1173416 w 2027280"/>
              <a:gd name="connsiteY43" fmla="*/ 2034162 h 2461323"/>
              <a:gd name="connsiteX44" fmla="*/ 1175513 w 2027280"/>
              <a:gd name="connsiteY44" fmla="*/ 2039142 h 2461323"/>
              <a:gd name="connsiteX45" fmla="*/ 1255794 w 2027280"/>
              <a:gd name="connsiteY45" fmla="*/ 2219169 h 2461323"/>
              <a:gd name="connsiteX46" fmla="*/ 1183705 w 2027280"/>
              <a:gd name="connsiteY46" fmla="*/ 2391593 h 2461323"/>
              <a:gd name="connsiteX47" fmla="*/ 1013706 w 2027280"/>
              <a:gd name="connsiteY47" fmla="*/ 2461323 h 2461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027280" h="2461323">
                <a:moveTo>
                  <a:pt x="1013640" y="2461323"/>
                </a:moveTo>
                <a:cubicBezTo>
                  <a:pt x="1012461" y="2461323"/>
                  <a:pt x="1011346" y="2461323"/>
                  <a:pt x="1010167" y="2461323"/>
                </a:cubicBezTo>
                <a:lnTo>
                  <a:pt x="1010167" y="2461323"/>
                </a:lnTo>
                <a:cubicBezTo>
                  <a:pt x="945745" y="2460406"/>
                  <a:pt x="885387" y="2434257"/>
                  <a:pt x="840167" y="2387727"/>
                </a:cubicBezTo>
                <a:cubicBezTo>
                  <a:pt x="794882" y="2341131"/>
                  <a:pt x="770568" y="2279920"/>
                  <a:pt x="771551" y="2215433"/>
                </a:cubicBezTo>
                <a:cubicBezTo>
                  <a:pt x="772534" y="2148390"/>
                  <a:pt x="801763" y="2084165"/>
                  <a:pt x="851767" y="2039208"/>
                </a:cubicBezTo>
                <a:cubicBezTo>
                  <a:pt x="853078" y="2037963"/>
                  <a:pt x="853864" y="2036193"/>
                  <a:pt x="853864" y="2034227"/>
                </a:cubicBezTo>
                <a:cubicBezTo>
                  <a:pt x="853864" y="2030360"/>
                  <a:pt x="850784" y="2027280"/>
                  <a:pt x="846917" y="2027280"/>
                </a:cubicBezTo>
                <a:lnTo>
                  <a:pt x="19726" y="2027280"/>
                </a:lnTo>
                <a:cubicBezTo>
                  <a:pt x="8847" y="2027280"/>
                  <a:pt x="0" y="2018433"/>
                  <a:pt x="0" y="2007554"/>
                </a:cubicBezTo>
                <a:lnTo>
                  <a:pt x="0" y="1185999"/>
                </a:lnTo>
                <a:cubicBezTo>
                  <a:pt x="0" y="1157294"/>
                  <a:pt x="23331" y="1133964"/>
                  <a:pt x="51970" y="1133964"/>
                </a:cubicBezTo>
                <a:cubicBezTo>
                  <a:pt x="59179" y="1133964"/>
                  <a:pt x="66257" y="1135471"/>
                  <a:pt x="72941" y="1138355"/>
                </a:cubicBezTo>
                <a:cubicBezTo>
                  <a:pt x="79560" y="1141304"/>
                  <a:pt x="85393" y="1145432"/>
                  <a:pt x="90308" y="1150741"/>
                </a:cubicBezTo>
                <a:cubicBezTo>
                  <a:pt x="128384" y="1192159"/>
                  <a:pt x="180289" y="1215425"/>
                  <a:pt x="236387" y="1216276"/>
                </a:cubicBezTo>
                <a:cubicBezTo>
                  <a:pt x="290323" y="1217063"/>
                  <a:pt x="341506" y="1196681"/>
                  <a:pt x="380566" y="1158736"/>
                </a:cubicBezTo>
                <a:cubicBezTo>
                  <a:pt x="419559" y="1120857"/>
                  <a:pt x="441448" y="1070394"/>
                  <a:pt x="442169" y="1016524"/>
                </a:cubicBezTo>
                <a:cubicBezTo>
                  <a:pt x="442956" y="961801"/>
                  <a:pt x="422246" y="910225"/>
                  <a:pt x="383842" y="871297"/>
                </a:cubicBezTo>
                <a:cubicBezTo>
                  <a:pt x="345438" y="832369"/>
                  <a:pt x="294190" y="810938"/>
                  <a:pt x="239533" y="810938"/>
                </a:cubicBezTo>
                <a:cubicBezTo>
                  <a:pt x="184876" y="810938"/>
                  <a:pt x="128647" y="834793"/>
                  <a:pt x="90308" y="876474"/>
                </a:cubicBezTo>
                <a:cubicBezTo>
                  <a:pt x="80412" y="887156"/>
                  <a:pt x="66453" y="893317"/>
                  <a:pt x="51970" y="893317"/>
                </a:cubicBezTo>
                <a:cubicBezTo>
                  <a:pt x="37486" y="893317"/>
                  <a:pt x="25035" y="887877"/>
                  <a:pt x="15204" y="878047"/>
                </a:cubicBezTo>
                <a:cubicBezTo>
                  <a:pt x="5374" y="868216"/>
                  <a:pt x="0" y="855109"/>
                  <a:pt x="0" y="841281"/>
                </a:cubicBezTo>
                <a:lnTo>
                  <a:pt x="0" y="19726"/>
                </a:lnTo>
                <a:cubicBezTo>
                  <a:pt x="0" y="8847"/>
                  <a:pt x="8847" y="0"/>
                  <a:pt x="19726" y="0"/>
                </a:cubicBezTo>
                <a:lnTo>
                  <a:pt x="2007489" y="0"/>
                </a:lnTo>
                <a:cubicBezTo>
                  <a:pt x="2018367" y="0"/>
                  <a:pt x="2027215" y="8847"/>
                  <a:pt x="2027215" y="19726"/>
                </a:cubicBezTo>
                <a:lnTo>
                  <a:pt x="2027215" y="841281"/>
                </a:lnTo>
                <a:cubicBezTo>
                  <a:pt x="2027215" y="869986"/>
                  <a:pt x="2003884" y="893317"/>
                  <a:pt x="1975245" y="893317"/>
                </a:cubicBezTo>
                <a:cubicBezTo>
                  <a:pt x="1968036" y="893317"/>
                  <a:pt x="1960958" y="891809"/>
                  <a:pt x="1954339" y="888926"/>
                </a:cubicBezTo>
                <a:cubicBezTo>
                  <a:pt x="1947720" y="885977"/>
                  <a:pt x="1941887" y="881848"/>
                  <a:pt x="1936972" y="876540"/>
                </a:cubicBezTo>
                <a:cubicBezTo>
                  <a:pt x="1898896" y="835121"/>
                  <a:pt x="1846992" y="811856"/>
                  <a:pt x="1790893" y="811004"/>
                </a:cubicBezTo>
                <a:cubicBezTo>
                  <a:pt x="1737088" y="810349"/>
                  <a:pt x="1685774" y="830599"/>
                  <a:pt x="1646715" y="868544"/>
                </a:cubicBezTo>
                <a:cubicBezTo>
                  <a:pt x="1607721" y="906424"/>
                  <a:pt x="1585832" y="956886"/>
                  <a:pt x="1585111" y="1010757"/>
                </a:cubicBezTo>
                <a:cubicBezTo>
                  <a:pt x="1584325" y="1065479"/>
                  <a:pt x="1605034" y="1117055"/>
                  <a:pt x="1643438" y="1155918"/>
                </a:cubicBezTo>
                <a:cubicBezTo>
                  <a:pt x="1681842" y="1194846"/>
                  <a:pt x="1733091" y="1216276"/>
                  <a:pt x="1787747" y="1216276"/>
                </a:cubicBezTo>
                <a:cubicBezTo>
                  <a:pt x="1842404" y="1216276"/>
                  <a:pt x="1898634" y="1192421"/>
                  <a:pt x="1936972" y="1150741"/>
                </a:cubicBezTo>
                <a:cubicBezTo>
                  <a:pt x="1946868" y="1140059"/>
                  <a:pt x="1960827" y="1133898"/>
                  <a:pt x="1975311" y="1133898"/>
                </a:cubicBezTo>
                <a:cubicBezTo>
                  <a:pt x="1989794" y="1133898"/>
                  <a:pt x="2002246" y="1139338"/>
                  <a:pt x="2012076" y="1149168"/>
                </a:cubicBezTo>
                <a:cubicBezTo>
                  <a:pt x="2021906" y="1158998"/>
                  <a:pt x="2027280" y="1172040"/>
                  <a:pt x="2027280" y="1185933"/>
                </a:cubicBezTo>
                <a:lnTo>
                  <a:pt x="2027280" y="2007489"/>
                </a:lnTo>
                <a:cubicBezTo>
                  <a:pt x="2027280" y="2018368"/>
                  <a:pt x="2018433" y="2027215"/>
                  <a:pt x="2007554" y="2027215"/>
                </a:cubicBezTo>
                <a:lnTo>
                  <a:pt x="1180363" y="2027215"/>
                </a:lnTo>
                <a:cubicBezTo>
                  <a:pt x="1176562" y="2027215"/>
                  <a:pt x="1173416" y="2030295"/>
                  <a:pt x="1173416" y="2034162"/>
                </a:cubicBezTo>
                <a:cubicBezTo>
                  <a:pt x="1173416" y="2036128"/>
                  <a:pt x="1174203" y="2037963"/>
                  <a:pt x="1175513" y="2039142"/>
                </a:cubicBezTo>
                <a:cubicBezTo>
                  <a:pt x="1226500" y="2084952"/>
                  <a:pt x="1255794" y="2150619"/>
                  <a:pt x="1255794" y="2219169"/>
                </a:cubicBezTo>
                <a:cubicBezTo>
                  <a:pt x="1255794" y="2287719"/>
                  <a:pt x="1230170" y="2345718"/>
                  <a:pt x="1183705" y="2391593"/>
                </a:cubicBezTo>
                <a:cubicBezTo>
                  <a:pt x="1138027" y="2436616"/>
                  <a:pt x="1077800" y="2461323"/>
                  <a:pt x="1013706" y="2461323"/>
                </a:cubicBezTo>
                <a:close/>
              </a:path>
            </a:pathLst>
          </a:custGeom>
          <a:solidFill>
            <a:schemeClr val="accent3">
              <a:lumMod val="60000"/>
              <a:lumOff val="40000"/>
            </a:schemeClr>
          </a:solidFill>
          <a:ln w="34925" cap="flat">
            <a:solidFill>
              <a:schemeClr val="accent3"/>
            </a:solidFill>
            <a:prstDash val="solid"/>
            <a:miter/>
          </a:ln>
          <a:effectLst>
            <a:outerShdw blurRad="127000" dist="12700" dir="2700000" sx="101000" sy="101000" algn="tl" rotWithShape="0">
              <a:prstClr val="black">
                <a:alpha val="40000"/>
              </a:prstClr>
            </a:outerShdw>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19" name="TextBox 18">
            <a:extLst>
              <a:ext uri="{FF2B5EF4-FFF2-40B4-BE49-F238E27FC236}">
                <a16:creationId xmlns:a16="http://schemas.microsoft.com/office/drawing/2014/main" id="{4B613272-60A8-1C7B-0EB5-4F089C523885}"/>
              </a:ext>
            </a:extLst>
          </p:cNvPr>
          <p:cNvSpPr txBox="1"/>
          <p:nvPr/>
        </p:nvSpPr>
        <p:spPr>
          <a:xfrm>
            <a:off x="7844137" y="1418867"/>
            <a:ext cx="3253153" cy="7232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1332B"/>
                </a:solidFill>
                <a:effectLst/>
                <a:uLnTx/>
                <a:uFillTx/>
                <a:latin typeface="Arial" panose="020B0604020202020204"/>
                <a:ea typeface="+mn-ea"/>
                <a:cs typeface="+mn-cs"/>
              </a:rPr>
              <a:t>Breakdown between the two</a:t>
            </a:r>
          </a:p>
          <a:p>
            <a:pPr marL="171450" marR="0" lvl="0" indent="-17145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1332B"/>
                </a:solidFill>
                <a:effectLst/>
                <a:uLnTx/>
                <a:uFillTx/>
                <a:latin typeface="Arial" panose="020B0604020202020204"/>
                <a:ea typeface="+mn-ea"/>
                <a:cs typeface="+mn-cs"/>
              </a:rPr>
              <a:t>Two separate languages</a:t>
            </a:r>
          </a:p>
        </p:txBody>
      </p:sp>
      <p:pic>
        <p:nvPicPr>
          <p:cNvPr id="21" name="Graphic 20">
            <a:extLst>
              <a:ext uri="{FF2B5EF4-FFF2-40B4-BE49-F238E27FC236}">
                <a16:creationId xmlns:a16="http://schemas.microsoft.com/office/drawing/2014/main" id="{61466CEF-7AEB-86C0-7BD2-C0D02BD973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3100" y="3389083"/>
            <a:ext cx="640080" cy="640080"/>
          </a:xfrm>
          <a:prstGeom prst="rect">
            <a:avLst/>
          </a:prstGeom>
        </p:spPr>
      </p:pic>
      <p:pic>
        <p:nvPicPr>
          <p:cNvPr id="23" name="Graphic 22">
            <a:extLst>
              <a:ext uri="{FF2B5EF4-FFF2-40B4-BE49-F238E27FC236}">
                <a16:creationId xmlns:a16="http://schemas.microsoft.com/office/drawing/2014/main" id="{0ABE4C9E-4271-4BDB-F5F3-5E1C2E2B2D2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150673" y="3389083"/>
            <a:ext cx="640080" cy="640080"/>
          </a:xfrm>
          <a:prstGeom prst="rect">
            <a:avLst/>
          </a:prstGeom>
        </p:spPr>
      </p:pic>
      <p:cxnSp>
        <p:nvCxnSpPr>
          <p:cNvPr id="26" name="Straight Arrow Connector 25">
            <a:extLst>
              <a:ext uri="{FF2B5EF4-FFF2-40B4-BE49-F238E27FC236}">
                <a16:creationId xmlns:a16="http://schemas.microsoft.com/office/drawing/2014/main" id="{3CECAF7E-00B8-0607-8800-EB27FF677C04}"/>
              </a:ext>
            </a:extLst>
          </p:cNvPr>
          <p:cNvCxnSpPr>
            <a:cxnSpLocks/>
            <a:stCxn id="19" idx="1"/>
          </p:cNvCxnSpPr>
          <p:nvPr/>
        </p:nvCxnSpPr>
        <p:spPr>
          <a:xfrm flipH="1">
            <a:off x="7130240" y="1780505"/>
            <a:ext cx="713897" cy="0"/>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20045C13-4F62-AC49-D30F-305B601171D1}"/>
              </a:ext>
            </a:extLst>
          </p:cNvPr>
          <p:cNvSpPr txBox="1"/>
          <p:nvPr/>
        </p:nvSpPr>
        <p:spPr>
          <a:xfrm>
            <a:off x="1126521" y="4250368"/>
            <a:ext cx="316903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1332B"/>
                </a:solidFill>
                <a:effectLst/>
                <a:uLnTx/>
                <a:uFillTx/>
                <a:latin typeface="Arial" panose="020B0604020202020204"/>
                <a:ea typeface="+mn-ea"/>
                <a:cs typeface="+mn-cs"/>
              </a:rPr>
              <a:t>Physician documentation is received in </a:t>
            </a:r>
            <a:r>
              <a:rPr kumimoji="0" lang="en-US" sz="1800" b="1" i="0" u="none" strike="noStrike" kern="1200" cap="none" spc="0" normalizeH="0" baseline="0" noProof="0">
                <a:ln>
                  <a:noFill/>
                </a:ln>
                <a:solidFill>
                  <a:srgbClr val="19A591">
                    <a:lumMod val="75000"/>
                  </a:srgbClr>
                </a:solidFill>
                <a:effectLst/>
                <a:uLnTx/>
                <a:uFillTx/>
                <a:latin typeface="Arial" panose="020B0604020202020204"/>
                <a:ea typeface="+mn-ea"/>
                <a:cs typeface="+mn-cs"/>
              </a:rPr>
              <a:t>clinical</a:t>
            </a:r>
            <a:r>
              <a:rPr kumimoji="0" lang="en-US" sz="1800" b="0" i="0" u="none" strike="noStrike" kern="1200" cap="none" spc="0" normalizeH="0" baseline="0" noProof="0">
                <a:ln>
                  <a:noFill/>
                </a:ln>
                <a:solidFill>
                  <a:srgbClr val="01332B"/>
                </a:solidFill>
                <a:effectLst/>
                <a:uLnTx/>
                <a:uFillTx/>
                <a:latin typeface="Arial" panose="020B0604020202020204"/>
                <a:ea typeface="+mn-ea"/>
                <a:cs typeface="+mn-cs"/>
              </a:rPr>
              <a:t> terms</a:t>
            </a:r>
          </a:p>
        </p:txBody>
      </p:sp>
      <p:sp>
        <p:nvSpPr>
          <p:cNvPr id="5" name="TextBox 4">
            <a:extLst>
              <a:ext uri="{FF2B5EF4-FFF2-40B4-BE49-F238E27FC236}">
                <a16:creationId xmlns:a16="http://schemas.microsoft.com/office/drawing/2014/main" id="{74A08206-7A74-E2A2-5371-0CA95BC4EBBD}"/>
              </a:ext>
            </a:extLst>
          </p:cNvPr>
          <p:cNvSpPr txBox="1"/>
          <p:nvPr/>
        </p:nvSpPr>
        <p:spPr>
          <a:xfrm>
            <a:off x="7528574" y="4250368"/>
            <a:ext cx="388427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1332B"/>
                </a:solidFill>
                <a:effectLst/>
                <a:uLnTx/>
                <a:uFillTx/>
                <a:latin typeface="Arial" panose="020B0604020202020204"/>
                <a:ea typeface="+mn-ea"/>
                <a:cs typeface="+mn-cs"/>
              </a:rPr>
              <a:t>Documentation for coding, profiling &amp; compliance requires specificity in </a:t>
            </a:r>
            <a:r>
              <a:rPr kumimoji="0" lang="en-US" sz="1800" b="1" i="0" u="none" strike="noStrike" kern="1200" cap="none" spc="0" normalizeH="0" baseline="0" noProof="0">
                <a:ln>
                  <a:noFill/>
                </a:ln>
                <a:solidFill>
                  <a:srgbClr val="19A591">
                    <a:lumMod val="75000"/>
                  </a:srgbClr>
                </a:solidFill>
                <a:effectLst/>
                <a:uLnTx/>
                <a:uFillTx/>
                <a:latin typeface="Arial" panose="020B0604020202020204"/>
                <a:ea typeface="+mn-ea"/>
                <a:cs typeface="+mn-cs"/>
              </a:rPr>
              <a:t>diagnosis </a:t>
            </a:r>
            <a:r>
              <a:rPr kumimoji="0" lang="en-US" sz="1800" b="0" i="0" u="none" strike="noStrike" kern="1200" cap="none" spc="0" normalizeH="0" baseline="0" noProof="0">
                <a:ln>
                  <a:noFill/>
                </a:ln>
                <a:solidFill>
                  <a:srgbClr val="01332B"/>
                </a:solidFill>
                <a:effectLst/>
                <a:uLnTx/>
                <a:uFillTx/>
                <a:latin typeface="Arial" panose="020B0604020202020204"/>
                <a:ea typeface="+mn-ea"/>
                <a:cs typeface="+mn-cs"/>
              </a:rPr>
              <a:t>terms</a:t>
            </a:r>
          </a:p>
        </p:txBody>
      </p:sp>
      <p:sp>
        <p:nvSpPr>
          <p:cNvPr id="37" name="TextBox 36">
            <a:extLst>
              <a:ext uri="{FF2B5EF4-FFF2-40B4-BE49-F238E27FC236}">
                <a16:creationId xmlns:a16="http://schemas.microsoft.com/office/drawing/2014/main" id="{F177B42C-ED0E-5E1D-E9CB-EC831E4A418F}"/>
              </a:ext>
            </a:extLst>
          </p:cNvPr>
          <p:cNvSpPr txBox="1"/>
          <p:nvPr/>
        </p:nvSpPr>
        <p:spPr>
          <a:xfrm>
            <a:off x="3059334" y="5749644"/>
            <a:ext cx="6094324"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19A591">
                    <a:lumMod val="75000"/>
                  </a:srgbClr>
                </a:solidFill>
                <a:effectLst/>
                <a:uLnTx/>
                <a:uFillTx/>
                <a:latin typeface="Arial" panose="020B0604020202020204"/>
                <a:ea typeface="+mn-ea"/>
                <a:cs typeface="+mn-cs"/>
              </a:rPr>
              <a:t>Improving documentation is the foundation !!!!</a:t>
            </a:r>
          </a:p>
        </p:txBody>
      </p:sp>
      <p:sp>
        <p:nvSpPr>
          <p:cNvPr id="39" name="Slide Number Placeholder 38">
            <a:extLst>
              <a:ext uri="{FF2B5EF4-FFF2-40B4-BE49-F238E27FC236}">
                <a16:creationId xmlns:a16="http://schemas.microsoft.com/office/drawing/2014/main" id="{D2E151DA-53B8-0ADE-4116-15021561D4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095B-0AB9-C644-869C-164FC9505E1F}" type="slidenum">
              <a:rPr kumimoji="0" lang="en-US" sz="900" b="0" i="0" u="none" strike="noStrike" kern="1200" cap="none" spc="0" normalizeH="0" baseline="0" noProof="0" smtClean="0">
                <a:ln>
                  <a:noFill/>
                </a:ln>
                <a:solidFill>
                  <a:srgbClr val="01332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900" b="0" i="0" u="none" strike="noStrike" kern="1200" cap="none" spc="0" normalizeH="0" baseline="0" noProof="0">
              <a:ln>
                <a:noFill/>
              </a:ln>
              <a:solidFill>
                <a:srgbClr val="0133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892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 name="Diagram 28">
            <a:extLst>
              <a:ext uri="{FF2B5EF4-FFF2-40B4-BE49-F238E27FC236}">
                <a16:creationId xmlns:a16="http://schemas.microsoft.com/office/drawing/2014/main" id="{09A90466-D65D-7D84-BAC2-8AB7363A11CB}"/>
              </a:ext>
            </a:extLst>
          </p:cNvPr>
          <p:cNvGraphicFramePr/>
          <p:nvPr/>
        </p:nvGraphicFramePr>
        <p:xfrm>
          <a:off x="-1023052" y="1782146"/>
          <a:ext cx="6660453" cy="4561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2FE5BB8F-C3A9-89CE-D972-928413928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095B-0AB9-C644-869C-164FC9505E1F}" type="slidenum">
              <a:rPr kumimoji="0" lang="en-US" sz="900" b="0" i="0" u="none" strike="noStrike" kern="1200" cap="none" spc="0" normalizeH="0" baseline="0" noProof="0" smtClean="0">
                <a:ln>
                  <a:noFill/>
                </a:ln>
                <a:solidFill>
                  <a:srgbClr val="01332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9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6" name="Title 5">
            <a:extLst>
              <a:ext uri="{FF2B5EF4-FFF2-40B4-BE49-F238E27FC236}">
                <a16:creationId xmlns:a16="http://schemas.microsoft.com/office/drawing/2014/main" id="{E4508A52-B52C-9F9B-BE91-54664A2533E3}"/>
              </a:ext>
            </a:extLst>
          </p:cNvPr>
          <p:cNvSpPr>
            <a:spLocks noGrp="1"/>
          </p:cNvSpPr>
          <p:nvPr>
            <p:ph type="title"/>
          </p:nvPr>
        </p:nvSpPr>
        <p:spPr>
          <a:xfrm>
            <a:off x="311840" y="426531"/>
            <a:ext cx="11772900" cy="485360"/>
          </a:xfrm>
        </p:spPr>
        <p:txBody>
          <a:bodyPr/>
          <a:lstStyle/>
          <a:p>
            <a:r>
              <a:rPr lang="en-US" sz="2700" b="1"/>
              <a:t>Advancing Coding and Clinical Documentation Transformation (ACT)</a:t>
            </a:r>
            <a:br>
              <a:rPr lang="en-US" sz="2700" b="1"/>
            </a:br>
            <a:br>
              <a:rPr lang="en-US" sz="2700" b="1"/>
            </a:br>
            <a:endParaRPr lang="en-US" sz="2700" b="1"/>
          </a:p>
        </p:txBody>
      </p:sp>
      <p:sp>
        <p:nvSpPr>
          <p:cNvPr id="5" name="Text Placeholder 4">
            <a:extLst>
              <a:ext uri="{FF2B5EF4-FFF2-40B4-BE49-F238E27FC236}">
                <a16:creationId xmlns:a16="http://schemas.microsoft.com/office/drawing/2014/main" id="{E07D9EA0-6CDB-64DD-5C0A-11528224C053}"/>
              </a:ext>
            </a:extLst>
          </p:cNvPr>
          <p:cNvSpPr>
            <a:spLocks noGrp="1"/>
          </p:cNvSpPr>
          <p:nvPr>
            <p:ph type="body" sz="quarter" idx="16"/>
          </p:nvPr>
        </p:nvSpPr>
        <p:spPr>
          <a:xfrm>
            <a:off x="416615" y="953023"/>
            <a:ext cx="11358770" cy="327025"/>
          </a:xfrm>
        </p:spPr>
        <p:txBody>
          <a:bodyPr/>
          <a:lstStyle/>
          <a:p>
            <a:r>
              <a:rPr lang="en-US" b="1">
                <a:solidFill>
                  <a:schemeClr val="accent1">
                    <a:lumMod val="75000"/>
                  </a:schemeClr>
                </a:solidFill>
              </a:rPr>
              <a:t>Combining People, Process and Technologies to Achieve Better Outcomes</a:t>
            </a:r>
          </a:p>
        </p:txBody>
      </p:sp>
      <p:sp>
        <p:nvSpPr>
          <p:cNvPr id="11" name="Content Placeholder 79">
            <a:extLst>
              <a:ext uri="{FF2B5EF4-FFF2-40B4-BE49-F238E27FC236}">
                <a16:creationId xmlns:a16="http://schemas.microsoft.com/office/drawing/2014/main" id="{EB179C7D-D3EE-D141-BB59-3E559C96D63B}"/>
              </a:ext>
            </a:extLst>
          </p:cNvPr>
          <p:cNvSpPr txBox="1">
            <a:spLocks/>
          </p:cNvSpPr>
          <p:nvPr/>
        </p:nvSpPr>
        <p:spPr>
          <a:xfrm>
            <a:off x="4595898" y="1413989"/>
            <a:ext cx="4398755" cy="3497025"/>
          </a:xfrm>
          <a:prstGeom prst="rect">
            <a:avLst/>
          </a:prstGeom>
        </p:spPr>
        <p:txBody>
          <a:bodyPr vert="horz" wrap="square" lIns="0" tIns="0" rIns="180000" bIns="0" rtlCol="0" anchor="t" anchorCtr="0">
            <a:no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lang="en-US" sz="2000" kern="1200" dirty="0" smtClean="0">
                <a:solidFill>
                  <a:schemeClr val="tx1"/>
                </a:solidFill>
                <a:latin typeface="+mn-lt"/>
                <a:ea typeface="+mj-ea"/>
                <a:cs typeface="+mj-cs"/>
              </a:defRPr>
            </a:lvl1pPr>
            <a:lvl2pPr marL="182563" indent="-182563" algn="l" defTabSz="914400" rtl="0" eaLnBrk="1" latinLnBrk="0" hangingPunct="1">
              <a:lnSpc>
                <a:spcPct val="110000"/>
              </a:lnSpc>
              <a:spcBef>
                <a:spcPts val="0"/>
              </a:spcBef>
              <a:spcAft>
                <a:spcPts val="600"/>
              </a:spcAft>
              <a:buClr>
                <a:schemeClr val="tx1"/>
              </a:buClr>
              <a:buFont typeface="Arial" panose="020B0604020202020204" pitchFamily="34" charset="0"/>
              <a:buChar char="•"/>
              <a:defRPr lang="en-US" sz="2000" kern="1200" dirty="0" smtClean="0">
                <a:solidFill>
                  <a:schemeClr val="tx1"/>
                </a:solidFill>
                <a:latin typeface="+mn-lt"/>
                <a:ea typeface="+mn-ea"/>
                <a:cs typeface="+mn-cs"/>
              </a:defRPr>
            </a:lvl2pPr>
            <a:lvl3pPr marL="357188" indent="-174625" algn="l" defTabSz="914400" rtl="0" eaLnBrk="1" latinLnBrk="0" hangingPunct="1">
              <a:lnSpc>
                <a:spcPct val="110000"/>
              </a:lnSpc>
              <a:spcBef>
                <a:spcPts val="0"/>
              </a:spcBef>
              <a:spcAft>
                <a:spcPts val="600"/>
              </a:spcAft>
              <a:buClr>
                <a:schemeClr val="tx1"/>
              </a:buClr>
              <a:buFont typeface="Arial" panose="020B0604020202020204" pitchFamily="34" charset="0"/>
              <a:buChar char="•"/>
              <a:defRPr lang="en-US" sz="1600" kern="1200" dirty="0" smtClean="0">
                <a:solidFill>
                  <a:schemeClr val="tx1"/>
                </a:solidFill>
                <a:latin typeface="+mn-lt"/>
                <a:ea typeface="+mn-ea"/>
                <a:cs typeface="+mn-cs"/>
              </a:defRPr>
            </a:lvl3pPr>
            <a:lvl4pPr marL="539750" indent="-182563" algn="l" defTabSz="914400" rtl="0" eaLnBrk="1" latinLnBrk="0" hangingPunct="1">
              <a:lnSpc>
                <a:spcPct val="110000"/>
              </a:lnSpc>
              <a:spcBef>
                <a:spcPts val="0"/>
              </a:spcBef>
              <a:spcAft>
                <a:spcPts val="600"/>
              </a:spcAft>
              <a:buClr>
                <a:schemeClr val="tx1"/>
              </a:buClr>
              <a:buFont typeface="Arial" panose="020B0604020202020204" pitchFamily="34" charset="0"/>
              <a:buChar char="•"/>
              <a:defRPr lang="en-US" sz="1400" kern="1200" dirty="0" smtClean="0">
                <a:solidFill>
                  <a:schemeClr val="tx1"/>
                </a:solidFill>
                <a:latin typeface="+mn-lt"/>
                <a:ea typeface="+mn-ea"/>
                <a:cs typeface="+mn-cs"/>
              </a:defRPr>
            </a:lvl4pPr>
            <a:lvl5pPr marL="714375" indent="-174625" algn="l" defTabSz="914400" rtl="0" eaLnBrk="1" latinLnBrk="0" hangingPunct="1">
              <a:lnSpc>
                <a:spcPct val="110000"/>
              </a:lnSpc>
              <a:spcBef>
                <a:spcPts val="0"/>
              </a:spcBef>
              <a:spcAft>
                <a:spcPts val="600"/>
              </a:spcAft>
              <a:buClr>
                <a:schemeClr val="tx1"/>
              </a:buClr>
              <a:buFont typeface="Arial" panose="020B0604020202020204" pitchFamily="34" charset="0"/>
              <a:buChar char="•"/>
              <a:defRPr lang="en-GB" sz="1200" kern="1200" dirty="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1332B"/>
              </a:solidFill>
              <a:effectLst/>
              <a:uLnTx/>
              <a:uFillTx/>
              <a:latin typeface="Arial" panose="020B0604020202020204"/>
              <a:ea typeface="+mj-ea"/>
              <a:cs typeface="+mj-cs"/>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1332B"/>
                </a:solidFill>
                <a:effectLst/>
                <a:uLnTx/>
                <a:uFillTx/>
                <a:latin typeface="Arial" panose="020B0604020202020204"/>
                <a:ea typeface="+mj-ea"/>
                <a:cs typeface="+mj-cs"/>
              </a:rPr>
              <a:t>Advanced Coding and Clinical Documentation Transformation brings a comprehensive improvement approach with consulting, technology, education, optimizing workflow and data analytics reporting in one program </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1332B"/>
              </a:solidFill>
              <a:effectLst/>
              <a:uLnTx/>
              <a:uFillTx/>
              <a:latin typeface="Arial" panose="020B0604020202020204"/>
              <a:ea typeface="+mj-ea"/>
              <a:cs typeface="+mj-cs"/>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1332B"/>
                </a:solidFill>
                <a:effectLst/>
                <a:uLnTx/>
                <a:uFillTx/>
                <a:latin typeface="Arial" panose="020B0604020202020204"/>
                <a:ea typeface="+mj-ea"/>
                <a:cs typeface="+mj-cs"/>
              </a:rPr>
              <a:t>Multi-phase approach to identify, implement and sustain changes to meet your goals and demonstrate the impact that Coding, CDI, and improving quality programs can have</a:t>
            </a: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a:ln>
                <a:noFill/>
              </a:ln>
              <a:solidFill>
                <a:srgbClr val="01332B"/>
              </a:solidFill>
              <a:effectLst/>
              <a:uLnTx/>
              <a:uFillTx/>
              <a:latin typeface="Arial" panose="020B0604020202020204"/>
              <a:ea typeface="+mj-ea"/>
              <a:cs typeface="+mj-cs"/>
            </a:endParaRPr>
          </a:p>
          <a:p>
            <a:pPr marL="285750" marR="0" lvl="0" indent="-28575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1332B"/>
                </a:solidFill>
                <a:effectLst/>
                <a:uLnTx/>
                <a:uFillTx/>
                <a:latin typeface="Arial" panose="020B0604020202020204"/>
                <a:ea typeface="+mj-ea"/>
                <a:cs typeface="+mj-cs"/>
              </a:rPr>
              <a:t>Optimize and achieve a strong return on your technology and services investment</a:t>
            </a:r>
          </a:p>
        </p:txBody>
      </p:sp>
      <p:sp>
        <p:nvSpPr>
          <p:cNvPr id="22" name="TextBox 21">
            <a:extLst>
              <a:ext uri="{FF2B5EF4-FFF2-40B4-BE49-F238E27FC236}">
                <a16:creationId xmlns:a16="http://schemas.microsoft.com/office/drawing/2014/main" id="{B5A4E8D5-2FE1-AB9C-76D8-A612E53730BA}"/>
              </a:ext>
            </a:extLst>
          </p:cNvPr>
          <p:cNvSpPr txBox="1"/>
          <p:nvPr/>
        </p:nvSpPr>
        <p:spPr>
          <a:xfrm>
            <a:off x="9051407" y="2956392"/>
            <a:ext cx="2966966" cy="1569660"/>
          </a:xfrm>
          <a:prstGeom prst="rect">
            <a:avLst/>
          </a:prstGeom>
          <a:solidFill>
            <a:schemeClr val="accent1"/>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1332B"/>
                </a:solidFill>
                <a:effectLst/>
                <a:uLnTx/>
                <a:uFillTx/>
                <a:latin typeface="Arial" panose="020B0604020202020204"/>
                <a:ea typeface="+mn-ea"/>
                <a:cs typeface="+mn-cs"/>
              </a:rPr>
              <a:t>Real Results.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1332B"/>
                </a:solidFill>
                <a:effectLst/>
                <a:uLnTx/>
                <a:uFillTx/>
                <a:latin typeface="Arial" panose="020B0604020202020204"/>
                <a:ea typeface="+mn-ea"/>
                <a:cs typeface="+mn-cs"/>
              </a:rPr>
              <a:t>Improved Outcomes.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1332B"/>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1332B"/>
                </a:solidFill>
                <a:effectLst/>
                <a:uLnTx/>
                <a:uFillTx/>
                <a:latin typeface="Arial" panose="020B0604020202020204"/>
                <a:ea typeface="+mn-ea"/>
                <a:cs typeface="+mn-cs"/>
              </a:rPr>
              <a:t>Partner to make sustainable improvement in case mix index (CMI), revenue, workflow, process, productivity and quality.  </a:t>
            </a:r>
          </a:p>
        </p:txBody>
      </p:sp>
      <p:sp>
        <p:nvSpPr>
          <p:cNvPr id="24" name="Oval 23">
            <a:extLst>
              <a:ext uri="{FF2B5EF4-FFF2-40B4-BE49-F238E27FC236}">
                <a16:creationId xmlns:a16="http://schemas.microsoft.com/office/drawing/2014/main" id="{F0E63B2A-56FC-35FF-FE8A-47D30D98D78E}"/>
              </a:ext>
            </a:extLst>
          </p:cNvPr>
          <p:cNvSpPr/>
          <p:nvPr/>
        </p:nvSpPr>
        <p:spPr>
          <a:xfrm>
            <a:off x="1392774" y="3148367"/>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5DD4D">
                    <a:lumMod val="75000"/>
                  </a:srgbClr>
                </a:solidFill>
                <a:effectLst/>
                <a:uLnTx/>
                <a:uFillTx/>
                <a:latin typeface="Arial" panose="020B0604020202020204"/>
                <a:ea typeface="+mn-ea"/>
                <a:cs typeface="+mn-cs"/>
              </a:rPr>
              <a:t>ACT</a:t>
            </a:r>
            <a:endParaRPr kumimoji="0" lang="en-US" sz="1400" b="1" i="0" u="none" strike="noStrike" kern="1200" cap="none" spc="0" normalizeH="0" baseline="0" noProof="0">
              <a:ln>
                <a:noFill/>
              </a:ln>
              <a:solidFill>
                <a:srgbClr val="05DD4D">
                  <a:lumMod val="75000"/>
                </a:srgbClr>
              </a:solidFill>
              <a:effectLst/>
              <a:uLnTx/>
              <a:uFillTx/>
              <a:latin typeface="Arial" panose="020B0604020202020204"/>
              <a:ea typeface="+mn-ea"/>
              <a:cs typeface="+mn-cs"/>
            </a:endParaRPr>
          </a:p>
        </p:txBody>
      </p:sp>
      <p:sp>
        <p:nvSpPr>
          <p:cNvPr id="25" name="Arrow: Circular 24">
            <a:extLst>
              <a:ext uri="{FF2B5EF4-FFF2-40B4-BE49-F238E27FC236}">
                <a16:creationId xmlns:a16="http://schemas.microsoft.com/office/drawing/2014/main" id="{8A92FC2B-CA46-D3CF-DE3A-9E7DF4213682}"/>
              </a:ext>
            </a:extLst>
          </p:cNvPr>
          <p:cNvSpPr/>
          <p:nvPr/>
        </p:nvSpPr>
        <p:spPr>
          <a:xfrm>
            <a:off x="1233078" y="2969218"/>
            <a:ext cx="2148192" cy="2083136"/>
          </a:xfrm>
          <a:prstGeom prst="circularArrow">
            <a:avLst>
              <a:gd name="adj1" fmla="val 12500"/>
              <a:gd name="adj2" fmla="val 1101189"/>
              <a:gd name="adj3" fmla="val 20457681"/>
              <a:gd name="adj4" fmla="val 10800000"/>
              <a:gd name="adj5" fmla="val 1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26" name="Arrow: Circular 25">
            <a:extLst>
              <a:ext uri="{FF2B5EF4-FFF2-40B4-BE49-F238E27FC236}">
                <a16:creationId xmlns:a16="http://schemas.microsoft.com/office/drawing/2014/main" id="{7DC68CCF-3C89-64F5-48C9-7801824AA0AB}"/>
              </a:ext>
            </a:extLst>
          </p:cNvPr>
          <p:cNvSpPr/>
          <p:nvPr/>
        </p:nvSpPr>
        <p:spPr>
          <a:xfrm rot="10800000">
            <a:off x="1233078" y="2969218"/>
            <a:ext cx="2148192" cy="2187098"/>
          </a:xfrm>
          <a:prstGeom prst="circularArrow">
            <a:avLst>
              <a:gd name="adj1" fmla="val 12500"/>
              <a:gd name="adj2" fmla="val 1101189"/>
              <a:gd name="adj3" fmla="val 20457681"/>
              <a:gd name="adj4" fmla="val 10800000"/>
              <a:gd name="adj5" fmla="val 125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86B5E626-2D20-5A0E-5B9E-7BBCBDA5E7FF}"/>
              </a:ext>
            </a:extLst>
          </p:cNvPr>
          <p:cNvSpPr txBox="1"/>
          <p:nvPr/>
        </p:nvSpPr>
        <p:spPr>
          <a:xfrm>
            <a:off x="1948093" y="3148367"/>
            <a:ext cx="109950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Inpatient</a:t>
            </a:r>
          </a:p>
        </p:txBody>
      </p:sp>
      <p:sp>
        <p:nvSpPr>
          <p:cNvPr id="28" name="TextBox 27">
            <a:extLst>
              <a:ext uri="{FF2B5EF4-FFF2-40B4-BE49-F238E27FC236}">
                <a16:creationId xmlns:a16="http://schemas.microsoft.com/office/drawing/2014/main" id="{A7AA59CC-8FBC-E1F3-5DE7-AA9BD45910BA}"/>
              </a:ext>
            </a:extLst>
          </p:cNvPr>
          <p:cNvSpPr txBox="1"/>
          <p:nvPr/>
        </p:nvSpPr>
        <p:spPr>
          <a:xfrm>
            <a:off x="2032009" y="4761291"/>
            <a:ext cx="1099505"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Quality</a:t>
            </a:r>
          </a:p>
        </p:txBody>
      </p:sp>
      <p:sp>
        <p:nvSpPr>
          <p:cNvPr id="30" name="TextBox 29">
            <a:extLst>
              <a:ext uri="{FF2B5EF4-FFF2-40B4-BE49-F238E27FC236}">
                <a16:creationId xmlns:a16="http://schemas.microsoft.com/office/drawing/2014/main" id="{C22753B5-750A-C011-6AF2-256697720B60}"/>
              </a:ext>
            </a:extLst>
          </p:cNvPr>
          <p:cNvSpPr txBox="1"/>
          <p:nvPr/>
        </p:nvSpPr>
        <p:spPr>
          <a:xfrm rot="18350037">
            <a:off x="948841" y="3100344"/>
            <a:ext cx="1099505"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1332B"/>
                </a:solidFill>
                <a:effectLst/>
                <a:uLnTx/>
                <a:uFillTx/>
                <a:latin typeface="Arial" panose="020B0604020202020204"/>
                <a:ea typeface="+mn-ea"/>
                <a:cs typeface="+mn-cs"/>
              </a:rPr>
              <a:t>People</a:t>
            </a:r>
          </a:p>
        </p:txBody>
      </p:sp>
      <p:sp>
        <p:nvSpPr>
          <p:cNvPr id="31" name="TextBox 30">
            <a:extLst>
              <a:ext uri="{FF2B5EF4-FFF2-40B4-BE49-F238E27FC236}">
                <a16:creationId xmlns:a16="http://schemas.microsoft.com/office/drawing/2014/main" id="{2BC7CE06-CD78-3AC7-7E6B-4BE9FF0EB006}"/>
              </a:ext>
            </a:extLst>
          </p:cNvPr>
          <p:cNvSpPr txBox="1"/>
          <p:nvPr/>
        </p:nvSpPr>
        <p:spPr>
          <a:xfrm>
            <a:off x="1743486" y="5085850"/>
            <a:ext cx="1244159"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1332B"/>
                </a:solidFill>
                <a:effectLst/>
                <a:uLnTx/>
                <a:uFillTx/>
                <a:latin typeface="Arial" panose="020B0604020202020204"/>
                <a:ea typeface="+mn-ea"/>
                <a:cs typeface="+mn-cs"/>
              </a:rPr>
              <a:t>Technology</a:t>
            </a:r>
          </a:p>
        </p:txBody>
      </p:sp>
      <p:sp>
        <p:nvSpPr>
          <p:cNvPr id="32" name="TextBox 31">
            <a:extLst>
              <a:ext uri="{FF2B5EF4-FFF2-40B4-BE49-F238E27FC236}">
                <a16:creationId xmlns:a16="http://schemas.microsoft.com/office/drawing/2014/main" id="{F23F41CB-EF06-FF7F-BF41-A6D52B18F1EF}"/>
              </a:ext>
            </a:extLst>
          </p:cNvPr>
          <p:cNvSpPr txBox="1"/>
          <p:nvPr/>
        </p:nvSpPr>
        <p:spPr>
          <a:xfrm rot="3362841">
            <a:off x="2871856" y="3444710"/>
            <a:ext cx="1099505"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01332B"/>
                </a:solidFill>
                <a:effectLst/>
                <a:uLnTx/>
                <a:uFillTx/>
                <a:latin typeface="Arial" panose="020B0604020202020204"/>
                <a:ea typeface="+mn-ea"/>
                <a:cs typeface="+mn-cs"/>
              </a:rPr>
              <a:t>Process</a:t>
            </a:r>
          </a:p>
        </p:txBody>
      </p:sp>
      <p:pic>
        <p:nvPicPr>
          <p:cNvPr id="33" name="Picture 32" descr="A green circle with arrows and a person&#10;&#10;Description automatically generated">
            <a:extLst>
              <a:ext uri="{FF2B5EF4-FFF2-40B4-BE49-F238E27FC236}">
                <a16:creationId xmlns:a16="http://schemas.microsoft.com/office/drawing/2014/main" id="{0F70D934-385F-27DD-90D2-AB543E128EDC}"/>
              </a:ext>
            </a:extLst>
          </p:cNvPr>
          <p:cNvPicPr>
            <a:picLocks noChangeAspect="1"/>
          </p:cNvPicPr>
          <p:nvPr/>
        </p:nvPicPr>
        <p:blipFill>
          <a:blip r:embed="rId8"/>
          <a:stretch>
            <a:fillRect/>
          </a:stretch>
        </p:blipFill>
        <p:spPr>
          <a:xfrm>
            <a:off x="3371101" y="2983640"/>
            <a:ext cx="583821" cy="583821"/>
          </a:xfrm>
          <a:prstGeom prst="rect">
            <a:avLst/>
          </a:prstGeom>
        </p:spPr>
      </p:pic>
      <p:pic>
        <p:nvPicPr>
          <p:cNvPr id="34" name="Picture 33" descr="A group of people with green circles&#10;&#10;Description automatically generated">
            <a:extLst>
              <a:ext uri="{FF2B5EF4-FFF2-40B4-BE49-F238E27FC236}">
                <a16:creationId xmlns:a16="http://schemas.microsoft.com/office/drawing/2014/main" id="{6A85253A-4474-ADE3-9E95-8F11078A6751}"/>
              </a:ext>
            </a:extLst>
          </p:cNvPr>
          <p:cNvPicPr>
            <a:picLocks noChangeAspect="1"/>
          </p:cNvPicPr>
          <p:nvPr/>
        </p:nvPicPr>
        <p:blipFill>
          <a:blip r:embed="rId9"/>
          <a:stretch>
            <a:fillRect/>
          </a:stretch>
        </p:blipFill>
        <p:spPr>
          <a:xfrm>
            <a:off x="703222" y="2840262"/>
            <a:ext cx="664578" cy="523549"/>
          </a:xfrm>
          <a:prstGeom prst="rect">
            <a:avLst/>
          </a:prstGeom>
        </p:spPr>
      </p:pic>
      <p:pic>
        <p:nvPicPr>
          <p:cNvPr id="35" name="Picture 34" descr="A light bulb with a black background&#10;&#10;Description automatically generated">
            <a:extLst>
              <a:ext uri="{FF2B5EF4-FFF2-40B4-BE49-F238E27FC236}">
                <a16:creationId xmlns:a16="http://schemas.microsoft.com/office/drawing/2014/main" id="{2C836F44-6897-E1E3-A3AE-AF036C5A7D40}"/>
              </a:ext>
            </a:extLst>
          </p:cNvPr>
          <p:cNvPicPr>
            <a:picLocks noChangeAspect="1"/>
          </p:cNvPicPr>
          <p:nvPr/>
        </p:nvPicPr>
        <p:blipFill>
          <a:blip r:embed="rId10"/>
          <a:stretch>
            <a:fillRect/>
          </a:stretch>
        </p:blipFill>
        <p:spPr>
          <a:xfrm>
            <a:off x="2004607" y="5306961"/>
            <a:ext cx="577154" cy="577154"/>
          </a:xfrm>
          <a:prstGeom prst="rect">
            <a:avLst/>
          </a:prstGeom>
        </p:spPr>
      </p:pic>
    </p:spTree>
    <p:extLst>
      <p:ext uri="{BB962C8B-B14F-4D97-AF65-F5344CB8AC3E}">
        <p14:creationId xmlns:p14="http://schemas.microsoft.com/office/powerpoint/2010/main" val="1531100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49452" y="5358415"/>
            <a:ext cx="11423302" cy="856586"/>
            <a:chOff x="382761" y="3099941"/>
            <a:chExt cx="11423302" cy="1343917"/>
          </a:xfrm>
        </p:grpSpPr>
        <p:sp>
          <p:nvSpPr>
            <p:cNvPr id="9" name="Freeform 8"/>
            <p:cNvSpPr/>
            <p:nvPr/>
          </p:nvSpPr>
          <p:spPr>
            <a:xfrm>
              <a:off x="382761" y="3099941"/>
              <a:ext cx="3359794" cy="1343917"/>
            </a:xfrm>
            <a:custGeom>
              <a:avLst/>
              <a:gdLst>
                <a:gd name="connsiteX0" fmla="*/ 0 w 3359794"/>
                <a:gd name="connsiteY0" fmla="*/ 0 h 1343917"/>
                <a:gd name="connsiteX1" fmla="*/ 2687836 w 3359794"/>
                <a:gd name="connsiteY1" fmla="*/ 0 h 1343917"/>
                <a:gd name="connsiteX2" fmla="*/ 3359794 w 3359794"/>
                <a:gd name="connsiteY2" fmla="*/ 671959 h 1343917"/>
                <a:gd name="connsiteX3" fmla="*/ 2687836 w 3359794"/>
                <a:gd name="connsiteY3" fmla="*/ 1343917 h 1343917"/>
                <a:gd name="connsiteX4" fmla="*/ 0 w 3359794"/>
                <a:gd name="connsiteY4" fmla="*/ 1343917 h 1343917"/>
                <a:gd name="connsiteX5" fmla="*/ 0 w 3359794"/>
                <a:gd name="connsiteY5" fmla="*/ 0 h 134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9794" h="1343917">
                  <a:moveTo>
                    <a:pt x="0" y="0"/>
                  </a:moveTo>
                  <a:lnTo>
                    <a:pt x="2687836" y="0"/>
                  </a:lnTo>
                  <a:lnTo>
                    <a:pt x="3359794" y="671959"/>
                  </a:lnTo>
                  <a:lnTo>
                    <a:pt x="2687836" y="1343917"/>
                  </a:lnTo>
                  <a:lnTo>
                    <a:pt x="0" y="1343917"/>
                  </a:lnTo>
                  <a:lnTo>
                    <a:pt x="0" y="0"/>
                  </a:lnTo>
                  <a:close/>
                </a:path>
              </a:pathLst>
            </a:custGeom>
            <a:solidFill>
              <a:schemeClr val="tx2">
                <a:lumMod val="40000"/>
                <a:lumOff val="60000"/>
              </a:schemeClr>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85344" tIns="42672" rIns="357315" bIns="42672" numCol="1" spcCol="1270" anchor="ctr" anchorCtr="0">
              <a:noAutofit/>
            </a:bodyPr>
            <a:lstStyle/>
            <a:p>
              <a:pPr marL="0" marR="0" lvl="0" indent="0" algn="ctr" defTabSz="711172" rtl="0" eaLnBrk="1" fontAlgn="auto" latinLnBrk="0" hangingPunct="1">
                <a:lnSpc>
                  <a:spcPts val="1800"/>
                </a:lnSpc>
                <a:spcBef>
                  <a:spcPct val="0"/>
                </a:spcBef>
                <a:spcAft>
                  <a:spcPts val="0"/>
                </a:spcAft>
                <a:buClrTx/>
                <a:buSzTx/>
                <a:buFontTx/>
                <a:buNone/>
                <a:tabLst/>
                <a:defRPr/>
              </a:pPr>
              <a:endParaRPr kumimoji="0" lang="en-US" sz="1300" b="1" i="0" u="none" strike="noStrike" kern="1200" cap="none" spc="0" normalizeH="0" baseline="0" noProof="0">
                <a:ln>
                  <a:noFill/>
                </a:ln>
                <a:solidFill>
                  <a:prstClr val="black"/>
                </a:solidFill>
                <a:effectLst/>
                <a:uLnTx/>
                <a:uFillTx/>
                <a:latin typeface="3M Circular TT Book"/>
                <a:ea typeface="+mn-ea"/>
                <a:cs typeface="+mn-cs"/>
              </a:endParaRPr>
            </a:p>
            <a:p>
              <a:pPr marL="0" marR="0" lvl="0" indent="0" algn="ctr" defTabSz="711172" rtl="0" eaLnBrk="1" fontAlgn="auto" latinLnBrk="0" hangingPunct="1">
                <a:lnSpc>
                  <a:spcPts val="1800"/>
                </a:lnSpc>
                <a:spcBef>
                  <a:spcPct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3M Circular TT Book"/>
                  <a:ea typeface="+mn-ea"/>
                  <a:cs typeface="+mn-cs"/>
                </a:rPr>
                <a:t>Phase I – Assessment</a:t>
              </a:r>
            </a:p>
            <a:p>
              <a:pPr marL="0" marR="0" lvl="0" indent="0" algn="ctr" defTabSz="711172" rtl="0" eaLnBrk="1" fontAlgn="auto" latinLnBrk="0" hangingPunct="1">
                <a:lnSpc>
                  <a:spcPts val="1800"/>
                </a:lnSpc>
                <a:spcBef>
                  <a:spcPct val="0"/>
                </a:spcBef>
                <a:spcAft>
                  <a:spcPts val="0"/>
                </a:spcAft>
                <a:buClrTx/>
                <a:buSzTx/>
                <a:buFontTx/>
                <a:buNone/>
                <a:tabLst/>
                <a:defRPr/>
              </a:pPr>
              <a:endParaRPr kumimoji="0" lang="en-US" sz="1500" b="1" i="0" u="none" strike="noStrike" kern="1200" cap="none" spc="0" normalizeH="0" baseline="0" noProof="0">
                <a:ln>
                  <a:noFill/>
                </a:ln>
                <a:solidFill>
                  <a:prstClr val="black"/>
                </a:solidFill>
                <a:effectLst/>
                <a:uLnTx/>
                <a:uFillTx/>
                <a:latin typeface="3M Circular TT Book"/>
                <a:ea typeface="+mn-ea"/>
                <a:cs typeface="+mn-cs"/>
              </a:endParaRPr>
            </a:p>
          </p:txBody>
        </p:sp>
        <p:sp>
          <p:nvSpPr>
            <p:cNvPr id="10" name="Freeform 9"/>
            <p:cNvSpPr/>
            <p:nvPr/>
          </p:nvSpPr>
          <p:spPr>
            <a:xfrm>
              <a:off x="3070597" y="3099941"/>
              <a:ext cx="3359794" cy="1343917"/>
            </a:xfrm>
            <a:custGeom>
              <a:avLst/>
              <a:gdLst>
                <a:gd name="connsiteX0" fmla="*/ 0 w 3359794"/>
                <a:gd name="connsiteY0" fmla="*/ 0 h 1343917"/>
                <a:gd name="connsiteX1" fmla="*/ 2687836 w 3359794"/>
                <a:gd name="connsiteY1" fmla="*/ 0 h 1343917"/>
                <a:gd name="connsiteX2" fmla="*/ 3359794 w 3359794"/>
                <a:gd name="connsiteY2" fmla="*/ 671959 h 1343917"/>
                <a:gd name="connsiteX3" fmla="*/ 2687836 w 3359794"/>
                <a:gd name="connsiteY3" fmla="*/ 1343917 h 1343917"/>
                <a:gd name="connsiteX4" fmla="*/ 0 w 3359794"/>
                <a:gd name="connsiteY4" fmla="*/ 1343917 h 1343917"/>
                <a:gd name="connsiteX5" fmla="*/ 671959 w 3359794"/>
                <a:gd name="connsiteY5" fmla="*/ 671959 h 1343917"/>
                <a:gd name="connsiteX6" fmla="*/ 0 w 3359794"/>
                <a:gd name="connsiteY6" fmla="*/ 0 h 134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9794" h="1343917">
                  <a:moveTo>
                    <a:pt x="0" y="0"/>
                  </a:moveTo>
                  <a:lnTo>
                    <a:pt x="2687836" y="0"/>
                  </a:lnTo>
                  <a:lnTo>
                    <a:pt x="3359794" y="671959"/>
                  </a:lnTo>
                  <a:lnTo>
                    <a:pt x="2687836" y="1343917"/>
                  </a:lnTo>
                  <a:lnTo>
                    <a:pt x="0" y="1343917"/>
                  </a:lnTo>
                  <a:lnTo>
                    <a:pt x="671959" y="671959"/>
                  </a:lnTo>
                  <a:lnTo>
                    <a:pt x="0" y="0"/>
                  </a:lnTo>
                  <a:close/>
                </a:path>
              </a:pathLst>
            </a:custGeom>
            <a:solidFill>
              <a:schemeClr val="bg2">
                <a:lumMod val="50000"/>
              </a:schemeClr>
            </a:solidFill>
          </p:spPr>
          <p:style>
            <a:lnRef idx="0">
              <a:schemeClr val="lt1">
                <a:hueOff val="0"/>
                <a:satOff val="0"/>
                <a:lumOff val="0"/>
                <a:alphaOff val="0"/>
              </a:schemeClr>
            </a:lnRef>
            <a:fillRef idx="3">
              <a:schemeClr val="accent2">
                <a:hueOff val="1043477"/>
                <a:satOff val="-11110"/>
                <a:lumOff val="-3268"/>
                <a:alphaOff val="0"/>
              </a:schemeClr>
            </a:fillRef>
            <a:effectRef idx="2">
              <a:schemeClr val="accent2">
                <a:hueOff val="1043477"/>
                <a:satOff val="-11110"/>
                <a:lumOff val="-3268"/>
                <a:alphaOff val="0"/>
              </a:schemeClr>
            </a:effectRef>
            <a:fontRef idx="minor">
              <a:schemeClr val="lt1"/>
            </a:fontRef>
          </p:style>
          <p:txBody>
            <a:bodyPr spcFirstLastPara="0" vert="horz" wrap="square" lIns="735967" tIns="42672" rIns="693294" bIns="42672" numCol="1" spcCol="1270" anchor="ctr" anchorCtr="0">
              <a:noAutofit/>
            </a:bodyPr>
            <a:lstStyle/>
            <a:p>
              <a:pPr marL="0" marR="0" lvl="0" indent="0" algn="ctr" defTabSz="711172" rtl="0" eaLnBrk="1" fontAlgn="auto" latinLnBrk="0" hangingPunct="1">
                <a:lnSpc>
                  <a:spcPts val="1800"/>
                </a:lnSpc>
                <a:spcBef>
                  <a:spcPct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3M Circular TT Book"/>
                  <a:ea typeface="+mn-ea"/>
                  <a:cs typeface="+mn-cs"/>
                </a:rPr>
                <a:t>Phases II - Implementation</a:t>
              </a:r>
            </a:p>
          </p:txBody>
        </p:sp>
        <p:sp>
          <p:nvSpPr>
            <p:cNvPr id="11" name="Freeform 10"/>
            <p:cNvSpPr/>
            <p:nvPr/>
          </p:nvSpPr>
          <p:spPr>
            <a:xfrm>
              <a:off x="5758433" y="3099941"/>
              <a:ext cx="3359794" cy="1343917"/>
            </a:xfrm>
            <a:custGeom>
              <a:avLst/>
              <a:gdLst>
                <a:gd name="connsiteX0" fmla="*/ 0 w 3359794"/>
                <a:gd name="connsiteY0" fmla="*/ 0 h 1343917"/>
                <a:gd name="connsiteX1" fmla="*/ 2687836 w 3359794"/>
                <a:gd name="connsiteY1" fmla="*/ 0 h 1343917"/>
                <a:gd name="connsiteX2" fmla="*/ 3359794 w 3359794"/>
                <a:gd name="connsiteY2" fmla="*/ 671959 h 1343917"/>
                <a:gd name="connsiteX3" fmla="*/ 2687836 w 3359794"/>
                <a:gd name="connsiteY3" fmla="*/ 1343917 h 1343917"/>
                <a:gd name="connsiteX4" fmla="*/ 0 w 3359794"/>
                <a:gd name="connsiteY4" fmla="*/ 1343917 h 1343917"/>
                <a:gd name="connsiteX5" fmla="*/ 671959 w 3359794"/>
                <a:gd name="connsiteY5" fmla="*/ 671959 h 1343917"/>
                <a:gd name="connsiteX6" fmla="*/ 0 w 3359794"/>
                <a:gd name="connsiteY6" fmla="*/ 0 h 134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9794" h="1343917">
                  <a:moveTo>
                    <a:pt x="0" y="0"/>
                  </a:moveTo>
                  <a:lnTo>
                    <a:pt x="2687836" y="0"/>
                  </a:lnTo>
                  <a:lnTo>
                    <a:pt x="3359794" y="671959"/>
                  </a:lnTo>
                  <a:lnTo>
                    <a:pt x="2687836" y="1343917"/>
                  </a:lnTo>
                  <a:lnTo>
                    <a:pt x="0" y="1343917"/>
                  </a:lnTo>
                  <a:lnTo>
                    <a:pt x="671959" y="671959"/>
                  </a:lnTo>
                  <a:lnTo>
                    <a:pt x="0" y="0"/>
                  </a:lnTo>
                  <a:close/>
                </a:path>
              </a:pathLst>
            </a:custGeom>
            <a:solidFill>
              <a:schemeClr val="accent1">
                <a:lumMod val="60000"/>
                <a:lumOff val="40000"/>
              </a:schemeClr>
            </a:solidFill>
          </p:spPr>
          <p:style>
            <a:lnRef idx="0">
              <a:schemeClr val="lt1">
                <a:hueOff val="0"/>
                <a:satOff val="0"/>
                <a:lumOff val="0"/>
                <a:alphaOff val="0"/>
              </a:schemeClr>
            </a:lnRef>
            <a:fillRef idx="3">
              <a:schemeClr val="accent2">
                <a:hueOff val="2086953"/>
                <a:satOff val="-22219"/>
                <a:lumOff val="-6537"/>
                <a:alphaOff val="0"/>
              </a:schemeClr>
            </a:fillRef>
            <a:effectRef idx="2">
              <a:schemeClr val="accent2">
                <a:hueOff val="2086953"/>
                <a:satOff val="-22219"/>
                <a:lumOff val="-6537"/>
                <a:alphaOff val="0"/>
              </a:schemeClr>
            </a:effectRef>
            <a:fontRef idx="minor">
              <a:schemeClr val="lt1"/>
            </a:fontRef>
          </p:style>
          <p:txBody>
            <a:bodyPr spcFirstLastPara="0" vert="horz" wrap="square" lIns="735967" tIns="42672" rIns="693294" bIns="42672" numCol="1" spcCol="1270" anchor="ctr" anchorCtr="0">
              <a:noAutofit/>
            </a:bodyPr>
            <a:lstStyle/>
            <a:p>
              <a:pPr marL="0" marR="0" lvl="0" indent="0" algn="ctr" defTabSz="711172" rtl="0" eaLnBrk="1" fontAlgn="auto" latinLnBrk="0" hangingPunct="1">
                <a:lnSpc>
                  <a:spcPts val="1800"/>
                </a:lnSpc>
                <a:spcBef>
                  <a:spcPct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3M Circular TT Book"/>
                  <a:ea typeface="+mn-ea"/>
                  <a:cs typeface="+mn-cs"/>
                </a:rPr>
                <a:t>Phase III – Evaluation and Performance </a:t>
              </a:r>
              <a:br>
                <a:rPr kumimoji="0" lang="en-US" sz="1300" b="1" i="0" u="none" strike="noStrike" kern="1200" cap="none" spc="0" normalizeH="0" baseline="0" noProof="0">
                  <a:ln>
                    <a:noFill/>
                  </a:ln>
                  <a:solidFill>
                    <a:prstClr val="black"/>
                  </a:solidFill>
                  <a:effectLst/>
                  <a:uLnTx/>
                  <a:uFillTx/>
                  <a:latin typeface="3M Circular TT Book"/>
                  <a:ea typeface="+mn-ea"/>
                  <a:cs typeface="+mn-cs"/>
                </a:rPr>
              </a:br>
              <a:r>
                <a:rPr kumimoji="0" lang="en-US" sz="1300" b="1" i="0" u="none" strike="noStrike" kern="1200" cap="none" spc="0" normalizeH="0" baseline="0" noProof="0">
                  <a:ln>
                    <a:noFill/>
                  </a:ln>
                  <a:solidFill>
                    <a:prstClr val="black"/>
                  </a:solidFill>
                  <a:effectLst/>
                  <a:uLnTx/>
                  <a:uFillTx/>
                  <a:latin typeface="3M Circular TT Book"/>
                  <a:ea typeface="+mn-ea"/>
                  <a:cs typeface="+mn-cs"/>
                </a:rPr>
                <a:t>Data Monitoring</a:t>
              </a:r>
            </a:p>
          </p:txBody>
        </p:sp>
        <p:sp>
          <p:nvSpPr>
            <p:cNvPr id="12" name="Freeform 11"/>
            <p:cNvSpPr/>
            <p:nvPr/>
          </p:nvSpPr>
          <p:spPr>
            <a:xfrm>
              <a:off x="8446269" y="3099941"/>
              <a:ext cx="3359794" cy="1343917"/>
            </a:xfrm>
            <a:custGeom>
              <a:avLst/>
              <a:gdLst>
                <a:gd name="connsiteX0" fmla="*/ 0 w 3359794"/>
                <a:gd name="connsiteY0" fmla="*/ 0 h 1343917"/>
                <a:gd name="connsiteX1" fmla="*/ 2687836 w 3359794"/>
                <a:gd name="connsiteY1" fmla="*/ 0 h 1343917"/>
                <a:gd name="connsiteX2" fmla="*/ 3359794 w 3359794"/>
                <a:gd name="connsiteY2" fmla="*/ 671959 h 1343917"/>
                <a:gd name="connsiteX3" fmla="*/ 2687836 w 3359794"/>
                <a:gd name="connsiteY3" fmla="*/ 1343917 h 1343917"/>
                <a:gd name="connsiteX4" fmla="*/ 0 w 3359794"/>
                <a:gd name="connsiteY4" fmla="*/ 1343917 h 1343917"/>
                <a:gd name="connsiteX5" fmla="*/ 671959 w 3359794"/>
                <a:gd name="connsiteY5" fmla="*/ 671959 h 1343917"/>
                <a:gd name="connsiteX6" fmla="*/ 0 w 3359794"/>
                <a:gd name="connsiteY6" fmla="*/ 0 h 13439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9794" h="1343917">
                  <a:moveTo>
                    <a:pt x="0" y="0"/>
                  </a:moveTo>
                  <a:lnTo>
                    <a:pt x="2687836" y="0"/>
                  </a:lnTo>
                  <a:lnTo>
                    <a:pt x="3359794" y="671959"/>
                  </a:lnTo>
                  <a:lnTo>
                    <a:pt x="2687836" y="1343917"/>
                  </a:lnTo>
                  <a:lnTo>
                    <a:pt x="0" y="1343917"/>
                  </a:lnTo>
                  <a:lnTo>
                    <a:pt x="671959" y="671959"/>
                  </a:lnTo>
                  <a:lnTo>
                    <a:pt x="0" y="0"/>
                  </a:lnTo>
                  <a:close/>
                </a:path>
              </a:pathLst>
            </a:custGeom>
            <a:solidFill>
              <a:schemeClr val="accent1">
                <a:lumMod val="75000"/>
              </a:schemeClr>
            </a:solidFill>
          </p:spPr>
          <p:style>
            <a:lnRef idx="0">
              <a:schemeClr val="lt1">
                <a:hueOff val="0"/>
                <a:satOff val="0"/>
                <a:lumOff val="0"/>
                <a:alphaOff val="0"/>
              </a:schemeClr>
            </a:lnRef>
            <a:fillRef idx="3">
              <a:schemeClr val="accent2">
                <a:hueOff val="3130430"/>
                <a:satOff val="-33329"/>
                <a:lumOff val="-9805"/>
                <a:alphaOff val="0"/>
              </a:schemeClr>
            </a:fillRef>
            <a:effectRef idx="2">
              <a:schemeClr val="accent2">
                <a:hueOff val="3130430"/>
                <a:satOff val="-33329"/>
                <a:lumOff val="-9805"/>
                <a:alphaOff val="0"/>
              </a:schemeClr>
            </a:effectRef>
            <a:fontRef idx="minor">
              <a:schemeClr val="lt1"/>
            </a:fontRef>
          </p:style>
          <p:txBody>
            <a:bodyPr spcFirstLastPara="0" vert="horz" wrap="square" lIns="735967" tIns="42672" rIns="693294" bIns="42672" numCol="1" spcCol="1270" anchor="ctr" anchorCtr="0">
              <a:noAutofit/>
            </a:bodyPr>
            <a:lstStyle/>
            <a:p>
              <a:pPr marL="0" marR="0" lvl="0" indent="0" algn="ctr" defTabSz="711172" rtl="0" eaLnBrk="1" fontAlgn="auto" latinLnBrk="0" hangingPunct="1">
                <a:lnSpc>
                  <a:spcPts val="1800"/>
                </a:lnSpc>
                <a:spcBef>
                  <a:spcPct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3M Circular TT Book"/>
                  <a:ea typeface="+mn-ea"/>
                  <a:cs typeface="+mn-cs"/>
                </a:rPr>
                <a:t>Ongoing Support</a:t>
              </a:r>
            </a:p>
            <a:p>
              <a:pPr marL="0" marR="0" lvl="0" indent="0" algn="ctr" defTabSz="711172" rtl="0" eaLnBrk="1" fontAlgn="auto" latinLnBrk="0" hangingPunct="1">
                <a:lnSpc>
                  <a:spcPts val="1800"/>
                </a:lnSpc>
                <a:spcBef>
                  <a:spcPct val="0"/>
                </a:spcBef>
                <a:spcAft>
                  <a:spcPts val="0"/>
                </a:spcAft>
                <a:buClrTx/>
                <a:buSzTx/>
                <a:buFontTx/>
                <a:buNone/>
                <a:tabLst/>
                <a:defRPr/>
              </a:pPr>
              <a:r>
                <a:rPr kumimoji="0" lang="en-US" sz="1300" b="1" i="0" u="none" strike="noStrike" kern="1200" cap="none" spc="0" normalizeH="0" baseline="0" noProof="0">
                  <a:ln>
                    <a:noFill/>
                  </a:ln>
                  <a:solidFill>
                    <a:prstClr val="black"/>
                  </a:solidFill>
                  <a:effectLst/>
                  <a:uLnTx/>
                  <a:uFillTx/>
                  <a:latin typeface="3M Circular TT Book"/>
                  <a:ea typeface="+mn-ea"/>
                  <a:cs typeface="+mn-cs"/>
                </a:rPr>
                <a:t>(Years 2-5)</a:t>
              </a:r>
            </a:p>
          </p:txBody>
        </p:sp>
      </p:grpSp>
      <p:sp>
        <p:nvSpPr>
          <p:cNvPr id="13" name="Flowchart: Manual Input 12"/>
          <p:cNvSpPr/>
          <p:nvPr/>
        </p:nvSpPr>
        <p:spPr>
          <a:xfrm>
            <a:off x="447031" y="3119638"/>
            <a:ext cx="2687836" cy="2255793"/>
          </a:xfrm>
          <a:prstGeom prst="flowChartManualInpu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4" name="Flowchart: Manual Input 13"/>
          <p:cNvSpPr/>
          <p:nvPr/>
        </p:nvSpPr>
        <p:spPr>
          <a:xfrm>
            <a:off x="3165848" y="2580641"/>
            <a:ext cx="2687836" cy="2794791"/>
          </a:xfrm>
          <a:prstGeom prst="flowChartManualInpu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5" name="Flowchart: Manual Input 14"/>
          <p:cNvSpPr/>
          <p:nvPr/>
        </p:nvSpPr>
        <p:spPr>
          <a:xfrm>
            <a:off x="5853684" y="1855697"/>
            <a:ext cx="2687836" cy="3519735"/>
          </a:xfrm>
          <a:prstGeom prst="flowChartManualInpu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16" name="Flowchart: Manual Input 15"/>
          <p:cNvSpPr/>
          <p:nvPr/>
        </p:nvSpPr>
        <p:spPr>
          <a:xfrm>
            <a:off x="8541520" y="1011376"/>
            <a:ext cx="2687836" cy="4364055"/>
          </a:xfrm>
          <a:prstGeom prst="flowChartManualInpu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363"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3M Circular TT Book"/>
              <a:ea typeface="+mn-ea"/>
              <a:cs typeface="+mn-cs"/>
            </a:endParaRPr>
          </a:p>
        </p:txBody>
      </p:sp>
      <p:sp>
        <p:nvSpPr>
          <p:cNvPr id="23" name="TextBox 22"/>
          <p:cNvSpPr txBox="1"/>
          <p:nvPr/>
        </p:nvSpPr>
        <p:spPr>
          <a:xfrm>
            <a:off x="3227807" y="3355940"/>
            <a:ext cx="2536000" cy="2201244"/>
          </a:xfrm>
          <a:prstGeom prst="rect">
            <a:avLst/>
          </a:prstGeom>
          <a:noFill/>
        </p:spPr>
        <p:txBody>
          <a:bodyPr wrap="square" lIns="0" tIns="0" rIns="0" bIns="0" rtlCol="0">
            <a:spAutoFit/>
          </a:bodyPr>
          <a:lstStyle/>
          <a:p>
            <a:pPr marL="233354" marR="0" lvl="0" indent="-115884" algn="l" defTabSz="914363" rtl="0" eaLnBrk="1" fontAlgn="auto" latinLnBrk="0" hangingPunct="1">
              <a:lnSpc>
                <a:spcPct val="120000"/>
              </a:lnSpc>
              <a:spcBef>
                <a:spcPts val="0"/>
              </a:spcBef>
              <a:spcAft>
                <a:spcPts val="0"/>
              </a:spcAft>
              <a:buClrTx/>
              <a:buSzTx/>
              <a:buFontTx/>
              <a:buChar char="•"/>
              <a:tabLst>
                <a:tab pos="53973" algn="l"/>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Education for CDI and Coding on high impact and focus areas</a:t>
            </a:r>
          </a:p>
          <a:p>
            <a:pPr marL="233354" marR="0" lvl="0" indent="-115884" algn="l" defTabSz="914363" rtl="0" eaLnBrk="1" fontAlgn="auto" latinLnBrk="0" hangingPunct="1">
              <a:lnSpc>
                <a:spcPct val="120000"/>
              </a:lnSpc>
              <a:spcBef>
                <a:spcPts val="0"/>
              </a:spcBef>
              <a:spcAft>
                <a:spcPts val="0"/>
              </a:spcAft>
              <a:buClrTx/>
              <a:buSzTx/>
              <a:buFontTx/>
              <a:buChar char="•"/>
              <a:tabLst>
                <a:tab pos="53973" algn="l"/>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Clinical hands-on training for CDI</a:t>
            </a:r>
          </a:p>
          <a:p>
            <a:pPr marL="233354" marR="0" lvl="0" indent="-115884" algn="l" defTabSz="914363" rtl="0" eaLnBrk="1" fontAlgn="auto" latinLnBrk="0" hangingPunct="1">
              <a:lnSpc>
                <a:spcPct val="120000"/>
              </a:lnSpc>
              <a:spcBef>
                <a:spcPts val="0"/>
              </a:spcBef>
              <a:spcAft>
                <a:spcPts val="0"/>
              </a:spcAft>
              <a:buClrTx/>
              <a:buSzTx/>
              <a:buFontTx/>
              <a:buChar char="•"/>
              <a:tabLst>
                <a:tab pos="53973" algn="l"/>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Physician education by specialty department</a:t>
            </a:r>
          </a:p>
          <a:p>
            <a:pPr marL="233354" marR="0" lvl="0" indent="-115884" algn="l" defTabSz="914363" rtl="0" eaLnBrk="1" fontAlgn="auto" latinLnBrk="0" hangingPunct="1">
              <a:lnSpc>
                <a:spcPct val="120000"/>
              </a:lnSpc>
              <a:spcBef>
                <a:spcPts val="0"/>
              </a:spcBef>
              <a:spcAft>
                <a:spcPts val="0"/>
              </a:spcAft>
              <a:buClrTx/>
              <a:buSzTx/>
              <a:buFontTx/>
              <a:buChar char="•"/>
              <a:tabLst>
                <a:tab pos="53973" algn="l"/>
              </a:tabLst>
              <a:defRPr/>
            </a:pPr>
            <a:r>
              <a:rPr lang="en-US" sz="1200" dirty="0">
                <a:solidFill>
                  <a:prstClr val="black"/>
                </a:solidFill>
                <a:latin typeface="3M Circular TT Book"/>
              </a:rPr>
              <a:t>Installation of Technology Solutions</a:t>
            </a:r>
          </a:p>
          <a:p>
            <a:pPr marL="690554" lvl="1" indent="-115884" defTabSz="914363">
              <a:lnSpc>
                <a:spcPct val="120000"/>
              </a:lnSpc>
              <a:buFontTx/>
              <a:buChar char="•"/>
              <a:tabLst>
                <a:tab pos="53973" algn="l"/>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MHA</a:t>
            </a:r>
          </a:p>
          <a:p>
            <a:pPr marL="690554" lvl="1" indent="-115884" defTabSz="914363">
              <a:lnSpc>
                <a:spcPct val="120000"/>
              </a:lnSpc>
              <a:buFontTx/>
              <a:buChar char="•"/>
              <a:tabLst>
                <a:tab pos="53973" algn="l"/>
              </a:tabLst>
              <a:defRPr/>
            </a:pPr>
            <a:r>
              <a:rPr lang="en-US" sz="1200" dirty="0">
                <a:solidFill>
                  <a:prstClr val="black"/>
                </a:solidFill>
                <a:latin typeface="3M Circular TT Book"/>
              </a:rPr>
              <a:t>DQA</a:t>
            </a:r>
          </a:p>
          <a:p>
            <a:pPr marL="690554" lvl="1" indent="-115884" defTabSz="914363">
              <a:lnSpc>
                <a:spcPct val="120000"/>
              </a:lnSpc>
              <a:buFontTx/>
              <a:buChar char="•"/>
              <a:tabLst>
                <a:tab pos="53973" algn="l"/>
              </a:tabLst>
              <a:defRPr/>
            </a:pPr>
            <a:r>
              <a:rPr lang="en-US" sz="1200" dirty="0">
                <a:solidFill>
                  <a:prstClr val="black"/>
                </a:solidFill>
                <a:latin typeface="3M Circular TT Book"/>
              </a:rPr>
              <a:t>Medicode 360</a:t>
            </a:r>
          </a:p>
          <a:p>
            <a:pPr marL="574670" lvl="1" defTabSz="914363">
              <a:lnSpc>
                <a:spcPct val="120000"/>
              </a:lnSpc>
              <a:tabLst>
                <a:tab pos="53973" algn="l"/>
              </a:tabLst>
              <a:defRPr/>
            </a:pPr>
            <a:endParaRPr kumimoji="0" lang="en-US" sz="1200" b="0" i="0" u="none" strike="noStrike" kern="1200" cap="none" spc="0" normalizeH="0" baseline="0" noProof="0" dirty="0">
              <a:ln>
                <a:noFill/>
              </a:ln>
              <a:solidFill>
                <a:prstClr val="black"/>
              </a:solidFill>
              <a:effectLst/>
              <a:uLnTx/>
              <a:uFillTx/>
              <a:latin typeface="3M Circular TT Book"/>
              <a:ea typeface="+mn-ea"/>
              <a:cs typeface="+mn-cs"/>
            </a:endParaRPr>
          </a:p>
        </p:txBody>
      </p:sp>
      <p:sp>
        <p:nvSpPr>
          <p:cNvPr id="24" name="TextBox 23"/>
          <p:cNvSpPr txBox="1"/>
          <p:nvPr/>
        </p:nvSpPr>
        <p:spPr>
          <a:xfrm>
            <a:off x="553481" y="3791354"/>
            <a:ext cx="2536000" cy="1536446"/>
          </a:xfrm>
          <a:prstGeom prst="rect">
            <a:avLst/>
          </a:prstGeom>
          <a:noFill/>
        </p:spPr>
        <p:txBody>
          <a:bodyPr wrap="square" lIns="0" tIns="0" rIns="0" bIns="0" rtlCol="0">
            <a:spAutoFit/>
          </a:bodyPr>
          <a:lstStyle/>
          <a:p>
            <a:pPr marL="233354" marR="0" lvl="0" indent="-115884" algn="l" defTabSz="914363" rtl="0" eaLnBrk="1" fontAlgn="auto" latinLnBrk="0" hangingPunct="1">
              <a:lnSpc>
                <a:spcPct val="12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Data Analysis &amp; </a:t>
            </a:r>
            <a:r>
              <a:rPr kumimoji="0" lang="en-US" sz="1200" b="0" i="0" u="none" strike="noStrike" kern="1200" cap="none" spc="0" normalizeH="0" baseline="0" noProof="0" dirty="0" err="1">
                <a:ln>
                  <a:noFill/>
                </a:ln>
                <a:solidFill>
                  <a:prstClr val="black"/>
                </a:solidFill>
                <a:effectLst/>
                <a:uLnTx/>
                <a:uFillTx/>
                <a:latin typeface="3M Circular TT Book"/>
                <a:ea typeface="+mn-ea"/>
                <a:cs typeface="+mn-cs"/>
              </a:rPr>
              <a:t>Daycase</a:t>
            </a: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 Elective and Non-Elective Record Review </a:t>
            </a:r>
          </a:p>
          <a:p>
            <a:pPr marL="233354" marR="0" lvl="0" indent="-115884" algn="l" defTabSz="914363" rtl="0" eaLnBrk="1" fontAlgn="auto" latinLnBrk="0" hangingPunct="1">
              <a:lnSpc>
                <a:spcPct val="120000"/>
              </a:lnSpc>
              <a:spcBef>
                <a:spcPts val="0"/>
              </a:spcBef>
              <a:spcAft>
                <a:spcPts val="0"/>
              </a:spcAft>
              <a:buClrTx/>
              <a:buSzTx/>
              <a:buFontTx/>
              <a:buChar char="•"/>
              <a:tabLst/>
              <a:defRPr/>
            </a:pPr>
            <a:r>
              <a:rPr lang="en-US" sz="1200" dirty="0">
                <a:solidFill>
                  <a:prstClr val="black"/>
                </a:solidFill>
                <a:latin typeface="3M Circular TT Book"/>
              </a:rPr>
              <a:t>Design CDI Program</a:t>
            </a:r>
          </a:p>
          <a:p>
            <a:pPr marL="233354" marR="0" lvl="0" indent="-115884" algn="l" defTabSz="914363" rtl="0" eaLnBrk="1" fontAlgn="auto" latinLnBrk="0" hangingPunct="1">
              <a:lnSpc>
                <a:spcPct val="120000"/>
              </a:lnSpc>
              <a:spcBef>
                <a:spcPts val="0"/>
              </a:spcBef>
              <a:spcAft>
                <a:spcPts val="0"/>
              </a:spcAft>
              <a:buClrTx/>
              <a:buSzTx/>
              <a:buFontTx/>
              <a:buChar char="•"/>
              <a:tabLst/>
              <a:defRPr/>
            </a:pPr>
            <a:r>
              <a:rPr lang="en-US" sz="1200" dirty="0">
                <a:solidFill>
                  <a:prstClr val="black"/>
                </a:solidFill>
                <a:latin typeface="3M Circular TT Book"/>
              </a:rPr>
              <a:t>Staffing Analysis for CDI Program</a:t>
            </a:r>
          </a:p>
          <a:p>
            <a:pPr marL="233354" marR="0" lvl="0" indent="-115884" algn="l" defTabSz="914363" rtl="0" eaLnBrk="1" fontAlgn="auto" latinLnBrk="0" hangingPunct="1">
              <a:lnSpc>
                <a:spcPct val="12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Develop custom plan for Implementation </a:t>
            </a:r>
          </a:p>
          <a:p>
            <a:pPr marL="233354" marR="0" lvl="0" indent="-115884" algn="l" defTabSz="914363" rtl="0" eaLnBrk="1" fontAlgn="auto" latinLnBrk="0" hangingPunct="1">
              <a:lnSpc>
                <a:spcPct val="12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Refine Revenue Opportunities</a:t>
            </a:r>
          </a:p>
        </p:txBody>
      </p:sp>
      <p:sp>
        <p:nvSpPr>
          <p:cNvPr id="25" name="TextBox 24"/>
          <p:cNvSpPr txBox="1"/>
          <p:nvPr/>
        </p:nvSpPr>
        <p:spPr>
          <a:xfrm>
            <a:off x="5900927" y="2979293"/>
            <a:ext cx="2534311" cy="1979644"/>
          </a:xfrm>
          <a:prstGeom prst="rect">
            <a:avLst/>
          </a:prstGeom>
          <a:noFill/>
        </p:spPr>
        <p:txBody>
          <a:bodyPr wrap="square" lIns="0" tIns="0" rIns="0" bIns="0" rtlCol="0">
            <a:spAutoFit/>
          </a:bodyPr>
          <a:lstStyle/>
          <a:p>
            <a:pPr marL="233354" marR="0" lvl="0" indent="-115884" algn="l" defTabSz="914363" rtl="0" eaLnBrk="1" fontAlgn="auto" latinLnBrk="0" hangingPunct="1">
              <a:lnSpc>
                <a:spcPct val="120000"/>
              </a:lnSpc>
              <a:spcBef>
                <a:spcPts val="0"/>
              </a:spcBef>
              <a:spcAft>
                <a:spcPts val="0"/>
              </a:spcAft>
              <a:buClrTx/>
              <a:buSzTx/>
              <a:buFontTx/>
              <a:buChar char="•"/>
              <a:tabLst>
                <a:tab pos="457182" algn="l"/>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Revenue and Performance Metric tracking</a:t>
            </a:r>
          </a:p>
          <a:p>
            <a:pPr marL="233354" marR="0" lvl="0" indent="-115884" algn="l" defTabSz="914363" rtl="0" eaLnBrk="1" fontAlgn="auto" latinLnBrk="0" hangingPunct="1">
              <a:lnSpc>
                <a:spcPct val="120000"/>
              </a:lnSpc>
              <a:spcBef>
                <a:spcPts val="0"/>
              </a:spcBef>
              <a:spcAft>
                <a:spcPts val="0"/>
              </a:spcAft>
              <a:buClrTx/>
              <a:buSzTx/>
              <a:buFontTx/>
              <a:buChar char="•"/>
              <a:tabLst>
                <a:tab pos="457182" algn="l"/>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Onsite follow-up visits with Audits and Continued Education on Audit findings</a:t>
            </a:r>
          </a:p>
          <a:p>
            <a:pPr marL="233354" marR="0" lvl="0" indent="-115884" algn="l" defTabSz="914363" rtl="0" eaLnBrk="1" fontAlgn="auto" latinLnBrk="0" hangingPunct="1">
              <a:lnSpc>
                <a:spcPct val="120000"/>
              </a:lnSpc>
              <a:spcBef>
                <a:spcPts val="0"/>
              </a:spcBef>
              <a:spcAft>
                <a:spcPts val="0"/>
              </a:spcAft>
              <a:buClrTx/>
              <a:buSzTx/>
              <a:buFontTx/>
              <a:buChar char="•"/>
              <a:tabLst>
                <a:tab pos="457182" algn="l"/>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Trusted advisors to provide data analysis and coaching </a:t>
            </a:r>
          </a:p>
          <a:p>
            <a:pPr marL="117470" marR="0" lvl="0" algn="l" defTabSz="914363" rtl="0" eaLnBrk="1" fontAlgn="auto" latinLnBrk="0" hangingPunct="1">
              <a:lnSpc>
                <a:spcPct val="120000"/>
              </a:lnSpc>
              <a:spcBef>
                <a:spcPts val="0"/>
              </a:spcBef>
              <a:spcAft>
                <a:spcPts val="0"/>
              </a:spcAft>
              <a:buClrTx/>
              <a:buSzTx/>
              <a:tabLst>
                <a:tab pos="457182" algn="l"/>
              </a:tabLst>
              <a:defRPr/>
            </a:pPr>
            <a:endParaRPr kumimoji="0" lang="en-US" sz="1200" b="0" i="0" u="none" strike="noStrike" kern="1200" cap="none" spc="0" normalizeH="0" baseline="0" noProof="0" dirty="0">
              <a:ln>
                <a:noFill/>
              </a:ln>
              <a:solidFill>
                <a:prstClr val="black"/>
              </a:solidFill>
              <a:effectLst/>
              <a:uLnTx/>
              <a:uFillTx/>
              <a:latin typeface="3M Circular TT Book"/>
              <a:ea typeface="+mn-ea"/>
              <a:cs typeface="+mn-cs"/>
            </a:endParaRPr>
          </a:p>
          <a:p>
            <a:pPr marL="117470" marR="0" lvl="0" indent="0" algn="l" defTabSz="914363" rtl="0" eaLnBrk="1" fontAlgn="auto" latinLnBrk="0" hangingPunct="1">
              <a:lnSpc>
                <a:spcPct val="120000"/>
              </a:lnSpc>
              <a:spcBef>
                <a:spcPts val="0"/>
              </a:spcBef>
              <a:spcAft>
                <a:spcPts val="0"/>
              </a:spcAft>
              <a:buClrTx/>
              <a:buSzTx/>
              <a:buFontTx/>
              <a:buNone/>
              <a:tabLst>
                <a:tab pos="457182" algn="l"/>
              </a:tabLst>
              <a:defRPr/>
            </a:pPr>
            <a:endParaRPr kumimoji="0" lang="en-US" sz="1200" b="0" i="0" u="none" strike="noStrike" kern="1200" cap="none" spc="0" normalizeH="0" baseline="0" noProof="0" dirty="0">
              <a:ln>
                <a:noFill/>
              </a:ln>
              <a:solidFill>
                <a:prstClr val="black"/>
              </a:solidFill>
              <a:effectLst/>
              <a:uLnTx/>
              <a:uFillTx/>
              <a:latin typeface="3M Circular TT Book"/>
              <a:ea typeface="+mn-ea"/>
              <a:cs typeface="+mn-cs"/>
            </a:endParaRPr>
          </a:p>
        </p:txBody>
      </p:sp>
      <p:sp>
        <p:nvSpPr>
          <p:cNvPr id="26" name="TextBox 25"/>
          <p:cNvSpPr txBox="1"/>
          <p:nvPr/>
        </p:nvSpPr>
        <p:spPr>
          <a:xfrm>
            <a:off x="8631395" y="2639189"/>
            <a:ext cx="2454883" cy="1917320"/>
          </a:xfrm>
          <a:prstGeom prst="rect">
            <a:avLst/>
          </a:prstGeom>
          <a:noFill/>
        </p:spPr>
        <p:txBody>
          <a:bodyPr wrap="square" lIns="0" tIns="0" rIns="0" bIns="0" rtlCol="0">
            <a:spAutoFit/>
          </a:bodyPr>
          <a:lstStyle/>
          <a:p>
            <a:pPr marL="233354" marR="0" lvl="0" indent="-115884" algn="l" defTabSz="914363" rtl="0" eaLnBrk="1" fontAlgn="auto" latinLnBrk="0" hangingPunct="1">
              <a:lnSpc>
                <a:spcPct val="12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Follow Up Visits/Audits with education on findings</a:t>
            </a:r>
          </a:p>
          <a:p>
            <a:pPr marL="233354" marR="0" lvl="0" indent="-115884" algn="l" defTabSz="914363" rtl="0" eaLnBrk="1" fontAlgn="auto" latinLnBrk="0" hangingPunct="1">
              <a:lnSpc>
                <a:spcPct val="12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Educational Retrains each year</a:t>
            </a:r>
          </a:p>
          <a:p>
            <a:pPr marL="233354" marR="0" lvl="0" indent="-115884" algn="l" defTabSz="914363" rtl="0" eaLnBrk="1" fontAlgn="auto" latinLnBrk="0" hangingPunct="1">
              <a:lnSpc>
                <a:spcPct val="12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Physician Education</a:t>
            </a:r>
          </a:p>
          <a:p>
            <a:pPr marL="233354" marR="0" lvl="0" indent="-115884" algn="l" defTabSz="914363" rtl="0" eaLnBrk="1" fontAlgn="auto" latinLnBrk="0" hangingPunct="1">
              <a:lnSpc>
                <a:spcPct val="12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Dedicated advisors for data analysis and coaching</a:t>
            </a:r>
          </a:p>
          <a:p>
            <a:pPr marL="233354" marR="0" lvl="0" indent="-115884" algn="l" defTabSz="914363" rtl="0" eaLnBrk="1" fontAlgn="auto" latinLnBrk="0" hangingPunct="1">
              <a:lnSpc>
                <a:spcPct val="12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black"/>
                </a:solidFill>
                <a:effectLst/>
                <a:uLnTx/>
                <a:uFillTx/>
                <a:latin typeface="3M Circular TT Book"/>
                <a:ea typeface="+mn-ea"/>
                <a:cs typeface="+mn-cs"/>
              </a:rPr>
              <a:t>Revenue and Performance Metric Reports</a:t>
            </a:r>
          </a:p>
          <a:p>
            <a:pPr marL="233354" marR="0" lvl="0" indent="-115884" algn="l" defTabSz="914363" rtl="0" eaLnBrk="1" fontAlgn="auto" latinLnBrk="0" hangingPunct="1">
              <a:lnSpc>
                <a:spcPct val="75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3M Circular TT Book"/>
              <a:ea typeface="+mn-ea"/>
              <a:cs typeface="+mn-cs"/>
            </a:endParaRPr>
          </a:p>
        </p:txBody>
      </p:sp>
      <p:sp>
        <p:nvSpPr>
          <p:cNvPr id="6" name="Rounded Rectangle 5"/>
          <p:cNvSpPr/>
          <p:nvPr/>
        </p:nvSpPr>
        <p:spPr>
          <a:xfrm>
            <a:off x="384557" y="1210466"/>
            <a:ext cx="4825729" cy="766167"/>
          </a:xfrm>
          <a:prstGeom prst="roundRect">
            <a:avLst/>
          </a:prstGeom>
          <a:solidFill>
            <a:srgbClr val="00B050"/>
          </a:solidFill>
          <a:ln>
            <a:solidFill>
              <a:srgbClr val="00B050"/>
            </a:solidFill>
          </a:ln>
        </p:spPr>
        <p:style>
          <a:lnRef idx="1">
            <a:schemeClr val="accent3"/>
          </a:lnRef>
          <a:fillRef idx="3">
            <a:schemeClr val="accent3"/>
          </a:fillRef>
          <a:effectRef idx="2">
            <a:schemeClr val="accent3"/>
          </a:effectRef>
          <a:fontRef idx="minor">
            <a:schemeClr val="lt1"/>
          </a:fontRef>
        </p:style>
        <p:txBody>
          <a:bodyPr wrap="square">
            <a:spAutoFit/>
          </a:bodyPr>
          <a:lstStyle/>
          <a:p>
            <a:pPr marL="0" marR="0" lvl="0" indent="0" algn="l" defTabSz="914363" rtl="0" eaLnBrk="1" fontAlgn="auto" latinLnBrk="0" hangingPunct="1">
              <a:lnSpc>
                <a:spcPct val="100000"/>
              </a:lnSpc>
              <a:spcBef>
                <a:spcPts val="0"/>
              </a:spcBef>
              <a:spcAft>
                <a:spcPts val="0"/>
              </a:spcAft>
              <a:buClrTx/>
              <a:buSzTx/>
              <a:buFontTx/>
              <a:buNone/>
              <a:tabLst/>
              <a:defRPr/>
            </a:pPr>
            <a:r>
              <a:rPr lang="en-US" sz="1300" err="1">
                <a:solidFill>
                  <a:srgbClr val="FFFFFF"/>
                </a:solidFill>
                <a:latin typeface="3M Circular TT Bold"/>
              </a:rPr>
              <a:t>Solventum’s</a:t>
            </a:r>
            <a:r>
              <a:rPr lang="en-US" sz="1300">
                <a:solidFill>
                  <a:srgbClr val="FFFFFF"/>
                </a:solidFill>
                <a:latin typeface="3M Circular TT Bold"/>
              </a:rPr>
              <a:t> </a:t>
            </a:r>
            <a:r>
              <a:rPr kumimoji="0" lang="en-US" sz="1300" b="0" i="0" u="none" strike="noStrike" kern="1200" cap="none" spc="0" normalizeH="0" baseline="0" noProof="0">
                <a:ln>
                  <a:noFill/>
                </a:ln>
                <a:solidFill>
                  <a:srgbClr val="FFFFFF"/>
                </a:solidFill>
                <a:effectLst/>
                <a:uLnTx/>
                <a:uFillTx/>
                <a:latin typeface="3M Circular TT Bold"/>
                <a:ea typeface="+mn-ea"/>
                <a:cs typeface="+mn-cs"/>
              </a:rPr>
              <a:t>Advanced Clinical Documentation Services </a:t>
            </a:r>
            <a:r>
              <a:rPr kumimoji="0" lang="en-US" sz="1300" b="1" i="0" u="none" strike="noStrike" kern="1200" cap="none" spc="0" normalizeH="0" baseline="0" noProof="0">
                <a:ln>
                  <a:noFill/>
                </a:ln>
                <a:solidFill>
                  <a:srgbClr val="FFFFFF"/>
                </a:solidFill>
                <a:effectLst/>
                <a:uLnTx/>
                <a:uFillTx/>
                <a:latin typeface="3M Circular TT Bold"/>
                <a:ea typeface="+mn-ea"/>
                <a:cs typeface="+mn-cs"/>
              </a:rPr>
              <a:t> </a:t>
            </a:r>
            <a:r>
              <a:rPr kumimoji="0" lang="en-US" sz="1300" b="0" i="0" u="none" strike="noStrike" kern="1200" cap="none" spc="0" normalizeH="0" baseline="0" noProof="0">
                <a:ln>
                  <a:noFill/>
                </a:ln>
                <a:solidFill>
                  <a:srgbClr val="FFFFFF"/>
                </a:solidFill>
                <a:effectLst/>
                <a:uLnTx/>
                <a:uFillTx/>
                <a:latin typeface="3M Circular TT Bold"/>
                <a:ea typeface="+mn-ea"/>
                <a:cs typeface="+mn-cs"/>
              </a:rPr>
              <a:t>provides sustainable increases in ROI that is typically </a:t>
            </a:r>
            <a:r>
              <a:rPr kumimoji="0" lang="en-US" sz="1300" b="1" i="0" u="none" strike="noStrike" kern="1200" cap="none" spc="0" normalizeH="0" baseline="0" noProof="0">
                <a:ln>
                  <a:noFill/>
                </a:ln>
                <a:solidFill>
                  <a:srgbClr val="FFFFFF"/>
                </a:solidFill>
                <a:effectLst/>
                <a:uLnTx/>
                <a:uFillTx/>
                <a:latin typeface="3M Circular TT Bold"/>
                <a:ea typeface="+mn-ea"/>
                <a:cs typeface="+mn-cs"/>
              </a:rPr>
              <a:t>cash flow positive</a:t>
            </a:r>
            <a:r>
              <a:rPr kumimoji="0" lang="en-US" sz="1300" b="0" i="0" u="none" strike="noStrike" kern="1200" cap="none" spc="0" normalizeH="0" baseline="0" noProof="0">
                <a:ln>
                  <a:noFill/>
                </a:ln>
                <a:solidFill>
                  <a:srgbClr val="FFFFFF"/>
                </a:solidFill>
                <a:effectLst/>
                <a:uLnTx/>
                <a:uFillTx/>
                <a:latin typeface="3M Circular TT Bold"/>
                <a:ea typeface="+mn-ea"/>
                <a:cs typeface="+mn-cs"/>
              </a:rPr>
              <a:t> </a:t>
            </a:r>
            <a:br>
              <a:rPr kumimoji="0" lang="en-US" sz="1300" b="0" i="0" u="none" strike="noStrike" kern="1200" cap="none" spc="0" normalizeH="0" baseline="0" noProof="0">
                <a:ln>
                  <a:noFill/>
                </a:ln>
                <a:solidFill>
                  <a:srgbClr val="FFFFFF"/>
                </a:solidFill>
                <a:effectLst/>
                <a:uLnTx/>
                <a:uFillTx/>
                <a:latin typeface="3M Circular TT Bold"/>
                <a:ea typeface="+mn-ea"/>
                <a:cs typeface="+mn-cs"/>
              </a:rPr>
            </a:br>
            <a:r>
              <a:rPr kumimoji="0" lang="en-US" sz="1300" b="0" i="0" u="none" strike="noStrike" kern="1200" cap="none" spc="0" normalizeH="0" baseline="0" noProof="0">
                <a:ln>
                  <a:noFill/>
                </a:ln>
                <a:solidFill>
                  <a:srgbClr val="FFFFFF"/>
                </a:solidFill>
                <a:effectLst/>
                <a:uLnTx/>
                <a:uFillTx/>
                <a:latin typeface="3M Circular TT Bold"/>
                <a:ea typeface="+mn-ea"/>
                <a:cs typeface="+mn-cs"/>
              </a:rPr>
              <a:t>within months of implementation (with software).</a:t>
            </a:r>
          </a:p>
        </p:txBody>
      </p:sp>
      <p:pic>
        <p:nvPicPr>
          <p:cNvPr id="32" name="Picture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850" y="5608985"/>
            <a:ext cx="360000" cy="360000"/>
          </a:xfrm>
          <a:prstGeom prst="rect">
            <a:avLst/>
          </a:prstGeom>
        </p:spPr>
      </p:pic>
      <p:sp>
        <p:nvSpPr>
          <p:cNvPr id="2" name="Title 1"/>
          <p:cNvSpPr>
            <a:spLocks noGrp="1"/>
          </p:cNvSpPr>
          <p:nvPr>
            <p:ph type="title"/>
          </p:nvPr>
        </p:nvSpPr>
        <p:spPr>
          <a:xfrm>
            <a:off x="388121" y="425169"/>
            <a:ext cx="11744650" cy="795077"/>
          </a:xfrm>
        </p:spPr>
        <p:txBody>
          <a:bodyPr>
            <a:normAutofit/>
          </a:bodyPr>
          <a:lstStyle/>
          <a:p>
            <a:r>
              <a:rPr lang="en-US" sz="2800" b="1">
                <a:solidFill>
                  <a:schemeClr val="tx1"/>
                </a:solidFill>
              </a:rPr>
              <a:t>What Does A Typical ACT Program Look Like?</a:t>
            </a:r>
          </a:p>
        </p:txBody>
      </p:sp>
      <p:cxnSp>
        <p:nvCxnSpPr>
          <p:cNvPr id="4" name="Straight Connector 3">
            <a:extLst>
              <a:ext uri="{FF2B5EF4-FFF2-40B4-BE49-F238E27FC236}">
                <a16:creationId xmlns:a16="http://schemas.microsoft.com/office/drawing/2014/main" id="{5E3E52DB-4A33-E299-ACA5-C237EECE2CC1}"/>
              </a:ext>
            </a:extLst>
          </p:cNvPr>
          <p:cNvCxnSpPr/>
          <p:nvPr/>
        </p:nvCxnSpPr>
        <p:spPr>
          <a:xfrm>
            <a:off x="447031" y="1011376"/>
            <a:ext cx="11356848" cy="0"/>
          </a:xfrm>
          <a:prstGeom prst="line">
            <a:avLst/>
          </a:prstGeom>
          <a:noFill/>
          <a:ln w="19050" cap="flat" cmpd="sng" algn="ctr">
            <a:solidFill>
              <a:srgbClr val="05DD4D"/>
            </a:solidFill>
            <a:prstDash val="solid"/>
            <a:miter lim="800000"/>
          </a:ln>
          <a:effectLst/>
        </p:spPr>
      </p:cxnSp>
      <p:pic>
        <p:nvPicPr>
          <p:cNvPr id="3" name="Graphic 2">
            <a:extLst>
              <a:ext uri="{FF2B5EF4-FFF2-40B4-BE49-F238E27FC236}">
                <a16:creationId xmlns:a16="http://schemas.microsoft.com/office/drawing/2014/main" id="{58BDAE8C-C492-CE74-7CE4-7FBF5723FA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239115" y="2439355"/>
            <a:ext cx="876472" cy="876472"/>
          </a:xfrm>
          <a:prstGeom prst="rect">
            <a:avLst/>
          </a:prstGeom>
        </p:spPr>
      </p:pic>
      <p:pic>
        <p:nvPicPr>
          <p:cNvPr id="5" name="Graphic 4">
            <a:extLst>
              <a:ext uri="{FF2B5EF4-FFF2-40B4-BE49-F238E27FC236}">
                <a16:creationId xmlns:a16="http://schemas.microsoft.com/office/drawing/2014/main" id="{E8697666-B36B-EE69-39BB-43BEF98095F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422610" y="1418111"/>
            <a:ext cx="1219200" cy="1219200"/>
          </a:xfrm>
          <a:prstGeom prst="rect">
            <a:avLst/>
          </a:prstGeom>
        </p:spPr>
      </p:pic>
      <p:pic>
        <p:nvPicPr>
          <p:cNvPr id="7" name="Graphic 6">
            <a:extLst>
              <a:ext uri="{FF2B5EF4-FFF2-40B4-BE49-F238E27FC236}">
                <a16:creationId xmlns:a16="http://schemas.microsoft.com/office/drawing/2014/main" id="{6769EF89-84C7-76D4-85EB-F8796491F6B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038323" y="2211977"/>
            <a:ext cx="934271" cy="934271"/>
          </a:xfrm>
          <a:prstGeom prst="rect">
            <a:avLst/>
          </a:prstGeom>
        </p:spPr>
      </p:pic>
      <p:grpSp>
        <p:nvGrpSpPr>
          <p:cNvPr id="17" name="Group 16">
            <a:extLst>
              <a:ext uri="{FF2B5EF4-FFF2-40B4-BE49-F238E27FC236}">
                <a16:creationId xmlns:a16="http://schemas.microsoft.com/office/drawing/2014/main" id="{7D6D5BB7-E819-F414-E42D-80E5010D374E}"/>
              </a:ext>
            </a:extLst>
          </p:cNvPr>
          <p:cNvGrpSpPr/>
          <p:nvPr/>
        </p:nvGrpSpPr>
        <p:grpSpPr>
          <a:xfrm>
            <a:off x="6894232" y="2081881"/>
            <a:ext cx="826224" cy="738560"/>
            <a:chOff x="6954838" y="2490788"/>
            <a:chExt cx="360363" cy="315913"/>
          </a:xfrm>
        </p:grpSpPr>
        <p:sp>
          <p:nvSpPr>
            <p:cNvPr id="18" name="Freeform 98">
              <a:extLst>
                <a:ext uri="{FF2B5EF4-FFF2-40B4-BE49-F238E27FC236}">
                  <a16:creationId xmlns:a16="http://schemas.microsoft.com/office/drawing/2014/main" id="{35F1A607-15ED-E029-D71B-442103C545AE}"/>
                </a:ext>
              </a:extLst>
            </p:cNvPr>
            <p:cNvSpPr>
              <a:spLocks noEditPoints="1"/>
            </p:cNvSpPr>
            <p:nvPr/>
          </p:nvSpPr>
          <p:spPr bwMode="auto">
            <a:xfrm>
              <a:off x="6954838" y="2490788"/>
              <a:ext cx="360363" cy="315913"/>
            </a:xfrm>
            <a:custGeom>
              <a:avLst/>
              <a:gdLst>
                <a:gd name="T0" fmla="*/ 293 w 320"/>
                <a:gd name="T1" fmla="*/ 0 h 280"/>
                <a:gd name="T2" fmla="*/ 27 w 320"/>
                <a:gd name="T3" fmla="*/ 0 h 280"/>
                <a:gd name="T4" fmla="*/ 0 w 320"/>
                <a:gd name="T5" fmla="*/ 28 h 280"/>
                <a:gd name="T6" fmla="*/ 0 w 320"/>
                <a:gd name="T7" fmla="*/ 226 h 280"/>
                <a:gd name="T8" fmla="*/ 27 w 320"/>
                <a:gd name="T9" fmla="*/ 253 h 280"/>
                <a:gd name="T10" fmla="*/ 147 w 320"/>
                <a:gd name="T11" fmla="*/ 253 h 280"/>
                <a:gd name="T12" fmla="*/ 147 w 320"/>
                <a:gd name="T13" fmla="*/ 267 h 280"/>
                <a:gd name="T14" fmla="*/ 67 w 320"/>
                <a:gd name="T15" fmla="*/ 267 h 280"/>
                <a:gd name="T16" fmla="*/ 60 w 320"/>
                <a:gd name="T17" fmla="*/ 273 h 280"/>
                <a:gd name="T18" fmla="*/ 67 w 320"/>
                <a:gd name="T19" fmla="*/ 280 h 280"/>
                <a:gd name="T20" fmla="*/ 253 w 320"/>
                <a:gd name="T21" fmla="*/ 280 h 280"/>
                <a:gd name="T22" fmla="*/ 260 w 320"/>
                <a:gd name="T23" fmla="*/ 273 h 280"/>
                <a:gd name="T24" fmla="*/ 253 w 320"/>
                <a:gd name="T25" fmla="*/ 267 h 280"/>
                <a:gd name="T26" fmla="*/ 160 w 320"/>
                <a:gd name="T27" fmla="*/ 267 h 280"/>
                <a:gd name="T28" fmla="*/ 160 w 320"/>
                <a:gd name="T29" fmla="*/ 253 h 280"/>
                <a:gd name="T30" fmla="*/ 293 w 320"/>
                <a:gd name="T31" fmla="*/ 253 h 280"/>
                <a:gd name="T32" fmla="*/ 320 w 320"/>
                <a:gd name="T33" fmla="*/ 226 h 280"/>
                <a:gd name="T34" fmla="*/ 320 w 320"/>
                <a:gd name="T35" fmla="*/ 28 h 280"/>
                <a:gd name="T36" fmla="*/ 293 w 320"/>
                <a:gd name="T37" fmla="*/ 0 h 280"/>
                <a:gd name="T38" fmla="*/ 27 w 320"/>
                <a:gd name="T39" fmla="*/ 13 h 280"/>
                <a:gd name="T40" fmla="*/ 293 w 320"/>
                <a:gd name="T41" fmla="*/ 13 h 280"/>
                <a:gd name="T42" fmla="*/ 307 w 320"/>
                <a:gd name="T43" fmla="*/ 28 h 280"/>
                <a:gd name="T44" fmla="*/ 307 w 320"/>
                <a:gd name="T45" fmla="*/ 187 h 280"/>
                <a:gd name="T46" fmla="*/ 13 w 320"/>
                <a:gd name="T47" fmla="*/ 187 h 280"/>
                <a:gd name="T48" fmla="*/ 13 w 320"/>
                <a:gd name="T49" fmla="*/ 156 h 280"/>
                <a:gd name="T50" fmla="*/ 83 w 320"/>
                <a:gd name="T51" fmla="*/ 86 h 280"/>
                <a:gd name="T52" fmla="*/ 132 w 320"/>
                <a:gd name="T53" fmla="*/ 135 h 280"/>
                <a:gd name="T54" fmla="*/ 141 w 320"/>
                <a:gd name="T55" fmla="*/ 135 h 280"/>
                <a:gd name="T56" fmla="*/ 191 w 320"/>
                <a:gd name="T57" fmla="*/ 85 h 280"/>
                <a:gd name="T58" fmla="*/ 191 w 320"/>
                <a:gd name="T59" fmla="*/ 75 h 280"/>
                <a:gd name="T60" fmla="*/ 182 w 320"/>
                <a:gd name="T61" fmla="*/ 75 h 280"/>
                <a:gd name="T62" fmla="*/ 137 w 320"/>
                <a:gd name="T63" fmla="*/ 121 h 280"/>
                <a:gd name="T64" fmla="*/ 88 w 320"/>
                <a:gd name="T65" fmla="*/ 72 h 280"/>
                <a:gd name="T66" fmla="*/ 79 w 320"/>
                <a:gd name="T67" fmla="*/ 72 h 280"/>
                <a:gd name="T68" fmla="*/ 13 w 320"/>
                <a:gd name="T69" fmla="*/ 137 h 280"/>
                <a:gd name="T70" fmla="*/ 13 w 320"/>
                <a:gd name="T71" fmla="*/ 28 h 280"/>
                <a:gd name="T72" fmla="*/ 27 w 320"/>
                <a:gd name="T73" fmla="*/ 13 h 280"/>
                <a:gd name="T74" fmla="*/ 293 w 320"/>
                <a:gd name="T75" fmla="*/ 240 h 280"/>
                <a:gd name="T76" fmla="*/ 27 w 320"/>
                <a:gd name="T77" fmla="*/ 240 h 280"/>
                <a:gd name="T78" fmla="*/ 13 w 320"/>
                <a:gd name="T79" fmla="*/ 226 h 280"/>
                <a:gd name="T80" fmla="*/ 13 w 320"/>
                <a:gd name="T81" fmla="*/ 200 h 280"/>
                <a:gd name="T82" fmla="*/ 307 w 320"/>
                <a:gd name="T83" fmla="*/ 200 h 280"/>
                <a:gd name="T84" fmla="*/ 307 w 320"/>
                <a:gd name="T85" fmla="*/ 226 h 280"/>
                <a:gd name="T86" fmla="*/ 293 w 320"/>
                <a:gd name="T87" fmla="*/ 24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0" h="280">
                  <a:moveTo>
                    <a:pt x="293" y="0"/>
                  </a:moveTo>
                  <a:cubicBezTo>
                    <a:pt x="27" y="0"/>
                    <a:pt x="27" y="0"/>
                    <a:pt x="27" y="0"/>
                  </a:cubicBezTo>
                  <a:cubicBezTo>
                    <a:pt x="12" y="0"/>
                    <a:pt x="0" y="13"/>
                    <a:pt x="0" y="28"/>
                  </a:cubicBezTo>
                  <a:cubicBezTo>
                    <a:pt x="0" y="226"/>
                    <a:pt x="0" y="226"/>
                    <a:pt x="0" y="226"/>
                  </a:cubicBezTo>
                  <a:cubicBezTo>
                    <a:pt x="0" y="241"/>
                    <a:pt x="12" y="253"/>
                    <a:pt x="27" y="253"/>
                  </a:cubicBezTo>
                  <a:cubicBezTo>
                    <a:pt x="147" y="253"/>
                    <a:pt x="147" y="253"/>
                    <a:pt x="147" y="253"/>
                  </a:cubicBezTo>
                  <a:cubicBezTo>
                    <a:pt x="147" y="267"/>
                    <a:pt x="147" y="267"/>
                    <a:pt x="147" y="267"/>
                  </a:cubicBezTo>
                  <a:cubicBezTo>
                    <a:pt x="67" y="267"/>
                    <a:pt x="67" y="267"/>
                    <a:pt x="67" y="267"/>
                  </a:cubicBezTo>
                  <a:cubicBezTo>
                    <a:pt x="63" y="267"/>
                    <a:pt x="60" y="270"/>
                    <a:pt x="60" y="273"/>
                  </a:cubicBezTo>
                  <a:cubicBezTo>
                    <a:pt x="60" y="277"/>
                    <a:pt x="63" y="280"/>
                    <a:pt x="67" y="280"/>
                  </a:cubicBezTo>
                  <a:cubicBezTo>
                    <a:pt x="253" y="280"/>
                    <a:pt x="253" y="280"/>
                    <a:pt x="253" y="280"/>
                  </a:cubicBezTo>
                  <a:cubicBezTo>
                    <a:pt x="257" y="280"/>
                    <a:pt x="260" y="277"/>
                    <a:pt x="260" y="273"/>
                  </a:cubicBezTo>
                  <a:cubicBezTo>
                    <a:pt x="260" y="270"/>
                    <a:pt x="257" y="267"/>
                    <a:pt x="253" y="267"/>
                  </a:cubicBezTo>
                  <a:cubicBezTo>
                    <a:pt x="160" y="267"/>
                    <a:pt x="160" y="267"/>
                    <a:pt x="160" y="267"/>
                  </a:cubicBezTo>
                  <a:cubicBezTo>
                    <a:pt x="160" y="253"/>
                    <a:pt x="160" y="253"/>
                    <a:pt x="160" y="253"/>
                  </a:cubicBezTo>
                  <a:cubicBezTo>
                    <a:pt x="293" y="253"/>
                    <a:pt x="293" y="253"/>
                    <a:pt x="293" y="253"/>
                  </a:cubicBezTo>
                  <a:cubicBezTo>
                    <a:pt x="308" y="253"/>
                    <a:pt x="320" y="241"/>
                    <a:pt x="320" y="226"/>
                  </a:cubicBezTo>
                  <a:cubicBezTo>
                    <a:pt x="320" y="28"/>
                    <a:pt x="320" y="28"/>
                    <a:pt x="320" y="28"/>
                  </a:cubicBezTo>
                  <a:cubicBezTo>
                    <a:pt x="320" y="13"/>
                    <a:pt x="308" y="0"/>
                    <a:pt x="293" y="0"/>
                  </a:cubicBezTo>
                  <a:close/>
                  <a:moveTo>
                    <a:pt x="27" y="13"/>
                  </a:moveTo>
                  <a:cubicBezTo>
                    <a:pt x="293" y="13"/>
                    <a:pt x="293" y="13"/>
                    <a:pt x="293" y="13"/>
                  </a:cubicBezTo>
                  <a:cubicBezTo>
                    <a:pt x="301" y="13"/>
                    <a:pt x="307" y="20"/>
                    <a:pt x="307" y="28"/>
                  </a:cubicBezTo>
                  <a:cubicBezTo>
                    <a:pt x="307" y="187"/>
                    <a:pt x="307" y="187"/>
                    <a:pt x="307" y="187"/>
                  </a:cubicBezTo>
                  <a:cubicBezTo>
                    <a:pt x="13" y="187"/>
                    <a:pt x="13" y="187"/>
                    <a:pt x="13" y="187"/>
                  </a:cubicBezTo>
                  <a:cubicBezTo>
                    <a:pt x="13" y="156"/>
                    <a:pt x="13" y="156"/>
                    <a:pt x="13" y="156"/>
                  </a:cubicBezTo>
                  <a:cubicBezTo>
                    <a:pt x="83" y="86"/>
                    <a:pt x="83" y="86"/>
                    <a:pt x="83" y="86"/>
                  </a:cubicBezTo>
                  <a:cubicBezTo>
                    <a:pt x="132" y="135"/>
                    <a:pt x="132" y="135"/>
                    <a:pt x="132" y="135"/>
                  </a:cubicBezTo>
                  <a:cubicBezTo>
                    <a:pt x="135" y="137"/>
                    <a:pt x="139" y="137"/>
                    <a:pt x="141" y="135"/>
                  </a:cubicBezTo>
                  <a:cubicBezTo>
                    <a:pt x="191" y="85"/>
                    <a:pt x="191" y="85"/>
                    <a:pt x="191" y="85"/>
                  </a:cubicBezTo>
                  <a:cubicBezTo>
                    <a:pt x="194" y="82"/>
                    <a:pt x="194" y="78"/>
                    <a:pt x="191" y="75"/>
                  </a:cubicBezTo>
                  <a:cubicBezTo>
                    <a:pt x="189" y="73"/>
                    <a:pt x="185" y="73"/>
                    <a:pt x="182" y="75"/>
                  </a:cubicBezTo>
                  <a:cubicBezTo>
                    <a:pt x="137" y="121"/>
                    <a:pt x="137" y="121"/>
                    <a:pt x="137" y="121"/>
                  </a:cubicBezTo>
                  <a:cubicBezTo>
                    <a:pt x="88" y="72"/>
                    <a:pt x="88" y="72"/>
                    <a:pt x="88" y="72"/>
                  </a:cubicBezTo>
                  <a:cubicBezTo>
                    <a:pt x="85" y="70"/>
                    <a:pt x="81" y="70"/>
                    <a:pt x="79" y="72"/>
                  </a:cubicBezTo>
                  <a:cubicBezTo>
                    <a:pt x="13" y="137"/>
                    <a:pt x="13" y="137"/>
                    <a:pt x="13" y="137"/>
                  </a:cubicBezTo>
                  <a:cubicBezTo>
                    <a:pt x="13" y="28"/>
                    <a:pt x="13" y="28"/>
                    <a:pt x="13" y="28"/>
                  </a:cubicBezTo>
                  <a:cubicBezTo>
                    <a:pt x="13" y="20"/>
                    <a:pt x="19" y="13"/>
                    <a:pt x="27" y="13"/>
                  </a:cubicBezTo>
                  <a:close/>
                  <a:moveTo>
                    <a:pt x="293" y="240"/>
                  </a:moveTo>
                  <a:cubicBezTo>
                    <a:pt x="27" y="240"/>
                    <a:pt x="27" y="240"/>
                    <a:pt x="27" y="240"/>
                  </a:cubicBezTo>
                  <a:cubicBezTo>
                    <a:pt x="19" y="240"/>
                    <a:pt x="13" y="234"/>
                    <a:pt x="13" y="226"/>
                  </a:cubicBezTo>
                  <a:cubicBezTo>
                    <a:pt x="13" y="200"/>
                    <a:pt x="13" y="200"/>
                    <a:pt x="13" y="200"/>
                  </a:cubicBezTo>
                  <a:cubicBezTo>
                    <a:pt x="307" y="200"/>
                    <a:pt x="307" y="200"/>
                    <a:pt x="307" y="200"/>
                  </a:cubicBezTo>
                  <a:cubicBezTo>
                    <a:pt x="307" y="226"/>
                    <a:pt x="307" y="226"/>
                    <a:pt x="307" y="226"/>
                  </a:cubicBezTo>
                  <a:cubicBezTo>
                    <a:pt x="307" y="234"/>
                    <a:pt x="301" y="240"/>
                    <a:pt x="293" y="240"/>
                  </a:cubicBezTo>
                  <a:close/>
                </a:path>
              </a:pathLst>
            </a:cu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19" name="Oval 99">
              <a:extLst>
                <a:ext uri="{FF2B5EF4-FFF2-40B4-BE49-F238E27FC236}">
                  <a16:creationId xmlns:a16="http://schemas.microsoft.com/office/drawing/2014/main" id="{B3B8E681-6A26-F3BC-A1E0-65B02BFF104C}"/>
                </a:ext>
              </a:extLst>
            </p:cNvPr>
            <p:cNvSpPr>
              <a:spLocks noChangeArrowheads="1"/>
            </p:cNvSpPr>
            <p:nvPr/>
          </p:nvSpPr>
          <p:spPr bwMode="auto">
            <a:xfrm>
              <a:off x="7119938" y="2724150"/>
              <a:ext cx="30163" cy="30163"/>
            </a:xfrm>
            <a:prstGeom prst="ellipse">
              <a:avLst/>
            </a:pr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sp>
          <p:nvSpPr>
            <p:cNvPr id="20" name="Freeform 100">
              <a:extLst>
                <a:ext uri="{FF2B5EF4-FFF2-40B4-BE49-F238E27FC236}">
                  <a16:creationId xmlns:a16="http://schemas.microsoft.com/office/drawing/2014/main" id="{62D720B3-BC7C-84D2-FE19-8E75B6D82012}"/>
                </a:ext>
              </a:extLst>
            </p:cNvPr>
            <p:cNvSpPr>
              <a:spLocks/>
            </p:cNvSpPr>
            <p:nvPr/>
          </p:nvSpPr>
          <p:spPr bwMode="auto">
            <a:xfrm>
              <a:off x="7202488" y="2520950"/>
              <a:ext cx="60325" cy="136525"/>
            </a:xfrm>
            <a:custGeom>
              <a:avLst/>
              <a:gdLst>
                <a:gd name="T0" fmla="*/ 27 w 53"/>
                <a:gd name="T1" fmla="*/ 93 h 120"/>
                <a:gd name="T2" fmla="*/ 13 w 53"/>
                <a:gd name="T3" fmla="*/ 80 h 120"/>
                <a:gd name="T4" fmla="*/ 7 w 53"/>
                <a:gd name="T5" fmla="*/ 73 h 120"/>
                <a:gd name="T6" fmla="*/ 0 w 53"/>
                <a:gd name="T7" fmla="*/ 80 h 120"/>
                <a:gd name="T8" fmla="*/ 20 w 53"/>
                <a:gd name="T9" fmla="*/ 106 h 120"/>
                <a:gd name="T10" fmla="*/ 20 w 53"/>
                <a:gd name="T11" fmla="*/ 113 h 120"/>
                <a:gd name="T12" fmla="*/ 27 w 53"/>
                <a:gd name="T13" fmla="*/ 120 h 120"/>
                <a:gd name="T14" fmla="*/ 33 w 53"/>
                <a:gd name="T15" fmla="*/ 113 h 120"/>
                <a:gd name="T16" fmla="*/ 33 w 53"/>
                <a:gd name="T17" fmla="*/ 106 h 120"/>
                <a:gd name="T18" fmla="*/ 53 w 53"/>
                <a:gd name="T19" fmla="*/ 80 h 120"/>
                <a:gd name="T20" fmla="*/ 27 w 53"/>
                <a:gd name="T21" fmla="*/ 53 h 120"/>
                <a:gd name="T22" fmla="*/ 13 w 53"/>
                <a:gd name="T23" fmla="*/ 40 h 120"/>
                <a:gd name="T24" fmla="*/ 27 w 53"/>
                <a:gd name="T25" fmla="*/ 26 h 120"/>
                <a:gd name="T26" fmla="*/ 40 w 53"/>
                <a:gd name="T27" fmla="*/ 40 h 120"/>
                <a:gd name="T28" fmla="*/ 47 w 53"/>
                <a:gd name="T29" fmla="*/ 46 h 120"/>
                <a:gd name="T30" fmla="*/ 53 w 53"/>
                <a:gd name="T31" fmla="*/ 40 h 120"/>
                <a:gd name="T32" fmla="*/ 33 w 53"/>
                <a:gd name="T33" fmla="*/ 14 h 120"/>
                <a:gd name="T34" fmla="*/ 33 w 53"/>
                <a:gd name="T35" fmla="*/ 6 h 120"/>
                <a:gd name="T36" fmla="*/ 27 w 53"/>
                <a:gd name="T37" fmla="*/ 0 h 120"/>
                <a:gd name="T38" fmla="*/ 20 w 53"/>
                <a:gd name="T39" fmla="*/ 6 h 120"/>
                <a:gd name="T40" fmla="*/ 20 w 53"/>
                <a:gd name="T41" fmla="*/ 14 h 120"/>
                <a:gd name="T42" fmla="*/ 0 w 53"/>
                <a:gd name="T43" fmla="*/ 40 h 120"/>
                <a:gd name="T44" fmla="*/ 27 w 53"/>
                <a:gd name="T45" fmla="*/ 66 h 120"/>
                <a:gd name="T46" fmla="*/ 40 w 53"/>
                <a:gd name="T47" fmla="*/ 80 h 120"/>
                <a:gd name="T48" fmla="*/ 27 w 53"/>
                <a:gd name="T49" fmla="*/ 93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3" h="120">
                  <a:moveTo>
                    <a:pt x="27" y="93"/>
                  </a:moveTo>
                  <a:cubicBezTo>
                    <a:pt x="19" y="93"/>
                    <a:pt x="13" y="87"/>
                    <a:pt x="13" y="80"/>
                  </a:cubicBezTo>
                  <a:cubicBezTo>
                    <a:pt x="13" y="76"/>
                    <a:pt x="10" y="73"/>
                    <a:pt x="7" y="73"/>
                  </a:cubicBezTo>
                  <a:cubicBezTo>
                    <a:pt x="3" y="73"/>
                    <a:pt x="0" y="76"/>
                    <a:pt x="0" y="80"/>
                  </a:cubicBezTo>
                  <a:cubicBezTo>
                    <a:pt x="0" y="92"/>
                    <a:pt x="8" y="103"/>
                    <a:pt x="20" y="106"/>
                  </a:cubicBezTo>
                  <a:cubicBezTo>
                    <a:pt x="20" y="113"/>
                    <a:pt x="20" y="113"/>
                    <a:pt x="20" y="113"/>
                  </a:cubicBezTo>
                  <a:cubicBezTo>
                    <a:pt x="20" y="117"/>
                    <a:pt x="23" y="120"/>
                    <a:pt x="27" y="120"/>
                  </a:cubicBezTo>
                  <a:cubicBezTo>
                    <a:pt x="30" y="120"/>
                    <a:pt x="33" y="117"/>
                    <a:pt x="33" y="113"/>
                  </a:cubicBezTo>
                  <a:cubicBezTo>
                    <a:pt x="33" y="106"/>
                    <a:pt x="33" y="106"/>
                    <a:pt x="33" y="106"/>
                  </a:cubicBezTo>
                  <a:cubicBezTo>
                    <a:pt x="45" y="103"/>
                    <a:pt x="53" y="92"/>
                    <a:pt x="53" y="80"/>
                  </a:cubicBezTo>
                  <a:cubicBezTo>
                    <a:pt x="53" y="65"/>
                    <a:pt x="41" y="53"/>
                    <a:pt x="27" y="53"/>
                  </a:cubicBezTo>
                  <a:cubicBezTo>
                    <a:pt x="19" y="53"/>
                    <a:pt x="13" y="47"/>
                    <a:pt x="13" y="40"/>
                  </a:cubicBezTo>
                  <a:cubicBezTo>
                    <a:pt x="13" y="32"/>
                    <a:pt x="19" y="26"/>
                    <a:pt x="27" y="26"/>
                  </a:cubicBezTo>
                  <a:cubicBezTo>
                    <a:pt x="34" y="26"/>
                    <a:pt x="40" y="32"/>
                    <a:pt x="40" y="40"/>
                  </a:cubicBezTo>
                  <a:cubicBezTo>
                    <a:pt x="40" y="44"/>
                    <a:pt x="43" y="46"/>
                    <a:pt x="47" y="46"/>
                  </a:cubicBezTo>
                  <a:cubicBezTo>
                    <a:pt x="50" y="46"/>
                    <a:pt x="53" y="44"/>
                    <a:pt x="53" y="40"/>
                  </a:cubicBezTo>
                  <a:cubicBezTo>
                    <a:pt x="53" y="27"/>
                    <a:pt x="45" y="17"/>
                    <a:pt x="33" y="14"/>
                  </a:cubicBezTo>
                  <a:cubicBezTo>
                    <a:pt x="33" y="6"/>
                    <a:pt x="33" y="6"/>
                    <a:pt x="33" y="6"/>
                  </a:cubicBezTo>
                  <a:cubicBezTo>
                    <a:pt x="33" y="3"/>
                    <a:pt x="30" y="0"/>
                    <a:pt x="27" y="0"/>
                  </a:cubicBezTo>
                  <a:cubicBezTo>
                    <a:pt x="23" y="0"/>
                    <a:pt x="20" y="3"/>
                    <a:pt x="20" y="6"/>
                  </a:cubicBezTo>
                  <a:cubicBezTo>
                    <a:pt x="20" y="14"/>
                    <a:pt x="20" y="14"/>
                    <a:pt x="20" y="14"/>
                  </a:cubicBezTo>
                  <a:cubicBezTo>
                    <a:pt x="8" y="17"/>
                    <a:pt x="0" y="27"/>
                    <a:pt x="0" y="40"/>
                  </a:cubicBezTo>
                  <a:cubicBezTo>
                    <a:pt x="0" y="55"/>
                    <a:pt x="12" y="66"/>
                    <a:pt x="27" y="66"/>
                  </a:cubicBezTo>
                  <a:cubicBezTo>
                    <a:pt x="34" y="66"/>
                    <a:pt x="40" y="72"/>
                    <a:pt x="40" y="80"/>
                  </a:cubicBezTo>
                  <a:cubicBezTo>
                    <a:pt x="40" y="87"/>
                    <a:pt x="34" y="93"/>
                    <a:pt x="27" y="93"/>
                  </a:cubicBezTo>
                  <a:close/>
                </a:path>
              </a:pathLst>
            </a:custGeom>
            <a:ln>
              <a:headEnd/>
              <a:tailEnd/>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41008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B85D32-7DA5-99B8-93CA-78BE52AF2B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095B-0AB9-C644-869C-164FC9505E1F}" type="slidenum">
              <a:rPr kumimoji="0" lang="en-US" sz="900" b="0" i="0" u="none" strike="noStrike" kern="1200" cap="none" spc="0" normalizeH="0" baseline="0" noProof="0" smtClean="0">
                <a:ln>
                  <a:noFill/>
                </a:ln>
                <a:solidFill>
                  <a:srgbClr val="01332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9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AD4DFAEF-41B2-F012-731E-62066D149DD0}"/>
              </a:ext>
            </a:extLst>
          </p:cNvPr>
          <p:cNvSpPr>
            <a:spLocks noGrp="1"/>
          </p:cNvSpPr>
          <p:nvPr>
            <p:ph type="title"/>
          </p:nvPr>
        </p:nvSpPr>
        <p:spPr/>
        <p:txBody>
          <a:bodyPr/>
          <a:lstStyle/>
          <a:p>
            <a:r>
              <a:rPr lang="en-US" sz="2800" b="1"/>
              <a:t>Potential HRG opportunities</a:t>
            </a:r>
          </a:p>
        </p:txBody>
      </p:sp>
      <p:sp>
        <p:nvSpPr>
          <p:cNvPr id="4" name="Text Placeholder 3">
            <a:extLst>
              <a:ext uri="{FF2B5EF4-FFF2-40B4-BE49-F238E27FC236}">
                <a16:creationId xmlns:a16="http://schemas.microsoft.com/office/drawing/2014/main" id="{F45178FC-B9AE-35B6-EAF1-38C26A2F3D90}"/>
              </a:ext>
            </a:extLst>
          </p:cNvPr>
          <p:cNvSpPr>
            <a:spLocks noGrp="1"/>
          </p:cNvSpPr>
          <p:nvPr>
            <p:ph type="body" sz="quarter" idx="14"/>
          </p:nvPr>
        </p:nvSpPr>
        <p:spPr/>
        <p:txBody>
          <a:bodyPr/>
          <a:lstStyle/>
          <a:p>
            <a:r>
              <a:rPr lang="en-US" sz="2000"/>
              <a:t>Summary from facility chart review- example results</a:t>
            </a:r>
          </a:p>
        </p:txBody>
      </p:sp>
      <p:graphicFrame>
        <p:nvGraphicFramePr>
          <p:cNvPr id="5" name="MedicareOpportunitySummary">
            <a:extLst>
              <a:ext uri="{FF2B5EF4-FFF2-40B4-BE49-F238E27FC236}">
                <a16:creationId xmlns:a16="http://schemas.microsoft.com/office/drawing/2014/main" id="{3FC99DA3-F1A5-E262-CD8B-9D24AF7617CC}"/>
              </a:ext>
            </a:extLst>
          </p:cNvPr>
          <p:cNvGraphicFramePr>
            <a:graphicFrameLocks noGrp="1"/>
          </p:cNvGraphicFramePr>
          <p:nvPr/>
        </p:nvGraphicFramePr>
        <p:xfrm>
          <a:off x="419100" y="1870970"/>
          <a:ext cx="11353798" cy="3624222"/>
        </p:xfrm>
        <a:graphic>
          <a:graphicData uri="http://schemas.openxmlformats.org/drawingml/2006/table">
            <a:tbl>
              <a:tblPr firstRow="1" bandRow="1">
                <a:tableStyleId>{5DA37D80-6434-44D0-A028-1B22A696006F}</a:tableStyleId>
              </a:tblPr>
              <a:tblGrid>
                <a:gridCol w="3748360">
                  <a:extLst>
                    <a:ext uri="{9D8B030D-6E8A-4147-A177-3AD203B41FA5}">
                      <a16:colId xmlns:a16="http://schemas.microsoft.com/office/drawing/2014/main" val="20000"/>
                    </a:ext>
                  </a:extLst>
                </a:gridCol>
                <a:gridCol w="3802719">
                  <a:extLst>
                    <a:ext uri="{9D8B030D-6E8A-4147-A177-3AD203B41FA5}">
                      <a16:colId xmlns:a16="http://schemas.microsoft.com/office/drawing/2014/main" val="20001"/>
                    </a:ext>
                  </a:extLst>
                </a:gridCol>
                <a:gridCol w="3802719">
                  <a:extLst>
                    <a:ext uri="{9D8B030D-6E8A-4147-A177-3AD203B41FA5}">
                      <a16:colId xmlns:a16="http://schemas.microsoft.com/office/drawing/2014/main" val="4056803409"/>
                    </a:ext>
                  </a:extLst>
                </a:gridCol>
              </a:tblGrid>
              <a:tr h="914400">
                <a:tc>
                  <a:txBody>
                    <a:bodyPr/>
                    <a:lstStyle/>
                    <a:p>
                      <a:pPr algn="ctr"/>
                      <a:r>
                        <a:rPr lang="en-US" sz="2000" b="0">
                          <a:solidFill>
                            <a:schemeClr val="tx1"/>
                          </a:solidFill>
                        </a:rPr>
                        <a:t>Opportunity</a:t>
                      </a:r>
                      <a:endParaRPr lang="en-US" sz="2000" b="0">
                        <a:solidFill>
                          <a:schemeClr val="tx1"/>
                        </a:solidFill>
                        <a:latin typeface="+mn-lt"/>
                      </a:endParaRPr>
                    </a:p>
                  </a:txBody>
                  <a:tcPr anchor="ctr">
                    <a:lnB w="19050" cap="flat" cmpd="sng" algn="ctr">
                      <a:solidFill>
                        <a:schemeClr val="accent2">
                          <a:lumMod val="50000"/>
                        </a:schemeClr>
                      </a:solidFill>
                      <a:prstDash val="solid"/>
                      <a:round/>
                      <a:headEnd type="none" w="med" len="med"/>
                      <a:tailEnd type="none" w="med" len="med"/>
                    </a:lnB>
                    <a:solidFill>
                      <a:schemeClr val="accent1">
                        <a:lumMod val="60000"/>
                        <a:lumOff val="40000"/>
                      </a:schemeClr>
                    </a:solidFill>
                  </a:tcPr>
                </a:tc>
                <a:tc>
                  <a:txBody>
                    <a:bodyPr/>
                    <a:lstStyle/>
                    <a:p>
                      <a:pPr algn="ctr"/>
                      <a:r>
                        <a:rPr lang="en-US" sz="2000" b="0">
                          <a:solidFill>
                            <a:schemeClr val="tx1"/>
                          </a:solidFill>
                        </a:rPr>
                        <a:t>HRG Changes </a:t>
                      </a:r>
                      <a:endParaRPr lang="en-US" sz="2000" b="0">
                        <a:solidFill>
                          <a:schemeClr val="tx1"/>
                        </a:solidFill>
                        <a:latin typeface="+mn-lt"/>
                      </a:endParaRPr>
                    </a:p>
                  </a:txBody>
                  <a:tcPr anchor="ctr">
                    <a:lnB w="19050" cap="flat" cmpd="sng" algn="ctr">
                      <a:solidFill>
                        <a:schemeClr val="accent2">
                          <a:lumMod val="50000"/>
                        </a:schemeClr>
                      </a:solidFill>
                      <a:prstDash val="solid"/>
                      <a:round/>
                      <a:headEnd type="none" w="med" len="med"/>
                      <a:tailEnd type="none" w="med" len="med"/>
                    </a:lnB>
                    <a:solidFill>
                      <a:schemeClr val="bg2">
                        <a:lumMod val="50000"/>
                      </a:schemeClr>
                    </a:solidFill>
                  </a:tcPr>
                </a:tc>
                <a:tc>
                  <a:txBody>
                    <a:bodyPr/>
                    <a:lstStyle/>
                    <a:p>
                      <a:pPr algn="ctr"/>
                      <a:r>
                        <a:rPr lang="en-US" sz="2000" b="0">
                          <a:solidFill>
                            <a:schemeClr val="tx1"/>
                          </a:solidFill>
                          <a:latin typeface="+mn-lt"/>
                        </a:rPr>
                        <a:t>Spell HRG change rate</a:t>
                      </a:r>
                    </a:p>
                  </a:txBody>
                  <a:tcPr anchor="ctr">
                    <a:lnB w="19050" cap="flat" cmpd="sng" algn="ctr">
                      <a:solidFill>
                        <a:schemeClr val="accent2">
                          <a:lumMod val="50000"/>
                        </a:schemeClr>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10000"/>
                  </a:ext>
                </a:extLst>
              </a:tr>
              <a:tr h="914400">
                <a:tc>
                  <a:txBody>
                    <a:bodyPr/>
                    <a:lstStyle/>
                    <a:p>
                      <a:pPr algn="ctr"/>
                      <a:r>
                        <a:rPr lang="en-US" sz="2000" b="0">
                          <a:ln>
                            <a:noFill/>
                          </a:ln>
                          <a:solidFill>
                            <a:schemeClr val="tx1"/>
                          </a:solidFill>
                        </a:rPr>
                        <a:t>Day case</a:t>
                      </a:r>
                      <a:endParaRPr lang="en-US" sz="2000" b="0">
                        <a:ln>
                          <a:noFill/>
                        </a:ln>
                        <a:solidFill>
                          <a:schemeClr val="tx1"/>
                        </a:solidFill>
                        <a:latin typeface="+mn-lt"/>
                      </a:endParaRPr>
                    </a:p>
                  </a:txBody>
                  <a:tcPr anchor="ctr">
                    <a:lnT w="19050" cap="flat" cmpd="sng" algn="ctr">
                      <a:solidFill>
                        <a:schemeClr val="accent2">
                          <a:lumMod val="50000"/>
                        </a:schemeClr>
                      </a:solidFill>
                      <a:prstDash val="solid"/>
                      <a:round/>
                      <a:headEnd type="none" w="med" len="med"/>
                      <a:tailEnd type="none" w="med" len="med"/>
                    </a:lnT>
                  </a:tcPr>
                </a:tc>
                <a:tc>
                  <a:txBody>
                    <a:bodyPr/>
                    <a:lstStyle/>
                    <a:p>
                      <a:pPr algn="ctr"/>
                      <a:r>
                        <a:rPr lang="en-US" sz="2000" b="0" baseline="0">
                          <a:ln>
                            <a:noFill/>
                          </a:ln>
                          <a:solidFill>
                            <a:schemeClr val="tx1"/>
                          </a:solidFill>
                          <a:latin typeface="+mj-lt"/>
                        </a:rPr>
                        <a:t>13</a:t>
                      </a:r>
                    </a:p>
                  </a:txBody>
                  <a:tcPr anchor="ctr">
                    <a:lnT w="19050" cap="flat" cmpd="sng" algn="ctr">
                      <a:solidFill>
                        <a:schemeClr val="accent2">
                          <a:lumMod val="50000"/>
                        </a:schemeClr>
                      </a:solidFill>
                      <a:prstDash val="solid"/>
                      <a:round/>
                      <a:headEnd type="none" w="med" len="med"/>
                      <a:tailEnd type="none" w="med" len="med"/>
                    </a:lnT>
                  </a:tcPr>
                </a:tc>
                <a:tc>
                  <a:txBody>
                    <a:bodyPr/>
                    <a:lstStyle/>
                    <a:p>
                      <a:pPr algn="ctr"/>
                      <a:r>
                        <a:rPr lang="en-US" sz="2000" b="0" baseline="0">
                          <a:ln>
                            <a:noFill/>
                          </a:ln>
                          <a:solidFill>
                            <a:schemeClr val="tx1"/>
                          </a:solidFill>
                          <a:latin typeface="+mj-lt"/>
                        </a:rPr>
                        <a:t>8.6%</a:t>
                      </a:r>
                    </a:p>
                  </a:txBody>
                  <a:tcPr anchor="ctr">
                    <a:lnT w="19050" cap="flat" cmpd="sng" algn="ctr">
                      <a:solidFill>
                        <a:schemeClr val="accent2">
                          <a:lumMod val="50000"/>
                        </a:schemeClr>
                      </a:solidFill>
                      <a:prstDash val="solid"/>
                      <a:round/>
                      <a:headEnd type="none" w="med" len="med"/>
                      <a:tailEnd type="none" w="med" len="med"/>
                    </a:lnT>
                  </a:tcPr>
                </a:tc>
                <a:extLst>
                  <a:ext uri="{0D108BD9-81ED-4DB2-BD59-A6C34878D82A}">
                    <a16:rowId xmlns:a16="http://schemas.microsoft.com/office/drawing/2014/main" val="10001"/>
                  </a:ext>
                </a:extLst>
              </a:tr>
              <a:tr h="881022">
                <a:tc>
                  <a:txBody>
                    <a:bodyPr/>
                    <a:lstStyle/>
                    <a:p>
                      <a:pPr algn="ctr"/>
                      <a:r>
                        <a:rPr lang="en-US" sz="2000" b="0">
                          <a:ln>
                            <a:noFill/>
                          </a:ln>
                          <a:solidFill>
                            <a:schemeClr val="tx1"/>
                          </a:solidFill>
                        </a:rPr>
                        <a:t>Non-elective Cases </a:t>
                      </a:r>
                      <a:endParaRPr lang="en-US" sz="2000" b="0">
                        <a:ln>
                          <a:noFill/>
                        </a:ln>
                        <a:solidFill>
                          <a:schemeClr val="tx1"/>
                        </a:solidFill>
                        <a:latin typeface="+mn-lt"/>
                      </a:endParaRPr>
                    </a:p>
                  </a:txBody>
                  <a:tcPr anchor="ctr"/>
                </a:tc>
                <a:tc>
                  <a:txBody>
                    <a:bodyPr/>
                    <a:lstStyle/>
                    <a:p>
                      <a:pPr algn="ctr"/>
                      <a:r>
                        <a:rPr lang="en-US" sz="2000" b="0" baseline="0">
                          <a:ln>
                            <a:noFill/>
                          </a:ln>
                          <a:solidFill>
                            <a:schemeClr val="tx1"/>
                          </a:solidFill>
                          <a:latin typeface="+mj-lt"/>
                        </a:rPr>
                        <a:t>49</a:t>
                      </a:r>
                    </a:p>
                  </a:txBody>
                  <a:tcPr anchor="ctr"/>
                </a:tc>
                <a:tc>
                  <a:txBody>
                    <a:bodyPr/>
                    <a:lstStyle/>
                    <a:p>
                      <a:pPr algn="ctr"/>
                      <a:r>
                        <a:rPr lang="en-US" sz="2000" b="0" baseline="0">
                          <a:ln>
                            <a:noFill/>
                          </a:ln>
                          <a:solidFill>
                            <a:schemeClr val="tx1"/>
                          </a:solidFill>
                          <a:latin typeface="+mj-lt"/>
                        </a:rPr>
                        <a:t>32.6%</a:t>
                      </a:r>
                    </a:p>
                  </a:txBody>
                  <a:tcPr anchor="ctr"/>
                </a:tc>
                <a:extLst>
                  <a:ext uri="{0D108BD9-81ED-4DB2-BD59-A6C34878D82A}">
                    <a16:rowId xmlns:a16="http://schemas.microsoft.com/office/drawing/2014/main" val="648733323"/>
                  </a:ext>
                </a:extLst>
              </a:tr>
              <a:tr h="914400">
                <a:tc>
                  <a:txBody>
                    <a:bodyPr/>
                    <a:lstStyle/>
                    <a:p>
                      <a:pPr algn="ctr"/>
                      <a:r>
                        <a:rPr lang="en-US" sz="2000" b="0">
                          <a:ln>
                            <a:noFill/>
                          </a:ln>
                          <a:solidFill>
                            <a:schemeClr val="tx1"/>
                          </a:solidFill>
                        </a:rPr>
                        <a:t>Elective cases </a:t>
                      </a:r>
                      <a:endParaRPr lang="en-US" sz="2000" b="0">
                        <a:ln>
                          <a:noFill/>
                        </a:ln>
                        <a:solidFill>
                          <a:schemeClr val="tx1"/>
                        </a:solidFill>
                        <a:latin typeface="+mn-lt"/>
                      </a:endParaRPr>
                    </a:p>
                  </a:txBody>
                  <a:tcPr anchor="ctr"/>
                </a:tc>
                <a:tc>
                  <a:txBody>
                    <a:bodyPr/>
                    <a:lstStyle/>
                    <a:p>
                      <a:pPr algn="ctr"/>
                      <a:r>
                        <a:rPr lang="en-US" sz="2000" b="0" baseline="0">
                          <a:ln>
                            <a:noFill/>
                          </a:ln>
                          <a:solidFill>
                            <a:schemeClr val="tx1"/>
                          </a:solidFill>
                          <a:latin typeface="+mj-lt"/>
                        </a:rPr>
                        <a:t>28</a:t>
                      </a:r>
                    </a:p>
                  </a:txBody>
                  <a:tcPr anchor="ctr"/>
                </a:tc>
                <a:tc>
                  <a:txBody>
                    <a:bodyPr/>
                    <a:lstStyle/>
                    <a:p>
                      <a:pPr algn="ctr"/>
                      <a:r>
                        <a:rPr lang="en-US" sz="2000" b="0" baseline="0">
                          <a:ln>
                            <a:noFill/>
                          </a:ln>
                          <a:solidFill>
                            <a:schemeClr val="tx1"/>
                          </a:solidFill>
                          <a:latin typeface="+mj-lt"/>
                        </a:rPr>
                        <a:t>18.6%</a:t>
                      </a:r>
                    </a:p>
                  </a:txBody>
                  <a:tcPr anchor="ct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220901082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D4A1CE-8580-4EFE-A99C-928FBB986024}"/>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9AD38AA-6C06-CCB5-5040-F91F4E83E6BA}"/>
              </a:ext>
            </a:extLst>
          </p:cNvPr>
          <p:cNvSpPr>
            <a:spLocks noGrp="1"/>
          </p:cNvSpPr>
          <p:nvPr>
            <p:ph type="sldNum" sz="quarter" idx="12"/>
          </p:nvPr>
        </p:nvSpPr>
        <p:spPr>
          <a:xfrm>
            <a:off x="11360150" y="6442074"/>
            <a:ext cx="412751" cy="196851"/>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095B-0AB9-C644-869C-164FC9505E1F}" type="slidenum">
              <a:rPr kumimoji="0" lang="en-US" sz="900" b="0" i="0" u="none" strike="noStrike" kern="1200" cap="none" spc="0" normalizeH="0" baseline="0" noProof="0" smtClean="0">
                <a:ln>
                  <a:noFill/>
                </a:ln>
                <a:solidFill>
                  <a:srgbClr val="01332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9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7F7AB19F-0803-2F08-47E9-B7A0F9053903}"/>
              </a:ext>
            </a:extLst>
          </p:cNvPr>
          <p:cNvSpPr>
            <a:spLocks noGrp="1"/>
          </p:cNvSpPr>
          <p:nvPr>
            <p:ph type="title"/>
          </p:nvPr>
        </p:nvSpPr>
        <p:spPr>
          <a:xfrm>
            <a:off x="419100" y="420624"/>
            <a:ext cx="11353800" cy="485360"/>
          </a:xfrm>
        </p:spPr>
        <p:txBody>
          <a:bodyPr/>
          <a:lstStyle/>
          <a:p>
            <a:r>
              <a:rPr lang="en-US" sz="2800" b="1"/>
              <a:t>Potential total opportunities by domain type  </a:t>
            </a:r>
          </a:p>
        </p:txBody>
      </p:sp>
      <p:sp>
        <p:nvSpPr>
          <p:cNvPr id="6" name="Text Placeholder 5">
            <a:extLst>
              <a:ext uri="{FF2B5EF4-FFF2-40B4-BE49-F238E27FC236}">
                <a16:creationId xmlns:a16="http://schemas.microsoft.com/office/drawing/2014/main" id="{272FDB16-62E5-7E8D-EA8A-71A75C7B4314}"/>
              </a:ext>
            </a:extLst>
          </p:cNvPr>
          <p:cNvSpPr>
            <a:spLocks noGrp="1"/>
          </p:cNvSpPr>
          <p:nvPr>
            <p:ph type="body" sz="quarter" idx="14"/>
          </p:nvPr>
        </p:nvSpPr>
        <p:spPr>
          <a:xfrm>
            <a:off x="419100" y="932093"/>
            <a:ext cx="11353800" cy="327025"/>
          </a:xfrm>
        </p:spPr>
        <p:txBody>
          <a:bodyPr/>
          <a:lstStyle/>
          <a:p>
            <a:r>
              <a:rPr lang="en-US" sz="2000"/>
              <a:t>Summary – Example Results</a:t>
            </a:r>
          </a:p>
        </p:txBody>
      </p:sp>
      <p:graphicFrame>
        <p:nvGraphicFramePr>
          <p:cNvPr id="10" name="MedicareOpportunitySummary">
            <a:extLst>
              <a:ext uri="{FF2B5EF4-FFF2-40B4-BE49-F238E27FC236}">
                <a16:creationId xmlns:a16="http://schemas.microsoft.com/office/drawing/2014/main" id="{A90C6FBF-E50A-D8D7-0E56-9B18354867DD}"/>
              </a:ext>
            </a:extLst>
          </p:cNvPr>
          <p:cNvGraphicFramePr>
            <a:graphicFrameLocks noGrp="1"/>
          </p:cNvGraphicFramePr>
          <p:nvPr/>
        </p:nvGraphicFramePr>
        <p:xfrm>
          <a:off x="419100" y="1577223"/>
          <a:ext cx="11353800" cy="1744873"/>
        </p:xfrm>
        <a:graphic>
          <a:graphicData uri="http://schemas.openxmlformats.org/drawingml/2006/table">
            <a:tbl>
              <a:tblPr firstRow="1" bandRow="1">
                <a:tableStyleId>{EB344D84-9AFB-497E-A393-DC336BA19D2E}</a:tableStyleId>
              </a:tblPr>
              <a:tblGrid>
                <a:gridCol w="3708535">
                  <a:extLst>
                    <a:ext uri="{9D8B030D-6E8A-4147-A177-3AD203B41FA5}">
                      <a16:colId xmlns:a16="http://schemas.microsoft.com/office/drawing/2014/main" val="20000"/>
                    </a:ext>
                  </a:extLst>
                </a:gridCol>
                <a:gridCol w="3860665">
                  <a:extLst>
                    <a:ext uri="{9D8B030D-6E8A-4147-A177-3AD203B41FA5}">
                      <a16:colId xmlns:a16="http://schemas.microsoft.com/office/drawing/2014/main" val="20001"/>
                    </a:ext>
                  </a:extLst>
                </a:gridCol>
                <a:gridCol w="3784600">
                  <a:extLst>
                    <a:ext uri="{9D8B030D-6E8A-4147-A177-3AD203B41FA5}">
                      <a16:colId xmlns:a16="http://schemas.microsoft.com/office/drawing/2014/main" val="20002"/>
                    </a:ext>
                  </a:extLst>
                </a:gridCol>
              </a:tblGrid>
              <a:tr h="739033">
                <a:tc>
                  <a:txBody>
                    <a:bodyPr/>
                    <a:lstStyle/>
                    <a:p>
                      <a:pPr algn="r"/>
                      <a:endParaRPr lang="en-US" sz="1600">
                        <a:solidFill>
                          <a:schemeClr val="bg1"/>
                        </a:solidFill>
                        <a:latin typeface="+mn-lt"/>
                      </a:endParaRPr>
                    </a:p>
                  </a:txBody>
                  <a:tcPr>
                    <a:lnL>
                      <a:noFill/>
                    </a:lnL>
                    <a:lnR>
                      <a:noFill/>
                    </a:lnR>
                    <a:lnT w="254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a:solidFill>
                            <a:schemeClr val="tx1"/>
                          </a:solidFill>
                        </a:rPr>
                        <a:t>Financial</a:t>
                      </a:r>
                      <a:r>
                        <a:rPr lang="en-US" sz="1800" b="1" baseline="0">
                          <a:solidFill>
                            <a:schemeClr val="tx1"/>
                          </a:solidFill>
                        </a:rPr>
                        <a:t> opportunity</a:t>
                      </a:r>
                    </a:p>
                    <a:p>
                      <a:pPr algn="ctr"/>
                      <a:r>
                        <a:rPr lang="en-US" sz="1800" b="1" baseline="0">
                          <a:solidFill>
                            <a:schemeClr val="tx1"/>
                          </a:solidFill>
                        </a:rPr>
                        <a:t>at 100% realization</a:t>
                      </a:r>
                      <a:endParaRPr lang="en-US" sz="1800" b="1">
                        <a:solidFill>
                          <a:schemeClr val="tx1"/>
                        </a:solidFill>
                        <a:latin typeface="+mn-lt"/>
                      </a:endParaRPr>
                    </a:p>
                  </a:txBody>
                  <a:tcPr anchor="ctr">
                    <a:lnL>
                      <a:noFill/>
                    </a:lnL>
                    <a:lnR>
                      <a:noFill/>
                    </a:lnR>
                    <a:lnT w="254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1332B"/>
                          </a:solidFill>
                          <a:effectLst/>
                          <a:uLnTx/>
                          <a:uFillTx/>
                          <a:latin typeface="+mn-lt"/>
                          <a:cs typeface="+mn-cs"/>
                        </a:rPr>
                        <a:t>Financial opportunity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1332B"/>
                          </a:solidFill>
                          <a:effectLst/>
                          <a:uLnTx/>
                          <a:uFillTx/>
                          <a:latin typeface="+mn-lt"/>
                          <a:cs typeface="+mn-cs"/>
                        </a:rPr>
                        <a:t>at 50% realization</a:t>
                      </a:r>
                    </a:p>
                  </a:txBody>
                  <a:tcPr anchor="ctr">
                    <a:lnL>
                      <a:noFill/>
                    </a:lnL>
                    <a:lnR>
                      <a:noFill/>
                    </a:lnR>
                    <a:lnT w="254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875353">
                <a:tc>
                  <a:txBody>
                    <a:bodyPr/>
                    <a:lstStyle/>
                    <a:p>
                      <a:pPr algn="ctr"/>
                      <a:r>
                        <a:rPr lang="en-US" sz="2000" b="0">
                          <a:ln>
                            <a:noFill/>
                          </a:ln>
                          <a:solidFill>
                            <a:schemeClr val="tx1"/>
                          </a:solidFill>
                          <a:latin typeface="+mn-lt"/>
                        </a:rPr>
                        <a:t>Day cases </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0" baseline="0">
                          <a:ln>
                            <a:noFill/>
                          </a:ln>
                          <a:solidFill>
                            <a:schemeClr val="tx1"/>
                          </a:solidFill>
                          <a:latin typeface="+mn-lt"/>
                        </a:rPr>
                        <a:t>£6,225,313</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2000" b="0" baseline="0">
                        <a:ln>
                          <a:noFill/>
                        </a:ln>
                        <a:solidFill>
                          <a:schemeClr val="tx1"/>
                        </a:solidFill>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baseline="0">
                          <a:ln>
                            <a:noFill/>
                          </a:ln>
                          <a:solidFill>
                            <a:schemeClr val="tx1"/>
                          </a:solidFill>
                          <a:latin typeface="+mn-lt"/>
                        </a:rPr>
                        <a:t>£3,112,656</a:t>
                      </a:r>
                    </a:p>
                    <a:p>
                      <a:pPr algn="r"/>
                      <a:endParaRPr lang="en-US" sz="2000" b="0" baseline="0">
                        <a:ln>
                          <a:noFill/>
                        </a:ln>
                        <a:solidFill>
                          <a:schemeClr val="tx1"/>
                        </a:solidFill>
                        <a:latin typeface="+mn-lt"/>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graphicFrame>
        <p:nvGraphicFramePr>
          <p:cNvPr id="7" name="MedicareOpportunitySummary">
            <a:extLst>
              <a:ext uri="{FF2B5EF4-FFF2-40B4-BE49-F238E27FC236}">
                <a16:creationId xmlns:a16="http://schemas.microsoft.com/office/drawing/2014/main" id="{E24A7ABA-4D29-9A51-BAD4-D136E1427A22}"/>
              </a:ext>
            </a:extLst>
          </p:cNvPr>
          <p:cNvGraphicFramePr>
            <a:graphicFrameLocks noGrp="1"/>
          </p:cNvGraphicFramePr>
          <p:nvPr/>
        </p:nvGraphicFramePr>
        <p:xfrm>
          <a:off x="419100" y="3153192"/>
          <a:ext cx="11353800" cy="3267657"/>
        </p:xfrm>
        <a:graphic>
          <a:graphicData uri="http://schemas.openxmlformats.org/drawingml/2006/table">
            <a:tbl>
              <a:tblPr firstRow="1" bandRow="1">
                <a:tableStyleId>{EB344D84-9AFB-497E-A393-DC336BA19D2E}</a:tableStyleId>
              </a:tblPr>
              <a:tblGrid>
                <a:gridCol w="3708535">
                  <a:extLst>
                    <a:ext uri="{9D8B030D-6E8A-4147-A177-3AD203B41FA5}">
                      <a16:colId xmlns:a16="http://schemas.microsoft.com/office/drawing/2014/main" val="20000"/>
                    </a:ext>
                  </a:extLst>
                </a:gridCol>
                <a:gridCol w="3860665">
                  <a:extLst>
                    <a:ext uri="{9D8B030D-6E8A-4147-A177-3AD203B41FA5}">
                      <a16:colId xmlns:a16="http://schemas.microsoft.com/office/drawing/2014/main" val="20001"/>
                    </a:ext>
                  </a:extLst>
                </a:gridCol>
                <a:gridCol w="3784600">
                  <a:extLst>
                    <a:ext uri="{9D8B030D-6E8A-4147-A177-3AD203B41FA5}">
                      <a16:colId xmlns:a16="http://schemas.microsoft.com/office/drawing/2014/main" val="20002"/>
                    </a:ext>
                  </a:extLst>
                </a:gridCol>
              </a:tblGrid>
              <a:tr h="898765">
                <a:tc>
                  <a:txBody>
                    <a:bodyPr/>
                    <a:lstStyle/>
                    <a:p>
                      <a:pPr algn="r"/>
                      <a:endParaRPr lang="en-US" sz="1600">
                        <a:solidFill>
                          <a:schemeClr val="bg1"/>
                        </a:solidFill>
                        <a:latin typeface="+mn-lt"/>
                      </a:endParaRPr>
                    </a:p>
                  </a:txBody>
                  <a:tcPr>
                    <a:lnL>
                      <a:noFill/>
                    </a:lnL>
                    <a:lnR>
                      <a:noFill/>
                    </a:lnR>
                    <a:lnT w="254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800" b="1">
                          <a:solidFill>
                            <a:schemeClr val="tx1"/>
                          </a:solidFill>
                        </a:rPr>
                        <a:t>Financial</a:t>
                      </a:r>
                      <a:r>
                        <a:rPr lang="en-US" sz="1800" b="1" baseline="0">
                          <a:solidFill>
                            <a:schemeClr val="tx1"/>
                          </a:solidFill>
                        </a:rPr>
                        <a:t> opportunity</a:t>
                      </a:r>
                    </a:p>
                    <a:p>
                      <a:pPr algn="ctr"/>
                      <a:r>
                        <a:rPr lang="en-US" sz="1800" b="1" baseline="0">
                          <a:solidFill>
                            <a:schemeClr val="tx1"/>
                          </a:solidFill>
                        </a:rPr>
                        <a:t>at 100% realization</a:t>
                      </a:r>
                      <a:endParaRPr lang="en-US" sz="1800" b="1">
                        <a:solidFill>
                          <a:schemeClr val="tx1"/>
                        </a:solidFill>
                        <a:latin typeface="+mn-lt"/>
                      </a:endParaRPr>
                    </a:p>
                  </a:txBody>
                  <a:tcPr anchor="ctr">
                    <a:lnL>
                      <a:noFill/>
                    </a:lnL>
                    <a:lnR>
                      <a:noFill/>
                    </a:lnR>
                    <a:lnT w="254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1332B"/>
                          </a:solidFill>
                          <a:effectLst/>
                          <a:uLnTx/>
                          <a:uFillTx/>
                          <a:latin typeface="+mn-lt"/>
                          <a:cs typeface="+mn-cs"/>
                        </a:rPr>
                        <a:t>Financial opportunity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1332B"/>
                          </a:solidFill>
                          <a:effectLst/>
                          <a:uLnTx/>
                          <a:uFillTx/>
                          <a:latin typeface="+mn-lt"/>
                          <a:cs typeface="+mn-cs"/>
                        </a:rPr>
                        <a:t>at 65% realization</a:t>
                      </a:r>
                    </a:p>
                  </a:txBody>
                  <a:tcPr anchor="ctr">
                    <a:lnL>
                      <a:noFill/>
                    </a:lnL>
                    <a:lnR>
                      <a:noFill/>
                    </a:lnR>
                    <a:lnT w="25400" cmpd="sng">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10000"/>
                  </a:ext>
                </a:extLst>
              </a:tr>
              <a:tr h="637980">
                <a:tc>
                  <a:txBody>
                    <a:bodyPr/>
                    <a:lstStyle/>
                    <a:p>
                      <a:pPr algn="ctr"/>
                      <a:r>
                        <a:rPr lang="en-US" sz="2000" b="0">
                          <a:ln>
                            <a:noFill/>
                          </a:ln>
                          <a:solidFill>
                            <a:schemeClr val="tx1"/>
                          </a:solidFill>
                          <a:latin typeface="+mn-lt"/>
                        </a:rPr>
                        <a:t>Non-elective cases</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US" sz="2000" b="0" kern="1200" baseline="0">
                        <a:ln>
                          <a:noFill/>
                        </a:ln>
                        <a:solidFill>
                          <a:schemeClr val="tx1"/>
                        </a:solidFill>
                        <a:latin typeface="+mn-lt"/>
                        <a:ea typeface="+mn-ea"/>
                        <a:cs typeface="+mn-cs"/>
                      </a:endParaRPr>
                    </a:p>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kern="1200" baseline="0">
                          <a:ln>
                            <a:noFill/>
                          </a:ln>
                          <a:solidFill>
                            <a:schemeClr val="tx1"/>
                          </a:solidFill>
                          <a:latin typeface="+mn-lt"/>
                          <a:ea typeface="+mn-ea"/>
                          <a:cs typeface="+mn-cs"/>
                        </a:rPr>
                        <a:t>£</a:t>
                      </a:r>
                      <a:r>
                        <a:rPr lang="en-US" sz="2000" b="0" i="0" u="none" strike="noStrike" kern="1200">
                          <a:solidFill>
                            <a:srgbClr val="000000"/>
                          </a:solidFill>
                          <a:effectLst/>
                          <a:latin typeface="+mn-lt"/>
                          <a:ea typeface="+mn-ea"/>
                          <a:cs typeface="+mn-cs"/>
                        </a:rPr>
                        <a:t>26,650,120</a:t>
                      </a:r>
                    </a:p>
                    <a:p>
                      <a:pPr algn="ctr" fontAlgn="b"/>
                      <a:endParaRPr lang="en-US" sz="2000" b="0" i="0" u="none" strike="noStrike">
                        <a:solidFill>
                          <a:srgbClr val="000000"/>
                        </a:solidFill>
                        <a:effectLst/>
                        <a:latin typeface="+mj-lt"/>
                      </a:endParaRPr>
                    </a:p>
                  </a:txBody>
                  <a:tcPr marL="7620" marR="7620" marT="7620" marB="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0" baseline="0">
                          <a:ln>
                            <a:noFill/>
                          </a:ln>
                          <a:solidFill>
                            <a:schemeClr val="tx1"/>
                          </a:solidFill>
                          <a:latin typeface="+mn-lt"/>
                        </a:rPr>
                        <a:t>£13,325,060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2"/>
                  </a:ext>
                </a:extLst>
              </a:tr>
              <a:tr h="808892">
                <a:tc>
                  <a:txBody>
                    <a:bodyPr/>
                    <a:lstStyle/>
                    <a:p>
                      <a:pPr algn="ctr"/>
                      <a:r>
                        <a:rPr lang="en-US" sz="2000" b="0">
                          <a:ln>
                            <a:noFill/>
                          </a:ln>
                          <a:solidFill>
                            <a:schemeClr val="tx1"/>
                          </a:solidFill>
                          <a:latin typeface="+mn-lt"/>
                        </a:rPr>
                        <a:t>Elective cases </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mn-lt"/>
                        </a:rPr>
                        <a:t>£7,824,420</a:t>
                      </a:r>
                    </a:p>
                    <a:p>
                      <a:pPr algn="ctr" fontAlgn="b"/>
                      <a:endParaRPr lang="en-US" sz="2000" b="0" i="0" u="none" strike="noStrike">
                        <a:solidFill>
                          <a:srgbClr val="000000"/>
                        </a:solidFill>
                        <a:effectLst/>
                        <a:latin typeface="+mn-lt"/>
                      </a:endParaRPr>
                    </a:p>
                  </a:txBody>
                  <a:tcPr marL="7620" marR="7620" marT="7620" marB="0" anchor="b">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2000" b="0" baseline="0">
                          <a:ln>
                            <a:noFill/>
                          </a:ln>
                          <a:solidFill>
                            <a:schemeClr val="tx1"/>
                          </a:solidFill>
                          <a:latin typeface="+mn-lt"/>
                        </a:rPr>
                        <a:t>£3,912,210</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2365431"/>
                  </a:ext>
                </a:extLst>
              </a:tr>
              <a:tr h="637980">
                <a:tc>
                  <a:txBody>
                    <a:bodyPr/>
                    <a:lstStyle/>
                    <a:p>
                      <a:pPr algn="ctr"/>
                      <a:r>
                        <a:rPr lang="en-US" sz="2000" b="0" kern="1200">
                          <a:solidFill>
                            <a:schemeClr val="tx1"/>
                          </a:solidFill>
                          <a:latin typeface="+mn-lt"/>
                          <a:ea typeface="+mn-ea"/>
                          <a:cs typeface="+mn-cs"/>
                        </a:rPr>
                        <a:t>Total</a:t>
                      </a: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mn-lt"/>
                        </a:rPr>
                        <a:t>£40,699,853 </a:t>
                      </a:r>
                    </a:p>
                    <a:p>
                      <a:pPr algn="r"/>
                      <a:endParaRPr lang="en-US" sz="2000" b="0" kern="1200" baseline="30000">
                        <a:solidFill>
                          <a:schemeClr val="bg1"/>
                        </a:solidFill>
                        <a:latin typeface="+mn-lt"/>
                        <a:ea typeface="+mn-ea"/>
                        <a:cs typeface="+mn-cs"/>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u="none" strike="noStrike">
                          <a:solidFill>
                            <a:srgbClr val="000000"/>
                          </a:solidFill>
                          <a:effectLst/>
                          <a:latin typeface="+mn-lt"/>
                        </a:rPr>
                        <a:t>£20,349,926</a:t>
                      </a:r>
                      <a:endParaRPr lang="en-US" sz="2000" b="0" kern="1200" baseline="0">
                        <a:solidFill>
                          <a:schemeClr val="bg1"/>
                        </a:solidFill>
                        <a:latin typeface="+mn-lt"/>
                        <a:ea typeface="+mn-ea"/>
                        <a:cs typeface="+mn-cs"/>
                      </a:endParaRPr>
                    </a:p>
                  </a:txBody>
                  <a:tcPr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139018187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lstStyle/>
          <a:p>
            <a:r>
              <a:rPr lang="en-US" dirty="0"/>
              <a:t>Clinical Coding and Data Analytics </a:t>
            </a:r>
          </a:p>
        </p:txBody>
      </p:sp>
      <p:cxnSp>
        <p:nvCxnSpPr>
          <p:cNvPr id="21" name="Verbinder: gewinkelt 20"/>
          <p:cNvCxnSpPr>
            <a:cxnSpLocks/>
          </p:cNvCxnSpPr>
          <p:nvPr/>
        </p:nvCxnSpPr>
        <p:spPr>
          <a:xfrm flipV="1">
            <a:off x="510543" y="3582738"/>
            <a:ext cx="822959" cy="650637"/>
          </a:xfrm>
          <a:prstGeom prst="bentConnector3">
            <a:avLst>
              <a:gd name="adj1" fmla="val 50000"/>
            </a:avLst>
          </a:prstGeom>
          <a:ln>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6" name="Verbinder: gewinkelt 15"/>
          <p:cNvCxnSpPr>
            <a:cxnSpLocks/>
          </p:cNvCxnSpPr>
          <p:nvPr/>
        </p:nvCxnSpPr>
        <p:spPr>
          <a:xfrm rot="16200000" flipH="1">
            <a:off x="8015193" y="4351841"/>
            <a:ext cx="624596" cy="358744"/>
          </a:xfrm>
          <a:prstGeom prst="bentConnector3">
            <a:avLst>
              <a:gd name="adj1" fmla="val 50000"/>
            </a:avLst>
          </a:prstGeom>
          <a:ln>
            <a:solidFill>
              <a:srgbClr val="FFFFFF"/>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79754FC-1002-05AD-9272-351BDB46346F}"/>
              </a:ext>
            </a:extLst>
          </p:cNvPr>
          <p:cNvPicPr>
            <a:picLocks noChangeAspect="1"/>
          </p:cNvPicPr>
          <p:nvPr/>
        </p:nvPicPr>
        <p:blipFill>
          <a:blip r:embed="rId3"/>
          <a:stretch>
            <a:fillRect/>
          </a:stretch>
        </p:blipFill>
        <p:spPr>
          <a:xfrm>
            <a:off x="360732" y="1277521"/>
            <a:ext cx="3967284" cy="5019175"/>
          </a:xfrm>
          <a:prstGeom prst="rect">
            <a:avLst/>
          </a:prstGeom>
        </p:spPr>
      </p:pic>
      <p:pic>
        <p:nvPicPr>
          <p:cNvPr id="5" name="Picture 4">
            <a:extLst>
              <a:ext uri="{FF2B5EF4-FFF2-40B4-BE49-F238E27FC236}">
                <a16:creationId xmlns:a16="http://schemas.microsoft.com/office/drawing/2014/main" id="{E00B1BAE-4CCE-4074-61FF-633841AA9DFA}"/>
              </a:ext>
            </a:extLst>
          </p:cNvPr>
          <p:cNvPicPr>
            <a:picLocks noChangeAspect="1"/>
          </p:cNvPicPr>
          <p:nvPr/>
        </p:nvPicPr>
        <p:blipFill>
          <a:blip r:embed="rId4"/>
          <a:stretch>
            <a:fillRect/>
          </a:stretch>
        </p:blipFill>
        <p:spPr>
          <a:xfrm>
            <a:off x="4660136" y="1330023"/>
            <a:ext cx="2871725" cy="1258839"/>
          </a:xfrm>
          <a:prstGeom prst="rect">
            <a:avLst/>
          </a:prstGeom>
        </p:spPr>
      </p:pic>
      <p:pic>
        <p:nvPicPr>
          <p:cNvPr id="6" name="Picture 5">
            <a:extLst>
              <a:ext uri="{FF2B5EF4-FFF2-40B4-BE49-F238E27FC236}">
                <a16:creationId xmlns:a16="http://schemas.microsoft.com/office/drawing/2014/main" id="{BFB35444-C4F0-D918-7976-C8BCCBB34B73}"/>
              </a:ext>
            </a:extLst>
          </p:cNvPr>
          <p:cNvPicPr>
            <a:picLocks noChangeAspect="1"/>
          </p:cNvPicPr>
          <p:nvPr/>
        </p:nvPicPr>
        <p:blipFill>
          <a:blip r:embed="rId5"/>
          <a:stretch>
            <a:fillRect/>
          </a:stretch>
        </p:blipFill>
        <p:spPr>
          <a:xfrm>
            <a:off x="4660137" y="2731996"/>
            <a:ext cx="2871725" cy="1242040"/>
          </a:xfrm>
          <a:prstGeom prst="rect">
            <a:avLst/>
          </a:prstGeom>
        </p:spPr>
      </p:pic>
      <p:pic>
        <p:nvPicPr>
          <p:cNvPr id="8" name="Picture 7">
            <a:extLst>
              <a:ext uri="{FF2B5EF4-FFF2-40B4-BE49-F238E27FC236}">
                <a16:creationId xmlns:a16="http://schemas.microsoft.com/office/drawing/2014/main" id="{E01FCB7E-E1A6-5EFD-29EA-EB2866804A50}"/>
              </a:ext>
            </a:extLst>
          </p:cNvPr>
          <p:cNvPicPr>
            <a:picLocks noChangeAspect="1"/>
          </p:cNvPicPr>
          <p:nvPr/>
        </p:nvPicPr>
        <p:blipFill>
          <a:blip r:embed="rId6"/>
          <a:stretch>
            <a:fillRect/>
          </a:stretch>
        </p:blipFill>
        <p:spPr>
          <a:xfrm>
            <a:off x="7863985" y="1330023"/>
            <a:ext cx="5068034" cy="4966673"/>
          </a:xfrm>
          <a:prstGeom prst="rect">
            <a:avLst/>
          </a:prstGeom>
        </p:spPr>
      </p:pic>
      <p:sp>
        <p:nvSpPr>
          <p:cNvPr id="12" name="TextBox 11">
            <a:extLst>
              <a:ext uri="{FF2B5EF4-FFF2-40B4-BE49-F238E27FC236}">
                <a16:creationId xmlns:a16="http://schemas.microsoft.com/office/drawing/2014/main" id="{367D8DF7-ACE1-600C-7735-9BD8611A7694}"/>
              </a:ext>
            </a:extLst>
          </p:cNvPr>
          <p:cNvSpPr txBox="1"/>
          <p:nvPr/>
        </p:nvSpPr>
        <p:spPr>
          <a:xfrm>
            <a:off x="4612150" y="4366457"/>
            <a:ext cx="3167340" cy="1538883"/>
          </a:xfrm>
          <a:prstGeom prst="rect">
            <a:avLst/>
          </a:prstGeom>
          <a:solidFill>
            <a:schemeClr val="tx2">
              <a:lumMod val="75000"/>
            </a:schemeClr>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7E7"/>
                </a:solidFill>
                <a:effectLst/>
                <a:uLnTx/>
                <a:uFillTx/>
                <a:latin typeface="Arial" panose="020B0604020202020204" pitchFamily="34" charset="0"/>
                <a:cs typeface="Arial" panose="020B0604020202020204" pitchFamily="34" charset="0"/>
              </a:rPr>
              <a:t>If the use of anticoagulants (to treat the AF) is </a:t>
            </a:r>
            <a:r>
              <a:rPr kumimoji="0" lang="en-US" sz="1600" b="1" i="0" u="none" strike="noStrike" kern="1200" cap="none" spc="0" normalizeH="0" baseline="0" noProof="0" dirty="0">
                <a:ln>
                  <a:noFill/>
                </a:ln>
                <a:solidFill>
                  <a:srgbClr val="E7E7E7"/>
                </a:solidFill>
                <a:effectLst/>
                <a:uLnTx/>
                <a:uFillTx/>
                <a:latin typeface="Arial" panose="020B0604020202020204" pitchFamily="34" charset="0"/>
                <a:cs typeface="Arial" panose="020B0604020202020204" pitchFamily="34" charset="0"/>
              </a:rPr>
              <a:t>documented</a:t>
            </a:r>
            <a:r>
              <a:rPr kumimoji="0" lang="en-US" sz="1600" b="0" i="0" u="none" strike="noStrike" kern="1200" cap="none" spc="0" normalizeH="0" baseline="0" noProof="0" dirty="0">
                <a:ln>
                  <a:noFill/>
                </a:ln>
                <a:solidFill>
                  <a:srgbClr val="E7E7E7"/>
                </a:solidFill>
                <a:effectLst/>
                <a:uLnTx/>
                <a:uFillTx/>
                <a:latin typeface="Arial" panose="020B0604020202020204" pitchFamily="34" charset="0"/>
                <a:cs typeface="Arial" panose="020B0604020202020204" pitchFamily="34" charset="0"/>
              </a:rPr>
              <a:t> the coding</a:t>
            </a:r>
            <a:r>
              <a:rPr lang="en-US" sz="1600" dirty="0">
                <a:solidFill>
                  <a:srgbClr val="E7E7E7"/>
                </a:solidFill>
                <a:latin typeface="Arial" panose="020B0604020202020204" pitchFamily="34" charset="0"/>
                <a:cs typeface="Arial" panose="020B0604020202020204" pitchFamily="34" charset="0"/>
              </a:rPr>
              <a:t> </a:t>
            </a:r>
            <a:r>
              <a:rPr kumimoji="0" lang="en-US" sz="1600" b="0" i="0" u="none" strike="noStrike" kern="1200" cap="none" spc="0" normalizeH="0" baseline="0" noProof="0" dirty="0">
                <a:ln>
                  <a:noFill/>
                </a:ln>
                <a:solidFill>
                  <a:srgbClr val="E7E7E7"/>
                </a:solidFill>
                <a:effectLst/>
                <a:uLnTx/>
                <a:uFillTx/>
                <a:latin typeface="Arial" panose="020B0604020202020204" pitchFamily="34" charset="0"/>
                <a:cs typeface="Arial" panose="020B0604020202020204" pitchFamily="34" charset="0"/>
              </a:rPr>
              <a:t>prompt results in Tariff Uplift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7E7E7"/>
                </a:solidFill>
                <a:effectLst/>
                <a:uLnTx/>
                <a:uFillTx/>
                <a:latin typeface="Arial" panose="020B0604020202020204" pitchFamily="34" charset="0"/>
                <a:cs typeface="Arial" panose="020B0604020202020204" pitchFamily="34" charset="0"/>
              </a:rPr>
              <a:t>£969</a:t>
            </a:r>
          </a:p>
        </p:txBody>
      </p:sp>
    </p:spTree>
    <p:extLst>
      <p:ext uri="{BB962C8B-B14F-4D97-AF65-F5344CB8AC3E}">
        <p14:creationId xmlns:p14="http://schemas.microsoft.com/office/powerpoint/2010/main" val="185878350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2326147-449B-7C24-AC29-A8F2B236E1BA}"/>
              </a:ext>
            </a:extLst>
          </p:cNvPr>
          <p:cNvCxnSpPr/>
          <p:nvPr/>
        </p:nvCxnSpPr>
        <p:spPr>
          <a:xfrm flipV="1">
            <a:off x="427671" y="1068364"/>
            <a:ext cx="8468108" cy="2829462"/>
          </a:xfrm>
          <a:prstGeom prst="line">
            <a:avLst/>
          </a:prstGeom>
          <a:ln w="19050">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B35A8F58-5DBA-552C-CEEF-44DB9E0AD04A}"/>
              </a:ext>
            </a:extLst>
          </p:cNvPr>
          <p:cNvSpPr>
            <a:spLocks noGrp="1"/>
          </p:cNvSpPr>
          <p:nvPr>
            <p:ph type="title"/>
          </p:nvPr>
        </p:nvSpPr>
        <p:spPr/>
        <p:txBody>
          <a:bodyPr/>
          <a:lstStyle/>
          <a:p>
            <a:r>
              <a:rPr lang="en-US"/>
              <a:t>Autonomous coding: Foundation for success</a:t>
            </a:r>
          </a:p>
        </p:txBody>
      </p:sp>
      <p:sp>
        <p:nvSpPr>
          <p:cNvPr id="6" name="Text Placeholder 5">
            <a:extLst>
              <a:ext uri="{FF2B5EF4-FFF2-40B4-BE49-F238E27FC236}">
                <a16:creationId xmlns:a16="http://schemas.microsoft.com/office/drawing/2014/main" id="{05E9CF76-BEDA-B394-54F0-5BBD04F3EEE0}"/>
              </a:ext>
            </a:extLst>
          </p:cNvPr>
          <p:cNvSpPr>
            <a:spLocks noGrp="1"/>
          </p:cNvSpPr>
          <p:nvPr>
            <p:ph type="body" sz="quarter" idx="16"/>
          </p:nvPr>
        </p:nvSpPr>
        <p:spPr/>
        <p:txBody>
          <a:bodyPr/>
          <a:lstStyle/>
          <a:p>
            <a:r>
              <a:rPr lang="en-US"/>
              <a:t>Layering capabilities for optimal performance</a:t>
            </a:r>
          </a:p>
        </p:txBody>
      </p:sp>
      <p:sp>
        <p:nvSpPr>
          <p:cNvPr id="2" name="Slide Number Placeholder 1">
            <a:extLst>
              <a:ext uri="{FF2B5EF4-FFF2-40B4-BE49-F238E27FC236}">
                <a16:creationId xmlns:a16="http://schemas.microsoft.com/office/drawing/2014/main" id="{2F466F48-5A15-2B69-7DF1-15719F95AA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BCA0AAC-3FF7-9F4E-927B-E7A8B95BDA86}" type="slidenum">
              <a:rPr kumimoji="0" lang="en-US" sz="900" b="0"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9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58" name="Group 57">
            <a:extLst>
              <a:ext uri="{FF2B5EF4-FFF2-40B4-BE49-F238E27FC236}">
                <a16:creationId xmlns:a16="http://schemas.microsoft.com/office/drawing/2014/main" id="{5EBEF506-064F-28A2-3764-B6925FF350F2}"/>
              </a:ext>
            </a:extLst>
          </p:cNvPr>
          <p:cNvGrpSpPr/>
          <p:nvPr/>
        </p:nvGrpSpPr>
        <p:grpSpPr>
          <a:xfrm>
            <a:off x="563976" y="1952624"/>
            <a:ext cx="8345973" cy="4049482"/>
            <a:chOff x="669561" y="1851696"/>
            <a:chExt cx="10800118" cy="3733507"/>
          </a:xfrm>
        </p:grpSpPr>
        <p:sp>
          <p:nvSpPr>
            <p:cNvPr id="38" name="L-Shape 37">
              <a:extLst>
                <a:ext uri="{FF2B5EF4-FFF2-40B4-BE49-F238E27FC236}">
                  <a16:creationId xmlns:a16="http://schemas.microsoft.com/office/drawing/2014/main" id="{C2D4F3AC-0473-FD2B-7AF3-024FE6409C58}"/>
                </a:ext>
              </a:extLst>
            </p:cNvPr>
            <p:cNvSpPr/>
            <p:nvPr/>
          </p:nvSpPr>
          <p:spPr>
            <a:xfrm rot="5400000">
              <a:off x="998844" y="3779233"/>
              <a:ext cx="991848" cy="1650413"/>
            </a:xfrm>
            <a:prstGeom prst="corner">
              <a:avLst>
                <a:gd name="adj1" fmla="val 16120"/>
                <a:gd name="adj2" fmla="val 16110"/>
              </a:avLst>
            </a:prstGeom>
            <a:solidFill>
              <a:srgbClr val="E7E7E7"/>
            </a:solidFill>
            <a:ln>
              <a:solidFill>
                <a:srgbClr val="E7E7E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Freeform: Shape 38">
              <a:extLst>
                <a:ext uri="{FF2B5EF4-FFF2-40B4-BE49-F238E27FC236}">
                  <a16:creationId xmlns:a16="http://schemas.microsoft.com/office/drawing/2014/main" id="{E6512132-5093-88E8-8C48-C06237DDCF9C}"/>
                </a:ext>
              </a:extLst>
            </p:cNvPr>
            <p:cNvSpPr/>
            <p:nvPr/>
          </p:nvSpPr>
          <p:spPr>
            <a:xfrm>
              <a:off x="833280" y="4272351"/>
              <a:ext cx="1490002" cy="1306074"/>
            </a:xfrm>
            <a:custGeom>
              <a:avLst/>
              <a:gdLst>
                <a:gd name="connsiteX0" fmla="*/ 0 w 1490002"/>
                <a:gd name="connsiteY0" fmla="*/ 0 h 1306074"/>
                <a:gd name="connsiteX1" fmla="*/ 1490002 w 1490002"/>
                <a:gd name="connsiteY1" fmla="*/ 0 h 1306074"/>
                <a:gd name="connsiteX2" fmla="*/ 1490002 w 1490002"/>
                <a:gd name="connsiteY2" fmla="*/ 1306074 h 1306074"/>
                <a:gd name="connsiteX3" fmla="*/ 0 w 1490002"/>
                <a:gd name="connsiteY3" fmla="*/ 1306074 h 1306074"/>
                <a:gd name="connsiteX4" fmla="*/ 0 w 1490002"/>
                <a:gd name="connsiteY4" fmla="*/ 0 h 130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002" h="1306074">
                  <a:moveTo>
                    <a:pt x="0" y="0"/>
                  </a:moveTo>
                  <a:lnTo>
                    <a:pt x="1490002" y="0"/>
                  </a:lnTo>
                  <a:lnTo>
                    <a:pt x="1490002" y="1306074"/>
                  </a:lnTo>
                  <a:lnTo>
                    <a:pt x="0" y="1306074"/>
                  </a:lnTo>
                  <a:lnTo>
                    <a:pt x="0" y="0"/>
                  </a:lnTo>
                  <a:close/>
                </a:path>
              </a:pathLst>
            </a:custGeom>
            <a:solidFill>
              <a:schemeClr val="accent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Deep learning AI modeling</a:t>
              </a:r>
            </a:p>
          </p:txBody>
        </p:sp>
        <p:sp>
          <p:nvSpPr>
            <p:cNvPr id="40" name="Isosceles Triangle 39">
              <a:extLst>
                <a:ext uri="{FF2B5EF4-FFF2-40B4-BE49-F238E27FC236}">
                  <a16:creationId xmlns:a16="http://schemas.microsoft.com/office/drawing/2014/main" id="{C16315FF-2629-8C7E-4CF5-4661FFE13215}"/>
                </a:ext>
              </a:extLst>
            </p:cNvPr>
            <p:cNvSpPr/>
            <p:nvPr/>
          </p:nvSpPr>
          <p:spPr>
            <a:xfrm>
              <a:off x="2042150" y="3657728"/>
              <a:ext cx="281132" cy="281132"/>
            </a:xfrm>
            <a:prstGeom prst="triangle">
              <a:avLst>
                <a:gd name="adj" fmla="val 100000"/>
              </a:avLst>
            </a:prstGeom>
            <a:solidFill>
              <a:srgbClr val="E7E7E7"/>
            </a:solidFill>
            <a:ln>
              <a:solidFill>
                <a:srgbClr val="E7E7E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L-Shape 40">
              <a:extLst>
                <a:ext uri="{FF2B5EF4-FFF2-40B4-BE49-F238E27FC236}">
                  <a16:creationId xmlns:a16="http://schemas.microsoft.com/office/drawing/2014/main" id="{7B7262F3-6930-930C-80F7-8304457A33AF}"/>
                </a:ext>
              </a:extLst>
            </p:cNvPr>
            <p:cNvSpPr/>
            <p:nvPr/>
          </p:nvSpPr>
          <p:spPr>
            <a:xfrm rot="5400000">
              <a:off x="2822898" y="3327869"/>
              <a:ext cx="991848" cy="1650413"/>
            </a:xfrm>
            <a:prstGeom prst="corner">
              <a:avLst>
                <a:gd name="adj1" fmla="val 16120"/>
                <a:gd name="adj2" fmla="val 16110"/>
              </a:avLst>
            </a:prstGeom>
            <a:solidFill>
              <a:srgbClr val="E7E7E7"/>
            </a:solidFill>
            <a:ln>
              <a:solidFill>
                <a:srgbClr val="E7E7E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Freeform: Shape 41">
              <a:extLst>
                <a:ext uri="{FF2B5EF4-FFF2-40B4-BE49-F238E27FC236}">
                  <a16:creationId xmlns:a16="http://schemas.microsoft.com/office/drawing/2014/main" id="{2EBA1E2C-9228-A580-2336-A22D18810A32}"/>
                </a:ext>
              </a:extLst>
            </p:cNvPr>
            <p:cNvSpPr/>
            <p:nvPr/>
          </p:nvSpPr>
          <p:spPr>
            <a:xfrm>
              <a:off x="2657334" y="3820987"/>
              <a:ext cx="1490002" cy="1306074"/>
            </a:xfrm>
            <a:custGeom>
              <a:avLst/>
              <a:gdLst>
                <a:gd name="connsiteX0" fmla="*/ 0 w 1490002"/>
                <a:gd name="connsiteY0" fmla="*/ 0 h 1306074"/>
                <a:gd name="connsiteX1" fmla="*/ 1490002 w 1490002"/>
                <a:gd name="connsiteY1" fmla="*/ 0 h 1306074"/>
                <a:gd name="connsiteX2" fmla="*/ 1490002 w 1490002"/>
                <a:gd name="connsiteY2" fmla="*/ 1306074 h 1306074"/>
                <a:gd name="connsiteX3" fmla="*/ 0 w 1490002"/>
                <a:gd name="connsiteY3" fmla="*/ 1306074 h 1306074"/>
                <a:gd name="connsiteX4" fmla="*/ 0 w 1490002"/>
                <a:gd name="connsiteY4" fmla="*/ 0 h 130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002" h="1306074">
                  <a:moveTo>
                    <a:pt x="0" y="0"/>
                  </a:moveTo>
                  <a:lnTo>
                    <a:pt x="1490002" y="0"/>
                  </a:lnTo>
                  <a:lnTo>
                    <a:pt x="1490002" y="1306074"/>
                  </a:lnTo>
                  <a:lnTo>
                    <a:pt x="0" y="1306074"/>
                  </a:lnTo>
                  <a:lnTo>
                    <a:pt x="0" y="0"/>
                  </a:lnTo>
                  <a:close/>
                </a:path>
              </a:pathLst>
            </a:custGeom>
            <a:solidFill>
              <a:srgbClr val="19A591"/>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Coding guideline validation</a:t>
              </a:r>
            </a:p>
          </p:txBody>
        </p:sp>
        <p:sp>
          <p:nvSpPr>
            <p:cNvPr id="43" name="Isosceles Triangle 42">
              <a:extLst>
                <a:ext uri="{FF2B5EF4-FFF2-40B4-BE49-F238E27FC236}">
                  <a16:creationId xmlns:a16="http://schemas.microsoft.com/office/drawing/2014/main" id="{057C7A4D-D8E2-9F4A-C926-85FCABB7BF53}"/>
                </a:ext>
              </a:extLst>
            </p:cNvPr>
            <p:cNvSpPr/>
            <p:nvPr/>
          </p:nvSpPr>
          <p:spPr>
            <a:xfrm>
              <a:off x="3866204" y="3206364"/>
              <a:ext cx="281132" cy="281132"/>
            </a:xfrm>
            <a:prstGeom prst="triangle">
              <a:avLst>
                <a:gd name="adj" fmla="val 100000"/>
              </a:avLst>
            </a:prstGeom>
            <a:solidFill>
              <a:srgbClr val="E7E7E7"/>
            </a:solidFill>
            <a:ln>
              <a:solidFill>
                <a:srgbClr val="E7E7E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L-Shape 43">
              <a:extLst>
                <a:ext uri="{FF2B5EF4-FFF2-40B4-BE49-F238E27FC236}">
                  <a16:creationId xmlns:a16="http://schemas.microsoft.com/office/drawing/2014/main" id="{A378AD73-114A-6F04-E0F6-FD6FF5BD2F2B}"/>
                </a:ext>
              </a:extLst>
            </p:cNvPr>
            <p:cNvSpPr/>
            <p:nvPr/>
          </p:nvSpPr>
          <p:spPr>
            <a:xfrm rot="5400000">
              <a:off x="4646952" y="2876505"/>
              <a:ext cx="991848" cy="1650413"/>
            </a:xfrm>
            <a:prstGeom prst="corner">
              <a:avLst>
                <a:gd name="adj1" fmla="val 16120"/>
                <a:gd name="adj2" fmla="val 16110"/>
              </a:avLst>
            </a:prstGeom>
            <a:solidFill>
              <a:srgbClr val="E7E7E7"/>
            </a:solidFill>
            <a:ln>
              <a:solidFill>
                <a:srgbClr val="E7E7E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Isosceles Triangle 45">
              <a:extLst>
                <a:ext uri="{FF2B5EF4-FFF2-40B4-BE49-F238E27FC236}">
                  <a16:creationId xmlns:a16="http://schemas.microsoft.com/office/drawing/2014/main" id="{BE39E7E1-5E2C-7D9E-D87F-AA5917278835}"/>
                </a:ext>
              </a:extLst>
            </p:cNvPr>
            <p:cNvSpPr/>
            <p:nvPr/>
          </p:nvSpPr>
          <p:spPr>
            <a:xfrm>
              <a:off x="5690257" y="2755000"/>
              <a:ext cx="281132" cy="281132"/>
            </a:xfrm>
            <a:prstGeom prst="triangle">
              <a:avLst>
                <a:gd name="adj" fmla="val 100000"/>
              </a:avLst>
            </a:prstGeom>
            <a:solidFill>
              <a:srgbClr val="E7E7E7"/>
            </a:solidFill>
            <a:ln>
              <a:solidFill>
                <a:srgbClr val="E7E7E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L-Shape 46">
              <a:extLst>
                <a:ext uri="{FF2B5EF4-FFF2-40B4-BE49-F238E27FC236}">
                  <a16:creationId xmlns:a16="http://schemas.microsoft.com/office/drawing/2014/main" id="{ED4D6E75-FC3D-C754-9FFC-6CBD13CD0C63}"/>
                </a:ext>
              </a:extLst>
            </p:cNvPr>
            <p:cNvSpPr/>
            <p:nvPr/>
          </p:nvSpPr>
          <p:spPr>
            <a:xfrm rot="5400000">
              <a:off x="6471006" y="2425141"/>
              <a:ext cx="991848" cy="1650413"/>
            </a:xfrm>
            <a:prstGeom prst="corner">
              <a:avLst>
                <a:gd name="adj1" fmla="val 16120"/>
                <a:gd name="adj2" fmla="val 16110"/>
              </a:avLst>
            </a:prstGeom>
            <a:solidFill>
              <a:srgbClr val="E7E7E7"/>
            </a:solidFill>
            <a:ln>
              <a:solidFill>
                <a:srgbClr val="E7E7E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Freeform: Shape 47">
              <a:extLst>
                <a:ext uri="{FF2B5EF4-FFF2-40B4-BE49-F238E27FC236}">
                  <a16:creationId xmlns:a16="http://schemas.microsoft.com/office/drawing/2014/main" id="{7DF43911-8458-0DE7-9F86-8844BE228600}"/>
                </a:ext>
              </a:extLst>
            </p:cNvPr>
            <p:cNvSpPr/>
            <p:nvPr/>
          </p:nvSpPr>
          <p:spPr>
            <a:xfrm>
              <a:off x="6305441" y="2918259"/>
              <a:ext cx="1490002" cy="1306074"/>
            </a:xfrm>
            <a:custGeom>
              <a:avLst/>
              <a:gdLst>
                <a:gd name="connsiteX0" fmla="*/ 0 w 1490002"/>
                <a:gd name="connsiteY0" fmla="*/ 0 h 1306074"/>
                <a:gd name="connsiteX1" fmla="*/ 1490002 w 1490002"/>
                <a:gd name="connsiteY1" fmla="*/ 0 h 1306074"/>
                <a:gd name="connsiteX2" fmla="*/ 1490002 w 1490002"/>
                <a:gd name="connsiteY2" fmla="*/ 1306074 h 1306074"/>
                <a:gd name="connsiteX3" fmla="*/ 0 w 1490002"/>
                <a:gd name="connsiteY3" fmla="*/ 1306074 h 1306074"/>
                <a:gd name="connsiteX4" fmla="*/ 0 w 1490002"/>
                <a:gd name="connsiteY4" fmla="*/ 0 h 130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002" h="1306074">
                  <a:moveTo>
                    <a:pt x="0" y="0"/>
                  </a:moveTo>
                  <a:lnTo>
                    <a:pt x="1490002" y="0"/>
                  </a:lnTo>
                  <a:lnTo>
                    <a:pt x="1490002" y="1306074"/>
                  </a:lnTo>
                  <a:lnTo>
                    <a:pt x="0" y="1306074"/>
                  </a:lnTo>
                  <a:lnTo>
                    <a:pt x="0" y="0"/>
                  </a:lnTo>
                  <a:close/>
                </a:path>
              </a:pathLst>
            </a:custGeom>
            <a:solidFill>
              <a:srgbClr val="C7A79C"/>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Facility specific rules</a:t>
              </a:r>
            </a:p>
          </p:txBody>
        </p:sp>
        <p:sp>
          <p:nvSpPr>
            <p:cNvPr id="49" name="Isosceles Triangle 48">
              <a:extLst>
                <a:ext uri="{FF2B5EF4-FFF2-40B4-BE49-F238E27FC236}">
                  <a16:creationId xmlns:a16="http://schemas.microsoft.com/office/drawing/2014/main" id="{1ECDDECB-DC69-69DA-75D9-4BF6C6145995}"/>
                </a:ext>
              </a:extLst>
            </p:cNvPr>
            <p:cNvSpPr/>
            <p:nvPr/>
          </p:nvSpPr>
          <p:spPr>
            <a:xfrm>
              <a:off x="7514311" y="2303636"/>
              <a:ext cx="281132" cy="281132"/>
            </a:xfrm>
            <a:prstGeom prst="triangle">
              <a:avLst>
                <a:gd name="adj" fmla="val 100000"/>
              </a:avLst>
            </a:prstGeom>
            <a:solidFill>
              <a:srgbClr val="E7E7E7"/>
            </a:solidFill>
            <a:ln>
              <a:solidFill>
                <a:srgbClr val="E7E7E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L-Shape 49">
              <a:extLst>
                <a:ext uri="{FF2B5EF4-FFF2-40B4-BE49-F238E27FC236}">
                  <a16:creationId xmlns:a16="http://schemas.microsoft.com/office/drawing/2014/main" id="{9CD4A323-7B5B-8872-C466-C09AA4FECAC2}"/>
                </a:ext>
              </a:extLst>
            </p:cNvPr>
            <p:cNvSpPr/>
            <p:nvPr/>
          </p:nvSpPr>
          <p:spPr>
            <a:xfrm rot="5400000">
              <a:off x="8295059" y="1973777"/>
              <a:ext cx="991848" cy="1650413"/>
            </a:xfrm>
            <a:prstGeom prst="corner">
              <a:avLst>
                <a:gd name="adj1" fmla="val 16120"/>
                <a:gd name="adj2" fmla="val 16110"/>
              </a:avLst>
            </a:prstGeom>
            <a:solidFill>
              <a:srgbClr val="E7E7E7"/>
            </a:solidFill>
            <a:ln>
              <a:solidFill>
                <a:srgbClr val="E7E7E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4CA534CD-56E6-BB32-2620-B83BAE81D608}"/>
                </a:ext>
              </a:extLst>
            </p:cNvPr>
            <p:cNvSpPr/>
            <p:nvPr/>
          </p:nvSpPr>
          <p:spPr>
            <a:xfrm>
              <a:off x="8129495" y="2466895"/>
              <a:ext cx="1490002" cy="1306074"/>
            </a:xfrm>
            <a:custGeom>
              <a:avLst/>
              <a:gdLst>
                <a:gd name="connsiteX0" fmla="*/ 0 w 1490002"/>
                <a:gd name="connsiteY0" fmla="*/ 0 h 1306074"/>
                <a:gd name="connsiteX1" fmla="*/ 1490002 w 1490002"/>
                <a:gd name="connsiteY1" fmla="*/ 0 h 1306074"/>
                <a:gd name="connsiteX2" fmla="*/ 1490002 w 1490002"/>
                <a:gd name="connsiteY2" fmla="*/ 1306074 h 1306074"/>
                <a:gd name="connsiteX3" fmla="*/ 0 w 1490002"/>
                <a:gd name="connsiteY3" fmla="*/ 1306074 h 1306074"/>
                <a:gd name="connsiteX4" fmla="*/ 0 w 1490002"/>
                <a:gd name="connsiteY4" fmla="*/ 0 h 130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002" h="1306074">
                  <a:moveTo>
                    <a:pt x="0" y="0"/>
                  </a:moveTo>
                  <a:lnTo>
                    <a:pt x="1490002" y="0"/>
                  </a:lnTo>
                  <a:lnTo>
                    <a:pt x="1490002" y="1306074"/>
                  </a:lnTo>
                  <a:lnTo>
                    <a:pt x="0" y="1306074"/>
                  </a:lnTo>
                  <a:lnTo>
                    <a:pt x="0" y="0"/>
                  </a:lnTo>
                  <a:close/>
                </a:path>
              </a:pathLst>
            </a:custGeom>
            <a:solidFill>
              <a:srgbClr val="578FFE"/>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Payer specific rules</a:t>
              </a:r>
            </a:p>
          </p:txBody>
        </p:sp>
        <p:sp>
          <p:nvSpPr>
            <p:cNvPr id="52" name="Isosceles Triangle 51">
              <a:extLst>
                <a:ext uri="{FF2B5EF4-FFF2-40B4-BE49-F238E27FC236}">
                  <a16:creationId xmlns:a16="http://schemas.microsoft.com/office/drawing/2014/main" id="{E0098EA9-A5B4-9FB6-FBBC-88141EF4101A}"/>
                </a:ext>
              </a:extLst>
            </p:cNvPr>
            <p:cNvSpPr/>
            <p:nvPr/>
          </p:nvSpPr>
          <p:spPr>
            <a:xfrm>
              <a:off x="9338365" y="1852272"/>
              <a:ext cx="281132" cy="281132"/>
            </a:xfrm>
            <a:prstGeom prst="triangle">
              <a:avLst>
                <a:gd name="adj" fmla="val 100000"/>
              </a:avLst>
            </a:prstGeom>
            <a:solidFill>
              <a:srgbClr val="E7E7E7"/>
            </a:solidFill>
            <a:ln>
              <a:solidFill>
                <a:srgbClr val="E7E7E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L-Shape 52">
              <a:extLst>
                <a:ext uri="{FF2B5EF4-FFF2-40B4-BE49-F238E27FC236}">
                  <a16:creationId xmlns:a16="http://schemas.microsoft.com/office/drawing/2014/main" id="{185A673E-0EEE-BB24-9F29-23BEBCF7245A}"/>
                </a:ext>
              </a:extLst>
            </p:cNvPr>
            <p:cNvSpPr/>
            <p:nvPr/>
          </p:nvSpPr>
          <p:spPr>
            <a:xfrm rot="5400000">
              <a:off x="10119113" y="1522413"/>
              <a:ext cx="991848" cy="1650413"/>
            </a:xfrm>
            <a:prstGeom prst="corner">
              <a:avLst>
                <a:gd name="adj1" fmla="val 16120"/>
                <a:gd name="adj2" fmla="val 16110"/>
              </a:avLst>
            </a:prstGeom>
            <a:solidFill>
              <a:srgbClr val="E7E7E7"/>
            </a:solidFill>
            <a:ln>
              <a:solidFill>
                <a:srgbClr val="E7E7E7"/>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Freeform: Shape 53">
              <a:extLst>
                <a:ext uri="{FF2B5EF4-FFF2-40B4-BE49-F238E27FC236}">
                  <a16:creationId xmlns:a16="http://schemas.microsoft.com/office/drawing/2014/main" id="{823EDEAF-7485-BBB0-A414-DD3F903BC066}"/>
                </a:ext>
              </a:extLst>
            </p:cNvPr>
            <p:cNvSpPr/>
            <p:nvPr/>
          </p:nvSpPr>
          <p:spPr>
            <a:xfrm>
              <a:off x="9793137" y="1997315"/>
              <a:ext cx="1676542" cy="1306074"/>
            </a:xfrm>
            <a:custGeom>
              <a:avLst/>
              <a:gdLst>
                <a:gd name="connsiteX0" fmla="*/ 0 w 1490002"/>
                <a:gd name="connsiteY0" fmla="*/ 0 h 1306074"/>
                <a:gd name="connsiteX1" fmla="*/ 1490002 w 1490002"/>
                <a:gd name="connsiteY1" fmla="*/ 0 h 1306074"/>
                <a:gd name="connsiteX2" fmla="*/ 1490002 w 1490002"/>
                <a:gd name="connsiteY2" fmla="*/ 1306074 h 1306074"/>
                <a:gd name="connsiteX3" fmla="*/ 0 w 1490002"/>
                <a:gd name="connsiteY3" fmla="*/ 1306074 h 1306074"/>
                <a:gd name="connsiteX4" fmla="*/ 0 w 1490002"/>
                <a:gd name="connsiteY4" fmla="*/ 0 h 130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002" h="1306074">
                  <a:moveTo>
                    <a:pt x="0" y="0"/>
                  </a:moveTo>
                  <a:lnTo>
                    <a:pt x="1490002" y="0"/>
                  </a:lnTo>
                  <a:lnTo>
                    <a:pt x="1490002" y="1306074"/>
                  </a:lnTo>
                  <a:lnTo>
                    <a:pt x="0" y="1306074"/>
                  </a:lnTo>
                  <a:lnTo>
                    <a:pt x="0" y="0"/>
                  </a:lnTo>
                  <a:close/>
                </a:path>
              </a:pathLst>
            </a:custGeom>
            <a:solidFill>
              <a:srgbClr val="E7E7E7"/>
            </a:solidFill>
            <a:ln>
              <a:solidFill>
                <a:srgbClr val="E7E7E7"/>
              </a:solidFill>
            </a:ln>
          </p:spPr>
          <p:style>
            <a:lnRef idx="0">
              <a:scrgbClr r="0" g="0" b="0"/>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770" tIns="64770" rIns="64770" bIns="64770" numCol="1" spcCol="1270" anchor="t" anchorCtr="0">
              <a:noAutofit/>
            </a:bodyPr>
            <a:lstStyle/>
            <a:p>
              <a:pPr marL="0" marR="0" lvl="0" indent="0" algn="ctr" defTabSz="75565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01332B"/>
                  </a:solidFill>
                  <a:effectLst/>
                  <a:uLnTx/>
                  <a:uFillTx/>
                  <a:latin typeface="Arial" panose="020B0604020202020204"/>
                  <a:ea typeface="+mn-ea"/>
                  <a:cs typeface="+mn-cs"/>
                </a:rPr>
                <a:t>Optimal performance </a:t>
              </a:r>
            </a:p>
          </p:txBody>
        </p:sp>
        <p:sp>
          <p:nvSpPr>
            <p:cNvPr id="15" name="Rectangle 14">
              <a:extLst>
                <a:ext uri="{FF2B5EF4-FFF2-40B4-BE49-F238E27FC236}">
                  <a16:creationId xmlns:a16="http://schemas.microsoft.com/office/drawing/2014/main" id="{972C7059-2140-BE47-863C-E5B5BE467DF4}"/>
                </a:ext>
              </a:extLst>
            </p:cNvPr>
            <p:cNvSpPr/>
            <p:nvPr/>
          </p:nvSpPr>
          <p:spPr>
            <a:xfrm>
              <a:off x="836828" y="5127877"/>
              <a:ext cx="10607023" cy="45732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Rectangle 15">
              <a:extLst>
                <a:ext uri="{FF2B5EF4-FFF2-40B4-BE49-F238E27FC236}">
                  <a16:creationId xmlns:a16="http://schemas.microsoft.com/office/drawing/2014/main" id="{8528B454-9FC6-F1A7-4519-3A94F7ED8102}"/>
                </a:ext>
              </a:extLst>
            </p:cNvPr>
            <p:cNvSpPr/>
            <p:nvPr/>
          </p:nvSpPr>
          <p:spPr>
            <a:xfrm>
              <a:off x="2659981" y="4672959"/>
              <a:ext cx="8783871" cy="457326"/>
            </a:xfrm>
            <a:prstGeom prst="rect">
              <a:avLst/>
            </a:prstGeom>
            <a:solidFill>
              <a:srgbClr val="19A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 name="Rectangle 16">
              <a:extLst>
                <a:ext uri="{FF2B5EF4-FFF2-40B4-BE49-F238E27FC236}">
                  <a16:creationId xmlns:a16="http://schemas.microsoft.com/office/drawing/2014/main" id="{8B6DD77B-86EB-F31B-9792-5A5F7D5DD1A4}"/>
                </a:ext>
              </a:extLst>
            </p:cNvPr>
            <p:cNvSpPr/>
            <p:nvPr/>
          </p:nvSpPr>
          <p:spPr>
            <a:xfrm>
              <a:off x="4483134" y="4215633"/>
              <a:ext cx="6960719" cy="460880"/>
            </a:xfrm>
            <a:prstGeom prst="rect">
              <a:avLst/>
            </a:prstGeom>
            <a:solidFill>
              <a:srgbClr val="5645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 name="Rectangle 17">
              <a:extLst>
                <a:ext uri="{FF2B5EF4-FFF2-40B4-BE49-F238E27FC236}">
                  <a16:creationId xmlns:a16="http://schemas.microsoft.com/office/drawing/2014/main" id="{491F8F38-E22C-C048-7BF7-D3853266A7D1}"/>
                </a:ext>
              </a:extLst>
            </p:cNvPr>
            <p:cNvSpPr/>
            <p:nvPr/>
          </p:nvSpPr>
          <p:spPr>
            <a:xfrm>
              <a:off x="6306287" y="3758307"/>
              <a:ext cx="5137567" cy="45732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80BA307F-4FED-3698-DF63-D01965AE0C6B}"/>
                </a:ext>
              </a:extLst>
            </p:cNvPr>
            <p:cNvSpPr/>
            <p:nvPr/>
          </p:nvSpPr>
          <p:spPr>
            <a:xfrm>
              <a:off x="8129441" y="3300981"/>
              <a:ext cx="3314414" cy="45732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Freeform: Shape 44">
              <a:extLst>
                <a:ext uri="{FF2B5EF4-FFF2-40B4-BE49-F238E27FC236}">
                  <a16:creationId xmlns:a16="http://schemas.microsoft.com/office/drawing/2014/main" id="{FD71207E-C1BD-B146-B0B8-58D35399F6D4}"/>
                </a:ext>
              </a:extLst>
            </p:cNvPr>
            <p:cNvSpPr/>
            <p:nvPr/>
          </p:nvSpPr>
          <p:spPr>
            <a:xfrm>
              <a:off x="4481388" y="3369623"/>
              <a:ext cx="1490002" cy="1306074"/>
            </a:xfrm>
            <a:custGeom>
              <a:avLst/>
              <a:gdLst>
                <a:gd name="connsiteX0" fmla="*/ 0 w 1490002"/>
                <a:gd name="connsiteY0" fmla="*/ 0 h 1306074"/>
                <a:gd name="connsiteX1" fmla="*/ 1490002 w 1490002"/>
                <a:gd name="connsiteY1" fmla="*/ 0 h 1306074"/>
                <a:gd name="connsiteX2" fmla="*/ 1490002 w 1490002"/>
                <a:gd name="connsiteY2" fmla="*/ 1306074 h 1306074"/>
                <a:gd name="connsiteX3" fmla="*/ 0 w 1490002"/>
                <a:gd name="connsiteY3" fmla="*/ 1306074 h 1306074"/>
                <a:gd name="connsiteX4" fmla="*/ 0 w 1490002"/>
                <a:gd name="connsiteY4" fmla="*/ 0 h 13060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0002" h="1306074">
                  <a:moveTo>
                    <a:pt x="0" y="0"/>
                  </a:moveTo>
                  <a:lnTo>
                    <a:pt x="1490002" y="0"/>
                  </a:lnTo>
                  <a:lnTo>
                    <a:pt x="1490002" y="1306074"/>
                  </a:lnTo>
                  <a:lnTo>
                    <a:pt x="0" y="1306074"/>
                  </a:lnTo>
                  <a:lnTo>
                    <a:pt x="0" y="0"/>
                  </a:lnTo>
                  <a:close/>
                </a:path>
              </a:pathLst>
            </a:custGeom>
            <a:solidFill>
              <a:srgbClr val="5645D0"/>
            </a:solidFill>
          </p:spPr>
          <p:style>
            <a:lnRef idx="0">
              <a:schemeClr val="dk1">
                <a:alpha val="0"/>
                <a:hueOff val="0"/>
                <a:satOff val="0"/>
                <a:lumOff val="0"/>
                <a:alphaOff val="0"/>
              </a:schemeClr>
            </a:lnRef>
            <a:fillRef idx="0">
              <a:scrgbClr r="0" g="0" b="0"/>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8580" tIns="68580" rIns="68580" bIns="68580" numCol="1" spcCol="1270" anchor="t" anchorCtr="0">
              <a:noAutofit/>
            </a:bodyPr>
            <a:lstStyle/>
            <a:p>
              <a:pPr marL="0" marR="0" lvl="0" indent="0" algn="l" defTabSz="800100" rtl="0" eaLnBrk="1" fontAlgn="auto" latinLnBrk="0" hangingPunct="1">
                <a:lnSpc>
                  <a:spcPct val="90000"/>
                </a:lnSpc>
                <a:spcBef>
                  <a:spcPct val="0"/>
                </a:spcBef>
                <a:spcAft>
                  <a:spcPct val="3500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New codes or low volume records</a:t>
              </a:r>
            </a:p>
          </p:txBody>
        </p:sp>
        <p:sp>
          <p:nvSpPr>
            <p:cNvPr id="57" name="Rectangle 56">
              <a:extLst>
                <a:ext uri="{FF2B5EF4-FFF2-40B4-BE49-F238E27FC236}">
                  <a16:creationId xmlns:a16="http://schemas.microsoft.com/office/drawing/2014/main" id="{5ACB9D95-9FA4-94EC-C8B9-95C87E8C2D3D}"/>
                </a:ext>
              </a:extLst>
            </p:cNvPr>
            <p:cNvSpPr/>
            <p:nvPr/>
          </p:nvSpPr>
          <p:spPr>
            <a:xfrm>
              <a:off x="9824383" y="1885137"/>
              <a:ext cx="1601044" cy="3659941"/>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 name="TextBox 3">
            <a:extLst>
              <a:ext uri="{FF2B5EF4-FFF2-40B4-BE49-F238E27FC236}">
                <a16:creationId xmlns:a16="http://schemas.microsoft.com/office/drawing/2014/main" id="{971CD094-315A-1AB1-74DE-E53D582936F4}"/>
              </a:ext>
            </a:extLst>
          </p:cNvPr>
          <p:cNvSpPr txBox="1"/>
          <p:nvPr/>
        </p:nvSpPr>
        <p:spPr>
          <a:xfrm rot="20494754">
            <a:off x="2371428" y="2344778"/>
            <a:ext cx="4512752" cy="294186"/>
          </a:xfrm>
          <a:prstGeom prst="rect">
            <a:avLst/>
          </a:prstGeom>
          <a:solidFill>
            <a:schemeClr val="bg1"/>
          </a:solidFill>
          <a:ln>
            <a:noFill/>
          </a:ln>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BFFDE3"/>
                </a:solidFill>
                <a:effectLst/>
                <a:uLnTx/>
                <a:uFillTx/>
                <a:latin typeface="Arial" panose="020B0604020202020204"/>
                <a:ea typeface="+mn-ea"/>
                <a:cs typeface="+mn-cs"/>
              </a:rPr>
              <a:t>Autonomous multi-dimensional approach</a:t>
            </a:r>
          </a:p>
        </p:txBody>
      </p:sp>
      <p:sp>
        <p:nvSpPr>
          <p:cNvPr id="8" name="TextBox 7">
            <a:extLst>
              <a:ext uri="{FF2B5EF4-FFF2-40B4-BE49-F238E27FC236}">
                <a16:creationId xmlns:a16="http://schemas.microsoft.com/office/drawing/2014/main" id="{90D21F23-467F-F93D-FB47-7E5F712DF6BC}"/>
              </a:ext>
            </a:extLst>
          </p:cNvPr>
          <p:cNvSpPr txBox="1"/>
          <p:nvPr/>
        </p:nvSpPr>
        <p:spPr>
          <a:xfrm>
            <a:off x="9334854" y="1442627"/>
            <a:ext cx="2497667" cy="422485"/>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a:ln>
                  <a:noFill/>
                </a:ln>
                <a:solidFill>
                  <a:srgbClr val="05DD4D"/>
                </a:solidFill>
                <a:effectLst/>
                <a:uLnTx/>
                <a:uFillTx/>
                <a:latin typeface="Arial" panose="020B0604020202020204"/>
                <a:ea typeface="+mn-ea"/>
                <a:cs typeface="+mn-cs"/>
              </a:rPr>
              <a:t>Additional tools</a:t>
            </a:r>
          </a:p>
        </p:txBody>
      </p:sp>
      <p:sp>
        <p:nvSpPr>
          <p:cNvPr id="9" name="Rectangle 8">
            <a:extLst>
              <a:ext uri="{FF2B5EF4-FFF2-40B4-BE49-F238E27FC236}">
                <a16:creationId xmlns:a16="http://schemas.microsoft.com/office/drawing/2014/main" id="{CCEFD51E-060F-92E0-A5FD-7BC590D5980E}"/>
              </a:ext>
            </a:extLst>
          </p:cNvPr>
          <p:cNvSpPr/>
          <p:nvPr/>
        </p:nvSpPr>
        <p:spPr>
          <a:xfrm>
            <a:off x="9334854" y="1921203"/>
            <a:ext cx="2497667" cy="574885"/>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1332B"/>
                </a:solidFill>
                <a:effectLst/>
                <a:uLnTx/>
                <a:uFillTx/>
                <a:latin typeface="Arial" panose="020B0604020202020204"/>
                <a:ea typeface="+mn-ea"/>
                <a:cs typeface="+mn-cs"/>
              </a:rPr>
              <a:t>Chart confidence service</a:t>
            </a:r>
          </a:p>
        </p:txBody>
      </p:sp>
      <p:sp>
        <p:nvSpPr>
          <p:cNvPr id="10" name="Rectangle 9">
            <a:extLst>
              <a:ext uri="{FF2B5EF4-FFF2-40B4-BE49-F238E27FC236}">
                <a16:creationId xmlns:a16="http://schemas.microsoft.com/office/drawing/2014/main" id="{77B72C75-B53B-EB18-9FB8-E1B2386DC322}"/>
              </a:ext>
            </a:extLst>
          </p:cNvPr>
          <p:cNvSpPr/>
          <p:nvPr/>
        </p:nvSpPr>
        <p:spPr>
          <a:xfrm>
            <a:off x="9334854" y="2622407"/>
            <a:ext cx="2497667" cy="574885"/>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1332B"/>
                </a:solidFill>
                <a:effectLst/>
                <a:uLnTx/>
                <a:uFillTx/>
                <a:latin typeface="Arial" panose="020B0604020202020204"/>
                <a:ea typeface="+mn-ea"/>
                <a:cs typeface="+mn-cs"/>
              </a:rPr>
              <a:t>QA controls</a:t>
            </a:r>
          </a:p>
        </p:txBody>
      </p:sp>
      <p:sp>
        <p:nvSpPr>
          <p:cNvPr id="11" name="Rectangle 10">
            <a:extLst>
              <a:ext uri="{FF2B5EF4-FFF2-40B4-BE49-F238E27FC236}">
                <a16:creationId xmlns:a16="http://schemas.microsoft.com/office/drawing/2014/main" id="{736F9FE1-C82D-AF88-4104-8467D3456CF7}"/>
              </a:ext>
            </a:extLst>
          </p:cNvPr>
          <p:cNvSpPr/>
          <p:nvPr/>
        </p:nvSpPr>
        <p:spPr>
          <a:xfrm>
            <a:off x="9334853" y="3323611"/>
            <a:ext cx="2497667" cy="574885"/>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1332B"/>
                </a:solidFill>
                <a:effectLst/>
                <a:uLnTx/>
                <a:uFillTx/>
                <a:latin typeface="Arial" panose="020B0604020202020204"/>
                <a:ea typeface="+mn-ea"/>
                <a:cs typeface="+mn-cs"/>
              </a:rPr>
              <a:t>Automation at the code level</a:t>
            </a:r>
          </a:p>
        </p:txBody>
      </p:sp>
      <p:sp>
        <p:nvSpPr>
          <p:cNvPr id="12" name="Rectangle 11">
            <a:extLst>
              <a:ext uri="{FF2B5EF4-FFF2-40B4-BE49-F238E27FC236}">
                <a16:creationId xmlns:a16="http://schemas.microsoft.com/office/drawing/2014/main" id="{D8C57F0B-5761-7EDF-AE23-DCE6FED0BEEE}"/>
              </a:ext>
            </a:extLst>
          </p:cNvPr>
          <p:cNvSpPr/>
          <p:nvPr/>
        </p:nvSpPr>
        <p:spPr>
          <a:xfrm>
            <a:off x="9334853" y="4024815"/>
            <a:ext cx="2497667" cy="574885"/>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1332B"/>
                </a:solidFill>
                <a:effectLst/>
                <a:uLnTx/>
                <a:uFillTx/>
                <a:latin typeface="Arial" panose="020B0604020202020204"/>
                <a:ea typeface="+mn-ea"/>
                <a:cs typeface="+mn-cs"/>
              </a:rPr>
              <a:t>Computer-assisted coding</a:t>
            </a:r>
          </a:p>
        </p:txBody>
      </p:sp>
      <p:sp>
        <p:nvSpPr>
          <p:cNvPr id="13" name="Rectangle 12">
            <a:extLst>
              <a:ext uri="{FF2B5EF4-FFF2-40B4-BE49-F238E27FC236}">
                <a16:creationId xmlns:a16="http://schemas.microsoft.com/office/drawing/2014/main" id="{E33A0C77-6A1F-B396-099A-43C2BD1BA047}"/>
              </a:ext>
            </a:extLst>
          </p:cNvPr>
          <p:cNvSpPr/>
          <p:nvPr/>
        </p:nvSpPr>
        <p:spPr>
          <a:xfrm>
            <a:off x="9334852" y="5427222"/>
            <a:ext cx="2497667" cy="574885"/>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1332B"/>
                </a:solidFill>
                <a:effectLst/>
                <a:uLnTx/>
                <a:uFillTx/>
                <a:latin typeface="Arial" panose="020B0604020202020204"/>
                <a:ea typeface="+mn-ea"/>
                <a:cs typeface="+mn-cs"/>
              </a:rPr>
              <a:t>Actionable analytics</a:t>
            </a:r>
          </a:p>
        </p:txBody>
      </p:sp>
      <p:sp>
        <p:nvSpPr>
          <p:cNvPr id="14" name="Rectangle 13">
            <a:extLst>
              <a:ext uri="{FF2B5EF4-FFF2-40B4-BE49-F238E27FC236}">
                <a16:creationId xmlns:a16="http://schemas.microsoft.com/office/drawing/2014/main" id="{C258C956-2078-5EA0-4B78-CC02A236F623}"/>
              </a:ext>
            </a:extLst>
          </p:cNvPr>
          <p:cNvSpPr/>
          <p:nvPr/>
        </p:nvSpPr>
        <p:spPr>
          <a:xfrm>
            <a:off x="9334851" y="4726019"/>
            <a:ext cx="2497667" cy="574885"/>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1332B"/>
                </a:solidFill>
                <a:effectLst/>
                <a:uLnTx/>
                <a:uFillTx/>
                <a:latin typeface="Arial" panose="020B0604020202020204"/>
                <a:ea typeface="+mn-ea"/>
                <a:cs typeface="+mn-cs"/>
              </a:rPr>
              <a:t>CDI integration</a:t>
            </a:r>
          </a:p>
        </p:txBody>
      </p:sp>
    </p:spTree>
    <p:extLst>
      <p:ext uri="{BB962C8B-B14F-4D97-AF65-F5344CB8AC3E}">
        <p14:creationId xmlns:p14="http://schemas.microsoft.com/office/powerpoint/2010/main" val="331268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EDCEAE91-CFDA-4468-5779-1D70DEE51473}"/>
              </a:ext>
            </a:extLst>
          </p:cNvPr>
          <p:cNvSpPr/>
          <p:nvPr/>
        </p:nvSpPr>
        <p:spPr>
          <a:xfrm>
            <a:off x="419100" y="1356343"/>
            <a:ext cx="11593449" cy="4682507"/>
          </a:xfrm>
          <a:prstGeom prst="rect">
            <a:avLst/>
          </a:prstGeom>
          <a:solidFill>
            <a:srgbClr val="F5F5F5"/>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1332B"/>
              </a:solidFill>
              <a:effectLst/>
              <a:uLnTx/>
              <a:uFillTx/>
              <a:latin typeface="Arial" panose="020B0604020202020204"/>
              <a:ea typeface="+mn-ea"/>
              <a:cs typeface="+mn-cs"/>
            </a:endParaRPr>
          </a:p>
        </p:txBody>
      </p:sp>
      <p:cxnSp>
        <p:nvCxnSpPr>
          <p:cNvPr id="4" name="Connector: Elbow 3">
            <a:extLst>
              <a:ext uri="{FF2B5EF4-FFF2-40B4-BE49-F238E27FC236}">
                <a16:creationId xmlns:a16="http://schemas.microsoft.com/office/drawing/2014/main" id="{18A77E74-0945-8988-ECBA-757B662AAF87}"/>
              </a:ext>
            </a:extLst>
          </p:cNvPr>
          <p:cNvCxnSpPr>
            <a:cxnSpLocks/>
          </p:cNvCxnSpPr>
          <p:nvPr/>
        </p:nvCxnSpPr>
        <p:spPr>
          <a:xfrm flipV="1">
            <a:off x="5871510" y="2775356"/>
            <a:ext cx="1529620" cy="557069"/>
          </a:xfrm>
          <a:prstGeom prst="bentConnector3">
            <a:avLst>
              <a:gd name="adj1" fmla="val 58095"/>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C7FC2E1C-BAF1-441E-0F76-B90032A708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EC095B-0AB9-C644-869C-164FC9505E1F}" type="slidenum">
              <a:rPr kumimoji="0" lang="en-US" sz="900" b="0" i="0" u="none" strike="noStrike" kern="1200" cap="none" spc="0" normalizeH="0" baseline="0" noProof="0" smtClean="0">
                <a:ln>
                  <a:noFill/>
                </a:ln>
                <a:solidFill>
                  <a:srgbClr val="01332B"/>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900" b="0" i="0" u="none" strike="noStrike" kern="1200" cap="none" spc="0" normalizeH="0" baseline="0" noProof="0">
              <a:ln>
                <a:noFill/>
              </a:ln>
              <a:solidFill>
                <a:srgbClr val="01332B"/>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4F796030-7283-EC75-C608-72698863FEB3}"/>
              </a:ext>
            </a:extLst>
          </p:cNvPr>
          <p:cNvSpPr>
            <a:spLocks noGrp="1"/>
          </p:cNvSpPr>
          <p:nvPr>
            <p:ph type="title"/>
          </p:nvPr>
        </p:nvSpPr>
        <p:spPr/>
        <p:txBody>
          <a:bodyPr/>
          <a:lstStyle/>
          <a:p>
            <a:r>
              <a:rPr lang="en-US"/>
              <a:t>Comprehensive, total solution</a:t>
            </a:r>
          </a:p>
        </p:txBody>
      </p:sp>
      <p:sp>
        <p:nvSpPr>
          <p:cNvPr id="83" name="Text Placeholder 82">
            <a:extLst>
              <a:ext uri="{FF2B5EF4-FFF2-40B4-BE49-F238E27FC236}">
                <a16:creationId xmlns:a16="http://schemas.microsoft.com/office/drawing/2014/main" id="{FF6ECD45-EDE8-94B8-2102-D2156BD87827}"/>
              </a:ext>
            </a:extLst>
          </p:cNvPr>
          <p:cNvSpPr>
            <a:spLocks noGrp="1"/>
          </p:cNvSpPr>
          <p:nvPr>
            <p:ph type="body" sz="quarter" idx="16"/>
          </p:nvPr>
        </p:nvSpPr>
        <p:spPr/>
        <p:txBody>
          <a:bodyPr/>
          <a:lstStyle/>
          <a:p>
            <a:r>
              <a:rPr lang="en-US"/>
              <a:t>Fully integrated 3M 360 Encompass approach</a:t>
            </a:r>
          </a:p>
        </p:txBody>
      </p:sp>
      <p:cxnSp>
        <p:nvCxnSpPr>
          <p:cNvPr id="5" name="Connector: Elbow 4">
            <a:extLst>
              <a:ext uri="{FF2B5EF4-FFF2-40B4-BE49-F238E27FC236}">
                <a16:creationId xmlns:a16="http://schemas.microsoft.com/office/drawing/2014/main" id="{E820CACD-1D9B-30ED-D98E-63D34AE4E959}"/>
              </a:ext>
            </a:extLst>
          </p:cNvPr>
          <p:cNvCxnSpPr>
            <a:cxnSpLocks/>
          </p:cNvCxnSpPr>
          <p:nvPr/>
        </p:nvCxnSpPr>
        <p:spPr>
          <a:xfrm flipV="1">
            <a:off x="5871510" y="2010030"/>
            <a:ext cx="1493566" cy="1032930"/>
          </a:xfrm>
          <a:prstGeom prst="bentConnector3">
            <a:avLst>
              <a:gd name="adj1" fmla="val 38521"/>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95D6C6B0-1311-6C31-CF48-F0C9C3CAD9A4}"/>
              </a:ext>
            </a:extLst>
          </p:cNvPr>
          <p:cNvCxnSpPr>
            <a:cxnSpLocks/>
          </p:cNvCxnSpPr>
          <p:nvPr/>
        </p:nvCxnSpPr>
        <p:spPr>
          <a:xfrm>
            <a:off x="5880388" y="3824173"/>
            <a:ext cx="1529912" cy="631196"/>
          </a:xfrm>
          <a:prstGeom prst="bentConnector3">
            <a:avLst>
              <a:gd name="adj1" fmla="val 56848"/>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23A2CD35-98D7-90D7-6156-3564FF3DE587}"/>
              </a:ext>
            </a:extLst>
          </p:cNvPr>
          <p:cNvCxnSpPr>
            <a:cxnSpLocks/>
          </p:cNvCxnSpPr>
          <p:nvPr/>
        </p:nvCxnSpPr>
        <p:spPr>
          <a:xfrm>
            <a:off x="5880387" y="4143136"/>
            <a:ext cx="1510050" cy="1021275"/>
          </a:xfrm>
          <a:prstGeom prst="bentConnector3">
            <a:avLst>
              <a:gd name="adj1" fmla="val 38646"/>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29E6EF6-3DDC-BB84-244B-F512D5757B0F}"/>
              </a:ext>
            </a:extLst>
          </p:cNvPr>
          <p:cNvSpPr txBox="1"/>
          <p:nvPr/>
        </p:nvSpPr>
        <p:spPr>
          <a:xfrm>
            <a:off x="875462" y="2738454"/>
            <a:ext cx="2122411"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332B"/>
                </a:solidFill>
                <a:effectLst/>
                <a:uLnTx/>
                <a:uFillTx/>
                <a:latin typeface="Arial" panose="020B0604020202020204"/>
                <a:ea typeface="+mn-ea"/>
                <a:cs typeface="+mn-cs"/>
              </a:rPr>
              <a:t>All OP visits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332B"/>
                </a:solidFill>
                <a:effectLst/>
                <a:uLnTx/>
                <a:uFillTx/>
                <a:latin typeface="Arial" panose="020B0604020202020204"/>
                <a:ea typeface="+mn-ea"/>
                <a:cs typeface="+mn-cs"/>
              </a:rPr>
              <a:t>All professional documents</a:t>
            </a:r>
          </a:p>
        </p:txBody>
      </p:sp>
      <p:sp>
        <p:nvSpPr>
          <p:cNvPr id="10" name="TextBox 9">
            <a:extLst>
              <a:ext uri="{FF2B5EF4-FFF2-40B4-BE49-F238E27FC236}">
                <a16:creationId xmlns:a16="http://schemas.microsoft.com/office/drawing/2014/main" id="{0652EC15-7954-87E1-6971-038CFB7E459B}"/>
              </a:ext>
            </a:extLst>
          </p:cNvPr>
          <p:cNvSpPr txBox="1"/>
          <p:nvPr/>
        </p:nvSpPr>
        <p:spPr>
          <a:xfrm>
            <a:off x="779835" y="3892166"/>
            <a:ext cx="2290775"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err="1">
                <a:ln>
                  <a:noFill/>
                </a:ln>
                <a:solidFill>
                  <a:srgbClr val="01332B"/>
                </a:solidFill>
                <a:effectLst/>
                <a:uLnTx/>
                <a:uFillTx/>
                <a:latin typeface="Arial" panose="020B0604020202020204"/>
                <a:ea typeface="+mn-ea"/>
                <a:cs typeface="+mn-cs"/>
              </a:rPr>
              <a:t>Solventum</a:t>
            </a:r>
            <a:r>
              <a:rPr kumimoji="0" lang="en-US" sz="1400" b="0" i="0" u="none" strike="noStrike" kern="1200" cap="none" spc="0" normalizeH="0" baseline="0" noProof="0">
                <a:ln>
                  <a:noFill/>
                </a:ln>
                <a:solidFill>
                  <a:srgbClr val="01332B"/>
                </a:solidFill>
                <a:effectLst/>
                <a:uLnTx/>
                <a:uFillTx/>
                <a:latin typeface="Arial" panose="020B0604020202020204"/>
                <a:ea typeface="+mn-ea"/>
                <a:cs typeface="+mn-cs"/>
              </a:rPr>
              <a:t> 360 Encompass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332B"/>
                </a:solidFill>
                <a:effectLst/>
                <a:uLnTx/>
                <a:uFillTx/>
                <a:latin typeface="Arial" panose="020B0604020202020204"/>
                <a:ea typeface="+mn-ea"/>
                <a:cs typeface="+mn-cs"/>
              </a:rPr>
              <a:t>document interface</a:t>
            </a:r>
          </a:p>
        </p:txBody>
      </p:sp>
      <p:sp>
        <p:nvSpPr>
          <p:cNvPr id="12" name="TextBox 11">
            <a:extLst>
              <a:ext uri="{FF2B5EF4-FFF2-40B4-BE49-F238E27FC236}">
                <a16:creationId xmlns:a16="http://schemas.microsoft.com/office/drawing/2014/main" id="{4D847381-AC83-B6E8-245A-1B008699A3C5}"/>
              </a:ext>
            </a:extLst>
          </p:cNvPr>
          <p:cNvSpPr txBox="1"/>
          <p:nvPr/>
        </p:nvSpPr>
        <p:spPr>
          <a:xfrm>
            <a:off x="8050169" y="2654560"/>
            <a:ext cx="1439706"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332B"/>
                </a:solidFill>
                <a:effectLst/>
                <a:uLnTx/>
                <a:uFillTx/>
                <a:latin typeface="Arial" panose="020B0604020202020204"/>
                <a:ea typeface="+mn-ea"/>
                <a:cs typeface="+mn-cs"/>
              </a:rPr>
              <a:t>QA workflow</a:t>
            </a:r>
          </a:p>
        </p:txBody>
      </p:sp>
      <p:sp>
        <p:nvSpPr>
          <p:cNvPr id="13" name="TextBox 12">
            <a:extLst>
              <a:ext uri="{FF2B5EF4-FFF2-40B4-BE49-F238E27FC236}">
                <a16:creationId xmlns:a16="http://schemas.microsoft.com/office/drawing/2014/main" id="{8765E58E-8EAF-9C15-E9AC-CF4E9A050DEF}"/>
              </a:ext>
            </a:extLst>
          </p:cNvPr>
          <p:cNvSpPr txBox="1"/>
          <p:nvPr/>
        </p:nvSpPr>
        <p:spPr>
          <a:xfrm>
            <a:off x="8050169" y="4239925"/>
            <a:ext cx="892248"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332B"/>
                </a:solidFill>
                <a:effectLst/>
                <a:uLnTx/>
                <a:uFillTx/>
                <a:latin typeface="Arial" panose="020B0604020202020204"/>
                <a:ea typeface="+mn-ea"/>
                <a:cs typeface="+mn-cs"/>
              </a:rPr>
              <a:t>Customer controls</a:t>
            </a:r>
          </a:p>
        </p:txBody>
      </p:sp>
      <p:sp>
        <p:nvSpPr>
          <p:cNvPr id="14" name="TextBox 13">
            <a:extLst>
              <a:ext uri="{FF2B5EF4-FFF2-40B4-BE49-F238E27FC236}">
                <a16:creationId xmlns:a16="http://schemas.microsoft.com/office/drawing/2014/main" id="{C89154C1-4BAF-B753-77FF-FD6789E178D2}"/>
              </a:ext>
            </a:extLst>
          </p:cNvPr>
          <p:cNvSpPr txBox="1"/>
          <p:nvPr/>
        </p:nvSpPr>
        <p:spPr>
          <a:xfrm>
            <a:off x="8050169" y="4985645"/>
            <a:ext cx="1519933" cy="86177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srgbClr val="01332B"/>
                </a:solidFill>
                <a:effectLst/>
                <a:uLnTx/>
                <a:uFillTx/>
                <a:latin typeface="Arial" panose="020B0604020202020204"/>
                <a:ea typeface="+mn-ea"/>
                <a:cs typeface="+mn-cs"/>
              </a:rPr>
              <a:t>Solventum</a:t>
            </a:r>
            <a:r>
              <a:rPr kumimoji="0" lang="en-US" sz="1400" b="1" i="0" u="none" strike="noStrike" kern="1200" cap="none" spc="0" normalizeH="0" baseline="0" noProof="0">
                <a:ln>
                  <a:noFill/>
                </a:ln>
                <a:solidFill>
                  <a:srgbClr val="01332B"/>
                </a:solidFill>
                <a:effectLst/>
                <a:uLnTx/>
                <a:uFillTx/>
                <a:latin typeface="Arial" panose="020B0604020202020204"/>
                <a:ea typeface="+mn-ea"/>
                <a:cs typeface="+mn-cs"/>
              </a:rPr>
              <a:t>™ Enterprise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01332B"/>
                </a:solidFill>
                <a:effectLst/>
                <a:uLnTx/>
                <a:uFillTx/>
                <a:latin typeface="Arial" panose="020B0604020202020204"/>
                <a:ea typeface="+mn-ea"/>
                <a:cs typeface="+mn-cs"/>
              </a:rPr>
              <a:t>Workflow</a:t>
            </a:r>
            <a:r>
              <a:rPr kumimoji="0" lang="en-US" sz="1400" b="0" i="0" u="none" strike="noStrike" kern="1200" cap="none" spc="0" normalizeH="0" baseline="0" noProof="0">
                <a:ln>
                  <a:noFill/>
                </a:ln>
                <a:solidFill>
                  <a:srgbClr val="01332B"/>
                </a:solidFill>
                <a:effectLst/>
                <a:uLnTx/>
                <a:uFillTx/>
                <a:latin typeface="Arial" panose="020B0604020202020204"/>
                <a:ea typeface="+mn-ea"/>
                <a:cs typeface="+mn-cs"/>
              </a:rPr>
              <a:t> or on-premises worklists*</a:t>
            </a:r>
          </a:p>
        </p:txBody>
      </p:sp>
      <p:sp>
        <p:nvSpPr>
          <p:cNvPr id="18" name="TextBox 17">
            <a:extLst>
              <a:ext uri="{FF2B5EF4-FFF2-40B4-BE49-F238E27FC236}">
                <a16:creationId xmlns:a16="http://schemas.microsoft.com/office/drawing/2014/main" id="{FD4AEB8D-6BB4-98FC-C9A1-715073500670}"/>
              </a:ext>
            </a:extLst>
          </p:cNvPr>
          <p:cNvSpPr txBox="1"/>
          <p:nvPr/>
        </p:nvSpPr>
        <p:spPr>
          <a:xfrm>
            <a:off x="10451984" y="2852932"/>
            <a:ext cx="962848" cy="246221"/>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1332B"/>
                </a:solidFill>
                <a:effectLst/>
                <a:uLnTx/>
                <a:uFillTx/>
                <a:latin typeface="Arial" panose="020B0604020202020204"/>
                <a:ea typeface="+mn-ea"/>
                <a:cs typeface="+mn-cs"/>
              </a:rPr>
              <a:t>EMR </a:t>
            </a:r>
          </a:p>
        </p:txBody>
      </p:sp>
      <p:sp>
        <p:nvSpPr>
          <p:cNvPr id="19" name="TextBox 18">
            <a:extLst>
              <a:ext uri="{FF2B5EF4-FFF2-40B4-BE49-F238E27FC236}">
                <a16:creationId xmlns:a16="http://schemas.microsoft.com/office/drawing/2014/main" id="{5F2BDFAA-7E8F-54F6-28BF-5C340B18F83F}"/>
              </a:ext>
            </a:extLst>
          </p:cNvPr>
          <p:cNvSpPr txBox="1"/>
          <p:nvPr/>
        </p:nvSpPr>
        <p:spPr>
          <a:xfrm>
            <a:off x="10106577" y="4021437"/>
            <a:ext cx="177984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332B"/>
                </a:solidFill>
                <a:effectLst/>
                <a:uLnTx/>
                <a:uFillTx/>
                <a:latin typeface="Arial" panose="020B0604020202020204"/>
                <a:ea typeface="+mn-ea"/>
                <a:cs typeface="+mn-cs"/>
              </a:rPr>
              <a:t>Final coded ready – b</a:t>
            </a:r>
            <a:r>
              <a:rPr kumimoji="0" lang="en-US" sz="1400" b="0" i="0" u="none" strike="noStrike" kern="1200" cap="none" spc="0" normalizeH="0" baseline="0" noProof="0" err="1">
                <a:ln>
                  <a:noFill/>
                </a:ln>
                <a:solidFill>
                  <a:srgbClr val="01332B"/>
                </a:solidFill>
                <a:effectLst/>
                <a:uLnTx/>
                <a:uFillTx/>
                <a:latin typeface="Arial" panose="020B0604020202020204"/>
                <a:ea typeface="+mn-ea"/>
                <a:cs typeface="+mn-cs"/>
              </a:rPr>
              <a:t>illing</a:t>
            </a:r>
            <a:r>
              <a:rPr kumimoji="0" lang="en-US" sz="1400" b="0" i="0" u="none" strike="noStrike" kern="1200" cap="none" spc="0" normalizeH="0" baseline="0" noProof="0">
                <a:ln>
                  <a:noFill/>
                </a:ln>
                <a:solidFill>
                  <a:srgbClr val="01332B"/>
                </a:solidFill>
                <a:effectLst/>
                <a:uLnTx/>
                <a:uFillTx/>
                <a:latin typeface="Arial" panose="020B0604020202020204"/>
                <a:ea typeface="+mn-ea"/>
                <a:cs typeface="+mn-cs"/>
              </a:rPr>
              <a:t> process</a:t>
            </a:r>
          </a:p>
        </p:txBody>
      </p:sp>
      <p:grpSp>
        <p:nvGrpSpPr>
          <p:cNvPr id="20" name="Group 19">
            <a:extLst>
              <a:ext uri="{FF2B5EF4-FFF2-40B4-BE49-F238E27FC236}">
                <a16:creationId xmlns:a16="http://schemas.microsoft.com/office/drawing/2014/main" id="{BBDEDFB8-3334-C95B-3DC2-8811496DE5D1}"/>
              </a:ext>
            </a:extLst>
          </p:cNvPr>
          <p:cNvGrpSpPr/>
          <p:nvPr/>
        </p:nvGrpSpPr>
        <p:grpSpPr>
          <a:xfrm>
            <a:off x="9295075" y="1972996"/>
            <a:ext cx="1137800" cy="3279098"/>
            <a:chOff x="9157131" y="2024503"/>
            <a:chExt cx="1137800" cy="3279098"/>
          </a:xfrm>
          <a:solidFill>
            <a:srgbClr val="01332B"/>
          </a:solidFill>
        </p:grpSpPr>
        <p:grpSp>
          <p:nvGrpSpPr>
            <p:cNvPr id="21" name="Group 20">
              <a:extLst>
                <a:ext uri="{FF2B5EF4-FFF2-40B4-BE49-F238E27FC236}">
                  <a16:creationId xmlns:a16="http://schemas.microsoft.com/office/drawing/2014/main" id="{6B311FD7-5CA2-9AA5-4783-11AEC97E5CD4}"/>
                </a:ext>
              </a:extLst>
            </p:cNvPr>
            <p:cNvGrpSpPr/>
            <p:nvPr/>
          </p:nvGrpSpPr>
          <p:grpSpPr>
            <a:xfrm>
              <a:off x="9644489" y="2024503"/>
              <a:ext cx="650442" cy="3279098"/>
              <a:chOff x="9497847" y="1964121"/>
              <a:chExt cx="650442" cy="3279098"/>
            </a:xfrm>
            <a:grpFill/>
          </p:grpSpPr>
          <p:sp>
            <p:nvSpPr>
              <p:cNvPr id="27" name="Arrow: Down 26">
                <a:extLst>
                  <a:ext uri="{FF2B5EF4-FFF2-40B4-BE49-F238E27FC236}">
                    <a16:creationId xmlns:a16="http://schemas.microsoft.com/office/drawing/2014/main" id="{011863A0-AA4D-FFA6-AD19-A874095F39A6}"/>
                  </a:ext>
                </a:extLst>
              </p:cNvPr>
              <p:cNvSpPr/>
              <p:nvPr/>
            </p:nvSpPr>
            <p:spPr>
              <a:xfrm rot="16200000">
                <a:off x="9551846" y="3293952"/>
                <a:ext cx="630617" cy="562268"/>
              </a:xfrm>
              <a:prstGeom prst="downArrow">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 name="Rectangle 27">
                <a:extLst>
                  <a:ext uri="{FF2B5EF4-FFF2-40B4-BE49-F238E27FC236}">
                    <a16:creationId xmlns:a16="http://schemas.microsoft.com/office/drawing/2014/main" id="{5345314F-94CE-C8B6-3BCE-7FB2343960A2}"/>
                  </a:ext>
                </a:extLst>
              </p:cNvPr>
              <p:cNvSpPr/>
              <p:nvPr/>
            </p:nvSpPr>
            <p:spPr>
              <a:xfrm>
                <a:off x="9497847" y="1964121"/>
                <a:ext cx="45719" cy="327909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2" name="Rectangle 21">
              <a:extLst>
                <a:ext uri="{FF2B5EF4-FFF2-40B4-BE49-F238E27FC236}">
                  <a16:creationId xmlns:a16="http://schemas.microsoft.com/office/drawing/2014/main" id="{440AB5F5-F3DD-75A1-7DE6-89249C78ADC0}"/>
                </a:ext>
              </a:extLst>
            </p:cNvPr>
            <p:cNvSpPr/>
            <p:nvPr/>
          </p:nvSpPr>
          <p:spPr>
            <a:xfrm rot="5400000" flipH="1">
              <a:off x="9397284" y="1784350"/>
              <a:ext cx="45719" cy="5260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C5035A9A-A660-6500-BAE0-AB4509D670AE}"/>
                </a:ext>
              </a:extLst>
            </p:cNvPr>
            <p:cNvSpPr/>
            <p:nvPr/>
          </p:nvSpPr>
          <p:spPr>
            <a:xfrm rot="5400000" flipH="1">
              <a:off x="9414293" y="2604684"/>
              <a:ext cx="45719" cy="4162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 name="Rectangle 23">
              <a:extLst>
                <a:ext uri="{FF2B5EF4-FFF2-40B4-BE49-F238E27FC236}">
                  <a16:creationId xmlns:a16="http://schemas.microsoft.com/office/drawing/2014/main" id="{E5D6AF95-A70B-4F5B-B9CD-C0C36FEBD9ED}"/>
                </a:ext>
              </a:extLst>
            </p:cNvPr>
            <p:cNvSpPr/>
            <p:nvPr/>
          </p:nvSpPr>
          <p:spPr>
            <a:xfrm rot="5400000" flipH="1">
              <a:off x="9413491" y="4321599"/>
              <a:ext cx="45719" cy="4162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 name="Rectangle 24">
              <a:extLst>
                <a:ext uri="{FF2B5EF4-FFF2-40B4-BE49-F238E27FC236}">
                  <a16:creationId xmlns:a16="http://schemas.microsoft.com/office/drawing/2014/main" id="{CC1D2396-4F8D-3ACA-5651-E975A3DAEBF3}"/>
                </a:ext>
              </a:extLst>
            </p:cNvPr>
            <p:cNvSpPr/>
            <p:nvPr/>
          </p:nvSpPr>
          <p:spPr>
            <a:xfrm rot="5400000" flipH="1">
              <a:off x="9530136" y="3549319"/>
              <a:ext cx="45719" cy="1835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 name="Rectangle 25">
              <a:extLst>
                <a:ext uri="{FF2B5EF4-FFF2-40B4-BE49-F238E27FC236}">
                  <a16:creationId xmlns:a16="http://schemas.microsoft.com/office/drawing/2014/main" id="{005F766E-E9D5-BB01-EB6D-3DCB8176D6E6}"/>
                </a:ext>
              </a:extLst>
            </p:cNvPr>
            <p:cNvSpPr/>
            <p:nvPr/>
          </p:nvSpPr>
          <p:spPr>
            <a:xfrm rot="5400000" flipH="1">
              <a:off x="9420049" y="5072604"/>
              <a:ext cx="45719" cy="41627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9" name="TextBox 28">
            <a:extLst>
              <a:ext uri="{FF2B5EF4-FFF2-40B4-BE49-F238E27FC236}">
                <a16:creationId xmlns:a16="http://schemas.microsoft.com/office/drawing/2014/main" id="{3ADD6412-9A9B-E1B4-0102-9002C430CFE1}"/>
              </a:ext>
            </a:extLst>
          </p:cNvPr>
          <p:cNvSpPr txBox="1"/>
          <p:nvPr/>
        </p:nvSpPr>
        <p:spPr>
          <a:xfrm>
            <a:off x="8050169" y="3453192"/>
            <a:ext cx="1474011" cy="215444"/>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332B"/>
                </a:solidFill>
                <a:effectLst/>
                <a:uLnTx/>
                <a:uFillTx/>
                <a:latin typeface="Arial" panose="020B0604020202020204"/>
                <a:ea typeface="+mn-ea"/>
                <a:cs typeface="+mn-cs"/>
              </a:rPr>
              <a:t>Semi-autonomous </a:t>
            </a:r>
          </a:p>
        </p:txBody>
      </p:sp>
      <p:sp>
        <p:nvSpPr>
          <p:cNvPr id="30" name="TextBox 29">
            <a:extLst>
              <a:ext uri="{FF2B5EF4-FFF2-40B4-BE49-F238E27FC236}">
                <a16:creationId xmlns:a16="http://schemas.microsoft.com/office/drawing/2014/main" id="{9DD076B9-8785-0027-5927-2066C7D6EFA5}"/>
              </a:ext>
            </a:extLst>
          </p:cNvPr>
          <p:cNvSpPr txBox="1"/>
          <p:nvPr/>
        </p:nvSpPr>
        <p:spPr>
          <a:xfrm>
            <a:off x="8050169" y="1873870"/>
            <a:ext cx="1150150" cy="215444"/>
          </a:xfrm>
          <a:prstGeom prst="rect">
            <a:avLst/>
          </a:prstGeom>
          <a:noFill/>
        </p:spPr>
        <p:txBody>
          <a:bodyPr wrap="square" lIns="0" tIns="0" rIns="0" bIns="0" rtlCol="0">
            <a:spAutoFit/>
          </a:bodyPr>
          <a:lstStyle>
            <a:defPPr>
              <a:defRPr lang="en-US"/>
            </a:defPPr>
            <a:lvl1pPr>
              <a:defRPr sz="1400">
                <a:solidFill>
                  <a:srgbClr val="00206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1332B"/>
                </a:solidFill>
                <a:effectLst/>
                <a:uLnTx/>
                <a:uFillTx/>
                <a:latin typeface="Arial" panose="020B0604020202020204"/>
                <a:ea typeface="+mn-ea"/>
                <a:cs typeface="+mn-cs"/>
              </a:rPr>
              <a:t>Autonomous </a:t>
            </a:r>
          </a:p>
        </p:txBody>
      </p:sp>
      <p:sp>
        <p:nvSpPr>
          <p:cNvPr id="35" name="TextBox 34">
            <a:extLst>
              <a:ext uri="{FF2B5EF4-FFF2-40B4-BE49-F238E27FC236}">
                <a16:creationId xmlns:a16="http://schemas.microsoft.com/office/drawing/2014/main" id="{6BCDD0CC-EA38-3C44-E649-F67A9207E454}"/>
              </a:ext>
            </a:extLst>
          </p:cNvPr>
          <p:cNvSpPr txBox="1"/>
          <p:nvPr/>
        </p:nvSpPr>
        <p:spPr>
          <a:xfrm>
            <a:off x="4230976" y="2307964"/>
            <a:ext cx="1571807"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err="1">
                <a:ln>
                  <a:noFill/>
                </a:ln>
                <a:solidFill>
                  <a:srgbClr val="01332B"/>
                </a:solidFill>
                <a:effectLst/>
                <a:uLnTx/>
                <a:uFillTx/>
                <a:latin typeface="Arial" panose="020B0604020202020204"/>
                <a:ea typeface="+mn-ea"/>
                <a:cs typeface="+mn-cs"/>
              </a:rPr>
              <a:t>Solventum</a:t>
            </a:r>
            <a:r>
              <a:rPr kumimoji="0" lang="en-US" sz="1600" b="1" i="0" u="none" strike="noStrike" kern="0" cap="none" spc="0" normalizeH="0" baseline="0" noProof="0">
                <a:ln>
                  <a:noFill/>
                </a:ln>
                <a:solidFill>
                  <a:srgbClr val="01332B"/>
                </a:solidFill>
                <a:effectLst/>
                <a:uLnTx/>
                <a:uFillTx/>
                <a:latin typeface="Arial" panose="020B0604020202020204"/>
                <a:ea typeface="+mn-ea"/>
                <a:cs typeface="+mn-cs"/>
              </a:rPr>
              <a:t>™ Catalyst </a:t>
            </a:r>
            <a:r>
              <a:rPr kumimoji="0" lang="en-US" sz="1600" b="0" i="0" u="none" strike="noStrike" kern="0" cap="none" spc="0" normalizeH="0" baseline="0" noProof="0">
                <a:ln>
                  <a:noFill/>
                </a:ln>
                <a:solidFill>
                  <a:srgbClr val="01332B"/>
                </a:solidFill>
                <a:effectLst/>
                <a:uLnTx/>
                <a:uFillTx/>
                <a:latin typeface="Arial" panose="020B0604020202020204"/>
                <a:ea typeface="+mn-ea"/>
                <a:cs typeface="+mn-cs"/>
              </a:rPr>
              <a:t>processing</a:t>
            </a:r>
            <a:endParaRPr kumimoji="0" lang="en-US" sz="1600" b="0" i="0" u="none" strike="noStrike" kern="0" cap="none" spc="0" normalizeH="0" baseline="0" noProof="0">
              <a:ln>
                <a:noFill/>
              </a:ln>
              <a:solidFill>
                <a:srgbClr val="01332B"/>
              </a:solidFill>
              <a:effectLst/>
              <a:uLnTx/>
              <a:uFillTx/>
              <a:latin typeface="Arial" panose="020B0604020202020204"/>
              <a:ea typeface="+mn-ea"/>
              <a:cs typeface="Arial"/>
            </a:endParaRPr>
          </a:p>
        </p:txBody>
      </p:sp>
      <p:sp>
        <p:nvSpPr>
          <p:cNvPr id="36" name="TextBox 35">
            <a:extLst>
              <a:ext uri="{FF2B5EF4-FFF2-40B4-BE49-F238E27FC236}">
                <a16:creationId xmlns:a16="http://schemas.microsoft.com/office/drawing/2014/main" id="{0E2111DA-D9DF-4590-99BF-5377B42D8FF6}"/>
              </a:ext>
            </a:extLst>
          </p:cNvPr>
          <p:cNvSpPr txBox="1"/>
          <p:nvPr/>
        </p:nvSpPr>
        <p:spPr>
          <a:xfrm>
            <a:off x="4228713" y="4212505"/>
            <a:ext cx="1571807"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1332B"/>
                </a:solidFill>
                <a:effectLst/>
                <a:uLnTx/>
                <a:uFillTx/>
                <a:latin typeface="Arial" panose="020B0604020202020204"/>
                <a:ea typeface="+mn-ea"/>
                <a:cs typeface="+mn-cs"/>
              </a:rPr>
              <a:t>Updated documents</a:t>
            </a:r>
          </a:p>
        </p:txBody>
      </p:sp>
      <p:sp>
        <p:nvSpPr>
          <p:cNvPr id="37" name="Arrow: Down 36">
            <a:extLst>
              <a:ext uri="{FF2B5EF4-FFF2-40B4-BE49-F238E27FC236}">
                <a16:creationId xmlns:a16="http://schemas.microsoft.com/office/drawing/2014/main" id="{A944E4D1-059F-765F-B46C-D33BFD05C889}"/>
              </a:ext>
            </a:extLst>
          </p:cNvPr>
          <p:cNvSpPr/>
          <p:nvPr/>
        </p:nvSpPr>
        <p:spPr>
          <a:xfrm rot="16200000">
            <a:off x="3401053" y="3251037"/>
            <a:ext cx="630617" cy="562268"/>
          </a:xfrm>
          <a:prstGeom prst="downArrow">
            <a:avLst/>
          </a:prstGeom>
          <a:solidFill>
            <a:srgbClr val="01332B">
              <a:alpha val="9882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cxnSp>
        <p:nvCxnSpPr>
          <p:cNvPr id="40" name="Straight Connector 39">
            <a:extLst>
              <a:ext uri="{FF2B5EF4-FFF2-40B4-BE49-F238E27FC236}">
                <a16:creationId xmlns:a16="http://schemas.microsoft.com/office/drawing/2014/main" id="{263E972B-15CA-6616-1F2C-2CD8D3D19C63}"/>
              </a:ext>
            </a:extLst>
          </p:cNvPr>
          <p:cNvCxnSpPr>
            <a:cxnSpLocks/>
          </p:cNvCxnSpPr>
          <p:nvPr/>
        </p:nvCxnSpPr>
        <p:spPr>
          <a:xfrm>
            <a:off x="5871510" y="3584485"/>
            <a:ext cx="1591540" cy="0"/>
          </a:xfrm>
          <a:prstGeom prst="line">
            <a:avLst/>
          </a:prstGeom>
          <a:ln w="12700">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240F20F8-BACF-1339-40E5-CAEF99B04EA0}"/>
              </a:ext>
            </a:extLst>
          </p:cNvPr>
          <p:cNvSpPr/>
          <p:nvPr/>
        </p:nvSpPr>
        <p:spPr>
          <a:xfrm>
            <a:off x="707099" y="2628746"/>
            <a:ext cx="2545758" cy="1741773"/>
          </a:xfrm>
          <a:prstGeom prst="rect">
            <a:avLst/>
          </a:prstGeom>
          <a:no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2" name="Rectangle 41">
            <a:extLst>
              <a:ext uri="{FF2B5EF4-FFF2-40B4-BE49-F238E27FC236}">
                <a16:creationId xmlns:a16="http://schemas.microsoft.com/office/drawing/2014/main" id="{8FCDE544-E3BA-6CD6-04AE-23EF0225CEFF}"/>
              </a:ext>
            </a:extLst>
          </p:cNvPr>
          <p:cNvSpPr/>
          <p:nvPr/>
        </p:nvSpPr>
        <p:spPr>
          <a:xfrm>
            <a:off x="4156146" y="2248959"/>
            <a:ext cx="1700017" cy="2516768"/>
          </a:xfrm>
          <a:prstGeom prst="rect">
            <a:avLst/>
          </a:prstGeom>
          <a:noFill/>
          <a:ln w="2540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8" name="Group 7">
            <a:extLst>
              <a:ext uri="{FF2B5EF4-FFF2-40B4-BE49-F238E27FC236}">
                <a16:creationId xmlns:a16="http://schemas.microsoft.com/office/drawing/2014/main" id="{5990F7BD-76DE-8FDF-05AA-BE58E1EE5130}"/>
              </a:ext>
            </a:extLst>
          </p:cNvPr>
          <p:cNvGrpSpPr/>
          <p:nvPr/>
        </p:nvGrpSpPr>
        <p:grpSpPr>
          <a:xfrm>
            <a:off x="1473425" y="3301723"/>
            <a:ext cx="1040793" cy="434920"/>
            <a:chOff x="1407014" y="3014555"/>
            <a:chExt cx="1040793" cy="434920"/>
          </a:xfrm>
        </p:grpSpPr>
        <p:pic>
          <p:nvPicPr>
            <p:cNvPr id="57" name="Picture 56" descr="A person with a medical tool&#10;&#10;Description automatically generated">
              <a:extLst>
                <a:ext uri="{FF2B5EF4-FFF2-40B4-BE49-F238E27FC236}">
                  <a16:creationId xmlns:a16="http://schemas.microsoft.com/office/drawing/2014/main" id="{72606ADD-4E37-F30F-295C-33E5BA85BCF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16759" y="3014555"/>
              <a:ext cx="431048" cy="431048"/>
            </a:xfrm>
            <a:prstGeom prst="rect">
              <a:avLst/>
            </a:prstGeom>
          </p:spPr>
        </p:pic>
        <p:pic>
          <p:nvPicPr>
            <p:cNvPr id="125" name="Picture 124" descr="A green and black tablet with a plus sign&#10;&#10;Description automatically generated">
              <a:extLst>
                <a:ext uri="{FF2B5EF4-FFF2-40B4-BE49-F238E27FC236}">
                  <a16:creationId xmlns:a16="http://schemas.microsoft.com/office/drawing/2014/main" id="{9BBB7BE6-06FF-DA1F-7A38-C3BF19576C60}"/>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407014" y="3022100"/>
              <a:ext cx="427375" cy="427375"/>
            </a:xfrm>
            <a:prstGeom prst="rect">
              <a:avLst/>
            </a:prstGeom>
          </p:spPr>
        </p:pic>
      </p:grpSp>
      <p:pic>
        <p:nvPicPr>
          <p:cNvPr id="58" name="Picture 57" descr="A green check mark in a shield&#10;&#10;Description automatically generated">
            <a:extLst>
              <a:ext uri="{FF2B5EF4-FFF2-40B4-BE49-F238E27FC236}">
                <a16:creationId xmlns:a16="http://schemas.microsoft.com/office/drawing/2014/main" id="{ACD7C0D6-BAAA-DCE0-86BF-1025BA28C9A4}"/>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54066" y="3061924"/>
            <a:ext cx="926932" cy="926932"/>
          </a:xfrm>
          <a:prstGeom prst="rect">
            <a:avLst/>
          </a:prstGeom>
        </p:spPr>
      </p:pic>
      <p:pic>
        <p:nvPicPr>
          <p:cNvPr id="60" name="Picture 59" descr="A green outline of a person with a folder and a plus sign&#10;&#10;Description automatically generated">
            <a:extLst>
              <a:ext uri="{FF2B5EF4-FFF2-40B4-BE49-F238E27FC236}">
                <a16:creationId xmlns:a16="http://schemas.microsoft.com/office/drawing/2014/main" id="{FFD346CC-FF17-3C42-AD6F-7D033308E16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482587" y="3360784"/>
            <a:ext cx="486738" cy="486738"/>
          </a:xfrm>
          <a:prstGeom prst="rect">
            <a:avLst/>
          </a:prstGeom>
        </p:spPr>
      </p:pic>
      <p:pic>
        <p:nvPicPr>
          <p:cNvPr id="63" name="Picture 62" descr="A person with a clipboard&#10;&#10;Description automatically generated">
            <a:extLst>
              <a:ext uri="{FF2B5EF4-FFF2-40B4-BE49-F238E27FC236}">
                <a16:creationId xmlns:a16="http://schemas.microsoft.com/office/drawing/2014/main" id="{84BCA058-8CAD-D9A0-A5C8-4530895A4277}"/>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7459652" y="2517870"/>
            <a:ext cx="532608" cy="532608"/>
          </a:xfrm>
          <a:prstGeom prst="rect">
            <a:avLst/>
          </a:prstGeom>
        </p:spPr>
      </p:pic>
      <p:pic>
        <p:nvPicPr>
          <p:cNvPr id="67" name="Picture 66" descr="A person with arms raised and arms raised&#10;&#10;Description automatically generated with medium confidence">
            <a:extLst>
              <a:ext uri="{FF2B5EF4-FFF2-40B4-BE49-F238E27FC236}">
                <a16:creationId xmlns:a16="http://schemas.microsoft.com/office/drawing/2014/main" id="{69A4500A-9BBF-F922-49E3-2631CE5ED2A1}"/>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7459340" y="1711015"/>
            <a:ext cx="533233" cy="533233"/>
          </a:xfrm>
          <a:prstGeom prst="rect">
            <a:avLst/>
          </a:prstGeom>
        </p:spPr>
      </p:pic>
      <p:pic>
        <p:nvPicPr>
          <p:cNvPr id="69" name="Picture 68" descr="A green outline of a person with a speech bubble&#10;&#10;Description automatically generated">
            <a:extLst>
              <a:ext uri="{FF2B5EF4-FFF2-40B4-BE49-F238E27FC236}">
                <a16:creationId xmlns:a16="http://schemas.microsoft.com/office/drawing/2014/main" id="{3B3801E3-28B3-C2D2-E6AE-D89C988E6880}"/>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a:off x="7496154" y="4200527"/>
            <a:ext cx="459605" cy="459605"/>
          </a:xfrm>
          <a:prstGeom prst="rect">
            <a:avLst/>
          </a:prstGeom>
        </p:spPr>
      </p:pic>
      <p:pic>
        <p:nvPicPr>
          <p:cNvPr id="70" name="Picture 69" descr="A computer screen with a plus sign&#10;&#10;Description automatically generated">
            <a:extLst>
              <a:ext uri="{FF2B5EF4-FFF2-40B4-BE49-F238E27FC236}">
                <a16:creationId xmlns:a16="http://schemas.microsoft.com/office/drawing/2014/main" id="{B82687C2-EFA2-480D-2490-748885A91542}"/>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a:off x="7510513" y="4983678"/>
            <a:ext cx="430887" cy="430887"/>
          </a:xfrm>
          <a:prstGeom prst="rect">
            <a:avLst/>
          </a:prstGeom>
        </p:spPr>
      </p:pic>
      <p:pic>
        <p:nvPicPr>
          <p:cNvPr id="71" name="Picture 70" descr="A green and black tablet with a plus sign&#10;&#10;Description automatically generated">
            <a:extLst>
              <a:ext uri="{FF2B5EF4-FFF2-40B4-BE49-F238E27FC236}">
                <a16:creationId xmlns:a16="http://schemas.microsoft.com/office/drawing/2014/main" id="{15C43184-83E2-B494-DC46-C0628E87DF1A}"/>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676457" y="3259189"/>
            <a:ext cx="640081" cy="640081"/>
          </a:xfrm>
          <a:prstGeom prst="rect">
            <a:avLst/>
          </a:prstGeom>
        </p:spPr>
      </p:pic>
      <p:sp>
        <p:nvSpPr>
          <p:cNvPr id="11" name="TextBox 10">
            <a:extLst>
              <a:ext uri="{FF2B5EF4-FFF2-40B4-BE49-F238E27FC236}">
                <a16:creationId xmlns:a16="http://schemas.microsoft.com/office/drawing/2014/main" id="{267E9E45-51CE-72E5-ACBF-1046D5060856}"/>
              </a:ext>
            </a:extLst>
          </p:cNvPr>
          <p:cNvSpPr txBox="1"/>
          <p:nvPr/>
        </p:nvSpPr>
        <p:spPr>
          <a:xfrm>
            <a:off x="5201980" y="6081425"/>
            <a:ext cx="6846528" cy="276999"/>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01332B"/>
                </a:solidFill>
                <a:effectLst/>
                <a:uLnTx/>
                <a:uFillTx/>
                <a:latin typeface="Arial" panose="020B0604020202020204"/>
                <a:ea typeface="+mn-ea"/>
                <a:cs typeface="+mn-cs"/>
              </a:rPr>
              <a:t>*</a:t>
            </a:r>
            <a:r>
              <a:rPr kumimoji="0" lang="en-US" sz="900" b="0" i="0" u="none" strike="noStrike" kern="1200" cap="none" spc="0" normalizeH="0" baseline="0" noProof="0" err="1">
                <a:ln>
                  <a:noFill/>
                </a:ln>
                <a:solidFill>
                  <a:srgbClr val="01332B"/>
                </a:solidFill>
                <a:effectLst/>
                <a:uLnTx/>
                <a:uFillTx/>
                <a:latin typeface="Arial" panose="020B0604020202020204"/>
                <a:ea typeface="+mn-ea"/>
                <a:cs typeface="+mn-cs"/>
              </a:rPr>
              <a:t>Solventum</a:t>
            </a:r>
            <a:r>
              <a:rPr kumimoji="0" lang="en-US" sz="900" b="0" i="0" u="none" strike="noStrike" kern="1200" cap="none" spc="0" normalizeH="0" baseline="0" noProof="0">
                <a:ln>
                  <a:noFill/>
                </a:ln>
                <a:solidFill>
                  <a:srgbClr val="01332B"/>
                </a:solidFill>
                <a:effectLst/>
                <a:uLnTx/>
                <a:uFillTx/>
                <a:latin typeface="Arial" panose="020B0604020202020204"/>
                <a:ea typeface="+mn-ea"/>
                <a:cs typeface="+mn-cs"/>
              </a:rPr>
              <a:t> Enterprise Workflow is available for outpatient facility coding. On-premises worklists are available for professional services coding.</a:t>
            </a:r>
          </a:p>
        </p:txBody>
      </p:sp>
      <p:cxnSp>
        <p:nvCxnSpPr>
          <p:cNvPr id="15" name="Straight Connector 14">
            <a:extLst>
              <a:ext uri="{FF2B5EF4-FFF2-40B4-BE49-F238E27FC236}">
                <a16:creationId xmlns:a16="http://schemas.microsoft.com/office/drawing/2014/main" id="{3FA3A22C-61FB-1373-8B0B-988DCECA4146}"/>
              </a:ext>
            </a:extLst>
          </p:cNvPr>
          <p:cNvCxnSpPr/>
          <p:nvPr/>
        </p:nvCxnSpPr>
        <p:spPr>
          <a:xfrm>
            <a:off x="404815" y="1251915"/>
            <a:ext cx="11356848" cy="0"/>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9908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139B51-2D2F-8B1E-4657-641C359555D9}"/>
              </a:ext>
            </a:extLst>
          </p:cNvPr>
          <p:cNvSpPr>
            <a:spLocks noGrp="1"/>
          </p:cNvSpPr>
          <p:nvPr>
            <p:ph type="sldNum" sz="quarter" idx="12"/>
          </p:nvPr>
        </p:nvSpPr>
        <p:spPr/>
        <p:txBody>
          <a:bodyPr/>
          <a:lstStyle/>
          <a:p>
            <a:fld id="{97EC095B-0AB9-C644-869C-164FC9505E1F}" type="slidenum">
              <a:rPr lang="en-US" smtClean="0"/>
              <a:t>3</a:t>
            </a:fld>
            <a:endParaRPr lang="en-US"/>
          </a:p>
        </p:txBody>
      </p:sp>
      <p:sp>
        <p:nvSpPr>
          <p:cNvPr id="3" name="Title 2">
            <a:extLst>
              <a:ext uri="{FF2B5EF4-FFF2-40B4-BE49-F238E27FC236}">
                <a16:creationId xmlns:a16="http://schemas.microsoft.com/office/drawing/2014/main" id="{839DFB15-DC8A-AA7A-A193-1742CCEA14EF}"/>
              </a:ext>
            </a:extLst>
          </p:cNvPr>
          <p:cNvSpPr>
            <a:spLocks noGrp="1"/>
          </p:cNvSpPr>
          <p:nvPr>
            <p:ph type="title"/>
          </p:nvPr>
        </p:nvSpPr>
        <p:spPr/>
        <p:txBody>
          <a:bodyPr/>
          <a:lstStyle/>
          <a:p>
            <a:r>
              <a:rPr lang="en-US"/>
              <a:t>Four business segments</a:t>
            </a:r>
          </a:p>
        </p:txBody>
      </p:sp>
      <p:pic>
        <p:nvPicPr>
          <p:cNvPr id="6" name="Picture Placeholder 5">
            <a:extLst>
              <a:ext uri="{FF2B5EF4-FFF2-40B4-BE49-F238E27FC236}">
                <a16:creationId xmlns:a16="http://schemas.microsoft.com/office/drawing/2014/main" id="{8F2275E5-FFD6-8D7D-EDE4-B7DB43AF01FA}"/>
              </a:ext>
            </a:extLst>
          </p:cNvPr>
          <p:cNvPicPr>
            <a:picLocks noGrp="1" noChangeAspect="1"/>
          </p:cNvPicPr>
          <p:nvPr>
            <p:ph type="pic" sz="quarter" idx="11"/>
          </p:nvPr>
        </p:nvPicPr>
        <p:blipFill>
          <a:blip r:embed="rId3" cstate="screen">
            <a:extLst>
              <a:ext uri="{28A0092B-C50C-407E-A947-70E740481C1C}">
                <a14:useLocalDpi xmlns:a14="http://schemas.microsoft.com/office/drawing/2010/main"/>
              </a:ext>
            </a:extLst>
          </a:blip>
          <a:srcRect/>
          <a:stretch/>
        </p:blipFill>
        <p:spPr/>
      </p:pic>
      <p:pic>
        <p:nvPicPr>
          <p:cNvPr id="9" name="Picture Placeholder 8" descr="A close-up of a tube of cream&#10;&#10;Description automatically generated">
            <a:extLst>
              <a:ext uri="{FF2B5EF4-FFF2-40B4-BE49-F238E27FC236}">
                <a16:creationId xmlns:a16="http://schemas.microsoft.com/office/drawing/2014/main" id="{A893D8E7-5CFC-FC8E-67B1-0A9A58BF17F7}"/>
              </a:ext>
            </a:extLst>
          </p:cNvPr>
          <p:cNvPicPr>
            <a:picLocks noGrp="1" noChangeAspect="1"/>
          </p:cNvPicPr>
          <p:nvPr>
            <p:ph type="pic" sz="quarter" idx="16"/>
          </p:nvPr>
        </p:nvPicPr>
        <p:blipFill rotWithShape="1">
          <a:blip r:embed="rId4" cstate="screen">
            <a:extLst>
              <a:ext uri="{28A0092B-C50C-407E-A947-70E740481C1C}">
                <a14:useLocalDpi xmlns:a14="http://schemas.microsoft.com/office/drawing/2010/main"/>
              </a:ext>
            </a:extLst>
          </a:blip>
          <a:srcRect/>
          <a:stretch/>
        </p:blipFill>
        <p:spPr/>
      </p:pic>
      <p:pic>
        <p:nvPicPr>
          <p:cNvPr id="15" name="Picture Placeholder 14">
            <a:extLst>
              <a:ext uri="{FF2B5EF4-FFF2-40B4-BE49-F238E27FC236}">
                <a16:creationId xmlns:a16="http://schemas.microsoft.com/office/drawing/2014/main" id="{05084DFC-8525-4534-5E39-1120F1B0CD92}"/>
              </a:ext>
            </a:extLst>
          </p:cNvPr>
          <p:cNvPicPr>
            <a:picLocks noGrp="1" noChangeAspect="1"/>
          </p:cNvPicPr>
          <p:nvPr>
            <p:ph type="pic" sz="quarter" idx="17"/>
          </p:nvPr>
        </p:nvPicPr>
        <p:blipFill rotWithShape="1">
          <a:blip r:embed="rId5" cstate="screen">
            <a:extLst>
              <a:ext uri="{28A0092B-C50C-407E-A947-70E740481C1C}">
                <a14:useLocalDpi xmlns:a14="http://schemas.microsoft.com/office/drawing/2010/main"/>
              </a:ext>
            </a:extLst>
          </a:blip>
          <a:srcRect/>
          <a:stretch/>
        </p:blipFill>
        <p:spPr/>
      </p:pic>
      <p:pic>
        <p:nvPicPr>
          <p:cNvPr id="17" name="Picture Placeholder 16">
            <a:extLst>
              <a:ext uri="{FF2B5EF4-FFF2-40B4-BE49-F238E27FC236}">
                <a16:creationId xmlns:a16="http://schemas.microsoft.com/office/drawing/2014/main" id="{95ED732D-E365-0881-C6EF-2CE9CCB8ECC1}"/>
              </a:ext>
            </a:extLst>
          </p:cNvPr>
          <p:cNvPicPr>
            <a:picLocks noGrp="1" noChangeAspect="1"/>
          </p:cNvPicPr>
          <p:nvPr>
            <p:ph type="pic" sz="quarter" idx="18"/>
          </p:nvPr>
        </p:nvPicPr>
        <p:blipFill rotWithShape="1">
          <a:blip r:embed="rId6" cstate="screen">
            <a:extLst>
              <a:ext uri="{28A0092B-C50C-407E-A947-70E740481C1C}">
                <a14:useLocalDpi xmlns:a14="http://schemas.microsoft.com/office/drawing/2010/main"/>
              </a:ext>
            </a:extLst>
          </a:blip>
          <a:srcRect/>
          <a:stretch/>
        </p:blipFill>
        <p:spPr/>
      </p:pic>
      <p:sp>
        <p:nvSpPr>
          <p:cNvPr id="10" name="Content Placeholder 9">
            <a:extLst>
              <a:ext uri="{FF2B5EF4-FFF2-40B4-BE49-F238E27FC236}">
                <a16:creationId xmlns:a16="http://schemas.microsoft.com/office/drawing/2014/main" id="{E036C418-8772-A359-1723-6F8666888E10}"/>
              </a:ext>
            </a:extLst>
          </p:cNvPr>
          <p:cNvSpPr>
            <a:spLocks noGrp="1"/>
          </p:cNvSpPr>
          <p:nvPr>
            <p:ph idx="1"/>
          </p:nvPr>
        </p:nvSpPr>
        <p:spPr/>
        <p:txBody>
          <a:bodyPr/>
          <a:lstStyle/>
          <a:p>
            <a:pPr marL="0" indent="0" algn="l">
              <a:spcAft>
                <a:spcPts val="600"/>
              </a:spcAft>
              <a:buNone/>
            </a:pPr>
            <a:r>
              <a:rPr lang="en-US" sz="1600" b="1"/>
              <a:t>Medical Surgical</a:t>
            </a:r>
          </a:p>
          <a:p>
            <a:pPr algn="l">
              <a:spcAft>
                <a:spcPts val="600"/>
              </a:spcAft>
            </a:pPr>
            <a:r>
              <a:rPr lang="en-US" sz="1400"/>
              <a:t>Helping care providers restore lives</a:t>
            </a:r>
          </a:p>
          <a:p>
            <a:pPr algn="l">
              <a:spcAft>
                <a:spcPts val="600"/>
              </a:spcAft>
            </a:pPr>
            <a:r>
              <a:rPr lang="en-US" sz="1400"/>
              <a:t>1.6M hard-to-heal wounds treated annually with our solutions</a:t>
            </a:r>
          </a:p>
        </p:txBody>
      </p:sp>
      <p:sp>
        <p:nvSpPr>
          <p:cNvPr id="11" name="Content Placeholder 10">
            <a:extLst>
              <a:ext uri="{FF2B5EF4-FFF2-40B4-BE49-F238E27FC236}">
                <a16:creationId xmlns:a16="http://schemas.microsoft.com/office/drawing/2014/main" id="{2FC76BBE-962E-AFE7-7C85-CF3B59D45837}"/>
              </a:ext>
            </a:extLst>
          </p:cNvPr>
          <p:cNvSpPr>
            <a:spLocks noGrp="1"/>
          </p:cNvSpPr>
          <p:nvPr>
            <p:ph idx="13"/>
          </p:nvPr>
        </p:nvSpPr>
        <p:spPr/>
        <p:txBody>
          <a:bodyPr/>
          <a:lstStyle/>
          <a:p>
            <a:pPr marL="0" indent="0" algn="l">
              <a:spcAft>
                <a:spcPts val="600"/>
              </a:spcAft>
              <a:buNone/>
            </a:pPr>
            <a:r>
              <a:rPr lang="en-US" sz="1600" b="1" dirty="0"/>
              <a:t>Dental Solutions</a:t>
            </a:r>
          </a:p>
          <a:p>
            <a:pPr>
              <a:spcAft>
                <a:spcPts val="600"/>
              </a:spcAft>
            </a:pPr>
            <a:r>
              <a:rPr lang="en-US" sz="1400" dirty="0"/>
              <a:t>Reimagining oral care delivery</a:t>
            </a:r>
          </a:p>
          <a:p>
            <a:pPr>
              <a:spcAft>
                <a:spcPts val="600"/>
              </a:spcAft>
            </a:pPr>
            <a:r>
              <a:rPr lang="en-US" sz="1400" dirty="0"/>
              <a:t>2B+ dental restorations worldwide using 3M™ </a:t>
            </a:r>
            <a:r>
              <a:rPr lang="en-US" sz="1400" dirty="0" err="1"/>
              <a:t>Filtek</a:t>
            </a:r>
            <a:r>
              <a:rPr lang="en-US" sz="1400" dirty="0"/>
              <a:t>™ Universal Restorative</a:t>
            </a:r>
          </a:p>
        </p:txBody>
      </p:sp>
      <p:sp>
        <p:nvSpPr>
          <p:cNvPr id="12" name="Content Placeholder 11">
            <a:extLst>
              <a:ext uri="{FF2B5EF4-FFF2-40B4-BE49-F238E27FC236}">
                <a16:creationId xmlns:a16="http://schemas.microsoft.com/office/drawing/2014/main" id="{5A677006-1CD2-E0A8-14C2-99054D17CFBC}"/>
              </a:ext>
            </a:extLst>
          </p:cNvPr>
          <p:cNvSpPr>
            <a:spLocks noGrp="1"/>
          </p:cNvSpPr>
          <p:nvPr>
            <p:ph idx="14"/>
          </p:nvPr>
        </p:nvSpPr>
        <p:spPr/>
        <p:txBody>
          <a:bodyPr/>
          <a:lstStyle/>
          <a:p>
            <a:pPr marL="0" indent="0" algn="l">
              <a:spcAft>
                <a:spcPts val="600"/>
              </a:spcAft>
              <a:buNone/>
            </a:pPr>
            <a:r>
              <a:rPr lang="en-US" sz="1600" b="1" dirty="0"/>
              <a:t>Health Information Systems</a:t>
            </a:r>
          </a:p>
          <a:p>
            <a:pPr>
              <a:spcAft>
                <a:spcPts val="600"/>
              </a:spcAft>
            </a:pPr>
            <a:r>
              <a:rPr lang="en-US" sz="1400" dirty="0"/>
              <a:t>Driving efficiency, improving outcomes</a:t>
            </a:r>
          </a:p>
          <a:p>
            <a:pPr>
              <a:spcAft>
                <a:spcPts val="600"/>
              </a:spcAft>
            </a:pPr>
            <a:r>
              <a:rPr lang="en-US" sz="1400" dirty="0"/>
              <a:t>89% of NHS hospitals use our data solutions</a:t>
            </a:r>
          </a:p>
          <a:p>
            <a:endParaRPr lang="en-US" sz="1600" dirty="0"/>
          </a:p>
        </p:txBody>
      </p:sp>
      <p:sp>
        <p:nvSpPr>
          <p:cNvPr id="13" name="Content Placeholder 12">
            <a:extLst>
              <a:ext uri="{FF2B5EF4-FFF2-40B4-BE49-F238E27FC236}">
                <a16:creationId xmlns:a16="http://schemas.microsoft.com/office/drawing/2014/main" id="{2A8F2CB1-4E3E-2E6A-6F4C-1C5196D579E1}"/>
              </a:ext>
            </a:extLst>
          </p:cNvPr>
          <p:cNvSpPr>
            <a:spLocks noGrp="1"/>
          </p:cNvSpPr>
          <p:nvPr>
            <p:ph idx="15"/>
          </p:nvPr>
        </p:nvSpPr>
        <p:spPr/>
        <p:txBody>
          <a:bodyPr vert="horz" lIns="0" tIns="0" rIns="0" bIns="0" rtlCol="0" anchor="t">
            <a:noAutofit/>
          </a:bodyPr>
          <a:lstStyle/>
          <a:p>
            <a:pPr marL="0" indent="0" algn="l">
              <a:spcAft>
                <a:spcPts val="600"/>
              </a:spcAft>
              <a:buNone/>
            </a:pPr>
            <a:r>
              <a:rPr lang="en-US" sz="1600" b="1"/>
              <a:t>Purification &amp; Filtration</a:t>
            </a:r>
          </a:p>
          <a:p>
            <a:pPr marL="164465" indent="-164465">
              <a:spcAft>
                <a:spcPts val="600"/>
              </a:spcAft>
            </a:pPr>
            <a:r>
              <a:rPr lang="en-US" sz="1400"/>
              <a:t>Streamlining the innovation process</a:t>
            </a:r>
          </a:p>
          <a:p>
            <a:pPr marL="164465" indent="-164465">
              <a:spcAft>
                <a:spcPts val="600"/>
              </a:spcAft>
            </a:pPr>
            <a:r>
              <a:rPr lang="en-US" sz="1400"/>
              <a:t>25M dialysis treatments performed annually using our lifesaving membrane</a:t>
            </a:r>
            <a:endParaRPr lang="en-US" sz="1400">
              <a:cs typeface="Arial"/>
            </a:endParaRPr>
          </a:p>
          <a:p>
            <a:pPr marL="164465" indent="-164465"/>
            <a:endParaRPr lang="en-US" sz="1600">
              <a:cs typeface="Arial" panose="020B0604020202020204"/>
            </a:endParaRPr>
          </a:p>
        </p:txBody>
      </p:sp>
      <p:sp>
        <p:nvSpPr>
          <p:cNvPr id="4" name="Text Placeholder 3">
            <a:extLst>
              <a:ext uri="{FF2B5EF4-FFF2-40B4-BE49-F238E27FC236}">
                <a16:creationId xmlns:a16="http://schemas.microsoft.com/office/drawing/2014/main" id="{FED0D716-B992-77A6-64BB-9636678E2327}"/>
              </a:ext>
            </a:extLst>
          </p:cNvPr>
          <p:cNvSpPr>
            <a:spLocks noGrp="1"/>
          </p:cNvSpPr>
          <p:nvPr>
            <p:ph type="body" sz="quarter" idx="19"/>
          </p:nvPr>
        </p:nvSpPr>
        <p:spPr/>
        <p:txBody>
          <a:bodyPr/>
          <a:lstStyle/>
          <a:p>
            <a:r>
              <a:rPr lang="en-US"/>
              <a:t>C</a:t>
            </a:r>
            <a:r>
              <a:rPr lang="en-US" sz="1800" b="0"/>
              <a:t>reating breakthrough solutions for our customers’ toughest challenges</a:t>
            </a:r>
          </a:p>
        </p:txBody>
      </p:sp>
    </p:spTree>
    <p:extLst>
      <p:ext uri="{BB962C8B-B14F-4D97-AF65-F5344CB8AC3E}">
        <p14:creationId xmlns:p14="http://schemas.microsoft.com/office/powerpoint/2010/main" val="31908518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F2DC9C6-7773-24E7-E05B-FCD3065E5BC5}"/>
              </a:ext>
            </a:extLst>
          </p:cNvPr>
          <p:cNvPicPr>
            <a:picLocks noChangeAspect="1"/>
          </p:cNvPicPr>
          <p:nvPr/>
        </p:nvPicPr>
        <p:blipFill>
          <a:blip r:embed="rId3"/>
          <a:stretch>
            <a:fillRect/>
          </a:stretch>
        </p:blipFill>
        <p:spPr>
          <a:xfrm>
            <a:off x="-2434854" y="2539195"/>
            <a:ext cx="15304186" cy="1250756"/>
          </a:xfrm>
          <a:prstGeom prst="rect">
            <a:avLst/>
          </a:prstGeom>
        </p:spPr>
      </p:pic>
      <p:pic>
        <p:nvPicPr>
          <p:cNvPr id="13" name="Picture 12">
            <a:extLst>
              <a:ext uri="{FF2B5EF4-FFF2-40B4-BE49-F238E27FC236}">
                <a16:creationId xmlns:a16="http://schemas.microsoft.com/office/drawing/2014/main" id="{75254AA0-DEA2-E97D-3D9A-796382DA2F6F}"/>
              </a:ext>
            </a:extLst>
          </p:cNvPr>
          <p:cNvPicPr>
            <a:picLocks noChangeAspect="1"/>
          </p:cNvPicPr>
          <p:nvPr/>
        </p:nvPicPr>
        <p:blipFill>
          <a:blip r:embed="rId4"/>
          <a:stretch>
            <a:fillRect/>
          </a:stretch>
        </p:blipFill>
        <p:spPr>
          <a:xfrm>
            <a:off x="-2434852" y="2539195"/>
            <a:ext cx="15304186" cy="911091"/>
          </a:xfrm>
          <a:prstGeom prst="rect">
            <a:avLst/>
          </a:prstGeom>
        </p:spPr>
      </p:pic>
      <p:sp>
        <p:nvSpPr>
          <p:cNvPr id="5" name="Rectangle: Rounded Corners 4">
            <a:extLst>
              <a:ext uri="{FF2B5EF4-FFF2-40B4-BE49-F238E27FC236}">
                <a16:creationId xmlns:a16="http://schemas.microsoft.com/office/drawing/2014/main" id="{A77B0B8C-403F-3E83-AAE7-ED72D3D3A437}"/>
              </a:ext>
            </a:extLst>
          </p:cNvPr>
          <p:cNvSpPr/>
          <p:nvPr/>
        </p:nvSpPr>
        <p:spPr>
          <a:xfrm>
            <a:off x="1000731" y="5659007"/>
            <a:ext cx="2260766" cy="515898"/>
          </a:xfrm>
          <a:prstGeom prst="round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lumMod val="50000"/>
                  </a:schemeClr>
                </a:solidFill>
                <a:latin typeface="Arial"/>
                <a:cs typeface="Arial"/>
              </a:rPr>
              <a:t>Create time to care and </a:t>
            </a:r>
            <a:br>
              <a:rPr lang="en-US" sz="1100">
                <a:solidFill>
                  <a:schemeClr val="bg1">
                    <a:lumMod val="50000"/>
                  </a:schemeClr>
                </a:solidFill>
                <a:latin typeface="Arial"/>
                <a:cs typeface="Arial"/>
              </a:rPr>
            </a:br>
            <a:r>
              <a:rPr lang="en-US" sz="1100">
                <a:solidFill>
                  <a:schemeClr val="bg1">
                    <a:lumMod val="50000"/>
                  </a:schemeClr>
                </a:solidFill>
                <a:latin typeface="Arial"/>
                <a:cs typeface="Arial"/>
              </a:rPr>
              <a:t>improve outcomes</a:t>
            </a:r>
          </a:p>
        </p:txBody>
      </p:sp>
      <p:sp>
        <p:nvSpPr>
          <p:cNvPr id="12" name="Rectangle: Rounded Corners 11">
            <a:extLst>
              <a:ext uri="{FF2B5EF4-FFF2-40B4-BE49-F238E27FC236}">
                <a16:creationId xmlns:a16="http://schemas.microsoft.com/office/drawing/2014/main" id="{DFF9A51D-6BE1-8589-5A62-9375A7AAE221}"/>
              </a:ext>
            </a:extLst>
          </p:cNvPr>
          <p:cNvSpPr/>
          <p:nvPr/>
        </p:nvSpPr>
        <p:spPr>
          <a:xfrm>
            <a:off x="4111161" y="5659007"/>
            <a:ext cx="2443453" cy="515898"/>
          </a:xfrm>
          <a:prstGeom prst="round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bg1">
                    <a:lumMod val="50000"/>
                  </a:schemeClr>
                </a:solidFill>
                <a:ea typeface="+mn-lt"/>
                <a:cs typeface="+mn-lt"/>
              </a:rPr>
              <a:t>Receive full reimbursement and eliminate revenue cycle waste </a:t>
            </a:r>
            <a:endParaRPr lang="en-US">
              <a:solidFill>
                <a:schemeClr val="bg1">
                  <a:lumMod val="50000"/>
                </a:schemeClr>
              </a:solidFill>
            </a:endParaRPr>
          </a:p>
        </p:txBody>
      </p:sp>
      <p:sp>
        <p:nvSpPr>
          <p:cNvPr id="36" name="Rectangle: Rounded Corners 35">
            <a:extLst>
              <a:ext uri="{FF2B5EF4-FFF2-40B4-BE49-F238E27FC236}">
                <a16:creationId xmlns:a16="http://schemas.microsoft.com/office/drawing/2014/main" id="{E86631EC-C723-2887-3EB5-58EE066667BD}"/>
              </a:ext>
            </a:extLst>
          </p:cNvPr>
          <p:cNvSpPr/>
          <p:nvPr/>
        </p:nvSpPr>
        <p:spPr>
          <a:xfrm>
            <a:off x="6769619" y="5659007"/>
            <a:ext cx="2025719" cy="515898"/>
          </a:xfrm>
          <a:prstGeom prst="round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bg1">
                    <a:lumMod val="50000"/>
                  </a:schemeClr>
                </a:solidFill>
                <a:ea typeface="+mn-lt"/>
                <a:cs typeface="+mn-lt"/>
              </a:rPr>
              <a:t>Leverage smart automation and efficient workflows</a:t>
            </a:r>
            <a:endParaRPr lang="en-US">
              <a:solidFill>
                <a:schemeClr val="bg1">
                  <a:lumMod val="50000"/>
                </a:schemeClr>
              </a:solidFill>
            </a:endParaRPr>
          </a:p>
        </p:txBody>
      </p:sp>
      <p:sp>
        <p:nvSpPr>
          <p:cNvPr id="38" name="Rectangle: Rounded Corners 37">
            <a:extLst>
              <a:ext uri="{FF2B5EF4-FFF2-40B4-BE49-F238E27FC236}">
                <a16:creationId xmlns:a16="http://schemas.microsoft.com/office/drawing/2014/main" id="{BAFF18FB-10C2-5418-1B3A-0A5C01CE446A}"/>
              </a:ext>
            </a:extLst>
          </p:cNvPr>
          <p:cNvSpPr/>
          <p:nvPr/>
        </p:nvSpPr>
        <p:spPr>
          <a:xfrm>
            <a:off x="9238318" y="5659007"/>
            <a:ext cx="2622269" cy="515898"/>
          </a:xfrm>
          <a:prstGeom prst="roundRect">
            <a:avLst/>
          </a:prstGeom>
          <a:noFill/>
          <a:ln w="254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1100">
                <a:solidFill>
                  <a:schemeClr val="bg1">
                    <a:lumMod val="50000"/>
                  </a:schemeClr>
                </a:solidFill>
                <a:ea typeface="+mn-lt"/>
                <a:cs typeface="+mn-lt"/>
              </a:rPr>
              <a:t>Achieve accurate quality ratings and build a reliable healthcare data set </a:t>
            </a:r>
            <a:endParaRPr lang="en-US">
              <a:solidFill>
                <a:schemeClr val="bg1">
                  <a:lumMod val="50000"/>
                </a:schemeClr>
              </a:solidFill>
            </a:endParaRPr>
          </a:p>
        </p:txBody>
      </p:sp>
      <p:sp>
        <p:nvSpPr>
          <p:cNvPr id="168" name="TextBox 167">
            <a:extLst>
              <a:ext uri="{FF2B5EF4-FFF2-40B4-BE49-F238E27FC236}">
                <a16:creationId xmlns:a16="http://schemas.microsoft.com/office/drawing/2014/main" id="{AC7A54CD-0ACB-A3EB-7F7C-8F36CF9F7F62}"/>
              </a:ext>
            </a:extLst>
          </p:cNvPr>
          <p:cNvSpPr txBox="1"/>
          <p:nvPr/>
        </p:nvSpPr>
        <p:spPr>
          <a:xfrm>
            <a:off x="951760" y="4860407"/>
            <a:ext cx="230973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3"/>
                </a:solidFill>
                <a:effectLst/>
                <a:uLnTx/>
                <a:uFillTx/>
                <a:latin typeface="Arial" panose="020B0604020202020204"/>
                <a:ea typeface="+mn-ea"/>
                <a:cs typeface="+mn-cs"/>
              </a:rPr>
              <a:t>Physician Documentation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p:txBody>
      </p:sp>
      <p:sp>
        <p:nvSpPr>
          <p:cNvPr id="169" name="TextBox 168">
            <a:extLst>
              <a:ext uri="{FF2B5EF4-FFF2-40B4-BE49-F238E27FC236}">
                <a16:creationId xmlns:a16="http://schemas.microsoft.com/office/drawing/2014/main" id="{02758AD9-656F-8BCC-CCDD-1A157A65470F}"/>
              </a:ext>
            </a:extLst>
          </p:cNvPr>
          <p:cNvSpPr txBox="1"/>
          <p:nvPr/>
        </p:nvSpPr>
        <p:spPr>
          <a:xfrm>
            <a:off x="3932276" y="4860407"/>
            <a:ext cx="2866659"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3"/>
                </a:solidFill>
                <a:effectLst/>
                <a:uLnTx/>
                <a:uFillTx/>
                <a:latin typeface="Arial" panose="020B0604020202020204"/>
                <a:ea typeface="+mn-ea"/>
                <a:cs typeface="+mn-cs"/>
              </a:rPr>
              <a:t>Clinical Documentation Integrity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p:txBody>
      </p:sp>
      <p:sp>
        <p:nvSpPr>
          <p:cNvPr id="170" name="TextBox 169">
            <a:extLst>
              <a:ext uri="{FF2B5EF4-FFF2-40B4-BE49-F238E27FC236}">
                <a16:creationId xmlns:a16="http://schemas.microsoft.com/office/drawing/2014/main" id="{668B4EDC-6101-F77A-6EF4-1872CA76C1C1}"/>
              </a:ext>
            </a:extLst>
          </p:cNvPr>
          <p:cNvSpPr txBox="1"/>
          <p:nvPr/>
        </p:nvSpPr>
        <p:spPr>
          <a:xfrm>
            <a:off x="6953583" y="4860407"/>
            <a:ext cx="1624143" cy="553998"/>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accent3"/>
                </a:solidFill>
                <a:effectLst/>
                <a:uLnTx/>
                <a:uFillTx/>
                <a:latin typeface="Arial" panose="020B0604020202020204"/>
                <a:ea typeface="+mn-ea"/>
                <a:cs typeface="+mn-cs"/>
              </a:rPr>
              <a:t>Medical</a:t>
            </a:r>
            <a:r>
              <a:rPr lang="en-US" sz="1200" b="1" kern="0">
                <a:solidFill>
                  <a:schemeClr val="accent3"/>
                </a:solidFill>
                <a:latin typeface="Arial" panose="020B0604020202020204"/>
              </a:rPr>
              <a:t> C</a:t>
            </a:r>
            <a:r>
              <a:rPr kumimoji="0" lang="en-US" sz="1200" b="1" i="0" u="none" strike="noStrike" kern="0" cap="none" spc="0" normalizeH="0" baseline="0" noProof="0" err="1">
                <a:ln>
                  <a:noFill/>
                </a:ln>
                <a:solidFill>
                  <a:schemeClr val="accent3"/>
                </a:solidFill>
                <a:effectLst/>
                <a:uLnTx/>
                <a:uFillTx/>
                <a:latin typeface="Arial" panose="020B0604020202020204"/>
                <a:ea typeface="+mn-ea"/>
                <a:cs typeface="+mn-cs"/>
              </a:rPr>
              <a:t>oding</a:t>
            </a: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a:ln>
                <a:noFill/>
              </a:ln>
              <a:solidFill>
                <a:schemeClr val="accent3"/>
              </a:solidFill>
              <a:effectLst/>
              <a:uLnTx/>
              <a:uFillTx/>
              <a:latin typeface="Arial" panose="020B0604020202020204"/>
              <a:ea typeface="+mn-ea"/>
              <a:cs typeface="+mn-cs"/>
            </a:endParaRPr>
          </a:p>
        </p:txBody>
      </p:sp>
      <p:sp>
        <p:nvSpPr>
          <p:cNvPr id="171" name="TextBox 170">
            <a:extLst>
              <a:ext uri="{FF2B5EF4-FFF2-40B4-BE49-F238E27FC236}">
                <a16:creationId xmlns:a16="http://schemas.microsoft.com/office/drawing/2014/main" id="{9E9C4307-0BCE-0439-48B1-82C7523B8107}"/>
              </a:ext>
            </a:extLst>
          </p:cNvPr>
          <p:cNvSpPr txBox="1"/>
          <p:nvPr/>
        </p:nvSpPr>
        <p:spPr>
          <a:xfrm>
            <a:off x="9584770" y="4860407"/>
            <a:ext cx="1916665" cy="73866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a:ea typeface="+mn-ea"/>
              <a:cs typeface="+mn-cs"/>
            </a:endParaRPr>
          </a:p>
          <a:p>
            <a:pPr algn="ctr">
              <a:defRPr/>
            </a:pPr>
            <a:r>
              <a:rPr lang="en-US" sz="1200" b="1" kern="0">
                <a:solidFill>
                  <a:schemeClr val="accent3"/>
                </a:solidFill>
                <a:latin typeface="Arial" panose="020B0604020202020204"/>
              </a:rPr>
              <a:t>Revenue </a:t>
            </a:r>
            <a:r>
              <a:rPr kumimoji="0" lang="en-US" sz="1200" b="1" i="0" u="none" strike="noStrike" kern="0" cap="none" spc="0" normalizeH="0" baseline="0" noProof="0">
                <a:ln>
                  <a:noFill/>
                </a:ln>
                <a:solidFill>
                  <a:schemeClr val="accent3"/>
                </a:solidFill>
                <a:effectLst/>
                <a:uLnTx/>
                <a:uFillTx/>
                <a:latin typeface="Arial" panose="020B0604020202020204"/>
                <a:ea typeface="+mn-ea"/>
                <a:cs typeface="+mn-cs"/>
              </a:rPr>
              <a:t>Integrity</a:t>
            </a:r>
            <a:endParaRPr lang="en-US">
              <a:solidFill>
                <a:schemeClr val="accent3"/>
              </a:solidFil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a:ea typeface="+mn-ea"/>
              <a:cs typeface="+mn-cs"/>
            </a:endParaRPr>
          </a:p>
        </p:txBody>
      </p:sp>
      <p:grpSp>
        <p:nvGrpSpPr>
          <p:cNvPr id="172" name="Group 171">
            <a:extLst>
              <a:ext uri="{FF2B5EF4-FFF2-40B4-BE49-F238E27FC236}">
                <a16:creationId xmlns:a16="http://schemas.microsoft.com/office/drawing/2014/main" id="{759BA8B2-3C49-AD1B-A81B-B7F31DBD0F5C}"/>
              </a:ext>
            </a:extLst>
          </p:cNvPr>
          <p:cNvGrpSpPr/>
          <p:nvPr/>
        </p:nvGrpSpPr>
        <p:grpSpPr>
          <a:xfrm>
            <a:off x="2571613" y="2201661"/>
            <a:ext cx="686009" cy="779839"/>
            <a:chOff x="522090" y="3751273"/>
            <a:chExt cx="801628" cy="911272"/>
          </a:xfrm>
        </p:grpSpPr>
        <p:sp>
          <p:nvSpPr>
            <p:cNvPr id="173" name="Oval 172">
              <a:extLst>
                <a:ext uri="{FF2B5EF4-FFF2-40B4-BE49-F238E27FC236}">
                  <a16:creationId xmlns:a16="http://schemas.microsoft.com/office/drawing/2014/main" id="{D3681A60-1D57-1E94-870A-6D0C58967629}"/>
                </a:ext>
              </a:extLst>
            </p:cNvPr>
            <p:cNvSpPr/>
            <p:nvPr/>
          </p:nvSpPr>
          <p:spPr>
            <a:xfrm>
              <a:off x="530611" y="3751273"/>
              <a:ext cx="793107" cy="7931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74" name="Picture 173" descr="A green outline of a person with a folder and a plus sign&#10;&#10;Description automatically generated">
              <a:extLst>
                <a:ext uri="{FF2B5EF4-FFF2-40B4-BE49-F238E27FC236}">
                  <a16:creationId xmlns:a16="http://schemas.microsoft.com/office/drawing/2014/main" id="{873CB232-6303-16A3-2B44-7B9A04ED77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2496" y="3830651"/>
              <a:ext cx="559595" cy="559595"/>
            </a:xfrm>
            <a:prstGeom prst="rect">
              <a:avLst/>
            </a:prstGeom>
          </p:spPr>
        </p:pic>
        <p:sp>
          <p:nvSpPr>
            <p:cNvPr id="175" name="TextBox 174">
              <a:extLst>
                <a:ext uri="{FF2B5EF4-FFF2-40B4-BE49-F238E27FC236}">
                  <a16:creationId xmlns:a16="http://schemas.microsoft.com/office/drawing/2014/main" id="{B8E01865-8B29-6B54-AF97-665748A1B7E3}"/>
                </a:ext>
              </a:extLst>
            </p:cNvPr>
            <p:cNvSpPr txBox="1"/>
            <p:nvPr/>
          </p:nvSpPr>
          <p:spPr>
            <a:xfrm>
              <a:off x="522090" y="4482650"/>
              <a:ext cx="793107" cy="179895"/>
            </a:xfrm>
            <a:prstGeom prst="rect">
              <a:avLst/>
            </a:prstGeom>
            <a:noFill/>
          </p:spPr>
          <p:txBody>
            <a:bodyPr wrap="square" lIns="0" tIns="0" rIns="0" bIns="0" rtlCol="0">
              <a:noAutofit/>
            </a:bodyPr>
            <a:lstStyle/>
            <a:p>
              <a:pPr algn="ctr">
                <a:spcAft>
                  <a:spcPts val="600"/>
                </a:spcAft>
              </a:pPr>
              <a:r>
                <a:rPr lang="en-US" sz="1200"/>
                <a:t>Ambient</a:t>
              </a:r>
            </a:p>
          </p:txBody>
        </p:sp>
      </p:grpSp>
      <p:grpSp>
        <p:nvGrpSpPr>
          <p:cNvPr id="176" name="Group 175">
            <a:extLst>
              <a:ext uri="{FF2B5EF4-FFF2-40B4-BE49-F238E27FC236}">
                <a16:creationId xmlns:a16="http://schemas.microsoft.com/office/drawing/2014/main" id="{44F4E4B6-3B48-309B-CC08-406387C113FD}"/>
              </a:ext>
            </a:extLst>
          </p:cNvPr>
          <p:cNvGrpSpPr/>
          <p:nvPr/>
        </p:nvGrpSpPr>
        <p:grpSpPr>
          <a:xfrm>
            <a:off x="1101691" y="2339072"/>
            <a:ext cx="648915" cy="836374"/>
            <a:chOff x="2236747" y="3540772"/>
            <a:chExt cx="758282" cy="977335"/>
          </a:xfrm>
        </p:grpSpPr>
        <p:sp>
          <p:nvSpPr>
            <p:cNvPr id="177" name="Oval 176">
              <a:extLst>
                <a:ext uri="{FF2B5EF4-FFF2-40B4-BE49-F238E27FC236}">
                  <a16:creationId xmlns:a16="http://schemas.microsoft.com/office/drawing/2014/main" id="{CA7667D0-5535-85AF-2CEB-BDE7DCEF9A8D}"/>
                </a:ext>
              </a:extLst>
            </p:cNvPr>
            <p:cNvSpPr/>
            <p:nvPr/>
          </p:nvSpPr>
          <p:spPr>
            <a:xfrm>
              <a:off x="2236747" y="3540772"/>
              <a:ext cx="758282" cy="75828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78" name="Picture 177" descr="A person with a badge&#10;&#10;Description automatically generated">
              <a:extLst>
                <a:ext uri="{FF2B5EF4-FFF2-40B4-BE49-F238E27FC236}">
                  <a16:creationId xmlns:a16="http://schemas.microsoft.com/office/drawing/2014/main" id="{0261E4EF-B34E-AA5F-0B4A-E85EFAEA5E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363265" y="3627389"/>
              <a:ext cx="559595" cy="556735"/>
            </a:xfrm>
            <a:prstGeom prst="rect">
              <a:avLst/>
            </a:prstGeom>
          </p:spPr>
        </p:pic>
        <p:sp>
          <p:nvSpPr>
            <p:cNvPr id="179" name="TextBox 178">
              <a:extLst>
                <a:ext uri="{FF2B5EF4-FFF2-40B4-BE49-F238E27FC236}">
                  <a16:creationId xmlns:a16="http://schemas.microsoft.com/office/drawing/2014/main" id="{07B91971-F734-300A-0A01-84D35B87F2BD}"/>
                </a:ext>
              </a:extLst>
            </p:cNvPr>
            <p:cNvSpPr txBox="1"/>
            <p:nvPr/>
          </p:nvSpPr>
          <p:spPr>
            <a:xfrm>
              <a:off x="2270384" y="4277959"/>
              <a:ext cx="712634" cy="240148"/>
            </a:xfrm>
            <a:prstGeom prst="rect">
              <a:avLst/>
            </a:prstGeom>
            <a:noFill/>
          </p:spPr>
          <p:txBody>
            <a:bodyPr wrap="square" lIns="0" tIns="0" rIns="0" bIns="0" rtlCol="0">
              <a:noAutofit/>
            </a:bodyPr>
            <a:lstStyle/>
            <a:p>
              <a:pPr algn="ctr">
                <a:spcAft>
                  <a:spcPts val="600"/>
                </a:spcAft>
              </a:pPr>
              <a:r>
                <a:rPr lang="en-US" sz="1200"/>
                <a:t>Speech</a:t>
              </a:r>
            </a:p>
          </p:txBody>
        </p:sp>
      </p:grpSp>
      <p:grpSp>
        <p:nvGrpSpPr>
          <p:cNvPr id="180" name="Group 179">
            <a:extLst>
              <a:ext uri="{FF2B5EF4-FFF2-40B4-BE49-F238E27FC236}">
                <a16:creationId xmlns:a16="http://schemas.microsoft.com/office/drawing/2014/main" id="{D9D2018F-5471-8F9C-E472-8458692A4EAC}"/>
              </a:ext>
            </a:extLst>
          </p:cNvPr>
          <p:cNvGrpSpPr/>
          <p:nvPr/>
        </p:nvGrpSpPr>
        <p:grpSpPr>
          <a:xfrm>
            <a:off x="5554586" y="1909306"/>
            <a:ext cx="855795" cy="915304"/>
            <a:chOff x="5499701" y="3012063"/>
            <a:chExt cx="1000028" cy="1069567"/>
          </a:xfrm>
        </p:grpSpPr>
        <p:sp>
          <p:nvSpPr>
            <p:cNvPr id="181" name="Oval 180">
              <a:extLst>
                <a:ext uri="{FF2B5EF4-FFF2-40B4-BE49-F238E27FC236}">
                  <a16:creationId xmlns:a16="http://schemas.microsoft.com/office/drawing/2014/main" id="{9E0ACDB7-089D-71FB-9ADD-8CE321B903DE}"/>
                </a:ext>
              </a:extLst>
            </p:cNvPr>
            <p:cNvSpPr/>
            <p:nvPr/>
          </p:nvSpPr>
          <p:spPr>
            <a:xfrm>
              <a:off x="5563813" y="3012063"/>
              <a:ext cx="814637" cy="8146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82" name="Picture 181" descr="A green and black tablet with a plus sign&#10;&#10;Description automatically generated">
              <a:extLst>
                <a:ext uri="{FF2B5EF4-FFF2-40B4-BE49-F238E27FC236}">
                  <a16:creationId xmlns:a16="http://schemas.microsoft.com/office/drawing/2014/main" id="{6F37549A-C73F-2AC3-FA17-37C546A11F6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03984" y="3137431"/>
              <a:ext cx="559595" cy="559595"/>
            </a:xfrm>
            <a:prstGeom prst="rect">
              <a:avLst/>
            </a:prstGeom>
          </p:spPr>
        </p:pic>
        <p:sp>
          <p:nvSpPr>
            <p:cNvPr id="183" name="TextBox 182">
              <a:extLst>
                <a:ext uri="{FF2B5EF4-FFF2-40B4-BE49-F238E27FC236}">
                  <a16:creationId xmlns:a16="http://schemas.microsoft.com/office/drawing/2014/main" id="{B41FB0F6-BC33-1239-B09A-07ABEEC0DC8C}"/>
                </a:ext>
              </a:extLst>
            </p:cNvPr>
            <p:cNvSpPr txBox="1"/>
            <p:nvPr/>
          </p:nvSpPr>
          <p:spPr>
            <a:xfrm>
              <a:off x="5499701" y="3789125"/>
              <a:ext cx="1000028" cy="292505"/>
            </a:xfrm>
            <a:prstGeom prst="rect">
              <a:avLst/>
            </a:prstGeom>
            <a:noFill/>
          </p:spPr>
          <p:txBody>
            <a:bodyPr wrap="square" lIns="0" tIns="0" rIns="0" bIns="0" rtlCol="0">
              <a:noAutofit/>
            </a:bodyPr>
            <a:lstStyle/>
            <a:p>
              <a:pPr algn="ctr">
                <a:spcAft>
                  <a:spcPts val="600"/>
                </a:spcAft>
              </a:pPr>
              <a:r>
                <a:rPr lang="en-US" sz="1200"/>
                <a:t>CDI</a:t>
              </a:r>
            </a:p>
          </p:txBody>
        </p:sp>
      </p:grpSp>
      <p:grpSp>
        <p:nvGrpSpPr>
          <p:cNvPr id="184" name="Group 183">
            <a:extLst>
              <a:ext uri="{FF2B5EF4-FFF2-40B4-BE49-F238E27FC236}">
                <a16:creationId xmlns:a16="http://schemas.microsoft.com/office/drawing/2014/main" id="{BDBCDCF8-6233-ED8A-8691-46DFA85059DA}"/>
              </a:ext>
            </a:extLst>
          </p:cNvPr>
          <p:cNvGrpSpPr/>
          <p:nvPr/>
        </p:nvGrpSpPr>
        <p:grpSpPr>
          <a:xfrm>
            <a:off x="7358441" y="1731789"/>
            <a:ext cx="697142" cy="894731"/>
            <a:chOff x="7294328" y="2756304"/>
            <a:chExt cx="814637" cy="1045527"/>
          </a:xfrm>
        </p:grpSpPr>
        <p:sp>
          <p:nvSpPr>
            <p:cNvPr id="185" name="Oval 184">
              <a:extLst>
                <a:ext uri="{FF2B5EF4-FFF2-40B4-BE49-F238E27FC236}">
                  <a16:creationId xmlns:a16="http://schemas.microsoft.com/office/drawing/2014/main" id="{E2DAB137-D911-7EB3-7E1C-55E23F3F9A15}"/>
                </a:ext>
              </a:extLst>
            </p:cNvPr>
            <p:cNvSpPr/>
            <p:nvPr/>
          </p:nvSpPr>
          <p:spPr>
            <a:xfrm>
              <a:off x="7326345" y="2756304"/>
              <a:ext cx="750602" cy="7506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86" name="Picture 185" descr="A green circle with arrows and a person&#10;&#10;Description automatically generated">
              <a:extLst>
                <a:ext uri="{FF2B5EF4-FFF2-40B4-BE49-F238E27FC236}">
                  <a16:creationId xmlns:a16="http://schemas.microsoft.com/office/drawing/2014/main" id="{2A346989-2E32-0378-3C33-25A78940A90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21848" y="2868142"/>
              <a:ext cx="559596" cy="538577"/>
            </a:xfrm>
            <a:prstGeom prst="rect">
              <a:avLst/>
            </a:prstGeom>
          </p:spPr>
        </p:pic>
        <p:sp>
          <p:nvSpPr>
            <p:cNvPr id="187" name="TextBox 186">
              <a:extLst>
                <a:ext uri="{FF2B5EF4-FFF2-40B4-BE49-F238E27FC236}">
                  <a16:creationId xmlns:a16="http://schemas.microsoft.com/office/drawing/2014/main" id="{174A976B-779D-40F2-DE05-23C9F1721F32}"/>
                </a:ext>
              </a:extLst>
            </p:cNvPr>
            <p:cNvSpPr txBox="1"/>
            <p:nvPr/>
          </p:nvSpPr>
          <p:spPr>
            <a:xfrm>
              <a:off x="7294328" y="3509326"/>
              <a:ext cx="814637" cy="292505"/>
            </a:xfrm>
            <a:prstGeom prst="rect">
              <a:avLst/>
            </a:prstGeom>
            <a:noFill/>
          </p:spPr>
          <p:txBody>
            <a:bodyPr wrap="square" lIns="0" tIns="0" rIns="0" bIns="0" rtlCol="0">
              <a:noAutofit/>
            </a:bodyPr>
            <a:lstStyle/>
            <a:p>
              <a:pPr algn="ctr">
                <a:spcAft>
                  <a:spcPts val="600"/>
                </a:spcAft>
              </a:pPr>
              <a:r>
                <a:rPr lang="en-US" sz="1200"/>
                <a:t>Coding</a:t>
              </a:r>
            </a:p>
          </p:txBody>
        </p:sp>
      </p:grpSp>
      <p:grpSp>
        <p:nvGrpSpPr>
          <p:cNvPr id="188" name="Group 187">
            <a:extLst>
              <a:ext uri="{FF2B5EF4-FFF2-40B4-BE49-F238E27FC236}">
                <a16:creationId xmlns:a16="http://schemas.microsoft.com/office/drawing/2014/main" id="{31A5C32C-EA76-9D9A-C003-E0912F326F6E}"/>
              </a:ext>
            </a:extLst>
          </p:cNvPr>
          <p:cNvGrpSpPr/>
          <p:nvPr/>
        </p:nvGrpSpPr>
        <p:grpSpPr>
          <a:xfrm>
            <a:off x="8724971" y="1609076"/>
            <a:ext cx="1235106" cy="901850"/>
            <a:chOff x="8724971" y="2468188"/>
            <a:chExt cx="1443268" cy="1053846"/>
          </a:xfrm>
        </p:grpSpPr>
        <p:sp>
          <p:nvSpPr>
            <p:cNvPr id="189" name="Oval 188">
              <a:extLst>
                <a:ext uri="{FF2B5EF4-FFF2-40B4-BE49-F238E27FC236}">
                  <a16:creationId xmlns:a16="http://schemas.microsoft.com/office/drawing/2014/main" id="{E33A964E-57DE-951E-5FF1-1F7E6A0F2737}"/>
                </a:ext>
              </a:extLst>
            </p:cNvPr>
            <p:cNvSpPr/>
            <p:nvPr/>
          </p:nvSpPr>
          <p:spPr>
            <a:xfrm>
              <a:off x="8944224" y="2468188"/>
              <a:ext cx="814637" cy="8146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190" name="Picture 189" descr="A green outline of a person with a dollar sign&#10;&#10;Description automatically generated">
              <a:extLst>
                <a:ext uri="{FF2B5EF4-FFF2-40B4-BE49-F238E27FC236}">
                  <a16:creationId xmlns:a16="http://schemas.microsoft.com/office/drawing/2014/main" id="{BD6CCE8E-BFB6-14CA-0902-3B21FD9FB7B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83768" y="2577835"/>
              <a:ext cx="559596" cy="559596"/>
            </a:xfrm>
            <a:prstGeom prst="rect">
              <a:avLst/>
            </a:prstGeom>
          </p:spPr>
        </p:pic>
        <p:sp>
          <p:nvSpPr>
            <p:cNvPr id="191" name="TextBox 190">
              <a:extLst>
                <a:ext uri="{FF2B5EF4-FFF2-40B4-BE49-F238E27FC236}">
                  <a16:creationId xmlns:a16="http://schemas.microsoft.com/office/drawing/2014/main" id="{B63E82A0-3146-7CBA-8B29-5384A942FDD5}"/>
                </a:ext>
              </a:extLst>
            </p:cNvPr>
            <p:cNvSpPr txBox="1"/>
            <p:nvPr/>
          </p:nvSpPr>
          <p:spPr>
            <a:xfrm>
              <a:off x="8724971" y="3229529"/>
              <a:ext cx="1443268" cy="292505"/>
            </a:xfrm>
            <a:prstGeom prst="rect">
              <a:avLst/>
            </a:prstGeom>
            <a:noFill/>
          </p:spPr>
          <p:txBody>
            <a:bodyPr wrap="square" lIns="0" tIns="0" rIns="0" bIns="0" rtlCol="0">
              <a:noAutofit/>
            </a:bodyPr>
            <a:lstStyle/>
            <a:p>
              <a:pPr algn="ctr">
                <a:spcAft>
                  <a:spcPts val="600"/>
                </a:spcAft>
              </a:pPr>
              <a:r>
                <a:rPr lang="en-US" sz="1200"/>
                <a:t>Payment Integrity</a:t>
              </a:r>
            </a:p>
          </p:txBody>
        </p:sp>
      </p:grpSp>
      <p:grpSp>
        <p:nvGrpSpPr>
          <p:cNvPr id="192" name="Group 191">
            <a:extLst>
              <a:ext uri="{FF2B5EF4-FFF2-40B4-BE49-F238E27FC236}">
                <a16:creationId xmlns:a16="http://schemas.microsoft.com/office/drawing/2014/main" id="{79B5D6E3-D8DC-0DDE-DAB5-1F0463341C37}"/>
              </a:ext>
            </a:extLst>
          </p:cNvPr>
          <p:cNvGrpSpPr/>
          <p:nvPr/>
        </p:nvGrpSpPr>
        <p:grpSpPr>
          <a:xfrm>
            <a:off x="10479095" y="1547305"/>
            <a:ext cx="774540" cy="898949"/>
            <a:chOff x="10579434" y="2348318"/>
            <a:chExt cx="905079" cy="1050456"/>
          </a:xfrm>
        </p:grpSpPr>
        <p:sp>
          <p:nvSpPr>
            <p:cNvPr id="193" name="Oval 192">
              <a:extLst>
                <a:ext uri="{FF2B5EF4-FFF2-40B4-BE49-F238E27FC236}">
                  <a16:creationId xmlns:a16="http://schemas.microsoft.com/office/drawing/2014/main" id="{69F3A500-2F78-72FF-2541-6BB004F5AE5E}"/>
                </a:ext>
              </a:extLst>
            </p:cNvPr>
            <p:cNvSpPr/>
            <p:nvPr/>
          </p:nvSpPr>
          <p:spPr>
            <a:xfrm>
              <a:off x="10615821" y="2348318"/>
              <a:ext cx="769686" cy="76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194" name="TextBox 193">
              <a:extLst>
                <a:ext uri="{FF2B5EF4-FFF2-40B4-BE49-F238E27FC236}">
                  <a16:creationId xmlns:a16="http://schemas.microsoft.com/office/drawing/2014/main" id="{69334134-C795-08AC-F6F4-BB6E459612A0}"/>
                </a:ext>
              </a:extLst>
            </p:cNvPr>
            <p:cNvSpPr txBox="1"/>
            <p:nvPr/>
          </p:nvSpPr>
          <p:spPr>
            <a:xfrm>
              <a:off x="10579434" y="3106269"/>
              <a:ext cx="905079" cy="292505"/>
            </a:xfrm>
            <a:prstGeom prst="rect">
              <a:avLst/>
            </a:prstGeom>
            <a:noFill/>
          </p:spPr>
          <p:txBody>
            <a:bodyPr wrap="square" lIns="0" tIns="0" rIns="0" bIns="0" rtlCol="0">
              <a:noAutofit/>
            </a:bodyPr>
            <a:lstStyle/>
            <a:p>
              <a:pPr algn="ctr">
                <a:spcAft>
                  <a:spcPts val="600"/>
                </a:spcAft>
              </a:pPr>
              <a:r>
                <a:rPr lang="en-US" sz="1200"/>
                <a:t>Quality</a:t>
              </a:r>
            </a:p>
          </p:txBody>
        </p:sp>
        <p:pic>
          <p:nvPicPr>
            <p:cNvPr id="195" name="Picture 194" descr="A green tick in a circle with ribbons&#10;&#10;Description automatically generated">
              <a:extLst>
                <a:ext uri="{FF2B5EF4-FFF2-40B4-BE49-F238E27FC236}">
                  <a16:creationId xmlns:a16="http://schemas.microsoft.com/office/drawing/2014/main" id="{540542A2-543A-25F8-EFF4-4A0B8288AD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25090" y="2448518"/>
              <a:ext cx="571710" cy="571710"/>
            </a:xfrm>
            <a:prstGeom prst="rect">
              <a:avLst/>
            </a:prstGeom>
          </p:spPr>
        </p:pic>
      </p:grpSp>
      <p:grpSp>
        <p:nvGrpSpPr>
          <p:cNvPr id="196" name="Group 195">
            <a:extLst>
              <a:ext uri="{FF2B5EF4-FFF2-40B4-BE49-F238E27FC236}">
                <a16:creationId xmlns:a16="http://schemas.microsoft.com/office/drawing/2014/main" id="{3F8A64D7-5E03-55DA-6900-DD253D9DC24C}"/>
              </a:ext>
            </a:extLst>
          </p:cNvPr>
          <p:cNvGrpSpPr/>
          <p:nvPr/>
        </p:nvGrpSpPr>
        <p:grpSpPr>
          <a:xfrm>
            <a:off x="3937526" y="2073090"/>
            <a:ext cx="793644" cy="881140"/>
            <a:chOff x="3868268" y="3262145"/>
            <a:chExt cx="927403" cy="1029646"/>
          </a:xfrm>
        </p:grpSpPr>
        <p:sp>
          <p:nvSpPr>
            <p:cNvPr id="197" name="Oval 196">
              <a:extLst>
                <a:ext uri="{FF2B5EF4-FFF2-40B4-BE49-F238E27FC236}">
                  <a16:creationId xmlns:a16="http://schemas.microsoft.com/office/drawing/2014/main" id="{E6C6D836-2926-F264-BEB7-04723796E244}"/>
                </a:ext>
              </a:extLst>
            </p:cNvPr>
            <p:cNvSpPr/>
            <p:nvPr/>
          </p:nvSpPr>
          <p:spPr>
            <a:xfrm>
              <a:off x="3914980" y="3262145"/>
              <a:ext cx="830635" cy="83063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198" name="TextBox 197">
              <a:extLst>
                <a:ext uri="{FF2B5EF4-FFF2-40B4-BE49-F238E27FC236}">
                  <a16:creationId xmlns:a16="http://schemas.microsoft.com/office/drawing/2014/main" id="{5ED4AE54-5504-59CE-36A0-5DC92FECD10A}"/>
                </a:ext>
              </a:extLst>
            </p:cNvPr>
            <p:cNvSpPr txBox="1"/>
            <p:nvPr/>
          </p:nvSpPr>
          <p:spPr>
            <a:xfrm>
              <a:off x="3868268" y="3999286"/>
              <a:ext cx="927403" cy="292505"/>
            </a:xfrm>
            <a:prstGeom prst="rect">
              <a:avLst/>
            </a:prstGeom>
            <a:noFill/>
          </p:spPr>
          <p:txBody>
            <a:bodyPr wrap="square" lIns="0" tIns="0" rIns="0" bIns="0" rtlCol="0">
              <a:noAutofit/>
            </a:bodyPr>
            <a:lstStyle/>
            <a:p>
              <a:pPr algn="ctr">
                <a:spcAft>
                  <a:spcPts val="600"/>
                </a:spcAft>
              </a:pPr>
              <a:r>
                <a:rPr lang="en-US" sz="1200"/>
                <a:t>CAPD</a:t>
              </a:r>
            </a:p>
          </p:txBody>
        </p:sp>
        <p:pic>
          <p:nvPicPr>
            <p:cNvPr id="199" name="Picture 198" descr="A green and black circle with a check mark in the center&#10;&#10;Description automatically generated">
              <a:extLst>
                <a:ext uri="{FF2B5EF4-FFF2-40B4-BE49-F238E27FC236}">
                  <a16:creationId xmlns:a16="http://schemas.microsoft.com/office/drawing/2014/main" id="{8BB2FFEB-4587-3927-63FC-304AB93039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44035" y="3339453"/>
              <a:ext cx="575870" cy="575870"/>
            </a:xfrm>
            <a:prstGeom prst="rect">
              <a:avLst/>
            </a:prstGeom>
          </p:spPr>
        </p:pic>
      </p:grpSp>
      <p:cxnSp>
        <p:nvCxnSpPr>
          <p:cNvPr id="200" name="Curved Connector 199">
            <a:extLst>
              <a:ext uri="{FF2B5EF4-FFF2-40B4-BE49-F238E27FC236}">
                <a16:creationId xmlns:a16="http://schemas.microsoft.com/office/drawing/2014/main" id="{ED74D278-E9E2-07D7-FA97-4C0CF316441D}"/>
              </a:ext>
            </a:extLst>
          </p:cNvPr>
          <p:cNvCxnSpPr>
            <a:cxnSpLocks/>
            <a:stCxn id="171" idx="0"/>
            <a:endCxn id="169" idx="0"/>
          </p:cNvCxnSpPr>
          <p:nvPr/>
        </p:nvCxnSpPr>
        <p:spPr>
          <a:xfrm rot="16200000" flipV="1">
            <a:off x="7954355" y="2271658"/>
            <a:ext cx="12700" cy="5177497"/>
          </a:xfrm>
          <a:prstGeom prst="curvedConnector3">
            <a:avLst>
              <a:gd name="adj1" fmla="val 1800000"/>
            </a:avLst>
          </a:prstGeom>
          <a:ln w="25400">
            <a:gradFill>
              <a:gsLst>
                <a:gs pos="100000">
                  <a:schemeClr val="accent1"/>
                </a:gs>
                <a:gs pos="0">
                  <a:schemeClr val="accent3">
                    <a:lumMod val="40000"/>
                    <a:lumOff val="60000"/>
                  </a:schemeClr>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2" name="Curved Connector 201">
            <a:extLst>
              <a:ext uri="{FF2B5EF4-FFF2-40B4-BE49-F238E27FC236}">
                <a16:creationId xmlns:a16="http://schemas.microsoft.com/office/drawing/2014/main" id="{AB353108-58EC-2FF4-73B4-7DC056A1A983}"/>
              </a:ext>
            </a:extLst>
          </p:cNvPr>
          <p:cNvCxnSpPr>
            <a:cxnSpLocks/>
          </p:cNvCxnSpPr>
          <p:nvPr/>
        </p:nvCxnSpPr>
        <p:spPr>
          <a:xfrm rot="16200000" flipV="1">
            <a:off x="9141679" y="3497083"/>
            <a:ext cx="12700" cy="2777448"/>
          </a:xfrm>
          <a:prstGeom prst="curvedConnector3">
            <a:avLst>
              <a:gd name="adj1" fmla="val 1800000"/>
            </a:avLst>
          </a:prstGeom>
          <a:ln w="25400">
            <a:gradFill>
              <a:gsLst>
                <a:gs pos="0">
                  <a:schemeClr val="accent3">
                    <a:lumMod val="40000"/>
                    <a:lumOff val="60000"/>
                  </a:schemeClr>
                </a:gs>
                <a:gs pos="100000">
                  <a:schemeClr val="accent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3ED1BD24-759B-220F-3BE4-FB0F4FF96352}"/>
              </a:ext>
            </a:extLst>
          </p:cNvPr>
          <p:cNvCxnSpPr>
            <a:cxnSpLocks/>
          </p:cNvCxnSpPr>
          <p:nvPr/>
        </p:nvCxnSpPr>
        <p:spPr>
          <a:xfrm flipH="1">
            <a:off x="3217292" y="5162807"/>
            <a:ext cx="818388" cy="0"/>
          </a:xfrm>
          <a:prstGeom prst="line">
            <a:avLst/>
          </a:prstGeom>
          <a:ln w="25400">
            <a:gradFill>
              <a:gsLst>
                <a:gs pos="100000">
                  <a:schemeClr val="accent1"/>
                </a:gs>
                <a:gs pos="0">
                  <a:schemeClr val="tx1">
                    <a:lumMod val="25000"/>
                    <a:lumOff val="75000"/>
                  </a:schemeClr>
                </a:gs>
              </a:gsLst>
              <a:lin ang="0" scaled="0"/>
            </a:gradFill>
            <a:headEnd type="triangle" w="lg" len="lg"/>
            <a:tailEnd w="lg" len="med"/>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5081238A-7437-7F4D-CCA0-1100AC9CCACC}"/>
              </a:ext>
            </a:extLst>
          </p:cNvPr>
          <p:cNvCxnSpPr>
            <a:cxnSpLocks/>
          </p:cNvCxnSpPr>
          <p:nvPr/>
        </p:nvCxnSpPr>
        <p:spPr>
          <a:xfrm flipH="1" flipV="1">
            <a:off x="8685494" y="5162807"/>
            <a:ext cx="1040728" cy="9586"/>
          </a:xfrm>
          <a:prstGeom prst="line">
            <a:avLst/>
          </a:prstGeom>
          <a:ln w="25400">
            <a:gradFill>
              <a:gsLst>
                <a:gs pos="100000">
                  <a:schemeClr val="accent1"/>
                </a:gs>
                <a:gs pos="0">
                  <a:schemeClr val="tx1">
                    <a:lumMod val="25000"/>
                    <a:lumOff val="75000"/>
                  </a:schemeClr>
                </a:gs>
              </a:gsLst>
              <a:lin ang="0" scaled="0"/>
            </a:gradFill>
            <a:headEnd type="triangle" w="lg" len="lg"/>
            <a:tailEnd w="lg" len="med"/>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64EF012C-8D58-4531-8E32-710E0459A6C1}"/>
              </a:ext>
            </a:extLst>
          </p:cNvPr>
          <p:cNvCxnSpPr>
            <a:cxnSpLocks/>
          </p:cNvCxnSpPr>
          <p:nvPr/>
        </p:nvCxnSpPr>
        <p:spPr>
          <a:xfrm flipH="1">
            <a:off x="6696012" y="5162807"/>
            <a:ext cx="366938" cy="0"/>
          </a:xfrm>
          <a:prstGeom prst="line">
            <a:avLst/>
          </a:prstGeom>
          <a:ln w="25400">
            <a:gradFill>
              <a:gsLst>
                <a:gs pos="100000">
                  <a:schemeClr val="accent1"/>
                </a:gs>
                <a:gs pos="0">
                  <a:schemeClr val="tx1">
                    <a:lumMod val="25000"/>
                    <a:lumOff val="75000"/>
                  </a:schemeClr>
                </a:gs>
              </a:gsLst>
              <a:lin ang="0" scaled="0"/>
            </a:gradFill>
            <a:headEnd type="triangle" w="lg" len="lg"/>
            <a:tailEnd w="lg" len="med"/>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B583CB01-E9F3-3E5D-EA1A-2E129B46260E}"/>
              </a:ext>
            </a:extLst>
          </p:cNvPr>
          <p:cNvGrpSpPr/>
          <p:nvPr/>
        </p:nvGrpSpPr>
        <p:grpSpPr>
          <a:xfrm>
            <a:off x="1072664" y="2725448"/>
            <a:ext cx="10554334" cy="1804456"/>
            <a:chOff x="1072664" y="2725448"/>
            <a:chExt cx="10554334" cy="1804456"/>
          </a:xfrm>
        </p:grpSpPr>
        <p:sp>
          <p:nvSpPr>
            <p:cNvPr id="4" name="TextBox 3">
              <a:extLst>
                <a:ext uri="{FF2B5EF4-FFF2-40B4-BE49-F238E27FC236}">
                  <a16:creationId xmlns:a16="http://schemas.microsoft.com/office/drawing/2014/main" id="{019F9024-3C89-19B3-5CEC-D44F32261BB9}"/>
                </a:ext>
              </a:extLst>
            </p:cNvPr>
            <p:cNvSpPr txBox="1"/>
            <p:nvPr/>
          </p:nvSpPr>
          <p:spPr>
            <a:xfrm>
              <a:off x="2246646" y="3744039"/>
              <a:ext cx="1403360" cy="785865"/>
            </a:xfrm>
            <a:prstGeom prst="rect">
              <a:avLst/>
            </a:prstGeom>
            <a:noFill/>
          </p:spPr>
          <p:txBody>
            <a:bodyPr wrap="square" lIns="0" tIns="0" rIns="0" bIns="0" rtlCol="0">
              <a:noAutofit/>
            </a:bodyPr>
            <a:lstStyle/>
            <a:p>
              <a:pPr algn="l">
                <a:spcAft>
                  <a:spcPts val="600"/>
                </a:spcAft>
              </a:pPr>
              <a:r>
                <a:rPr lang="en-US" sz="900"/>
                <a:t>Conversational and generative AI accelerate documentation to transform the experience of care</a:t>
              </a:r>
            </a:p>
          </p:txBody>
        </p:sp>
        <p:sp>
          <p:nvSpPr>
            <p:cNvPr id="37" name="TextBox 36">
              <a:extLst>
                <a:ext uri="{FF2B5EF4-FFF2-40B4-BE49-F238E27FC236}">
                  <a16:creationId xmlns:a16="http://schemas.microsoft.com/office/drawing/2014/main" id="{D01A9510-3939-6A4A-BB7E-7D9C1BAD8412}"/>
                </a:ext>
              </a:extLst>
            </p:cNvPr>
            <p:cNvSpPr txBox="1"/>
            <p:nvPr/>
          </p:nvSpPr>
          <p:spPr>
            <a:xfrm>
              <a:off x="1072664" y="3807106"/>
              <a:ext cx="1059313" cy="532427"/>
            </a:xfrm>
            <a:prstGeom prst="rect">
              <a:avLst/>
            </a:prstGeom>
            <a:noFill/>
          </p:spPr>
          <p:txBody>
            <a:bodyPr wrap="square" lIns="0" tIns="0" rIns="0" bIns="0" rtlCol="0">
              <a:noAutofit/>
            </a:bodyPr>
            <a:lstStyle/>
            <a:p>
              <a:pPr algn="l">
                <a:spcAft>
                  <a:spcPts val="600"/>
                </a:spcAft>
              </a:pPr>
              <a:r>
                <a:rPr lang="en-US" sz="900"/>
                <a:t>Multiple speech modalities give clinicians flexibility</a:t>
              </a:r>
            </a:p>
          </p:txBody>
        </p:sp>
        <p:sp>
          <p:nvSpPr>
            <p:cNvPr id="53" name="TextBox 52">
              <a:extLst>
                <a:ext uri="{FF2B5EF4-FFF2-40B4-BE49-F238E27FC236}">
                  <a16:creationId xmlns:a16="http://schemas.microsoft.com/office/drawing/2014/main" id="{8DEBFA4D-8F7E-2120-0EEB-4EDBAEF645DF}"/>
                </a:ext>
              </a:extLst>
            </p:cNvPr>
            <p:cNvSpPr txBox="1"/>
            <p:nvPr/>
          </p:nvSpPr>
          <p:spPr>
            <a:xfrm>
              <a:off x="3724593" y="3662044"/>
              <a:ext cx="1486706" cy="785865"/>
            </a:xfrm>
            <a:prstGeom prst="rect">
              <a:avLst/>
            </a:prstGeom>
            <a:noFill/>
          </p:spPr>
          <p:txBody>
            <a:bodyPr wrap="square" lIns="0" tIns="0" rIns="0" bIns="0" rtlCol="0">
              <a:noAutofit/>
            </a:bodyPr>
            <a:lstStyle/>
            <a:p>
              <a:pPr algn="l">
                <a:spcAft>
                  <a:spcPts val="600"/>
                </a:spcAft>
              </a:pPr>
              <a:r>
                <a:rPr lang="en-US" sz="900"/>
                <a:t>AI-driven CAPD reasons across the record and addresses documentation gaps in real-time and creates a feedback loop of insights</a:t>
              </a:r>
            </a:p>
          </p:txBody>
        </p:sp>
        <p:sp>
          <p:nvSpPr>
            <p:cNvPr id="54" name="TextBox 53">
              <a:extLst>
                <a:ext uri="{FF2B5EF4-FFF2-40B4-BE49-F238E27FC236}">
                  <a16:creationId xmlns:a16="http://schemas.microsoft.com/office/drawing/2014/main" id="{8E281402-E201-53F2-147B-A077CAF4BC21}"/>
                </a:ext>
              </a:extLst>
            </p:cNvPr>
            <p:cNvSpPr txBox="1"/>
            <p:nvPr/>
          </p:nvSpPr>
          <p:spPr>
            <a:xfrm>
              <a:off x="5468290" y="3499213"/>
              <a:ext cx="1371782" cy="615588"/>
            </a:xfrm>
            <a:prstGeom prst="rect">
              <a:avLst/>
            </a:prstGeom>
            <a:noFill/>
          </p:spPr>
          <p:txBody>
            <a:bodyPr wrap="square" lIns="0" tIns="0" rIns="0" bIns="0" rtlCol="0">
              <a:noAutofit/>
            </a:bodyPr>
            <a:lstStyle/>
            <a:p>
              <a:pPr algn="l">
                <a:spcAft>
                  <a:spcPts val="600"/>
                </a:spcAft>
              </a:pPr>
              <a:r>
                <a:rPr lang="en-US" sz="900"/>
                <a:t>Intelligent CDI consumes documentation to prioritize  CDI review for quality and financial impact</a:t>
              </a:r>
            </a:p>
          </p:txBody>
        </p:sp>
        <p:sp>
          <p:nvSpPr>
            <p:cNvPr id="55" name="TextBox 54">
              <a:extLst>
                <a:ext uri="{FF2B5EF4-FFF2-40B4-BE49-F238E27FC236}">
                  <a16:creationId xmlns:a16="http://schemas.microsoft.com/office/drawing/2014/main" id="{789B16FD-FE08-629E-0799-DA847A1E5F6E}"/>
                </a:ext>
              </a:extLst>
            </p:cNvPr>
            <p:cNvSpPr txBox="1"/>
            <p:nvPr/>
          </p:nvSpPr>
          <p:spPr>
            <a:xfrm>
              <a:off x="10331378" y="3101853"/>
              <a:ext cx="1295620" cy="785865"/>
            </a:xfrm>
            <a:prstGeom prst="rect">
              <a:avLst/>
            </a:prstGeom>
            <a:noFill/>
          </p:spPr>
          <p:txBody>
            <a:bodyPr wrap="square" lIns="0" tIns="0" rIns="0" bIns="0" rtlCol="0">
              <a:noAutofit/>
            </a:bodyPr>
            <a:lstStyle/>
            <a:p>
              <a:pPr algn="l">
                <a:spcAft>
                  <a:spcPts val="600"/>
                </a:spcAft>
              </a:pPr>
              <a:r>
                <a:rPr lang="en-US" sz="900"/>
                <a:t>Infused quality content facilitates documentation capture to accurately represent acuity and quality outcomes</a:t>
              </a:r>
            </a:p>
          </p:txBody>
        </p:sp>
        <p:sp>
          <p:nvSpPr>
            <p:cNvPr id="60" name="TextBox 59">
              <a:extLst>
                <a:ext uri="{FF2B5EF4-FFF2-40B4-BE49-F238E27FC236}">
                  <a16:creationId xmlns:a16="http://schemas.microsoft.com/office/drawing/2014/main" id="{D95642BC-9D4C-D089-244E-BCEC64A4D9C2}"/>
                </a:ext>
              </a:extLst>
            </p:cNvPr>
            <p:cNvSpPr txBox="1"/>
            <p:nvPr/>
          </p:nvSpPr>
          <p:spPr>
            <a:xfrm>
              <a:off x="7207041" y="3319068"/>
              <a:ext cx="1478168" cy="785865"/>
            </a:xfrm>
            <a:prstGeom prst="rect">
              <a:avLst/>
            </a:prstGeom>
            <a:noFill/>
          </p:spPr>
          <p:txBody>
            <a:bodyPr wrap="square" lIns="0" tIns="0" rIns="0" bIns="0" rtlCol="0">
              <a:noAutofit/>
            </a:bodyPr>
            <a:lstStyle>
              <a:defPPr>
                <a:defRPr lang="en-US"/>
              </a:defPPr>
              <a:lvl1pPr>
                <a:spcAft>
                  <a:spcPts val="600"/>
                </a:spcAft>
                <a:defRPr sz="1000"/>
              </a:lvl1pPr>
            </a:lstStyle>
            <a:p>
              <a:r>
                <a:rPr lang="en-US" sz="900"/>
                <a:t>Expert-guided coding technology consumes final documentation to automate high confidence cases and expedite the coding of complex cases</a:t>
              </a:r>
            </a:p>
          </p:txBody>
        </p:sp>
        <p:sp>
          <p:nvSpPr>
            <p:cNvPr id="61" name="TextBox 60">
              <a:extLst>
                <a:ext uri="{FF2B5EF4-FFF2-40B4-BE49-F238E27FC236}">
                  <a16:creationId xmlns:a16="http://schemas.microsoft.com/office/drawing/2014/main" id="{3E2C435A-8307-D650-D6D2-29B94010A890}"/>
                </a:ext>
              </a:extLst>
            </p:cNvPr>
            <p:cNvSpPr txBox="1"/>
            <p:nvPr/>
          </p:nvSpPr>
          <p:spPr>
            <a:xfrm>
              <a:off x="8935809" y="3214254"/>
              <a:ext cx="1096294" cy="785865"/>
            </a:xfrm>
            <a:prstGeom prst="rect">
              <a:avLst/>
            </a:prstGeom>
            <a:noFill/>
          </p:spPr>
          <p:txBody>
            <a:bodyPr wrap="square" lIns="0" tIns="0" rIns="0" bIns="0" rtlCol="0">
              <a:noAutofit/>
            </a:bodyPr>
            <a:lstStyle>
              <a:defPPr>
                <a:defRPr lang="en-US"/>
              </a:defPPr>
              <a:lvl1pPr>
                <a:spcAft>
                  <a:spcPts val="600"/>
                </a:spcAft>
                <a:defRPr sz="1000"/>
              </a:lvl1pPr>
            </a:lstStyle>
            <a:p>
              <a:r>
                <a:rPr lang="en-US" sz="900"/>
                <a:t>Predictive analytics identify denials risk and mitigates within existing workflows</a:t>
              </a:r>
            </a:p>
          </p:txBody>
        </p:sp>
        <p:cxnSp>
          <p:nvCxnSpPr>
            <p:cNvPr id="7" name="Straight Connector 6">
              <a:extLst>
                <a:ext uri="{FF2B5EF4-FFF2-40B4-BE49-F238E27FC236}">
                  <a16:creationId xmlns:a16="http://schemas.microsoft.com/office/drawing/2014/main" id="{4086E241-4B42-E6F9-D269-0F996D77E6B9}"/>
                </a:ext>
              </a:extLst>
            </p:cNvPr>
            <p:cNvCxnSpPr/>
            <p:nvPr/>
          </p:nvCxnSpPr>
          <p:spPr>
            <a:xfrm>
              <a:off x="1396059" y="3472535"/>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1C646DE-7CF3-CA49-6F26-34DD4E43E8EC}"/>
                </a:ext>
              </a:extLst>
            </p:cNvPr>
            <p:cNvCxnSpPr/>
            <p:nvPr/>
          </p:nvCxnSpPr>
          <p:spPr>
            <a:xfrm>
              <a:off x="2876085" y="3363854"/>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E010D2E-9C30-71EE-4A96-327AFDC9D0EE}"/>
                </a:ext>
              </a:extLst>
            </p:cNvPr>
            <p:cNvCxnSpPr/>
            <p:nvPr/>
          </p:nvCxnSpPr>
          <p:spPr>
            <a:xfrm>
              <a:off x="4408761" y="3235291"/>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45F4F73-C7F7-FF7B-68F4-541AEBDB6662}"/>
                </a:ext>
              </a:extLst>
            </p:cNvPr>
            <p:cNvCxnSpPr/>
            <p:nvPr/>
          </p:nvCxnSpPr>
          <p:spPr>
            <a:xfrm>
              <a:off x="6052427" y="3092327"/>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A043691-E25C-37D7-6AB5-105CB444ADBA}"/>
                </a:ext>
              </a:extLst>
            </p:cNvPr>
            <p:cNvCxnSpPr>
              <a:cxnSpLocks/>
            </p:cNvCxnSpPr>
            <p:nvPr/>
          </p:nvCxnSpPr>
          <p:spPr>
            <a:xfrm>
              <a:off x="7772400" y="2932503"/>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20E1C-6C96-F910-9AD7-D1C1897AFA97}"/>
                </a:ext>
              </a:extLst>
            </p:cNvPr>
            <p:cNvCxnSpPr/>
            <p:nvPr/>
          </p:nvCxnSpPr>
          <p:spPr>
            <a:xfrm>
              <a:off x="9401175" y="2817529"/>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029797B-49EA-01AE-404B-33A5B316A59C}"/>
                </a:ext>
              </a:extLst>
            </p:cNvPr>
            <p:cNvCxnSpPr/>
            <p:nvPr/>
          </p:nvCxnSpPr>
          <p:spPr>
            <a:xfrm>
              <a:off x="10956701" y="2725448"/>
              <a:ext cx="0" cy="273727"/>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cxnSp>
        <p:nvCxnSpPr>
          <p:cNvPr id="217" name="Straight Connector 216">
            <a:extLst>
              <a:ext uri="{FF2B5EF4-FFF2-40B4-BE49-F238E27FC236}">
                <a16:creationId xmlns:a16="http://schemas.microsoft.com/office/drawing/2014/main" id="{EFF951AA-56A6-4109-4A2D-EE29139AF115}"/>
              </a:ext>
            </a:extLst>
          </p:cNvPr>
          <p:cNvCxnSpPr>
            <a:cxnSpLocks/>
          </p:cNvCxnSpPr>
          <p:nvPr/>
        </p:nvCxnSpPr>
        <p:spPr>
          <a:xfrm>
            <a:off x="1957193" y="5309023"/>
            <a:ext cx="0" cy="207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6F7F286D-03EF-2C7E-31DE-34C5DFF4BAE5}"/>
              </a:ext>
            </a:extLst>
          </p:cNvPr>
          <p:cNvCxnSpPr>
            <a:cxnSpLocks/>
          </p:cNvCxnSpPr>
          <p:nvPr/>
        </p:nvCxnSpPr>
        <p:spPr>
          <a:xfrm>
            <a:off x="5468290" y="5309023"/>
            <a:ext cx="0" cy="207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B7995ECC-9717-5243-56A1-ECF70304ACF9}"/>
              </a:ext>
            </a:extLst>
          </p:cNvPr>
          <p:cNvCxnSpPr>
            <a:cxnSpLocks/>
          </p:cNvCxnSpPr>
          <p:nvPr/>
        </p:nvCxnSpPr>
        <p:spPr>
          <a:xfrm>
            <a:off x="7782479" y="5325732"/>
            <a:ext cx="0" cy="207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B0344700-CFCE-62EE-72DC-EF5641E2C73F}"/>
              </a:ext>
            </a:extLst>
          </p:cNvPr>
          <p:cNvCxnSpPr>
            <a:cxnSpLocks/>
          </p:cNvCxnSpPr>
          <p:nvPr/>
        </p:nvCxnSpPr>
        <p:spPr>
          <a:xfrm>
            <a:off x="10554708" y="5325732"/>
            <a:ext cx="0" cy="207591"/>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26" name="TextBox 225">
            <a:extLst>
              <a:ext uri="{FF2B5EF4-FFF2-40B4-BE49-F238E27FC236}">
                <a16:creationId xmlns:a16="http://schemas.microsoft.com/office/drawing/2014/main" id="{702BCF59-1D0A-304E-3ED9-E6CB9E1E8F75}"/>
              </a:ext>
            </a:extLst>
          </p:cNvPr>
          <p:cNvSpPr txBox="1"/>
          <p:nvPr/>
        </p:nvSpPr>
        <p:spPr>
          <a:xfrm>
            <a:off x="419100" y="1247071"/>
            <a:ext cx="882316" cy="296782"/>
          </a:xfrm>
          <a:prstGeom prst="rect">
            <a:avLst/>
          </a:prstGeom>
          <a:noFill/>
        </p:spPr>
        <p:txBody>
          <a:bodyPr wrap="square" lIns="0" tIns="0" rIns="0" bIns="0" rtlCol="0">
            <a:noAutofit/>
          </a:bodyPr>
          <a:lstStyle/>
          <a:p>
            <a:pPr algn="l">
              <a:spcAft>
                <a:spcPts val="600"/>
              </a:spcAft>
            </a:pPr>
            <a:r>
              <a:rPr lang="en-US" b="1"/>
              <a:t>Capture</a:t>
            </a:r>
          </a:p>
        </p:txBody>
      </p:sp>
      <p:sp>
        <p:nvSpPr>
          <p:cNvPr id="227" name="TextBox 226">
            <a:extLst>
              <a:ext uri="{FF2B5EF4-FFF2-40B4-BE49-F238E27FC236}">
                <a16:creationId xmlns:a16="http://schemas.microsoft.com/office/drawing/2014/main" id="{76568F7B-0C9D-10BB-ADCB-E2D2B596C8E7}"/>
              </a:ext>
            </a:extLst>
          </p:cNvPr>
          <p:cNvSpPr txBox="1"/>
          <p:nvPr/>
        </p:nvSpPr>
        <p:spPr>
          <a:xfrm>
            <a:off x="11189181" y="1247071"/>
            <a:ext cx="882316" cy="296782"/>
          </a:xfrm>
          <a:prstGeom prst="rect">
            <a:avLst/>
          </a:prstGeom>
          <a:noFill/>
        </p:spPr>
        <p:txBody>
          <a:bodyPr wrap="square" lIns="0" tIns="0" rIns="0" bIns="0" rtlCol="0">
            <a:noAutofit/>
          </a:bodyPr>
          <a:lstStyle/>
          <a:p>
            <a:pPr algn="l">
              <a:spcAft>
                <a:spcPts val="600"/>
              </a:spcAft>
            </a:pPr>
            <a:r>
              <a:rPr lang="en-US" b="1"/>
              <a:t>Code</a:t>
            </a:r>
          </a:p>
        </p:txBody>
      </p:sp>
      <p:cxnSp>
        <p:nvCxnSpPr>
          <p:cNvPr id="228" name="Straight Connector 227">
            <a:extLst>
              <a:ext uri="{FF2B5EF4-FFF2-40B4-BE49-F238E27FC236}">
                <a16:creationId xmlns:a16="http://schemas.microsoft.com/office/drawing/2014/main" id="{5552B53E-3B29-30CB-C9D7-3E6F431A7FA2}"/>
              </a:ext>
            </a:extLst>
          </p:cNvPr>
          <p:cNvCxnSpPr/>
          <p:nvPr/>
        </p:nvCxnSpPr>
        <p:spPr>
          <a:xfrm>
            <a:off x="1464751" y="1410960"/>
            <a:ext cx="9540240" cy="0"/>
          </a:xfrm>
          <a:prstGeom prst="line">
            <a:avLst/>
          </a:prstGeom>
          <a:ln w="25400">
            <a:gradFill>
              <a:gsLst>
                <a:gs pos="0">
                  <a:schemeClr val="accent1"/>
                </a:gs>
                <a:gs pos="99000">
                  <a:schemeClr val="tx1">
                    <a:lumMod val="25000"/>
                    <a:lumOff val="75000"/>
                  </a:schemeClr>
                </a:gs>
              </a:gsLst>
              <a:lin ang="0" scaled="0"/>
            </a:gradFill>
          </a:ln>
        </p:spPr>
        <p:style>
          <a:lnRef idx="1">
            <a:schemeClr val="accent1"/>
          </a:lnRef>
          <a:fillRef idx="0">
            <a:schemeClr val="accent1"/>
          </a:fillRef>
          <a:effectRef idx="0">
            <a:schemeClr val="accent1"/>
          </a:effectRef>
          <a:fontRef idx="minor">
            <a:schemeClr val="tx1"/>
          </a:fontRef>
        </p:style>
      </p:cxnSp>
      <p:sp>
        <p:nvSpPr>
          <p:cNvPr id="229" name="Oval 228">
            <a:extLst>
              <a:ext uri="{FF2B5EF4-FFF2-40B4-BE49-F238E27FC236}">
                <a16:creationId xmlns:a16="http://schemas.microsoft.com/office/drawing/2014/main" id="{7F5AAC52-0FB2-6F8B-CFC0-EEAAB31D4CEB}"/>
              </a:ext>
            </a:extLst>
          </p:cNvPr>
          <p:cNvSpPr/>
          <p:nvPr/>
        </p:nvSpPr>
        <p:spPr>
          <a:xfrm>
            <a:off x="10886973" y="1326699"/>
            <a:ext cx="173428" cy="173428"/>
          </a:xfrm>
          <a:prstGeom prst="ellipse">
            <a:avLst/>
          </a:prstGeom>
          <a:solidFill>
            <a:schemeClr val="tx1">
              <a:lumMod val="25000"/>
              <a:lumOff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sp>
        <p:nvSpPr>
          <p:cNvPr id="230" name="Oval 229">
            <a:extLst>
              <a:ext uri="{FF2B5EF4-FFF2-40B4-BE49-F238E27FC236}">
                <a16:creationId xmlns:a16="http://schemas.microsoft.com/office/drawing/2014/main" id="{403CA1D1-2249-E092-988E-888428BFD700}"/>
              </a:ext>
            </a:extLst>
          </p:cNvPr>
          <p:cNvSpPr/>
          <p:nvPr/>
        </p:nvSpPr>
        <p:spPr>
          <a:xfrm>
            <a:off x="1397285" y="1326699"/>
            <a:ext cx="173428" cy="1734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cxnSp>
        <p:nvCxnSpPr>
          <p:cNvPr id="231" name="Straight Connector 230">
            <a:extLst>
              <a:ext uri="{FF2B5EF4-FFF2-40B4-BE49-F238E27FC236}">
                <a16:creationId xmlns:a16="http://schemas.microsoft.com/office/drawing/2014/main" id="{A535571E-384C-F7D6-8CAD-F1E767A47FF7}"/>
              </a:ext>
            </a:extLst>
          </p:cNvPr>
          <p:cNvCxnSpPr/>
          <p:nvPr/>
        </p:nvCxnSpPr>
        <p:spPr>
          <a:xfrm>
            <a:off x="727697" y="1636794"/>
            <a:ext cx="0" cy="3606800"/>
          </a:xfrm>
          <a:prstGeom prst="line">
            <a:avLst/>
          </a:prstGeom>
          <a:ln w="25400">
            <a:solidFill>
              <a:schemeClr val="bg1">
                <a:lumMod val="75000"/>
              </a:schemeClr>
            </a:solidFill>
            <a:headEnd type="triangle" w="lg" len="lg"/>
            <a:tailEnd w="lg" len="lg"/>
          </a:ln>
        </p:spPr>
        <p:style>
          <a:lnRef idx="1">
            <a:schemeClr val="accent1"/>
          </a:lnRef>
          <a:fillRef idx="0">
            <a:schemeClr val="accent1"/>
          </a:fillRef>
          <a:effectRef idx="0">
            <a:schemeClr val="accent1"/>
          </a:effectRef>
          <a:fontRef idx="minor">
            <a:schemeClr val="tx1"/>
          </a:fontRef>
        </p:style>
      </p:cxnSp>
      <p:sp>
        <p:nvSpPr>
          <p:cNvPr id="232" name="TextBox 231">
            <a:extLst>
              <a:ext uri="{FF2B5EF4-FFF2-40B4-BE49-F238E27FC236}">
                <a16:creationId xmlns:a16="http://schemas.microsoft.com/office/drawing/2014/main" id="{A9CC2805-26B0-2EA5-C0FC-8872F73028FA}"/>
              </a:ext>
            </a:extLst>
          </p:cNvPr>
          <p:cNvSpPr txBox="1"/>
          <p:nvPr/>
        </p:nvSpPr>
        <p:spPr>
          <a:xfrm rot="16200000">
            <a:off x="-626482" y="3619667"/>
            <a:ext cx="2309739"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chemeClr val="bg1">
                    <a:lumMod val="75000"/>
                  </a:schemeClr>
                </a:solidFill>
                <a:effectLst/>
                <a:uLnTx/>
                <a:uFillTx/>
                <a:latin typeface="Arial" panose="020B0604020202020204"/>
                <a:ea typeface="+mn-ea"/>
                <a:cs typeface="+mn-cs"/>
              </a:rPr>
              <a:t>Value</a:t>
            </a:r>
          </a:p>
        </p:txBody>
      </p:sp>
      <p:cxnSp>
        <p:nvCxnSpPr>
          <p:cNvPr id="45" name="Curved Connector 44">
            <a:extLst>
              <a:ext uri="{FF2B5EF4-FFF2-40B4-BE49-F238E27FC236}">
                <a16:creationId xmlns:a16="http://schemas.microsoft.com/office/drawing/2014/main" id="{AA7E3733-9FED-FE9F-BC3B-416332488A25}"/>
              </a:ext>
            </a:extLst>
          </p:cNvPr>
          <p:cNvCxnSpPr>
            <a:cxnSpLocks/>
          </p:cNvCxnSpPr>
          <p:nvPr/>
        </p:nvCxnSpPr>
        <p:spPr>
          <a:xfrm rot="16200000" flipV="1">
            <a:off x="6187707" y="612313"/>
            <a:ext cx="12700" cy="8436473"/>
          </a:xfrm>
          <a:prstGeom prst="curvedConnector3">
            <a:avLst>
              <a:gd name="adj1" fmla="val 2757480"/>
            </a:avLst>
          </a:prstGeom>
          <a:ln w="25400">
            <a:gradFill>
              <a:gsLst>
                <a:gs pos="100000">
                  <a:schemeClr val="accent1"/>
                </a:gs>
                <a:gs pos="0">
                  <a:schemeClr val="accent3">
                    <a:lumMod val="40000"/>
                    <a:lumOff val="60000"/>
                  </a:schemeClr>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0" name="Curved Connector 49">
            <a:extLst>
              <a:ext uri="{FF2B5EF4-FFF2-40B4-BE49-F238E27FC236}">
                <a16:creationId xmlns:a16="http://schemas.microsoft.com/office/drawing/2014/main" id="{C8D8FA39-FEEE-2766-3A65-49CC9E5F13A4}"/>
              </a:ext>
            </a:extLst>
          </p:cNvPr>
          <p:cNvCxnSpPr>
            <a:cxnSpLocks/>
          </p:cNvCxnSpPr>
          <p:nvPr/>
        </p:nvCxnSpPr>
        <p:spPr>
          <a:xfrm rot="16200000" flipV="1">
            <a:off x="3754252" y="3325217"/>
            <a:ext cx="12700" cy="3258976"/>
          </a:xfrm>
          <a:prstGeom prst="curvedConnector3">
            <a:avLst>
              <a:gd name="adj1" fmla="val 1224000"/>
            </a:avLst>
          </a:prstGeom>
          <a:ln w="25400">
            <a:gradFill>
              <a:gsLst>
                <a:gs pos="0">
                  <a:schemeClr val="accent3">
                    <a:lumMod val="40000"/>
                    <a:lumOff val="60000"/>
                  </a:schemeClr>
                </a:gs>
                <a:gs pos="100000">
                  <a:schemeClr val="accent1"/>
                </a:gs>
              </a:gsLst>
              <a:lin ang="5400000" scaled="1"/>
            </a:gradFill>
            <a:headEnd w="lg" len="lg"/>
            <a:tailEnd type="triangle" w="lg" len="lg"/>
          </a:ln>
        </p:spPr>
        <p:style>
          <a:lnRef idx="1">
            <a:schemeClr val="accent1"/>
          </a:lnRef>
          <a:fillRef idx="0">
            <a:schemeClr val="accent1"/>
          </a:fillRef>
          <a:effectRef idx="0">
            <a:schemeClr val="accent1"/>
          </a:effectRef>
          <a:fontRef idx="minor">
            <a:schemeClr val="tx1"/>
          </a:fontRef>
        </p:style>
      </p:cxnSp>
      <p:sp>
        <p:nvSpPr>
          <p:cNvPr id="8" name="Title 2">
            <a:extLst>
              <a:ext uri="{FF2B5EF4-FFF2-40B4-BE49-F238E27FC236}">
                <a16:creationId xmlns:a16="http://schemas.microsoft.com/office/drawing/2014/main" id="{290EC5E4-1F86-909E-F2E6-5D09BEDAAA01}"/>
              </a:ext>
            </a:extLst>
          </p:cNvPr>
          <p:cNvSpPr>
            <a:spLocks noGrp="1"/>
          </p:cNvSpPr>
          <p:nvPr>
            <p:ph type="title"/>
          </p:nvPr>
        </p:nvSpPr>
        <p:spPr>
          <a:xfrm>
            <a:off x="419100" y="419101"/>
            <a:ext cx="11353800" cy="411756"/>
          </a:xfrm>
        </p:spPr>
        <p:txBody>
          <a:bodyPr/>
          <a:lstStyle/>
          <a:p>
            <a:pPr>
              <a:spcBef>
                <a:spcPts val="1000"/>
              </a:spcBef>
            </a:pPr>
            <a:r>
              <a:rPr lang="en-US" sz="3000">
                <a:latin typeface="Arial"/>
                <a:cs typeface="Arial"/>
              </a:rPr>
              <a:t>The complete solution</a:t>
            </a:r>
            <a:br>
              <a:rPr lang="en-US" sz="2800">
                <a:latin typeface="Arial"/>
                <a:cs typeface="Arial"/>
              </a:rPr>
            </a:br>
            <a:r>
              <a:rPr lang="en-US" sz="1800" b="0" i="0" u="none" strike="noStrike">
                <a:effectLst/>
                <a:latin typeface="Helvetica" pitchFamily="2" charset="0"/>
              </a:rPr>
              <a:t>Content-driven, technology-enabled insights from capture to code</a:t>
            </a:r>
            <a:endParaRPr lang="en-US"/>
          </a:p>
        </p:txBody>
      </p:sp>
      <p:sp>
        <p:nvSpPr>
          <p:cNvPr id="6" name="Slide Number Placeholder 5">
            <a:extLst>
              <a:ext uri="{FF2B5EF4-FFF2-40B4-BE49-F238E27FC236}">
                <a16:creationId xmlns:a16="http://schemas.microsoft.com/office/drawing/2014/main" id="{5866159A-BF62-B077-ED28-F91BA2F1C48B}"/>
              </a:ext>
            </a:extLst>
          </p:cNvPr>
          <p:cNvSpPr>
            <a:spLocks noGrp="1"/>
          </p:cNvSpPr>
          <p:nvPr>
            <p:ph type="sldNum" sz="quarter" idx="12"/>
          </p:nvPr>
        </p:nvSpPr>
        <p:spPr/>
        <p:txBody>
          <a:bodyPr/>
          <a:lstStyle/>
          <a:p>
            <a:fld id="{97EC095B-0AB9-C644-869C-164FC9505E1F}" type="slidenum">
              <a:rPr lang="en-US" smtClean="0"/>
              <a:t>30</a:t>
            </a:fld>
            <a:endParaRPr lang="en-US"/>
          </a:p>
        </p:txBody>
      </p:sp>
    </p:spTree>
    <p:extLst>
      <p:ext uri="{BB962C8B-B14F-4D97-AF65-F5344CB8AC3E}">
        <p14:creationId xmlns:p14="http://schemas.microsoft.com/office/powerpoint/2010/main" val="12004683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7"/>
                                        </p:tgtEl>
                                        <p:attrNameLst>
                                          <p:attrName>style.visibility</p:attrName>
                                        </p:attrNameLst>
                                      </p:cBhvr>
                                      <p:to>
                                        <p:strVal val="visible"/>
                                      </p:to>
                                    </p:set>
                                    <p:animEffect transition="in" filter="wipe(up)">
                                      <p:cBhvr>
                                        <p:cTn id="12" dur="1000"/>
                                        <p:tgtEl>
                                          <p:spTgt spid="217"/>
                                        </p:tgtEl>
                                      </p:cBhvr>
                                    </p:animEffect>
                                  </p:childTnLst>
                                </p:cTn>
                              </p:par>
                              <p:par>
                                <p:cTn id="13" presetID="22" presetClass="entr" presetSubtype="1" fill="hold" nodeType="withEffect">
                                  <p:stCondLst>
                                    <p:cond delay="0"/>
                                  </p:stCondLst>
                                  <p:childTnLst>
                                    <p:set>
                                      <p:cBhvr>
                                        <p:cTn id="14" dur="1" fill="hold">
                                          <p:stCondLst>
                                            <p:cond delay="0"/>
                                          </p:stCondLst>
                                        </p:cTn>
                                        <p:tgtEl>
                                          <p:spTgt spid="219"/>
                                        </p:tgtEl>
                                        <p:attrNameLst>
                                          <p:attrName>style.visibility</p:attrName>
                                        </p:attrNameLst>
                                      </p:cBhvr>
                                      <p:to>
                                        <p:strVal val="visible"/>
                                      </p:to>
                                    </p:set>
                                    <p:animEffect transition="in" filter="wipe(up)">
                                      <p:cBhvr>
                                        <p:cTn id="15" dur="1000"/>
                                        <p:tgtEl>
                                          <p:spTgt spid="219"/>
                                        </p:tgtEl>
                                      </p:cBhvr>
                                    </p:animEffect>
                                  </p:childTnLst>
                                </p:cTn>
                              </p:par>
                              <p:par>
                                <p:cTn id="16" presetID="22" presetClass="entr" presetSubtype="1" fill="hold" nodeType="withEffect">
                                  <p:stCondLst>
                                    <p:cond delay="0"/>
                                  </p:stCondLst>
                                  <p:childTnLst>
                                    <p:set>
                                      <p:cBhvr>
                                        <p:cTn id="17" dur="1" fill="hold">
                                          <p:stCondLst>
                                            <p:cond delay="0"/>
                                          </p:stCondLst>
                                        </p:cTn>
                                        <p:tgtEl>
                                          <p:spTgt spid="220"/>
                                        </p:tgtEl>
                                        <p:attrNameLst>
                                          <p:attrName>style.visibility</p:attrName>
                                        </p:attrNameLst>
                                      </p:cBhvr>
                                      <p:to>
                                        <p:strVal val="visible"/>
                                      </p:to>
                                    </p:set>
                                    <p:animEffect transition="in" filter="wipe(up)">
                                      <p:cBhvr>
                                        <p:cTn id="18" dur="1000"/>
                                        <p:tgtEl>
                                          <p:spTgt spid="220"/>
                                        </p:tgtEl>
                                      </p:cBhvr>
                                    </p:animEffect>
                                  </p:childTnLst>
                                </p:cTn>
                              </p:par>
                              <p:par>
                                <p:cTn id="19" presetID="22" presetClass="entr" presetSubtype="1" fill="hold" nodeType="withEffect">
                                  <p:stCondLst>
                                    <p:cond delay="0"/>
                                  </p:stCondLst>
                                  <p:childTnLst>
                                    <p:set>
                                      <p:cBhvr>
                                        <p:cTn id="20" dur="1" fill="hold">
                                          <p:stCondLst>
                                            <p:cond delay="0"/>
                                          </p:stCondLst>
                                        </p:cTn>
                                        <p:tgtEl>
                                          <p:spTgt spid="221"/>
                                        </p:tgtEl>
                                        <p:attrNameLst>
                                          <p:attrName>style.visibility</p:attrName>
                                        </p:attrNameLst>
                                      </p:cBhvr>
                                      <p:to>
                                        <p:strVal val="visible"/>
                                      </p:to>
                                    </p:set>
                                    <p:animEffect transition="in" filter="wipe(up)">
                                      <p:cBhvr>
                                        <p:cTn id="21" dur="1000"/>
                                        <p:tgtEl>
                                          <p:spTgt spid="221"/>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1000"/>
                                        <p:tgtEl>
                                          <p:spTgt spid="5"/>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10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36"/>
                                        </p:tgtEl>
                                        <p:attrNameLst>
                                          <p:attrName>style.visibility</p:attrName>
                                        </p:attrNameLst>
                                      </p:cBhvr>
                                      <p:to>
                                        <p:strVal val="visible"/>
                                      </p:to>
                                    </p:set>
                                    <p:animEffect transition="in" filter="wipe(up)">
                                      <p:cBhvr>
                                        <p:cTn id="30" dur="1000"/>
                                        <p:tgtEl>
                                          <p:spTgt spid="36"/>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up)">
                                      <p:cBhvr>
                                        <p:cTn id="33" dur="1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36" grpId="0" animBg="1"/>
      <p:bldP spid="3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436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5D35D38-866E-E960-0973-635C131E8741}"/>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C4A709-C826-D88E-E78E-A0D541A2E4C4}"/>
              </a:ext>
            </a:extLst>
          </p:cNvPr>
          <p:cNvSpPr>
            <a:spLocks noGrp="1"/>
          </p:cNvSpPr>
          <p:nvPr>
            <p:ph type="sldNum" sz="quarter" idx="12"/>
          </p:nvPr>
        </p:nvSpPr>
        <p:spPr/>
        <p:txBody>
          <a:bodyPr/>
          <a:lstStyle/>
          <a:p>
            <a:fld id="{97EC095B-0AB9-C644-869C-164FC9505E1F}" type="slidenum">
              <a:rPr lang="en-US" smtClean="0"/>
              <a:t>32</a:t>
            </a:fld>
            <a:endParaRPr lang="en-US"/>
          </a:p>
        </p:txBody>
      </p:sp>
      <p:sp>
        <p:nvSpPr>
          <p:cNvPr id="16" name="Title 15">
            <a:extLst>
              <a:ext uri="{FF2B5EF4-FFF2-40B4-BE49-F238E27FC236}">
                <a16:creationId xmlns:a16="http://schemas.microsoft.com/office/drawing/2014/main" id="{E37F1738-3BE5-33A8-3DE0-B4629A753840}"/>
              </a:ext>
            </a:extLst>
          </p:cNvPr>
          <p:cNvSpPr>
            <a:spLocks noGrp="1"/>
          </p:cNvSpPr>
          <p:nvPr>
            <p:ph type="title"/>
          </p:nvPr>
        </p:nvSpPr>
        <p:spPr/>
        <p:txBody>
          <a:bodyPr/>
          <a:lstStyle/>
          <a:p>
            <a:r>
              <a:rPr lang="en-US" dirty="0"/>
              <a:t>A path to incremental innovation and automation</a:t>
            </a:r>
          </a:p>
        </p:txBody>
      </p:sp>
      <p:sp>
        <p:nvSpPr>
          <p:cNvPr id="18" name="Rectangle 17">
            <a:extLst>
              <a:ext uri="{FF2B5EF4-FFF2-40B4-BE49-F238E27FC236}">
                <a16:creationId xmlns:a16="http://schemas.microsoft.com/office/drawing/2014/main" id="{0BA1459F-FD07-BE81-F4FD-D5372B89C3F7}"/>
              </a:ext>
            </a:extLst>
          </p:cNvPr>
          <p:cNvSpPr/>
          <p:nvPr/>
        </p:nvSpPr>
        <p:spPr>
          <a:xfrm>
            <a:off x="872542" y="3008940"/>
            <a:ext cx="2307120" cy="32008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9" name="TextBox 18">
            <a:extLst>
              <a:ext uri="{FF2B5EF4-FFF2-40B4-BE49-F238E27FC236}">
                <a16:creationId xmlns:a16="http://schemas.microsoft.com/office/drawing/2014/main" id="{6AEB11F0-6132-3C58-467E-039971D49B8F}"/>
              </a:ext>
            </a:extLst>
          </p:cNvPr>
          <p:cNvSpPr txBox="1"/>
          <p:nvPr/>
        </p:nvSpPr>
        <p:spPr>
          <a:xfrm>
            <a:off x="959645" y="3381817"/>
            <a:ext cx="2132914" cy="2246769"/>
          </a:xfrm>
          <a:prstGeom prst="rect">
            <a:avLst/>
          </a:prstGeom>
          <a:noFill/>
        </p:spPr>
        <p:txBody>
          <a:bodyPr wrap="square" lIns="0" tIns="0" rIns="0" bIns="0" rtlCol="0">
            <a:spAutoFit/>
          </a:bodyPr>
          <a:lstStyle/>
          <a:p>
            <a:r>
              <a:rPr lang="en-US" sz="2000" dirty="0">
                <a:solidFill>
                  <a:schemeClr val="bg1"/>
                </a:solidFill>
                <a:cs typeface="3M Circular TT" panose="020B0604020101020102" pitchFamily="34" charset="77"/>
              </a:rPr>
              <a:t>Real time speech understanding</a:t>
            </a:r>
          </a:p>
          <a:p>
            <a:pPr algn="ctr"/>
            <a:endParaRPr lang="en-US" sz="1400" b="1" dirty="0">
              <a:solidFill>
                <a:schemeClr val="bg1"/>
              </a:solidFill>
              <a:cs typeface="3M Circular TT Light" panose="020B0404020101020102" pitchFamily="34" charset="0"/>
            </a:endParaRPr>
          </a:p>
          <a:p>
            <a:pPr algn="ctr"/>
            <a:endParaRPr lang="en-US" sz="1400" b="1" dirty="0">
              <a:solidFill>
                <a:schemeClr val="bg1"/>
              </a:solidFill>
              <a:cs typeface="3M Circular TT Light" panose="020B0404020101020102" pitchFamily="34" charset="0"/>
            </a:endParaRPr>
          </a:p>
          <a:p>
            <a:pPr algn="ctr"/>
            <a:endParaRPr lang="en-US" sz="1600" dirty="0">
              <a:solidFill>
                <a:schemeClr val="bg1"/>
              </a:solidFill>
            </a:endParaRPr>
          </a:p>
          <a:p>
            <a:r>
              <a:rPr lang="en-US" sz="1600" dirty="0">
                <a:solidFill>
                  <a:schemeClr val="bg1"/>
                </a:solidFill>
              </a:rPr>
              <a:t>Speech enable the EHR for faster, better note creation</a:t>
            </a:r>
          </a:p>
          <a:p>
            <a:pPr algn="ctr"/>
            <a:endParaRPr lang="en-US" sz="1400" b="1" dirty="0">
              <a:solidFill>
                <a:schemeClr val="bg1"/>
              </a:solidFill>
              <a:cs typeface="3M Circular TT Light" panose="020B0404020101020102" pitchFamily="34" charset="0"/>
            </a:endParaRPr>
          </a:p>
        </p:txBody>
      </p:sp>
      <p:sp>
        <p:nvSpPr>
          <p:cNvPr id="3" name="Rectangle 2">
            <a:extLst>
              <a:ext uri="{FF2B5EF4-FFF2-40B4-BE49-F238E27FC236}">
                <a16:creationId xmlns:a16="http://schemas.microsoft.com/office/drawing/2014/main" id="{948D17D4-72B6-4289-1E0A-8150BD19DEBE}"/>
              </a:ext>
            </a:extLst>
          </p:cNvPr>
          <p:cNvSpPr/>
          <p:nvPr/>
        </p:nvSpPr>
        <p:spPr>
          <a:xfrm>
            <a:off x="3409127" y="2638121"/>
            <a:ext cx="2307120" cy="357023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4" name="Triangle 42">
            <a:extLst>
              <a:ext uri="{FF2B5EF4-FFF2-40B4-BE49-F238E27FC236}">
                <a16:creationId xmlns:a16="http://schemas.microsoft.com/office/drawing/2014/main" id="{8B0FD134-C71E-4A1B-A3F8-1AC54C0D88F7}"/>
              </a:ext>
            </a:extLst>
          </p:cNvPr>
          <p:cNvSpPr/>
          <p:nvPr/>
        </p:nvSpPr>
        <p:spPr>
          <a:xfrm rot="5400000">
            <a:off x="3100892" y="3154055"/>
            <a:ext cx="463005" cy="332270"/>
          </a:xfrm>
          <a:prstGeom prst="triangle">
            <a:avLst/>
          </a:prstGeom>
          <a:solidFill>
            <a:schemeClr val="accent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5" name="TextBox 4">
            <a:extLst>
              <a:ext uri="{FF2B5EF4-FFF2-40B4-BE49-F238E27FC236}">
                <a16:creationId xmlns:a16="http://schemas.microsoft.com/office/drawing/2014/main" id="{945EEA4F-784D-32B4-C0A8-E24C097DD7B9}"/>
              </a:ext>
            </a:extLst>
          </p:cNvPr>
          <p:cNvSpPr txBox="1"/>
          <p:nvPr/>
        </p:nvSpPr>
        <p:spPr>
          <a:xfrm>
            <a:off x="3523346" y="2926661"/>
            <a:ext cx="2078682" cy="2431435"/>
          </a:xfrm>
          <a:prstGeom prst="rect">
            <a:avLst/>
          </a:prstGeom>
          <a:noFill/>
        </p:spPr>
        <p:txBody>
          <a:bodyPr wrap="square" lIns="0" tIns="0" rIns="0" bIns="0" rtlCol="0">
            <a:spAutoFit/>
          </a:bodyPr>
          <a:lstStyle/>
          <a:p>
            <a:r>
              <a:rPr lang="en-US" sz="2000" dirty="0">
                <a:solidFill>
                  <a:schemeClr val="bg1"/>
                </a:solidFill>
                <a:latin typeface="+mj-lt"/>
                <a:cs typeface="3M Circular TT" panose="020B0604020101020102" pitchFamily="34" charset="77"/>
              </a:rPr>
              <a:t>AI-powered proactive CAPD</a:t>
            </a:r>
          </a:p>
          <a:p>
            <a:pPr algn="ctr"/>
            <a:endParaRPr lang="en-US" sz="1400" b="1" dirty="0">
              <a:solidFill>
                <a:schemeClr val="bg1"/>
              </a:solidFill>
              <a:cs typeface="3M Circular TT Light" panose="020B0404020101020102" pitchFamily="34" charset="0"/>
            </a:endParaRPr>
          </a:p>
          <a:p>
            <a:pPr algn="ctr"/>
            <a:endParaRPr lang="en-US" sz="1400" b="1" dirty="0">
              <a:solidFill>
                <a:schemeClr val="bg1"/>
              </a:solidFill>
              <a:cs typeface="3M Circular TT Light" panose="020B0404020101020102" pitchFamily="34" charset="0"/>
            </a:endParaRPr>
          </a:p>
          <a:p>
            <a:pPr algn="ctr"/>
            <a:endParaRPr lang="en-US" sz="1400" dirty="0"/>
          </a:p>
          <a:p>
            <a:r>
              <a:rPr lang="en-US" sz="1600" dirty="0">
                <a:solidFill>
                  <a:schemeClr val="bg1"/>
                </a:solidFill>
              </a:rPr>
              <a:t>Nudge clinicians within EHR workflow to close gaps in real time</a:t>
            </a:r>
          </a:p>
          <a:p>
            <a:pPr algn="ctr"/>
            <a:endParaRPr lang="en-US" sz="1400" b="1" dirty="0">
              <a:solidFill>
                <a:schemeClr val="bg1"/>
              </a:solidFill>
              <a:cs typeface="3M Circular TT Light" panose="020B0404020101020102" pitchFamily="34" charset="0"/>
            </a:endParaRPr>
          </a:p>
          <a:p>
            <a:pPr algn="ctr"/>
            <a:endParaRPr lang="en-US" sz="1400" b="1" dirty="0">
              <a:solidFill>
                <a:schemeClr val="bg1"/>
              </a:solidFill>
              <a:cs typeface="3M Circular TT Light" panose="020B0404020101020102" pitchFamily="34" charset="0"/>
            </a:endParaRPr>
          </a:p>
        </p:txBody>
      </p:sp>
      <p:sp>
        <p:nvSpPr>
          <p:cNvPr id="8" name="Rectangle 7">
            <a:extLst>
              <a:ext uri="{FF2B5EF4-FFF2-40B4-BE49-F238E27FC236}">
                <a16:creationId xmlns:a16="http://schemas.microsoft.com/office/drawing/2014/main" id="{08ECCC0D-CB58-DCC0-D370-1741FDACF727}"/>
              </a:ext>
            </a:extLst>
          </p:cNvPr>
          <p:cNvSpPr/>
          <p:nvPr/>
        </p:nvSpPr>
        <p:spPr>
          <a:xfrm>
            <a:off x="6003010" y="2228243"/>
            <a:ext cx="2455937" cy="39801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9" name="Triangle 33">
            <a:extLst>
              <a:ext uri="{FF2B5EF4-FFF2-40B4-BE49-F238E27FC236}">
                <a16:creationId xmlns:a16="http://schemas.microsoft.com/office/drawing/2014/main" id="{2BD8CA01-A6B4-C951-D4BC-DE3ACF4D58C0}"/>
              </a:ext>
            </a:extLst>
          </p:cNvPr>
          <p:cNvSpPr/>
          <p:nvPr/>
        </p:nvSpPr>
        <p:spPr>
          <a:xfrm rot="5400000">
            <a:off x="5641185" y="2842805"/>
            <a:ext cx="463005" cy="332270"/>
          </a:xfrm>
          <a:prstGeom prst="triangle">
            <a:avLst/>
          </a:prstGeom>
          <a:solidFill>
            <a:schemeClr val="tx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dirty="0"/>
          </a:p>
        </p:txBody>
      </p:sp>
      <p:sp>
        <p:nvSpPr>
          <p:cNvPr id="10" name="TextBox 9">
            <a:extLst>
              <a:ext uri="{FF2B5EF4-FFF2-40B4-BE49-F238E27FC236}">
                <a16:creationId xmlns:a16="http://schemas.microsoft.com/office/drawing/2014/main" id="{F2125D76-8306-80D6-D360-0992C79E8C6A}"/>
              </a:ext>
            </a:extLst>
          </p:cNvPr>
          <p:cNvSpPr txBox="1"/>
          <p:nvPr/>
        </p:nvSpPr>
        <p:spPr>
          <a:xfrm>
            <a:off x="6107535" y="2424084"/>
            <a:ext cx="2246887" cy="2708434"/>
          </a:xfrm>
          <a:prstGeom prst="rect">
            <a:avLst/>
          </a:prstGeom>
          <a:noFill/>
        </p:spPr>
        <p:txBody>
          <a:bodyPr wrap="square" lIns="0" tIns="0" rIns="0" bIns="0" rtlCol="0">
            <a:spAutoFit/>
          </a:bodyPr>
          <a:lstStyle/>
          <a:p>
            <a:r>
              <a:rPr lang="en-US" sz="2000" dirty="0">
                <a:solidFill>
                  <a:schemeClr val="bg1"/>
                </a:solidFill>
                <a:latin typeface="+mj-lt"/>
                <a:cs typeface="3M Circular TT" panose="020B0604020101020102" pitchFamily="34" charset="77"/>
              </a:rPr>
              <a:t>Conversational virtual assistant</a:t>
            </a:r>
          </a:p>
          <a:p>
            <a:pPr algn="ctr"/>
            <a:endParaRPr lang="en-US" sz="1400" b="1" dirty="0">
              <a:solidFill>
                <a:schemeClr val="bg1"/>
              </a:solidFill>
              <a:cs typeface="3M Circular TT" panose="020B0604020101020102" pitchFamily="34" charset="77"/>
            </a:endParaRPr>
          </a:p>
          <a:p>
            <a:pPr algn="ctr"/>
            <a:endParaRPr lang="en-US" sz="1400" b="1" dirty="0">
              <a:solidFill>
                <a:schemeClr val="bg1"/>
              </a:solidFill>
              <a:cs typeface="3M Circular TT" panose="020B0604020101020102" pitchFamily="34" charset="77"/>
            </a:endParaRPr>
          </a:p>
          <a:p>
            <a:pPr algn="ctr"/>
            <a:endParaRPr lang="en-US" sz="1400" b="1" dirty="0">
              <a:solidFill>
                <a:schemeClr val="bg1"/>
              </a:solidFill>
              <a:cs typeface="3M Circular TT" panose="020B0604020101020102" pitchFamily="34" charset="77"/>
            </a:endParaRPr>
          </a:p>
          <a:p>
            <a:pPr algn="ctr"/>
            <a:endParaRPr lang="en-US" sz="1600" dirty="0">
              <a:solidFill>
                <a:schemeClr val="bg1"/>
              </a:solidFill>
            </a:endParaRPr>
          </a:p>
          <a:p>
            <a:r>
              <a:rPr lang="en-US" sz="1600" dirty="0">
                <a:solidFill>
                  <a:schemeClr val="bg1"/>
                </a:solidFill>
              </a:rPr>
              <a:t>Automate everyday tasks and conversationally place orders</a:t>
            </a:r>
          </a:p>
          <a:p>
            <a:pPr algn="ctr"/>
            <a:endParaRPr lang="en-US" sz="1400" b="1" dirty="0">
              <a:solidFill>
                <a:schemeClr val="bg1"/>
              </a:solidFill>
              <a:cs typeface="3M Circular TT" panose="020B0604020101020102" pitchFamily="34" charset="77"/>
            </a:endParaRPr>
          </a:p>
        </p:txBody>
      </p:sp>
      <p:sp>
        <p:nvSpPr>
          <p:cNvPr id="6" name="Rectangle 5">
            <a:extLst>
              <a:ext uri="{FF2B5EF4-FFF2-40B4-BE49-F238E27FC236}">
                <a16:creationId xmlns:a16="http://schemas.microsoft.com/office/drawing/2014/main" id="{75032D6D-923A-67FA-DF60-A560F8DBCC6D}"/>
              </a:ext>
            </a:extLst>
          </p:cNvPr>
          <p:cNvSpPr/>
          <p:nvPr/>
        </p:nvSpPr>
        <p:spPr>
          <a:xfrm>
            <a:off x="8713500" y="1785619"/>
            <a:ext cx="2455937" cy="441003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7" name="Triangle 33">
            <a:extLst>
              <a:ext uri="{FF2B5EF4-FFF2-40B4-BE49-F238E27FC236}">
                <a16:creationId xmlns:a16="http://schemas.microsoft.com/office/drawing/2014/main" id="{4B19DB68-DE7C-A75B-26A4-3A2F81F9B74A}"/>
              </a:ext>
            </a:extLst>
          </p:cNvPr>
          <p:cNvSpPr/>
          <p:nvPr/>
        </p:nvSpPr>
        <p:spPr>
          <a:xfrm rot="5400000">
            <a:off x="8374408" y="2418882"/>
            <a:ext cx="463005" cy="332270"/>
          </a:xfrm>
          <a:prstGeom prst="triangle">
            <a:avLst/>
          </a:prstGeom>
          <a:solidFill>
            <a:schemeClr val="bg2"/>
          </a:solidFill>
          <a:ln w="25400">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3M Circular TT Book"/>
              <a:ea typeface="+mn-ea"/>
              <a:cs typeface="+mn-cs"/>
            </a:endParaRPr>
          </a:p>
        </p:txBody>
      </p:sp>
      <p:sp>
        <p:nvSpPr>
          <p:cNvPr id="11" name="TextBox 10">
            <a:extLst>
              <a:ext uri="{FF2B5EF4-FFF2-40B4-BE49-F238E27FC236}">
                <a16:creationId xmlns:a16="http://schemas.microsoft.com/office/drawing/2014/main" id="{67AA7EDB-4C99-ED69-7F5F-EA3FCF313EF6}"/>
              </a:ext>
            </a:extLst>
          </p:cNvPr>
          <p:cNvSpPr txBox="1"/>
          <p:nvPr/>
        </p:nvSpPr>
        <p:spPr>
          <a:xfrm>
            <a:off x="8830592" y="1968660"/>
            <a:ext cx="2246887" cy="2677656"/>
          </a:xfrm>
          <a:prstGeom prst="rect">
            <a:avLst/>
          </a:prstGeom>
          <a:noFill/>
        </p:spPr>
        <p:txBody>
          <a:bodyPr wrap="square" lIns="0" tIns="0" rIns="0" bIns="0"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ea typeface="+mn-ea"/>
                <a:cs typeface="3M Circular TT" panose="020B0604020101020102" pitchFamily="34" charset="77"/>
              </a:rPr>
              <a:t>Ambient clinical documentation</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ea typeface="+mn-ea"/>
              <a:cs typeface="3M Circular TT" panose="020B0604020101020102" pitchFamily="34" charset="77"/>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ea typeface="+mn-ea"/>
              <a:cs typeface="3M Circular TT" panose="020B0604020101020102" pitchFamily="34" charset="77"/>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ea typeface="+mn-ea"/>
              <a:cs typeface="3M Circular TT" panose="020B0604020101020102" pitchFamily="34" charset="77"/>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ea typeface="+mn-ea"/>
                <a:cs typeface="+mn-cs"/>
              </a:rPr>
              <a:t>Make clinical documentation a by-product of the patient-physician encounter</a:t>
            </a:r>
            <a:endParaRPr kumimoji="0" lang="en-US" sz="1400" b="0" i="0" u="none" strike="noStrike" kern="1200" cap="none" spc="0" normalizeH="0" baseline="0" noProof="0" dirty="0">
              <a:ln>
                <a:noFill/>
              </a:ln>
              <a:solidFill>
                <a:prstClr val="black"/>
              </a:solidFill>
              <a:effectLst/>
              <a:uLnTx/>
              <a:uFillTx/>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FFFFFF"/>
              </a:solidFill>
              <a:effectLst/>
              <a:uLnTx/>
              <a:uFillTx/>
              <a:ea typeface="+mn-ea"/>
              <a:cs typeface="3M Circular TT" panose="020B0604020101020102" pitchFamily="34" charset="77"/>
            </a:endParaRPr>
          </a:p>
        </p:txBody>
      </p:sp>
    </p:spTree>
    <p:extLst>
      <p:ext uri="{BB962C8B-B14F-4D97-AF65-F5344CB8AC3E}">
        <p14:creationId xmlns:p14="http://schemas.microsoft.com/office/powerpoint/2010/main" val="1744727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a:extLst>
              <a:ext uri="{FF2B5EF4-FFF2-40B4-BE49-F238E27FC236}">
                <a16:creationId xmlns:a16="http://schemas.microsoft.com/office/drawing/2014/main" id="{11D65025-1480-F42F-698D-CF31C75C7513}"/>
              </a:ext>
            </a:extLst>
          </p:cNvPr>
          <p:cNvSpPr txBox="1">
            <a:spLocks/>
          </p:cNvSpPr>
          <p:nvPr/>
        </p:nvSpPr>
        <p:spPr>
          <a:xfrm>
            <a:off x="11360149" y="6438899"/>
            <a:ext cx="412751" cy="196851"/>
          </a:xfrm>
          <a:prstGeom prst="rect">
            <a:avLst/>
          </a:prstGeom>
          <a:noFill/>
          <a:ln>
            <a:noFill/>
          </a:ln>
        </p:spPr>
        <p:txBody>
          <a:bodyPr vert="horz" wrap="none" lIns="0" tIns="0" rIns="0" bIns="0" rtlCol="0" anchor="t" anchorCtr="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EC095B-0AB9-C644-869C-164FC9505E1F}" type="slidenum">
              <a:rPr lang="en-US" smtClean="0"/>
              <a:pPr/>
              <a:t>4</a:t>
            </a:fld>
            <a:endParaRPr lang="en-US"/>
          </a:p>
        </p:txBody>
      </p:sp>
      <p:pic>
        <p:nvPicPr>
          <p:cNvPr id="45" name="Picture Placeholder 44" descr="A group of people in lab coats&#10;&#10;Description automatically generated">
            <a:extLst>
              <a:ext uri="{FF2B5EF4-FFF2-40B4-BE49-F238E27FC236}">
                <a16:creationId xmlns:a16="http://schemas.microsoft.com/office/drawing/2014/main" id="{5D351AF0-3144-EA3A-9AEF-219D0659702B}"/>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4283075" y="0"/>
            <a:ext cx="7908925" cy="6858000"/>
          </a:xfrm>
        </p:spPr>
      </p:pic>
      <p:sp>
        <p:nvSpPr>
          <p:cNvPr id="17" name="Title 16">
            <a:extLst>
              <a:ext uri="{FF2B5EF4-FFF2-40B4-BE49-F238E27FC236}">
                <a16:creationId xmlns:a16="http://schemas.microsoft.com/office/drawing/2014/main" id="{7B6F7BF6-711F-9E26-9352-94B2C9554E4A}"/>
              </a:ext>
            </a:extLst>
          </p:cNvPr>
          <p:cNvSpPr>
            <a:spLocks noGrp="1"/>
          </p:cNvSpPr>
          <p:nvPr>
            <p:ph type="title"/>
          </p:nvPr>
        </p:nvSpPr>
        <p:spPr/>
        <p:txBody>
          <a:bodyPr/>
          <a:lstStyle/>
          <a:p>
            <a:r>
              <a:rPr lang="en-US" err="1"/>
              <a:t>Solventum</a:t>
            </a:r>
            <a:r>
              <a:rPr lang="en-US"/>
              <a:t> </a:t>
            </a:r>
            <a:br>
              <a:rPr lang="en-US"/>
            </a:br>
            <a:r>
              <a:rPr lang="en-US"/>
              <a:t>at-a-glance</a:t>
            </a:r>
          </a:p>
        </p:txBody>
      </p:sp>
      <p:sp>
        <p:nvSpPr>
          <p:cNvPr id="29" name="TextBox 28">
            <a:extLst>
              <a:ext uri="{FF2B5EF4-FFF2-40B4-BE49-F238E27FC236}">
                <a16:creationId xmlns:a16="http://schemas.microsoft.com/office/drawing/2014/main" id="{7CA9ED13-946C-ABD0-5D3A-B7720D01D071}"/>
              </a:ext>
            </a:extLst>
          </p:cNvPr>
          <p:cNvSpPr txBox="1"/>
          <p:nvPr/>
        </p:nvSpPr>
        <p:spPr>
          <a:xfrm>
            <a:off x="510589" y="1621712"/>
            <a:ext cx="1040484" cy="646331"/>
          </a:xfrm>
          <a:prstGeom prst="rect">
            <a:avLst/>
          </a:prstGeom>
          <a:noFill/>
        </p:spPr>
        <p:txBody>
          <a:bodyPr wrap="square" lIns="0" tIns="0" rIns="0" bIns="0" anchor="t">
            <a:spAutoFit/>
          </a:bodyPr>
          <a:lstStyle/>
          <a:p>
            <a:pPr>
              <a:spcAft>
                <a:spcPts val="1200"/>
              </a:spcAft>
              <a:buClr>
                <a:schemeClr val="tx1"/>
              </a:buClr>
            </a:pPr>
            <a:r>
              <a:rPr lang="en-US" sz="4200" b="1">
                <a:solidFill>
                  <a:schemeClr val="accent3"/>
                </a:solidFill>
              </a:rPr>
              <a:t>70+</a:t>
            </a:r>
            <a:endParaRPr lang="en-US" sz="4200">
              <a:solidFill>
                <a:schemeClr val="accent3"/>
              </a:solidFill>
              <a:cs typeface="Arial"/>
            </a:endParaRPr>
          </a:p>
        </p:txBody>
      </p:sp>
      <p:sp>
        <p:nvSpPr>
          <p:cNvPr id="31" name="TextBox 30">
            <a:extLst>
              <a:ext uri="{FF2B5EF4-FFF2-40B4-BE49-F238E27FC236}">
                <a16:creationId xmlns:a16="http://schemas.microsoft.com/office/drawing/2014/main" id="{0442517D-8E5F-C9E8-FCB4-9DECD6F9F5AD}"/>
              </a:ext>
            </a:extLst>
          </p:cNvPr>
          <p:cNvSpPr txBox="1"/>
          <p:nvPr/>
        </p:nvSpPr>
        <p:spPr>
          <a:xfrm>
            <a:off x="393699" y="4287441"/>
            <a:ext cx="1710841" cy="1200329"/>
          </a:xfrm>
          <a:prstGeom prst="rect">
            <a:avLst/>
          </a:prstGeom>
          <a:noFill/>
        </p:spPr>
        <p:txBody>
          <a:bodyPr wrap="square" lIns="0" tIns="0" rIns="0" bIns="0" anchor="t">
            <a:spAutoFit/>
          </a:bodyPr>
          <a:lstStyle/>
          <a:p>
            <a:pPr algn="ctr">
              <a:spcAft>
                <a:spcPts val="1200"/>
              </a:spcAft>
              <a:buClr>
                <a:schemeClr val="tx1"/>
              </a:buClr>
            </a:pPr>
            <a:r>
              <a:rPr lang="en-US" sz="3000" b="1">
                <a:solidFill>
                  <a:schemeClr val="accent3"/>
                </a:solidFill>
              </a:rPr>
              <a:t>Market-leading</a:t>
            </a:r>
            <a:r>
              <a:rPr lang="en-US"/>
              <a:t> </a:t>
            </a:r>
            <a:br>
              <a:rPr lang="en-US"/>
            </a:br>
            <a:r>
              <a:rPr lang="en-US"/>
              <a:t>positions</a:t>
            </a:r>
            <a:endParaRPr lang="en-US">
              <a:cs typeface="Arial"/>
            </a:endParaRPr>
          </a:p>
        </p:txBody>
      </p:sp>
      <p:sp>
        <p:nvSpPr>
          <p:cNvPr id="32" name="TextBox 31">
            <a:extLst>
              <a:ext uri="{FF2B5EF4-FFF2-40B4-BE49-F238E27FC236}">
                <a16:creationId xmlns:a16="http://schemas.microsoft.com/office/drawing/2014/main" id="{2BEDA99E-596B-5809-75FB-0A4AB9B84CD9}"/>
              </a:ext>
            </a:extLst>
          </p:cNvPr>
          <p:cNvSpPr txBox="1"/>
          <p:nvPr/>
        </p:nvSpPr>
        <p:spPr>
          <a:xfrm>
            <a:off x="1624873" y="1652489"/>
            <a:ext cx="1364575" cy="553998"/>
          </a:xfrm>
          <a:prstGeom prst="rect">
            <a:avLst/>
          </a:prstGeom>
          <a:noFill/>
        </p:spPr>
        <p:txBody>
          <a:bodyPr wrap="square" lIns="0" tIns="0" rIns="0" bIns="0" anchor="t">
            <a:spAutoFit/>
          </a:bodyPr>
          <a:lstStyle/>
          <a:p>
            <a:pPr>
              <a:spcAft>
                <a:spcPts val="1200"/>
              </a:spcAft>
              <a:buClr>
                <a:schemeClr val="tx1"/>
              </a:buClr>
            </a:pPr>
            <a:r>
              <a:rPr lang="en-US"/>
              <a:t>year history of innovation</a:t>
            </a:r>
            <a:endParaRPr lang="en-US">
              <a:cs typeface="Arial"/>
            </a:endParaRPr>
          </a:p>
        </p:txBody>
      </p:sp>
      <p:sp>
        <p:nvSpPr>
          <p:cNvPr id="33" name="TextBox 32">
            <a:extLst>
              <a:ext uri="{FF2B5EF4-FFF2-40B4-BE49-F238E27FC236}">
                <a16:creationId xmlns:a16="http://schemas.microsoft.com/office/drawing/2014/main" id="{B59E65BA-6414-8AEB-FEAF-14E26F9C38FA}"/>
              </a:ext>
            </a:extLst>
          </p:cNvPr>
          <p:cNvSpPr txBox="1"/>
          <p:nvPr/>
        </p:nvSpPr>
        <p:spPr>
          <a:xfrm>
            <a:off x="510588" y="2501388"/>
            <a:ext cx="1740581" cy="646331"/>
          </a:xfrm>
          <a:prstGeom prst="rect">
            <a:avLst/>
          </a:prstGeom>
          <a:noFill/>
        </p:spPr>
        <p:txBody>
          <a:bodyPr wrap="square" lIns="0" tIns="0" rIns="0" bIns="0" anchor="t">
            <a:spAutoFit/>
          </a:bodyPr>
          <a:lstStyle/>
          <a:p>
            <a:pPr>
              <a:spcAft>
                <a:spcPts val="1200"/>
              </a:spcAft>
              <a:buClr>
                <a:schemeClr val="tx1"/>
              </a:buClr>
            </a:pPr>
            <a:r>
              <a:rPr lang="en-US" sz="4200" b="1">
                <a:solidFill>
                  <a:schemeClr val="accent3"/>
                </a:solidFill>
              </a:rPr>
              <a:t>7,300+</a:t>
            </a:r>
            <a:endParaRPr lang="en-US" sz="4200">
              <a:solidFill>
                <a:schemeClr val="accent3"/>
              </a:solidFill>
              <a:cs typeface="Arial"/>
            </a:endParaRPr>
          </a:p>
        </p:txBody>
      </p:sp>
      <p:sp>
        <p:nvSpPr>
          <p:cNvPr id="34" name="TextBox 33">
            <a:extLst>
              <a:ext uri="{FF2B5EF4-FFF2-40B4-BE49-F238E27FC236}">
                <a16:creationId xmlns:a16="http://schemas.microsoft.com/office/drawing/2014/main" id="{3E15EEEB-A330-C473-250F-3E6514C31176}"/>
              </a:ext>
            </a:extLst>
          </p:cNvPr>
          <p:cNvSpPr txBox="1"/>
          <p:nvPr/>
        </p:nvSpPr>
        <p:spPr>
          <a:xfrm>
            <a:off x="2312055" y="2532165"/>
            <a:ext cx="877023" cy="553998"/>
          </a:xfrm>
          <a:prstGeom prst="rect">
            <a:avLst/>
          </a:prstGeom>
          <a:noFill/>
        </p:spPr>
        <p:txBody>
          <a:bodyPr wrap="square" lIns="0" tIns="0" rIns="0" bIns="0" anchor="t">
            <a:spAutoFit/>
          </a:bodyPr>
          <a:lstStyle/>
          <a:p>
            <a:pPr>
              <a:spcAft>
                <a:spcPts val="1200"/>
              </a:spcAft>
              <a:buClr>
                <a:schemeClr val="tx1"/>
              </a:buClr>
            </a:pPr>
            <a:r>
              <a:rPr lang="en-US"/>
              <a:t>patents </a:t>
            </a:r>
            <a:r>
              <a:rPr lang="en-US">
                <a:cs typeface="Arial"/>
              </a:rPr>
              <a:t>issued</a:t>
            </a:r>
          </a:p>
        </p:txBody>
      </p:sp>
      <p:sp>
        <p:nvSpPr>
          <p:cNvPr id="35" name="TextBox 34">
            <a:extLst>
              <a:ext uri="{FF2B5EF4-FFF2-40B4-BE49-F238E27FC236}">
                <a16:creationId xmlns:a16="http://schemas.microsoft.com/office/drawing/2014/main" id="{B5EE5946-EAE0-18AC-9F4A-52EEB9CD2359}"/>
              </a:ext>
            </a:extLst>
          </p:cNvPr>
          <p:cNvSpPr txBox="1"/>
          <p:nvPr/>
        </p:nvSpPr>
        <p:spPr>
          <a:xfrm>
            <a:off x="510588" y="3381064"/>
            <a:ext cx="2118312" cy="646331"/>
          </a:xfrm>
          <a:prstGeom prst="rect">
            <a:avLst/>
          </a:prstGeom>
          <a:noFill/>
        </p:spPr>
        <p:txBody>
          <a:bodyPr wrap="square" lIns="0" tIns="0" rIns="0" bIns="0" anchor="t">
            <a:spAutoFit/>
          </a:bodyPr>
          <a:lstStyle/>
          <a:p>
            <a:pPr>
              <a:spcAft>
                <a:spcPts val="1200"/>
              </a:spcAft>
              <a:buClr>
                <a:schemeClr val="tx1"/>
              </a:buClr>
            </a:pPr>
            <a:r>
              <a:rPr lang="en-US" sz="4200" b="1" dirty="0">
                <a:solidFill>
                  <a:schemeClr val="accent3"/>
                </a:solidFill>
              </a:rPr>
              <a:t>22,000+</a:t>
            </a:r>
            <a:endParaRPr lang="en-US" sz="4200" dirty="0">
              <a:solidFill>
                <a:schemeClr val="accent3"/>
              </a:solidFill>
              <a:cs typeface="Arial"/>
            </a:endParaRPr>
          </a:p>
        </p:txBody>
      </p:sp>
      <p:sp>
        <p:nvSpPr>
          <p:cNvPr id="36" name="TextBox 35">
            <a:extLst>
              <a:ext uri="{FF2B5EF4-FFF2-40B4-BE49-F238E27FC236}">
                <a16:creationId xmlns:a16="http://schemas.microsoft.com/office/drawing/2014/main" id="{C039DFCC-03E4-EDA8-C69E-E30252E3843D}"/>
              </a:ext>
            </a:extLst>
          </p:cNvPr>
          <p:cNvSpPr txBox="1"/>
          <p:nvPr/>
        </p:nvSpPr>
        <p:spPr>
          <a:xfrm>
            <a:off x="2100304" y="5783400"/>
            <a:ext cx="1608870" cy="276999"/>
          </a:xfrm>
          <a:prstGeom prst="rect">
            <a:avLst/>
          </a:prstGeom>
          <a:noFill/>
        </p:spPr>
        <p:txBody>
          <a:bodyPr wrap="square" lIns="0" tIns="0" rIns="0" bIns="0" anchor="t">
            <a:spAutoFit/>
          </a:bodyPr>
          <a:lstStyle/>
          <a:p>
            <a:pPr>
              <a:spcAft>
                <a:spcPts val="1200"/>
              </a:spcAft>
              <a:buClr>
                <a:schemeClr val="tx1"/>
              </a:buClr>
            </a:pPr>
            <a:r>
              <a:rPr lang="en-US" dirty="0"/>
              <a:t>2023 Revenue</a:t>
            </a:r>
            <a:endParaRPr lang="en-US" dirty="0">
              <a:cs typeface="Arial"/>
            </a:endParaRPr>
          </a:p>
        </p:txBody>
      </p:sp>
      <p:sp>
        <p:nvSpPr>
          <p:cNvPr id="37" name="TextBox 36">
            <a:extLst>
              <a:ext uri="{FF2B5EF4-FFF2-40B4-BE49-F238E27FC236}">
                <a16:creationId xmlns:a16="http://schemas.microsoft.com/office/drawing/2014/main" id="{5205ED9A-CBDF-01A6-68C9-83291A54F6CE}"/>
              </a:ext>
            </a:extLst>
          </p:cNvPr>
          <p:cNvSpPr txBox="1"/>
          <p:nvPr/>
        </p:nvSpPr>
        <p:spPr>
          <a:xfrm>
            <a:off x="2251170" y="4287441"/>
            <a:ext cx="1584494" cy="1107996"/>
          </a:xfrm>
          <a:prstGeom prst="rect">
            <a:avLst/>
          </a:prstGeom>
          <a:noFill/>
        </p:spPr>
        <p:txBody>
          <a:bodyPr wrap="square" lIns="91440" tIns="45720" rIns="91440" bIns="45720" anchor="t">
            <a:spAutoFit/>
          </a:bodyPr>
          <a:lstStyle/>
          <a:p>
            <a:pPr algn="ctr">
              <a:spcAft>
                <a:spcPts val="1200"/>
              </a:spcAft>
              <a:buClr>
                <a:schemeClr val="tx1"/>
              </a:buClr>
            </a:pPr>
            <a:r>
              <a:rPr lang="en-US" sz="3000" b="1">
                <a:solidFill>
                  <a:schemeClr val="accent3"/>
                </a:solidFill>
              </a:rPr>
              <a:t>Trusted</a:t>
            </a:r>
            <a:r>
              <a:rPr lang="en-US"/>
              <a:t> &amp; recognized brands </a:t>
            </a:r>
            <a:endParaRPr lang="en-US">
              <a:cs typeface="Arial"/>
            </a:endParaRPr>
          </a:p>
        </p:txBody>
      </p:sp>
      <p:cxnSp>
        <p:nvCxnSpPr>
          <p:cNvPr id="38" name="Straight Connector 37">
            <a:extLst>
              <a:ext uri="{FF2B5EF4-FFF2-40B4-BE49-F238E27FC236}">
                <a16:creationId xmlns:a16="http://schemas.microsoft.com/office/drawing/2014/main" id="{1FCFF8CC-8E97-5E94-103B-D9C457580960}"/>
              </a:ext>
            </a:extLst>
          </p:cNvPr>
          <p:cNvCxnSpPr/>
          <p:nvPr/>
        </p:nvCxnSpPr>
        <p:spPr>
          <a:xfrm>
            <a:off x="510588" y="2361272"/>
            <a:ext cx="3153844"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3DB77048-C3FF-EA3E-B0F4-F63848CE9E84}"/>
              </a:ext>
            </a:extLst>
          </p:cNvPr>
          <p:cNvCxnSpPr/>
          <p:nvPr/>
        </p:nvCxnSpPr>
        <p:spPr>
          <a:xfrm>
            <a:off x="510588" y="3275672"/>
            <a:ext cx="3153844"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1A0AE3C-9007-A68B-45C2-52472F456180}"/>
              </a:ext>
            </a:extLst>
          </p:cNvPr>
          <p:cNvCxnSpPr/>
          <p:nvPr/>
        </p:nvCxnSpPr>
        <p:spPr>
          <a:xfrm>
            <a:off x="510588" y="4155348"/>
            <a:ext cx="3153844"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DB0BEBB7-DAD1-1CFC-82F6-334528D81455}"/>
              </a:ext>
            </a:extLst>
          </p:cNvPr>
          <p:cNvCxnSpPr>
            <a:cxnSpLocks/>
          </p:cNvCxnSpPr>
          <p:nvPr/>
        </p:nvCxnSpPr>
        <p:spPr>
          <a:xfrm flipV="1">
            <a:off x="2130079" y="4371865"/>
            <a:ext cx="0" cy="1062258"/>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2" name="Copyright">
            <a:extLst>
              <a:ext uri="{FF2B5EF4-FFF2-40B4-BE49-F238E27FC236}">
                <a16:creationId xmlns:a16="http://schemas.microsoft.com/office/drawing/2014/main" id="{283CBF88-D254-F2EE-A0B5-3E807EA4E20F}"/>
              </a:ext>
            </a:extLst>
          </p:cNvPr>
          <p:cNvSpPr txBox="1"/>
          <p:nvPr/>
        </p:nvSpPr>
        <p:spPr>
          <a:xfrm>
            <a:off x="9545430" y="6456045"/>
            <a:ext cx="1814583" cy="182880"/>
          </a:xfrm>
          <a:prstGeom prst="rect">
            <a:avLst/>
          </a:prstGeom>
          <a:noFill/>
        </p:spPr>
        <p:txBody>
          <a:bodyPr wrap="none" lIns="0" tIns="0" rIns="0" bIns="0" rtlCol="0">
            <a:noAutofit/>
          </a:bodyPr>
          <a:lstStyle/>
          <a:p>
            <a:pPr algn="r">
              <a:spcAft>
                <a:spcPts val="600"/>
              </a:spcAft>
            </a:pPr>
            <a:r>
              <a:rPr lang="en-US" sz="800">
                <a:solidFill>
                  <a:schemeClr val="bg1"/>
                </a:solidFill>
              </a:rPr>
              <a:t>© Solventum 2024. All rights reserved.</a:t>
            </a:r>
          </a:p>
        </p:txBody>
      </p:sp>
      <p:sp>
        <p:nvSpPr>
          <p:cNvPr id="43" name="Slide Number Placeholder 5">
            <a:extLst>
              <a:ext uri="{FF2B5EF4-FFF2-40B4-BE49-F238E27FC236}">
                <a16:creationId xmlns:a16="http://schemas.microsoft.com/office/drawing/2014/main" id="{F1D9EDA7-8BB5-928D-DF03-4942F25729C4}"/>
              </a:ext>
            </a:extLst>
          </p:cNvPr>
          <p:cNvSpPr>
            <a:spLocks noGrp="1"/>
          </p:cNvSpPr>
          <p:nvPr>
            <p:ph type="sldNum" sz="quarter" idx="12"/>
          </p:nvPr>
        </p:nvSpPr>
        <p:spPr>
          <a:xfrm>
            <a:off x="11360150" y="6442074"/>
            <a:ext cx="412751" cy="196851"/>
          </a:xfrm>
        </p:spPr>
        <p:txBody>
          <a:bodyPr/>
          <a:lstStyle>
            <a:lvl1pPr>
              <a:defRPr>
                <a:solidFill>
                  <a:schemeClr val="bg1"/>
                </a:solidFill>
              </a:defRPr>
            </a:lvl1pPr>
          </a:lstStyle>
          <a:p>
            <a:fld id="{97EC095B-0AB9-C644-869C-164FC9505E1F}" type="slidenum">
              <a:rPr lang="en-US"/>
              <a:pPr/>
              <a:t>4</a:t>
            </a:fld>
            <a:endParaRPr lang="en-US"/>
          </a:p>
        </p:txBody>
      </p:sp>
      <p:cxnSp>
        <p:nvCxnSpPr>
          <p:cNvPr id="2" name="Straight Connector 1">
            <a:extLst>
              <a:ext uri="{FF2B5EF4-FFF2-40B4-BE49-F238E27FC236}">
                <a16:creationId xmlns:a16="http://schemas.microsoft.com/office/drawing/2014/main" id="{6AAF34CD-7A54-3E58-5A5A-6763D5101FBD}"/>
              </a:ext>
            </a:extLst>
          </p:cNvPr>
          <p:cNvCxnSpPr/>
          <p:nvPr/>
        </p:nvCxnSpPr>
        <p:spPr>
          <a:xfrm>
            <a:off x="585988" y="5530157"/>
            <a:ext cx="3153844"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F7756215-30EB-D751-01F2-5B302B911845}"/>
              </a:ext>
            </a:extLst>
          </p:cNvPr>
          <p:cNvSpPr txBox="1"/>
          <p:nvPr/>
        </p:nvSpPr>
        <p:spPr>
          <a:xfrm>
            <a:off x="508987" y="5612518"/>
            <a:ext cx="2118312" cy="646331"/>
          </a:xfrm>
          <a:prstGeom prst="rect">
            <a:avLst/>
          </a:prstGeom>
          <a:noFill/>
        </p:spPr>
        <p:txBody>
          <a:bodyPr wrap="square" lIns="0" tIns="0" rIns="0" bIns="0" anchor="t">
            <a:spAutoFit/>
          </a:bodyPr>
          <a:lstStyle/>
          <a:p>
            <a:pPr>
              <a:spcAft>
                <a:spcPts val="1200"/>
              </a:spcAft>
              <a:buClr>
                <a:schemeClr val="tx1"/>
              </a:buClr>
            </a:pPr>
            <a:r>
              <a:rPr lang="en-US" sz="4200" b="1" dirty="0">
                <a:solidFill>
                  <a:schemeClr val="accent3"/>
                </a:solidFill>
              </a:rPr>
              <a:t>$8.2B</a:t>
            </a:r>
            <a:endParaRPr lang="en-US" sz="4200" dirty="0">
              <a:solidFill>
                <a:schemeClr val="accent3"/>
              </a:solidFill>
              <a:cs typeface="Arial"/>
            </a:endParaRPr>
          </a:p>
        </p:txBody>
      </p:sp>
      <p:sp>
        <p:nvSpPr>
          <p:cNvPr id="4" name="TextBox 3">
            <a:extLst>
              <a:ext uri="{FF2B5EF4-FFF2-40B4-BE49-F238E27FC236}">
                <a16:creationId xmlns:a16="http://schemas.microsoft.com/office/drawing/2014/main" id="{7948F3CF-F7F6-67CE-266F-0F5A6F7A4117}"/>
              </a:ext>
            </a:extLst>
          </p:cNvPr>
          <p:cNvSpPr txBox="1"/>
          <p:nvPr/>
        </p:nvSpPr>
        <p:spPr>
          <a:xfrm>
            <a:off x="2532668" y="3577607"/>
            <a:ext cx="1208075" cy="276999"/>
          </a:xfrm>
          <a:prstGeom prst="rect">
            <a:avLst/>
          </a:prstGeom>
          <a:noFill/>
        </p:spPr>
        <p:txBody>
          <a:bodyPr wrap="square" lIns="0" tIns="0" rIns="0" bIns="0" anchor="t">
            <a:spAutoFit/>
          </a:bodyPr>
          <a:lstStyle/>
          <a:p>
            <a:pPr>
              <a:spcAft>
                <a:spcPts val="1200"/>
              </a:spcAft>
              <a:buClr>
                <a:schemeClr val="tx1"/>
              </a:buClr>
            </a:pPr>
            <a:r>
              <a:rPr lang="en-US" dirty="0"/>
              <a:t>employees</a:t>
            </a:r>
            <a:endParaRPr lang="en-US" dirty="0">
              <a:cs typeface="Arial"/>
            </a:endParaRPr>
          </a:p>
        </p:txBody>
      </p:sp>
    </p:spTree>
    <p:extLst>
      <p:ext uri="{BB962C8B-B14F-4D97-AF65-F5344CB8AC3E}">
        <p14:creationId xmlns:p14="http://schemas.microsoft.com/office/powerpoint/2010/main" val="1379078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311C82-BAF0-F0D2-F3ED-8E6C6C42B06F}"/>
              </a:ext>
            </a:extLst>
          </p:cNvPr>
          <p:cNvPicPr>
            <a:picLocks noChangeAspect="1"/>
          </p:cNvPicPr>
          <p:nvPr/>
        </p:nvPicPr>
        <p:blipFill rotWithShape="1">
          <a:blip r:embed="rId3"/>
          <a:srcRect l="20709" r="15939" b="14060"/>
          <a:stretch/>
        </p:blipFill>
        <p:spPr>
          <a:xfrm>
            <a:off x="5511733" y="1932133"/>
            <a:ext cx="6835715" cy="2993733"/>
          </a:xfrm>
          <a:prstGeom prst="rect">
            <a:avLst/>
          </a:prstGeom>
        </p:spPr>
      </p:pic>
      <p:sp>
        <p:nvSpPr>
          <p:cNvPr id="2" name="Slide Number Placeholder 1">
            <a:extLst>
              <a:ext uri="{FF2B5EF4-FFF2-40B4-BE49-F238E27FC236}">
                <a16:creationId xmlns:a16="http://schemas.microsoft.com/office/drawing/2014/main" id="{A9D46052-33EF-A2EF-44F6-13FEAD1FD59D}"/>
              </a:ext>
            </a:extLst>
          </p:cNvPr>
          <p:cNvSpPr>
            <a:spLocks noGrp="1"/>
          </p:cNvSpPr>
          <p:nvPr>
            <p:ph type="sldNum" sz="quarter" idx="12"/>
          </p:nvPr>
        </p:nvSpPr>
        <p:spPr/>
        <p:txBody>
          <a:bodyPr/>
          <a:lstStyle/>
          <a:p>
            <a:fld id="{97EC095B-0AB9-C644-869C-164FC9505E1F}" type="slidenum">
              <a:rPr lang="en-GB" smtClean="0"/>
              <a:t>5</a:t>
            </a:fld>
            <a:endParaRPr lang="en-GB"/>
          </a:p>
        </p:txBody>
      </p:sp>
      <p:sp>
        <p:nvSpPr>
          <p:cNvPr id="3" name="Title 2">
            <a:extLst>
              <a:ext uri="{FF2B5EF4-FFF2-40B4-BE49-F238E27FC236}">
                <a16:creationId xmlns:a16="http://schemas.microsoft.com/office/drawing/2014/main" id="{07D34E55-12D6-515D-C1E8-FDFC0F7A92AD}"/>
              </a:ext>
            </a:extLst>
          </p:cNvPr>
          <p:cNvSpPr>
            <a:spLocks noGrp="1"/>
          </p:cNvSpPr>
          <p:nvPr>
            <p:ph type="title"/>
          </p:nvPr>
        </p:nvSpPr>
        <p:spPr/>
        <p:txBody>
          <a:bodyPr/>
          <a:lstStyle/>
          <a:p>
            <a:r>
              <a:rPr lang="en-US" sz="3200">
                <a:latin typeface="+mn-lt"/>
              </a:rPr>
              <a:t>Health Information Systems by the numbers</a:t>
            </a:r>
            <a:br>
              <a:rPr lang="en-US" sz="3200">
                <a:latin typeface="+mn-lt"/>
              </a:rPr>
            </a:br>
            <a:endParaRPr lang="en-GB"/>
          </a:p>
        </p:txBody>
      </p:sp>
      <p:sp>
        <p:nvSpPr>
          <p:cNvPr id="7" name="Title 2">
            <a:extLst>
              <a:ext uri="{FF2B5EF4-FFF2-40B4-BE49-F238E27FC236}">
                <a16:creationId xmlns:a16="http://schemas.microsoft.com/office/drawing/2014/main" id="{10062FF1-6F92-7F09-DDAE-597F9491AA26}"/>
              </a:ext>
            </a:extLst>
          </p:cNvPr>
          <p:cNvSpPr txBox="1">
            <a:spLocks/>
          </p:cNvSpPr>
          <p:nvPr/>
        </p:nvSpPr>
        <p:spPr>
          <a:xfrm>
            <a:off x="573024" y="571501"/>
            <a:ext cx="11353800" cy="640080"/>
          </a:xfrm>
          <a:prstGeom prst="rect">
            <a:avLst/>
          </a:prstGeom>
        </p:spPr>
        <p:txBody>
          <a:bodyPr vert="horz" lIns="0" tIns="0" rIns="0" bIns="0" rtlCol="0" anchor="ctr" anchorCtr="0">
            <a:noAutofit/>
          </a:bodyPr>
          <a:lstStyle>
            <a:lvl1pPr algn="l" defTabSz="914400" rtl="0" eaLnBrk="1" latinLnBrk="0" hangingPunct="1">
              <a:lnSpc>
                <a:spcPct val="95000"/>
              </a:lnSpc>
              <a:spcBef>
                <a:spcPct val="0"/>
              </a:spcBef>
              <a:buNone/>
              <a:defRPr sz="3200" kern="1200">
                <a:solidFill>
                  <a:schemeClr val="tx1"/>
                </a:solidFill>
                <a:latin typeface="+mj-lt"/>
                <a:ea typeface="+mj-ea"/>
                <a:cs typeface="+mj-cs"/>
              </a:defRPr>
            </a:lvl1pPr>
          </a:lstStyle>
          <a:p>
            <a:endParaRPr lang="en-US" sz="2800">
              <a:latin typeface="+mn-lt"/>
            </a:endParaRPr>
          </a:p>
        </p:txBody>
      </p:sp>
      <p:sp>
        <p:nvSpPr>
          <p:cNvPr id="8" name="TextBox 7">
            <a:extLst>
              <a:ext uri="{FF2B5EF4-FFF2-40B4-BE49-F238E27FC236}">
                <a16:creationId xmlns:a16="http://schemas.microsoft.com/office/drawing/2014/main" id="{A6CE677B-CEC7-4302-0A4C-B6842A985F1B}"/>
              </a:ext>
            </a:extLst>
          </p:cNvPr>
          <p:cNvSpPr txBox="1"/>
          <p:nvPr/>
        </p:nvSpPr>
        <p:spPr>
          <a:xfrm>
            <a:off x="7959689" y="5423035"/>
            <a:ext cx="1433170" cy="646331"/>
          </a:xfrm>
          <a:prstGeom prst="rect">
            <a:avLst/>
          </a:prstGeom>
          <a:noFill/>
        </p:spPr>
        <p:txBody>
          <a:bodyPr wrap="square" lIns="0" tIns="0" rIns="0" bIns="0" rtlCol="0">
            <a:spAutoFit/>
          </a:bodyPr>
          <a:lstStyle/>
          <a:p>
            <a:pPr lvl="0">
              <a:spcAft>
                <a:spcPts val="900"/>
              </a:spcAft>
              <a:defRPr/>
            </a:pPr>
            <a:r>
              <a:rPr lang="en-US" sz="1400" kern="0" dirty="0">
                <a:cs typeface="3M Circular TT Light" panose="020B0404020101020102" pitchFamily="34" charset="77"/>
              </a:rPr>
              <a:t>of US hospitals use Solventum’s software</a:t>
            </a:r>
            <a:endParaRPr kumimoji="0" lang="en-US" sz="1400" u="none" strike="noStrike" kern="0" cap="none" spc="0" normalizeH="0" baseline="0" noProof="0" dirty="0">
              <a:ln>
                <a:noFill/>
              </a:ln>
              <a:effectLst/>
              <a:uLnTx/>
              <a:uFillTx/>
              <a:cs typeface="3M Circular TT Light" panose="020B0404020101020102" pitchFamily="34" charset="77"/>
            </a:endParaRPr>
          </a:p>
        </p:txBody>
      </p:sp>
      <p:grpSp>
        <p:nvGrpSpPr>
          <p:cNvPr id="9" name="Group 8">
            <a:extLst>
              <a:ext uri="{FF2B5EF4-FFF2-40B4-BE49-F238E27FC236}">
                <a16:creationId xmlns:a16="http://schemas.microsoft.com/office/drawing/2014/main" id="{5DBD45BB-C242-4DF4-1865-1398ACE320BA}"/>
              </a:ext>
            </a:extLst>
          </p:cNvPr>
          <p:cNvGrpSpPr/>
          <p:nvPr/>
        </p:nvGrpSpPr>
        <p:grpSpPr>
          <a:xfrm>
            <a:off x="6138780" y="5006853"/>
            <a:ext cx="2259951" cy="1506634"/>
            <a:chOff x="267044" y="3157880"/>
            <a:chExt cx="2259951" cy="1506634"/>
          </a:xfrm>
        </p:grpSpPr>
        <p:graphicFrame>
          <p:nvGraphicFramePr>
            <p:cNvPr id="10" name="Chart 9">
              <a:extLst>
                <a:ext uri="{FF2B5EF4-FFF2-40B4-BE49-F238E27FC236}">
                  <a16:creationId xmlns:a16="http://schemas.microsoft.com/office/drawing/2014/main" id="{6BA5F6AC-1628-D663-01BE-D0F77677EEE0}"/>
                </a:ext>
              </a:extLst>
            </p:cNvPr>
            <p:cNvGraphicFramePr/>
            <p:nvPr/>
          </p:nvGraphicFramePr>
          <p:xfrm>
            <a:off x="267044" y="3157880"/>
            <a:ext cx="2259951" cy="1506634"/>
          </p:xfrm>
          <a:graphic>
            <a:graphicData uri="http://schemas.openxmlformats.org/drawingml/2006/chart">
              <c:chart xmlns:c="http://schemas.openxmlformats.org/drawingml/2006/chart" xmlns:r="http://schemas.openxmlformats.org/officeDocument/2006/relationships" r:id="rId4"/>
            </a:graphicData>
          </a:graphic>
        </p:graphicFrame>
        <p:sp>
          <p:nvSpPr>
            <p:cNvPr id="11" name="Oval 10">
              <a:extLst>
                <a:ext uri="{FF2B5EF4-FFF2-40B4-BE49-F238E27FC236}">
                  <a16:creationId xmlns:a16="http://schemas.microsoft.com/office/drawing/2014/main" id="{957BE251-A89F-7F97-0F4C-91AE195C7270}"/>
                </a:ext>
              </a:extLst>
            </p:cNvPr>
            <p:cNvSpPr/>
            <p:nvPr/>
          </p:nvSpPr>
          <p:spPr>
            <a:xfrm>
              <a:off x="958938" y="3473116"/>
              <a:ext cx="876162" cy="87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solidFill>
                  <a:schemeClr val="tx1"/>
                </a:solidFill>
              </a:endParaRPr>
            </a:p>
          </p:txBody>
        </p:sp>
        <p:sp>
          <p:nvSpPr>
            <p:cNvPr id="12" name="Rectangle 11">
              <a:extLst>
                <a:ext uri="{FF2B5EF4-FFF2-40B4-BE49-F238E27FC236}">
                  <a16:creationId xmlns:a16="http://schemas.microsoft.com/office/drawing/2014/main" id="{C8E0CC18-C16C-9136-30DA-ED77394CECB1}"/>
                </a:ext>
              </a:extLst>
            </p:cNvPr>
            <p:cNvSpPr/>
            <p:nvPr/>
          </p:nvSpPr>
          <p:spPr>
            <a:xfrm>
              <a:off x="956033" y="3697299"/>
              <a:ext cx="881973" cy="461665"/>
            </a:xfrm>
            <a:prstGeom prst="rect">
              <a:avLst/>
            </a:prstGeom>
          </p:spPr>
          <p:txBody>
            <a:bodyPr wrap="square" anchor="ctr">
              <a:spAutoFit/>
            </a:bodyPr>
            <a:lstStyle/>
            <a:p>
              <a:pPr algn="ctr"/>
              <a:r>
                <a:rPr lang="en-US" sz="2400" b="1" kern="0" dirty="0">
                  <a:cs typeface="3M Circular TT Book" panose="020B0604020101020102" pitchFamily="34" charset="77"/>
                </a:rPr>
                <a:t>75% </a:t>
              </a:r>
              <a:endParaRPr lang="en-US" sz="2400" b="1" dirty="0">
                <a:cs typeface="3M Circular TT Book" panose="020B0604020101020102" pitchFamily="34" charset="77"/>
              </a:endParaRPr>
            </a:p>
          </p:txBody>
        </p:sp>
      </p:grpSp>
      <p:grpSp>
        <p:nvGrpSpPr>
          <p:cNvPr id="19" name="Group 18">
            <a:extLst>
              <a:ext uri="{FF2B5EF4-FFF2-40B4-BE49-F238E27FC236}">
                <a16:creationId xmlns:a16="http://schemas.microsoft.com/office/drawing/2014/main" id="{57315129-E2D9-9F46-3679-B0C34D3A6F64}"/>
              </a:ext>
            </a:extLst>
          </p:cNvPr>
          <p:cNvGrpSpPr/>
          <p:nvPr/>
        </p:nvGrpSpPr>
        <p:grpSpPr>
          <a:xfrm>
            <a:off x="3914453" y="2419283"/>
            <a:ext cx="1894460" cy="913555"/>
            <a:chOff x="3798180" y="1916402"/>
            <a:chExt cx="1894460" cy="913555"/>
          </a:xfrm>
        </p:grpSpPr>
        <p:sp>
          <p:nvSpPr>
            <p:cNvPr id="20" name="TextBox 19">
              <a:extLst>
                <a:ext uri="{FF2B5EF4-FFF2-40B4-BE49-F238E27FC236}">
                  <a16:creationId xmlns:a16="http://schemas.microsoft.com/office/drawing/2014/main" id="{AFA03B64-0D17-8443-E58C-8C5D1AB803D9}"/>
                </a:ext>
              </a:extLst>
            </p:cNvPr>
            <p:cNvSpPr txBox="1"/>
            <p:nvPr/>
          </p:nvSpPr>
          <p:spPr>
            <a:xfrm>
              <a:off x="4363440" y="1916402"/>
              <a:ext cx="636586" cy="553998"/>
            </a:xfrm>
            <a:prstGeom prst="rect">
              <a:avLst/>
            </a:prstGeom>
            <a:noFill/>
          </p:spPr>
          <p:txBody>
            <a:bodyPr wrap="square" lIns="0" tIns="0" rIns="0" bIns="0" rtlCol="0" anchor="ctr">
              <a:spAutoFit/>
            </a:bodyPr>
            <a:lstStyle/>
            <a:p>
              <a:pPr defTabSz="1097280"/>
              <a:r>
                <a:rPr lang="en-US" sz="3600" b="1" dirty="0"/>
                <a:t>34</a:t>
              </a:r>
            </a:p>
          </p:txBody>
        </p:sp>
        <p:sp>
          <p:nvSpPr>
            <p:cNvPr id="21" name="TextBox 20">
              <a:extLst>
                <a:ext uri="{FF2B5EF4-FFF2-40B4-BE49-F238E27FC236}">
                  <a16:creationId xmlns:a16="http://schemas.microsoft.com/office/drawing/2014/main" id="{B960B2CE-8A1A-2FD7-2955-B83674CCF1A8}"/>
                </a:ext>
              </a:extLst>
            </p:cNvPr>
            <p:cNvSpPr txBox="1"/>
            <p:nvPr/>
          </p:nvSpPr>
          <p:spPr>
            <a:xfrm>
              <a:off x="4350122" y="2316512"/>
              <a:ext cx="1208233" cy="307777"/>
            </a:xfrm>
            <a:prstGeom prst="rect">
              <a:avLst/>
            </a:prstGeom>
            <a:noFill/>
          </p:spPr>
          <p:txBody>
            <a:bodyPr wrap="square" lIns="0" tIns="0" rIns="0" bIns="0" rtlCol="0">
              <a:spAutoFit/>
            </a:bodyPr>
            <a:lstStyle/>
            <a:p>
              <a:r>
                <a:rPr lang="en-US" sz="2000" b="1">
                  <a:cs typeface="3M Circular TT Book" panose="020B0604020101020102" pitchFamily="34" charset="0"/>
                </a:rPr>
                <a:t>countries</a:t>
              </a:r>
              <a:endParaRPr lang="en-US" sz="5400" b="1">
                <a:cs typeface="3M Circular TT Book" panose="020B0604020101020102" pitchFamily="34" charset="0"/>
              </a:endParaRPr>
            </a:p>
          </p:txBody>
        </p:sp>
        <p:sp>
          <p:nvSpPr>
            <p:cNvPr id="22" name="TextBox 21">
              <a:extLst>
                <a:ext uri="{FF2B5EF4-FFF2-40B4-BE49-F238E27FC236}">
                  <a16:creationId xmlns:a16="http://schemas.microsoft.com/office/drawing/2014/main" id="{E5981372-1FF2-0619-F5F0-FBC5990967C4}"/>
                </a:ext>
              </a:extLst>
            </p:cNvPr>
            <p:cNvSpPr txBox="1"/>
            <p:nvPr/>
          </p:nvSpPr>
          <p:spPr>
            <a:xfrm>
              <a:off x="3798180" y="2614513"/>
              <a:ext cx="1894460" cy="215444"/>
            </a:xfrm>
            <a:prstGeom prst="rect">
              <a:avLst/>
            </a:prstGeom>
            <a:noFill/>
          </p:spPr>
          <p:txBody>
            <a:bodyPr wrap="square" lIns="0" tIns="0" rIns="0" bIns="0" rtlCol="0">
              <a:spAutoFit/>
            </a:bodyPr>
            <a:lstStyle/>
            <a:p>
              <a:pPr lvl="0">
                <a:spcAft>
                  <a:spcPts val="900"/>
                </a:spcAft>
                <a:defRPr/>
              </a:pPr>
              <a:r>
                <a:rPr lang="en-US" sz="1400" kern="0" dirty="0">
                  <a:cs typeface="3M Circular TT Light" panose="020B0404020101020102" pitchFamily="34" charset="77"/>
                </a:rPr>
                <a:t>use our solutions</a:t>
              </a:r>
              <a:endParaRPr kumimoji="0" lang="en-US" sz="1400" u="none" strike="noStrike" kern="0" cap="none" spc="0" normalizeH="0" baseline="0" noProof="0" dirty="0">
                <a:ln>
                  <a:noFill/>
                </a:ln>
                <a:effectLst/>
                <a:uLnTx/>
                <a:uFillTx/>
                <a:cs typeface="3M Circular TT Light" panose="020B0404020101020102" pitchFamily="34" charset="77"/>
              </a:endParaRPr>
            </a:p>
          </p:txBody>
        </p:sp>
      </p:grpSp>
      <p:sp>
        <p:nvSpPr>
          <p:cNvPr id="29" name="TextBox 28">
            <a:extLst>
              <a:ext uri="{FF2B5EF4-FFF2-40B4-BE49-F238E27FC236}">
                <a16:creationId xmlns:a16="http://schemas.microsoft.com/office/drawing/2014/main" id="{5C3AC91A-AA4C-4B08-80D4-08655ECC4868}"/>
              </a:ext>
            </a:extLst>
          </p:cNvPr>
          <p:cNvSpPr txBox="1"/>
          <p:nvPr/>
        </p:nvSpPr>
        <p:spPr>
          <a:xfrm>
            <a:off x="419100" y="1197705"/>
            <a:ext cx="11365876" cy="276999"/>
          </a:xfrm>
          <a:prstGeom prst="rect">
            <a:avLst/>
          </a:prstGeom>
          <a:noFill/>
        </p:spPr>
        <p:txBody>
          <a:bodyPr wrap="square" lIns="0" tIns="0" rIns="0" bIns="0" rtlCol="0">
            <a:spAutoFit/>
          </a:bodyPr>
          <a:lstStyle/>
          <a:p>
            <a:r>
              <a:rPr lang="en-US" dirty="0"/>
              <a:t>40 years leading healthcare’s transformation to a future that is more automated and based on value</a:t>
            </a:r>
          </a:p>
        </p:txBody>
      </p:sp>
      <p:grpSp>
        <p:nvGrpSpPr>
          <p:cNvPr id="30" name="Group 29">
            <a:extLst>
              <a:ext uri="{FF2B5EF4-FFF2-40B4-BE49-F238E27FC236}">
                <a16:creationId xmlns:a16="http://schemas.microsoft.com/office/drawing/2014/main" id="{1EA655FD-BD68-D816-741D-68176DF9B084}"/>
              </a:ext>
            </a:extLst>
          </p:cNvPr>
          <p:cNvGrpSpPr/>
          <p:nvPr/>
        </p:nvGrpSpPr>
        <p:grpSpPr>
          <a:xfrm>
            <a:off x="614318" y="5556288"/>
            <a:ext cx="3121665" cy="681846"/>
            <a:chOff x="461918" y="5403888"/>
            <a:chExt cx="3121665" cy="681846"/>
          </a:xfrm>
        </p:grpSpPr>
        <p:pic>
          <p:nvPicPr>
            <p:cNvPr id="31" name="Picture 30">
              <a:extLst>
                <a:ext uri="{FF2B5EF4-FFF2-40B4-BE49-F238E27FC236}">
                  <a16:creationId xmlns:a16="http://schemas.microsoft.com/office/drawing/2014/main" id="{3BE1D495-DD0C-E868-16F8-5EA9A6DBEA71}"/>
                </a:ext>
              </a:extLst>
            </p:cNvPr>
            <p:cNvPicPr>
              <a:picLocks noChangeAspect="1"/>
            </p:cNvPicPr>
            <p:nvPr/>
          </p:nvPicPr>
          <p:blipFill>
            <a:blip r:embed="rId5"/>
            <a:stretch>
              <a:fillRect/>
            </a:stretch>
          </p:blipFill>
          <p:spPr>
            <a:xfrm>
              <a:off x="461918" y="5403888"/>
              <a:ext cx="768442" cy="485192"/>
            </a:xfrm>
            <a:prstGeom prst="rect">
              <a:avLst/>
            </a:prstGeom>
          </p:spPr>
        </p:pic>
        <p:sp>
          <p:nvSpPr>
            <p:cNvPr id="32" name="TextBox 31">
              <a:extLst>
                <a:ext uri="{FF2B5EF4-FFF2-40B4-BE49-F238E27FC236}">
                  <a16:creationId xmlns:a16="http://schemas.microsoft.com/office/drawing/2014/main" id="{A3BCDBC9-3DBF-0604-C734-BB6EABDB8D1B}"/>
                </a:ext>
              </a:extLst>
            </p:cNvPr>
            <p:cNvSpPr txBox="1"/>
            <p:nvPr/>
          </p:nvSpPr>
          <p:spPr>
            <a:xfrm>
              <a:off x="1248742" y="5437971"/>
              <a:ext cx="1409828" cy="224164"/>
            </a:xfrm>
            <a:prstGeom prst="rect">
              <a:avLst/>
            </a:prstGeom>
            <a:noFill/>
          </p:spPr>
          <p:txBody>
            <a:bodyPr wrap="square" lIns="0" tIns="0" rIns="0" bIns="0" rtlCol="0">
              <a:spAutoFit/>
            </a:bodyPr>
            <a:lstStyle/>
            <a:p>
              <a:pPr>
                <a:lnSpc>
                  <a:spcPct val="70000"/>
                </a:lnSpc>
              </a:pPr>
              <a:r>
                <a:rPr lang="en-US" sz="2000" b="1">
                  <a:cs typeface="3M Circular TT Book" panose="020B0604020101020102" pitchFamily="34" charset="0"/>
                </a:rPr>
                <a:t>partnership </a:t>
              </a:r>
              <a:endParaRPr lang="en-US" sz="5400" b="1">
                <a:cs typeface="3M Circular TT Book" panose="020B0604020101020102" pitchFamily="34" charset="0"/>
              </a:endParaRPr>
            </a:p>
          </p:txBody>
        </p:sp>
        <p:sp>
          <p:nvSpPr>
            <p:cNvPr id="33" name="TextBox 32">
              <a:extLst>
                <a:ext uri="{FF2B5EF4-FFF2-40B4-BE49-F238E27FC236}">
                  <a16:creationId xmlns:a16="http://schemas.microsoft.com/office/drawing/2014/main" id="{2FD8BA44-1DDE-4F30-6EDF-53EA5348EA4F}"/>
                </a:ext>
              </a:extLst>
            </p:cNvPr>
            <p:cNvSpPr txBox="1"/>
            <p:nvPr/>
          </p:nvSpPr>
          <p:spPr>
            <a:xfrm>
              <a:off x="1248742" y="5654847"/>
              <a:ext cx="2334841" cy="430887"/>
            </a:xfrm>
            <a:prstGeom prst="rect">
              <a:avLst/>
            </a:prstGeom>
            <a:noFill/>
          </p:spPr>
          <p:txBody>
            <a:bodyPr wrap="square" lIns="0" tIns="0" rIns="0" bIns="0" rtlCol="0">
              <a:spAutoFit/>
            </a:bodyPr>
            <a:lstStyle/>
            <a:p>
              <a:pPr lvl="0">
                <a:spcAft>
                  <a:spcPts val="900"/>
                </a:spcAft>
                <a:defRPr/>
              </a:pPr>
              <a:r>
                <a:rPr kumimoji="0" lang="en-US" sz="1400" u="none" strike="noStrike" kern="0" cap="none" spc="0" normalizeH="0" baseline="0" noProof="0">
                  <a:ln>
                    <a:noFill/>
                  </a:ln>
                  <a:effectLst/>
                  <a:uLnTx/>
                  <a:uFillTx/>
                  <a:cs typeface="3M Circular TT Light" panose="020B0404020101020102" pitchFamily="34" charset="77"/>
                </a:rPr>
                <a:t>to </a:t>
              </a:r>
              <a:r>
                <a:rPr lang="en-US" sz="1400" kern="0">
                  <a:cs typeface="3M Circular TT Light" panose="020B0404020101020102" pitchFamily="34" charset="77"/>
                </a:rPr>
                <a:t>leverage conversational, generative AI in healthcare</a:t>
              </a:r>
              <a:endParaRPr kumimoji="0" lang="en-US" sz="1400" u="none" strike="noStrike" kern="0" cap="none" spc="0" normalizeH="0" baseline="0" noProof="0">
                <a:ln>
                  <a:noFill/>
                </a:ln>
                <a:effectLst/>
                <a:uLnTx/>
                <a:uFillTx/>
                <a:cs typeface="3M Circular TT Light" panose="020B0404020101020102" pitchFamily="34" charset="77"/>
              </a:endParaRPr>
            </a:p>
          </p:txBody>
        </p:sp>
      </p:grpSp>
      <p:grpSp>
        <p:nvGrpSpPr>
          <p:cNvPr id="34" name="Group 33">
            <a:extLst>
              <a:ext uri="{FF2B5EF4-FFF2-40B4-BE49-F238E27FC236}">
                <a16:creationId xmlns:a16="http://schemas.microsoft.com/office/drawing/2014/main" id="{DD9CCC01-5057-BBB9-D90E-FCFBF135894A}"/>
              </a:ext>
            </a:extLst>
          </p:cNvPr>
          <p:cNvGrpSpPr/>
          <p:nvPr/>
        </p:nvGrpSpPr>
        <p:grpSpPr>
          <a:xfrm>
            <a:off x="639241" y="3563157"/>
            <a:ext cx="2906441" cy="920075"/>
            <a:chOff x="499886" y="3108795"/>
            <a:chExt cx="2906441" cy="920075"/>
          </a:xfrm>
        </p:grpSpPr>
        <p:grpSp>
          <p:nvGrpSpPr>
            <p:cNvPr id="35" name="Group 34">
              <a:extLst>
                <a:ext uri="{FF2B5EF4-FFF2-40B4-BE49-F238E27FC236}">
                  <a16:creationId xmlns:a16="http://schemas.microsoft.com/office/drawing/2014/main" id="{C6F84306-D4E0-2A05-0684-505000533980}"/>
                </a:ext>
              </a:extLst>
            </p:cNvPr>
            <p:cNvGrpSpPr/>
            <p:nvPr/>
          </p:nvGrpSpPr>
          <p:grpSpPr>
            <a:xfrm>
              <a:off x="1071486" y="3108795"/>
              <a:ext cx="2334841" cy="920075"/>
              <a:chOff x="6145003" y="3514738"/>
              <a:chExt cx="2334841" cy="920075"/>
            </a:xfrm>
          </p:grpSpPr>
          <p:sp>
            <p:nvSpPr>
              <p:cNvPr id="37" name="TextBox 36">
                <a:extLst>
                  <a:ext uri="{FF2B5EF4-FFF2-40B4-BE49-F238E27FC236}">
                    <a16:creationId xmlns:a16="http://schemas.microsoft.com/office/drawing/2014/main" id="{178596B3-2FF2-E01E-9D65-F614E24AE0CB}"/>
                  </a:ext>
                </a:extLst>
              </p:cNvPr>
              <p:cNvSpPr txBox="1"/>
              <p:nvPr/>
            </p:nvSpPr>
            <p:spPr>
              <a:xfrm>
                <a:off x="6145003" y="4003926"/>
                <a:ext cx="2334841" cy="430887"/>
              </a:xfrm>
              <a:prstGeom prst="rect">
                <a:avLst/>
              </a:prstGeom>
              <a:noFill/>
            </p:spPr>
            <p:txBody>
              <a:bodyPr wrap="square" lIns="0" tIns="0" rIns="0" bIns="0" rtlCol="0">
                <a:spAutoFit/>
              </a:bodyPr>
              <a:lstStyle/>
              <a:p>
                <a:pPr lvl="0">
                  <a:spcAft>
                    <a:spcPts val="900"/>
                  </a:spcAft>
                  <a:defRPr/>
                </a:pPr>
                <a:r>
                  <a:rPr lang="en-US" sz="1400" kern="0">
                    <a:cs typeface="3M Circular TT Light" panose="020B0404020101020102" pitchFamily="34" charset="77"/>
                  </a:rPr>
                  <a:t>clinical documents processed every month*</a:t>
                </a:r>
                <a:endParaRPr kumimoji="0" lang="en-US" sz="1400" u="none" strike="noStrike" kern="0" cap="none" spc="0" normalizeH="0" baseline="0" noProof="0">
                  <a:ln>
                    <a:noFill/>
                  </a:ln>
                  <a:effectLst/>
                  <a:uLnTx/>
                  <a:uFillTx/>
                  <a:cs typeface="3M Circular TT Light" panose="020B0404020101020102" pitchFamily="34" charset="77"/>
                </a:endParaRPr>
              </a:p>
            </p:txBody>
          </p:sp>
          <p:sp>
            <p:nvSpPr>
              <p:cNvPr id="38" name="TextBox 37">
                <a:extLst>
                  <a:ext uri="{FF2B5EF4-FFF2-40B4-BE49-F238E27FC236}">
                    <a16:creationId xmlns:a16="http://schemas.microsoft.com/office/drawing/2014/main" id="{948031B4-07DE-3A62-A6B6-0103C015F12A}"/>
                  </a:ext>
                </a:extLst>
              </p:cNvPr>
              <p:cNvSpPr txBox="1"/>
              <p:nvPr/>
            </p:nvSpPr>
            <p:spPr>
              <a:xfrm>
                <a:off x="6153420" y="3514738"/>
                <a:ext cx="1109874" cy="553998"/>
              </a:xfrm>
              <a:prstGeom prst="rect">
                <a:avLst/>
              </a:prstGeom>
              <a:noFill/>
            </p:spPr>
            <p:txBody>
              <a:bodyPr wrap="square" lIns="0" tIns="0" rIns="0" bIns="0" rtlCol="0" anchor="ctr">
                <a:spAutoFit/>
              </a:bodyPr>
              <a:lstStyle/>
              <a:p>
                <a:pPr defTabSz="1097280"/>
                <a:r>
                  <a:rPr lang="en-US" sz="3600" b="1" dirty="0"/>
                  <a:t>495+</a:t>
                </a:r>
              </a:p>
            </p:txBody>
          </p:sp>
          <p:sp>
            <p:nvSpPr>
              <p:cNvPr id="39" name="TextBox 38">
                <a:extLst>
                  <a:ext uri="{FF2B5EF4-FFF2-40B4-BE49-F238E27FC236}">
                    <a16:creationId xmlns:a16="http://schemas.microsoft.com/office/drawing/2014/main" id="{CBBC1F52-4245-E1A0-D011-1964BDC20C13}"/>
                  </a:ext>
                </a:extLst>
              </p:cNvPr>
              <p:cNvSpPr txBox="1"/>
              <p:nvPr/>
            </p:nvSpPr>
            <p:spPr>
              <a:xfrm>
                <a:off x="7195025" y="3669281"/>
                <a:ext cx="1178604" cy="307777"/>
              </a:xfrm>
              <a:prstGeom prst="rect">
                <a:avLst/>
              </a:prstGeom>
              <a:noFill/>
            </p:spPr>
            <p:txBody>
              <a:bodyPr wrap="square" lIns="0" tIns="0" rIns="0" bIns="0" rtlCol="0">
                <a:spAutoFit/>
              </a:bodyPr>
              <a:lstStyle/>
              <a:p>
                <a:r>
                  <a:rPr lang="en-US" sz="2000" b="1" dirty="0">
                    <a:cs typeface="3M Circular TT Book" panose="020B0604020101020102" pitchFamily="34" charset="0"/>
                  </a:rPr>
                  <a:t>million</a:t>
                </a:r>
                <a:endParaRPr lang="en-US" sz="5400" b="1" dirty="0">
                  <a:cs typeface="3M Circular TT Book" panose="020B0604020101020102" pitchFamily="34" charset="0"/>
                </a:endParaRPr>
              </a:p>
            </p:txBody>
          </p:sp>
        </p:grpSp>
        <p:pic>
          <p:nvPicPr>
            <p:cNvPr id="36" name="Picture 35" descr="A green and black tablet with a plus sign&#10;&#10;Description automatically generated">
              <a:extLst>
                <a:ext uri="{FF2B5EF4-FFF2-40B4-BE49-F238E27FC236}">
                  <a16:creationId xmlns:a16="http://schemas.microsoft.com/office/drawing/2014/main" id="{DC13D991-2912-5061-E528-723A284FDA25}"/>
                </a:ext>
              </a:extLst>
            </p:cNvPr>
            <p:cNvPicPr>
              <a:picLocks noChangeAspect="1"/>
            </p:cNvPicPr>
            <p:nvPr/>
          </p:nvPicPr>
          <p:blipFill>
            <a:blip r:embed="rId6"/>
            <a:stretch>
              <a:fillRect/>
            </a:stretch>
          </p:blipFill>
          <p:spPr>
            <a:xfrm>
              <a:off x="499886" y="3245790"/>
              <a:ext cx="521359" cy="521359"/>
            </a:xfrm>
            <a:prstGeom prst="rect">
              <a:avLst/>
            </a:prstGeom>
          </p:spPr>
        </p:pic>
      </p:grpSp>
      <p:grpSp>
        <p:nvGrpSpPr>
          <p:cNvPr id="45" name="Group 44">
            <a:extLst>
              <a:ext uri="{FF2B5EF4-FFF2-40B4-BE49-F238E27FC236}">
                <a16:creationId xmlns:a16="http://schemas.microsoft.com/office/drawing/2014/main" id="{CFE60AC9-A785-D227-7774-6CFFAEFF20BF}"/>
              </a:ext>
            </a:extLst>
          </p:cNvPr>
          <p:cNvGrpSpPr/>
          <p:nvPr/>
        </p:nvGrpSpPr>
        <p:grpSpPr>
          <a:xfrm>
            <a:off x="614318" y="2468912"/>
            <a:ext cx="2922984" cy="965993"/>
            <a:chOff x="433732" y="2021019"/>
            <a:chExt cx="2922984" cy="965993"/>
          </a:xfrm>
        </p:grpSpPr>
        <p:grpSp>
          <p:nvGrpSpPr>
            <p:cNvPr id="46" name="Group 45">
              <a:extLst>
                <a:ext uri="{FF2B5EF4-FFF2-40B4-BE49-F238E27FC236}">
                  <a16:creationId xmlns:a16="http://schemas.microsoft.com/office/drawing/2014/main" id="{CBDB8F13-3FB4-3E9A-203B-19DFD7BC3A3F}"/>
                </a:ext>
              </a:extLst>
            </p:cNvPr>
            <p:cNvGrpSpPr/>
            <p:nvPr/>
          </p:nvGrpSpPr>
          <p:grpSpPr>
            <a:xfrm>
              <a:off x="433732" y="2021019"/>
              <a:ext cx="2922984" cy="965993"/>
              <a:chOff x="6084648" y="4799407"/>
              <a:chExt cx="2922984" cy="965993"/>
            </a:xfrm>
          </p:grpSpPr>
          <p:sp>
            <p:nvSpPr>
              <p:cNvPr id="48" name="TextBox 47">
                <a:extLst>
                  <a:ext uri="{FF2B5EF4-FFF2-40B4-BE49-F238E27FC236}">
                    <a16:creationId xmlns:a16="http://schemas.microsoft.com/office/drawing/2014/main" id="{8BC3C92F-E887-CF98-91A7-871CBFBB562C}"/>
                  </a:ext>
                </a:extLst>
              </p:cNvPr>
              <p:cNvSpPr txBox="1"/>
              <p:nvPr/>
            </p:nvSpPr>
            <p:spPr>
              <a:xfrm>
                <a:off x="6084648" y="5334513"/>
                <a:ext cx="2922984" cy="430887"/>
              </a:xfrm>
              <a:prstGeom prst="rect">
                <a:avLst/>
              </a:prstGeom>
              <a:noFill/>
            </p:spPr>
            <p:txBody>
              <a:bodyPr wrap="square" lIns="0" tIns="0" rIns="0" bIns="0" rtlCol="0">
                <a:spAutoFit/>
              </a:bodyPr>
              <a:lstStyle/>
              <a:p>
                <a:pPr lvl="0">
                  <a:spcAft>
                    <a:spcPts val="900"/>
                  </a:spcAft>
                  <a:defRPr/>
                </a:pPr>
                <a:r>
                  <a:rPr lang="en-US" sz="1400" kern="0" dirty="0">
                    <a:cs typeface="3M Circular TT Book" panose="020B0604020101020102" pitchFamily="34" charset="0"/>
                  </a:rPr>
                  <a:t>Hospitals send data through our AI-based NLP/NLU engine every day*</a:t>
                </a:r>
                <a:endParaRPr kumimoji="0" lang="en-US" sz="1400" u="none" strike="noStrike" kern="0" cap="none" spc="0" normalizeH="0" baseline="0" noProof="0" dirty="0">
                  <a:ln>
                    <a:noFill/>
                  </a:ln>
                  <a:effectLst/>
                  <a:uLnTx/>
                  <a:uFillTx/>
                  <a:cs typeface="3M Circular TT Book" panose="020B0604020101020102" pitchFamily="34" charset="0"/>
                </a:endParaRPr>
              </a:p>
            </p:txBody>
          </p:sp>
          <p:sp>
            <p:nvSpPr>
              <p:cNvPr id="49" name="TextBox 48">
                <a:extLst>
                  <a:ext uri="{FF2B5EF4-FFF2-40B4-BE49-F238E27FC236}">
                    <a16:creationId xmlns:a16="http://schemas.microsoft.com/office/drawing/2014/main" id="{A4A5CBC3-361F-C377-535E-5910790DCEE9}"/>
                  </a:ext>
                </a:extLst>
              </p:cNvPr>
              <p:cNvSpPr txBox="1"/>
              <p:nvPr/>
            </p:nvSpPr>
            <p:spPr>
              <a:xfrm>
                <a:off x="6749202" y="4799407"/>
                <a:ext cx="1714770" cy="553998"/>
              </a:xfrm>
              <a:prstGeom prst="rect">
                <a:avLst/>
              </a:prstGeom>
              <a:noFill/>
            </p:spPr>
            <p:txBody>
              <a:bodyPr wrap="square" lIns="0" tIns="0" rIns="0" bIns="0" rtlCol="0" anchor="ctr">
                <a:spAutoFit/>
              </a:bodyPr>
              <a:lstStyle/>
              <a:p>
                <a:pPr defTabSz="1097280"/>
                <a:r>
                  <a:rPr lang="en-US" sz="3600" b="1" dirty="0"/>
                  <a:t>3,000+</a:t>
                </a:r>
              </a:p>
            </p:txBody>
          </p:sp>
        </p:grpSp>
        <p:pic>
          <p:nvPicPr>
            <p:cNvPr id="47" name="Picture 46" descr="A green check mark in a shield&#10;&#10;Description automatically generated">
              <a:extLst>
                <a:ext uri="{FF2B5EF4-FFF2-40B4-BE49-F238E27FC236}">
                  <a16:creationId xmlns:a16="http://schemas.microsoft.com/office/drawing/2014/main" id="{7A3B1DE0-9726-1FE7-1159-1A1834D391A3}"/>
                </a:ext>
              </a:extLst>
            </p:cNvPr>
            <p:cNvPicPr>
              <a:picLocks noChangeAspect="1"/>
            </p:cNvPicPr>
            <p:nvPr/>
          </p:nvPicPr>
          <p:blipFill>
            <a:blip r:embed="rId7"/>
            <a:stretch>
              <a:fillRect/>
            </a:stretch>
          </p:blipFill>
          <p:spPr>
            <a:xfrm>
              <a:off x="494020" y="2065564"/>
              <a:ext cx="450627" cy="450627"/>
            </a:xfrm>
            <a:prstGeom prst="rect">
              <a:avLst/>
            </a:prstGeom>
          </p:spPr>
        </p:pic>
      </p:grpSp>
      <p:grpSp>
        <p:nvGrpSpPr>
          <p:cNvPr id="50" name="Group 49">
            <a:extLst>
              <a:ext uri="{FF2B5EF4-FFF2-40B4-BE49-F238E27FC236}">
                <a16:creationId xmlns:a16="http://schemas.microsoft.com/office/drawing/2014/main" id="{BCA3AAEA-E3D3-0069-0D0F-7D17A981C0AA}"/>
              </a:ext>
            </a:extLst>
          </p:cNvPr>
          <p:cNvGrpSpPr/>
          <p:nvPr/>
        </p:nvGrpSpPr>
        <p:grpSpPr>
          <a:xfrm>
            <a:off x="3904989" y="3563157"/>
            <a:ext cx="2572887" cy="1383119"/>
            <a:chOff x="3792651" y="2965112"/>
            <a:chExt cx="2572887" cy="1383119"/>
          </a:xfrm>
        </p:grpSpPr>
        <p:grpSp>
          <p:nvGrpSpPr>
            <p:cNvPr id="51" name="Group 50">
              <a:extLst>
                <a:ext uri="{FF2B5EF4-FFF2-40B4-BE49-F238E27FC236}">
                  <a16:creationId xmlns:a16="http://schemas.microsoft.com/office/drawing/2014/main" id="{C7B898B8-187F-115E-E480-6D63B3B3146F}"/>
                </a:ext>
              </a:extLst>
            </p:cNvPr>
            <p:cNvGrpSpPr/>
            <p:nvPr/>
          </p:nvGrpSpPr>
          <p:grpSpPr>
            <a:xfrm>
              <a:off x="3792651" y="2965112"/>
              <a:ext cx="2572887" cy="1383119"/>
              <a:chOff x="3942080" y="5052308"/>
              <a:chExt cx="2572887" cy="1383119"/>
            </a:xfrm>
          </p:grpSpPr>
          <p:sp>
            <p:nvSpPr>
              <p:cNvPr id="53" name="TextBox 52">
                <a:extLst>
                  <a:ext uri="{FF2B5EF4-FFF2-40B4-BE49-F238E27FC236}">
                    <a16:creationId xmlns:a16="http://schemas.microsoft.com/office/drawing/2014/main" id="{19916B9A-0F41-9E79-5BB0-331F10FDE9C1}"/>
                  </a:ext>
                </a:extLst>
              </p:cNvPr>
              <p:cNvSpPr txBox="1"/>
              <p:nvPr/>
            </p:nvSpPr>
            <p:spPr>
              <a:xfrm>
                <a:off x="3942080" y="5573653"/>
                <a:ext cx="2572887" cy="861774"/>
              </a:xfrm>
              <a:prstGeom prst="rect">
                <a:avLst/>
              </a:prstGeom>
              <a:noFill/>
            </p:spPr>
            <p:txBody>
              <a:bodyPr wrap="square" lIns="0" tIns="0" rIns="0" bIns="0" rtlCol="0">
                <a:spAutoFit/>
              </a:bodyPr>
              <a:lstStyle/>
              <a:p>
                <a:pPr lvl="0">
                  <a:spcAft>
                    <a:spcPts val="900"/>
                  </a:spcAft>
                  <a:defRPr/>
                </a:pPr>
                <a:r>
                  <a:rPr lang="en-US" sz="1400" kern="0" dirty="0">
                    <a:cs typeface="3M Circular TT Light" panose="020B0404020101020102" pitchFamily="34" charset="77"/>
                  </a:rPr>
                  <a:t>use one or more proprietary methodologies for payment, reporting, risk adjustment or quality measurement</a:t>
                </a:r>
                <a:endParaRPr kumimoji="0" lang="en-US" sz="1400" u="none" strike="noStrike" kern="0" cap="none" spc="0" normalizeH="0" baseline="0" noProof="0" dirty="0">
                  <a:ln>
                    <a:noFill/>
                  </a:ln>
                  <a:effectLst/>
                  <a:uLnTx/>
                  <a:uFillTx/>
                  <a:cs typeface="3M Circular TT Light" panose="020B0404020101020102" pitchFamily="34" charset="77"/>
                </a:endParaRPr>
              </a:p>
            </p:txBody>
          </p:sp>
          <p:sp>
            <p:nvSpPr>
              <p:cNvPr id="54" name="TextBox 53">
                <a:extLst>
                  <a:ext uri="{FF2B5EF4-FFF2-40B4-BE49-F238E27FC236}">
                    <a16:creationId xmlns:a16="http://schemas.microsoft.com/office/drawing/2014/main" id="{5D649FDB-5C3E-DCA4-BD7D-F692B1AD7802}"/>
                  </a:ext>
                </a:extLst>
              </p:cNvPr>
              <p:cNvSpPr txBox="1"/>
              <p:nvPr/>
            </p:nvSpPr>
            <p:spPr>
              <a:xfrm>
                <a:off x="4370186" y="5052308"/>
                <a:ext cx="580485" cy="553998"/>
              </a:xfrm>
              <a:prstGeom prst="rect">
                <a:avLst/>
              </a:prstGeom>
              <a:noFill/>
            </p:spPr>
            <p:txBody>
              <a:bodyPr wrap="square" lIns="0" tIns="0" rIns="0" bIns="0" rtlCol="0" anchor="ctr">
                <a:spAutoFit/>
              </a:bodyPr>
              <a:lstStyle/>
              <a:p>
                <a:pPr defTabSz="1097280"/>
                <a:r>
                  <a:rPr lang="en-US" sz="3600" b="1"/>
                  <a:t>32</a:t>
                </a:r>
              </a:p>
            </p:txBody>
          </p:sp>
          <p:sp>
            <p:nvSpPr>
              <p:cNvPr id="55" name="TextBox 54">
                <a:extLst>
                  <a:ext uri="{FF2B5EF4-FFF2-40B4-BE49-F238E27FC236}">
                    <a16:creationId xmlns:a16="http://schemas.microsoft.com/office/drawing/2014/main" id="{CBF1BECE-1B1F-69C7-3D8E-708150CFA7E2}"/>
                  </a:ext>
                </a:extLst>
              </p:cNvPr>
              <p:cNvSpPr txBox="1"/>
              <p:nvPr/>
            </p:nvSpPr>
            <p:spPr>
              <a:xfrm>
                <a:off x="4917092" y="5233557"/>
                <a:ext cx="1106491" cy="307777"/>
              </a:xfrm>
              <a:prstGeom prst="rect">
                <a:avLst/>
              </a:prstGeom>
              <a:noFill/>
            </p:spPr>
            <p:txBody>
              <a:bodyPr wrap="square" lIns="0" tIns="0" rIns="0" bIns="0" rtlCol="0">
                <a:spAutoFit/>
              </a:bodyPr>
              <a:lstStyle/>
              <a:p>
                <a:r>
                  <a:rPr lang="en-US" sz="2000" b="1">
                    <a:cs typeface="3M Circular TT Light" panose="020B0404020101020102" pitchFamily="34" charset="77"/>
                  </a:rPr>
                  <a:t>states</a:t>
                </a:r>
                <a:endParaRPr lang="en-US" sz="5400" b="1">
                  <a:cs typeface="3M Circular TT Book" panose="020B0604020101020102" pitchFamily="34" charset="77"/>
                </a:endParaRPr>
              </a:p>
            </p:txBody>
          </p:sp>
        </p:grpSp>
        <p:pic>
          <p:nvPicPr>
            <p:cNvPr id="52" name="Picture 51" descr="A green outline of a person with a dollar sign&#10;&#10;Description automatically generated">
              <a:extLst>
                <a:ext uri="{FF2B5EF4-FFF2-40B4-BE49-F238E27FC236}">
                  <a16:creationId xmlns:a16="http://schemas.microsoft.com/office/drawing/2014/main" id="{465789F7-761A-448F-367B-CA20F610D8CE}"/>
                </a:ext>
              </a:extLst>
            </p:cNvPr>
            <p:cNvPicPr>
              <a:picLocks noChangeAspect="1"/>
            </p:cNvPicPr>
            <p:nvPr/>
          </p:nvPicPr>
          <p:blipFill>
            <a:blip r:embed="rId8"/>
            <a:stretch>
              <a:fillRect/>
            </a:stretch>
          </p:blipFill>
          <p:spPr>
            <a:xfrm>
              <a:off x="3841849" y="3094153"/>
              <a:ext cx="333279" cy="333279"/>
            </a:xfrm>
            <a:prstGeom prst="rect">
              <a:avLst/>
            </a:prstGeom>
          </p:spPr>
        </p:pic>
      </p:grpSp>
      <p:grpSp>
        <p:nvGrpSpPr>
          <p:cNvPr id="66" name="Group 65">
            <a:extLst>
              <a:ext uri="{FF2B5EF4-FFF2-40B4-BE49-F238E27FC236}">
                <a16:creationId xmlns:a16="http://schemas.microsoft.com/office/drawing/2014/main" id="{BCA2F3BB-6A2E-5BBE-935E-76E49071FB1D}"/>
              </a:ext>
            </a:extLst>
          </p:cNvPr>
          <p:cNvGrpSpPr/>
          <p:nvPr/>
        </p:nvGrpSpPr>
        <p:grpSpPr>
          <a:xfrm>
            <a:off x="3885874" y="5110941"/>
            <a:ext cx="2664352" cy="1098653"/>
            <a:chOff x="6242210" y="4176395"/>
            <a:chExt cx="2664352" cy="1098653"/>
          </a:xfrm>
        </p:grpSpPr>
        <p:sp>
          <p:nvSpPr>
            <p:cNvPr id="68" name="TextBox 67">
              <a:extLst>
                <a:ext uri="{FF2B5EF4-FFF2-40B4-BE49-F238E27FC236}">
                  <a16:creationId xmlns:a16="http://schemas.microsoft.com/office/drawing/2014/main" id="{E50658DF-7221-D717-7F55-BD4B57D126B2}"/>
                </a:ext>
              </a:extLst>
            </p:cNvPr>
            <p:cNvSpPr txBox="1"/>
            <p:nvPr/>
          </p:nvSpPr>
          <p:spPr>
            <a:xfrm>
              <a:off x="6983320" y="4639954"/>
              <a:ext cx="1916739" cy="201081"/>
            </a:xfrm>
            <a:prstGeom prst="rect">
              <a:avLst/>
            </a:prstGeom>
            <a:noFill/>
          </p:spPr>
          <p:txBody>
            <a:bodyPr wrap="square" lIns="0" tIns="0" rIns="0" bIns="0" rtlCol="0">
              <a:spAutoFit/>
            </a:bodyPr>
            <a:lstStyle/>
            <a:p>
              <a:pPr>
                <a:lnSpc>
                  <a:spcPct val="60000"/>
                </a:lnSpc>
              </a:pPr>
              <a:r>
                <a:rPr lang="en-US" sz="2000" b="1">
                  <a:cs typeface="3M Circular TT Book" panose="020B0604020101020102" pitchFamily="34" charset="0"/>
                </a:rPr>
                <a:t>content experts</a:t>
              </a:r>
              <a:endParaRPr lang="en-US" sz="5400" b="1">
                <a:cs typeface="3M Circular TT Book" panose="020B0604020101020102" pitchFamily="34" charset="0"/>
              </a:endParaRPr>
            </a:p>
          </p:txBody>
        </p:sp>
        <p:sp>
          <p:nvSpPr>
            <p:cNvPr id="69" name="TextBox 68">
              <a:extLst>
                <a:ext uri="{FF2B5EF4-FFF2-40B4-BE49-F238E27FC236}">
                  <a16:creationId xmlns:a16="http://schemas.microsoft.com/office/drawing/2014/main" id="{D158C361-EEFD-33D8-51F6-A00510F0C550}"/>
                </a:ext>
              </a:extLst>
            </p:cNvPr>
            <p:cNvSpPr txBox="1"/>
            <p:nvPr/>
          </p:nvSpPr>
          <p:spPr>
            <a:xfrm>
              <a:off x="6242210" y="4844161"/>
              <a:ext cx="2632064" cy="430887"/>
            </a:xfrm>
            <a:prstGeom prst="rect">
              <a:avLst/>
            </a:prstGeom>
            <a:noFill/>
          </p:spPr>
          <p:txBody>
            <a:bodyPr wrap="square" lIns="0" tIns="0" rIns="0" bIns="0" rtlCol="0">
              <a:spAutoFit/>
            </a:bodyPr>
            <a:lstStyle/>
            <a:p>
              <a:pPr lvl="0">
                <a:spcAft>
                  <a:spcPts val="900"/>
                </a:spcAft>
                <a:defRPr/>
              </a:pPr>
              <a:r>
                <a:rPr lang="en-US" sz="1400" kern="0">
                  <a:cs typeface="3M Circular TT Light" panose="020B0404020101020102" pitchFamily="34" charset="77"/>
                </a:rPr>
                <a:t>applying consistency, clarity and guidance in engine tuning, etc.</a:t>
              </a:r>
              <a:endParaRPr kumimoji="0" lang="en-US" sz="1400" u="none" strike="noStrike" kern="0" cap="none" spc="0" normalizeH="0" baseline="0" noProof="0">
                <a:ln>
                  <a:noFill/>
                </a:ln>
                <a:effectLst/>
                <a:uLnTx/>
                <a:uFillTx/>
                <a:cs typeface="3M Circular TT Light" panose="020B0404020101020102" pitchFamily="34" charset="77"/>
              </a:endParaRPr>
            </a:p>
          </p:txBody>
        </p:sp>
        <p:sp>
          <p:nvSpPr>
            <p:cNvPr id="70" name="TextBox 69">
              <a:extLst>
                <a:ext uri="{FF2B5EF4-FFF2-40B4-BE49-F238E27FC236}">
                  <a16:creationId xmlns:a16="http://schemas.microsoft.com/office/drawing/2014/main" id="{DD76F879-1A33-CF6C-5F64-9DD5AA2B22DA}"/>
                </a:ext>
              </a:extLst>
            </p:cNvPr>
            <p:cNvSpPr txBox="1"/>
            <p:nvPr/>
          </p:nvSpPr>
          <p:spPr>
            <a:xfrm>
              <a:off x="6989824" y="4176395"/>
              <a:ext cx="1916738" cy="439608"/>
            </a:xfrm>
            <a:prstGeom prst="rect">
              <a:avLst/>
            </a:prstGeom>
            <a:noFill/>
          </p:spPr>
          <p:txBody>
            <a:bodyPr wrap="square" lIns="0" tIns="0" rIns="0" bIns="0" rtlCol="0">
              <a:spAutoFit/>
            </a:bodyPr>
            <a:lstStyle/>
            <a:p>
              <a:pPr>
                <a:lnSpc>
                  <a:spcPct val="70000"/>
                </a:lnSpc>
              </a:pPr>
              <a:r>
                <a:rPr lang="en-US" sz="2000" b="1">
                  <a:cs typeface="3M Circular TT Book" panose="020B0604020101020102" pitchFamily="34" charset="0"/>
                </a:rPr>
                <a:t>clinical</a:t>
              </a:r>
              <a:br>
                <a:rPr lang="en-US" sz="2000" b="1">
                  <a:cs typeface="3M Circular TT Book" panose="020B0604020101020102" pitchFamily="34" charset="0"/>
                </a:rPr>
              </a:br>
              <a:r>
                <a:rPr lang="en-US" sz="2000" b="1">
                  <a:cs typeface="3M Circular TT Book" panose="020B0604020101020102" pitchFamily="34" charset="0"/>
                </a:rPr>
                <a:t>and</a:t>
              </a:r>
              <a:endParaRPr lang="en-US" sz="5400" b="1">
                <a:cs typeface="3M Circular TT Book" panose="020B0604020101020102" pitchFamily="34" charset="0"/>
              </a:endParaRPr>
            </a:p>
          </p:txBody>
        </p:sp>
        <p:pic>
          <p:nvPicPr>
            <p:cNvPr id="71" name="Picture 70" descr="A group of people with green circles&#10;&#10;Description automatically generated">
              <a:extLst>
                <a:ext uri="{FF2B5EF4-FFF2-40B4-BE49-F238E27FC236}">
                  <a16:creationId xmlns:a16="http://schemas.microsoft.com/office/drawing/2014/main" id="{4327B6C3-ED83-7E87-D868-726003B8F8F2}"/>
                </a:ext>
              </a:extLst>
            </p:cNvPr>
            <p:cNvPicPr>
              <a:picLocks noChangeAspect="1"/>
            </p:cNvPicPr>
            <p:nvPr/>
          </p:nvPicPr>
          <p:blipFill>
            <a:blip r:embed="rId9"/>
            <a:stretch>
              <a:fillRect/>
            </a:stretch>
          </p:blipFill>
          <p:spPr>
            <a:xfrm>
              <a:off x="6291425" y="4245312"/>
              <a:ext cx="687462" cy="541576"/>
            </a:xfrm>
            <a:prstGeom prst="rect">
              <a:avLst/>
            </a:prstGeom>
          </p:spPr>
        </p:pic>
      </p:grpSp>
      <p:pic>
        <p:nvPicPr>
          <p:cNvPr id="72" name="Graphic 71">
            <a:extLst>
              <a:ext uri="{FF2B5EF4-FFF2-40B4-BE49-F238E27FC236}">
                <a16:creationId xmlns:a16="http://schemas.microsoft.com/office/drawing/2014/main" id="{70E5EC98-00CE-3026-6955-D9CB28E8E44A}"/>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44094" y="2491072"/>
            <a:ext cx="473012" cy="473012"/>
          </a:xfrm>
          <a:prstGeom prst="rect">
            <a:avLst/>
          </a:prstGeom>
        </p:spPr>
      </p:pic>
      <p:sp>
        <p:nvSpPr>
          <p:cNvPr id="74" name="Slide Number Placeholder 6">
            <a:extLst>
              <a:ext uri="{FF2B5EF4-FFF2-40B4-BE49-F238E27FC236}">
                <a16:creationId xmlns:a16="http://schemas.microsoft.com/office/drawing/2014/main" id="{F08CBC95-98D7-499F-3EB8-6BB6B945ABE4}"/>
              </a:ext>
            </a:extLst>
          </p:cNvPr>
          <p:cNvSpPr txBox="1">
            <a:spLocks/>
          </p:cNvSpPr>
          <p:nvPr/>
        </p:nvSpPr>
        <p:spPr>
          <a:xfrm>
            <a:off x="11512550" y="6594474"/>
            <a:ext cx="412751" cy="196851"/>
          </a:xfrm>
          <a:prstGeom prst="rect">
            <a:avLst/>
          </a:prstGeom>
          <a:noFill/>
          <a:ln>
            <a:noFill/>
          </a:ln>
        </p:spPr>
        <p:txBody>
          <a:bodyPr vert="horz" wrap="none" lIns="0" tIns="0" rIns="0" bIns="0" rtlCol="0" anchor="t" anchorCtr="0"/>
          <a:lstStyle>
            <a:defPPr>
              <a:defRPr lang="en-US"/>
            </a:defPPr>
            <a:lvl1pPr marL="0" algn="r"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EC095B-0AB9-C644-869C-164FC9505E1F}" type="slidenum">
              <a:rPr lang="en-US" smtClean="0"/>
              <a:pPr/>
              <a:t>5</a:t>
            </a:fld>
            <a:endParaRPr lang="en-US"/>
          </a:p>
        </p:txBody>
      </p:sp>
      <p:grpSp>
        <p:nvGrpSpPr>
          <p:cNvPr id="75" name="Group 74">
            <a:extLst>
              <a:ext uri="{FF2B5EF4-FFF2-40B4-BE49-F238E27FC236}">
                <a16:creationId xmlns:a16="http://schemas.microsoft.com/office/drawing/2014/main" id="{32EE1E27-CD0C-F787-8236-647DE9DE6887}"/>
              </a:ext>
            </a:extLst>
          </p:cNvPr>
          <p:cNvGrpSpPr/>
          <p:nvPr/>
        </p:nvGrpSpPr>
        <p:grpSpPr>
          <a:xfrm>
            <a:off x="625748" y="4576134"/>
            <a:ext cx="2465183" cy="915890"/>
            <a:chOff x="6213572" y="3071847"/>
            <a:chExt cx="2465183" cy="915890"/>
          </a:xfrm>
        </p:grpSpPr>
        <p:sp>
          <p:nvSpPr>
            <p:cNvPr id="76" name="TextBox 75">
              <a:extLst>
                <a:ext uri="{FF2B5EF4-FFF2-40B4-BE49-F238E27FC236}">
                  <a16:creationId xmlns:a16="http://schemas.microsoft.com/office/drawing/2014/main" id="{64663871-5A09-B156-E3D0-2C4F7D538EAC}"/>
                </a:ext>
              </a:extLst>
            </p:cNvPr>
            <p:cNvSpPr txBox="1"/>
            <p:nvPr/>
          </p:nvSpPr>
          <p:spPr>
            <a:xfrm>
              <a:off x="7277713" y="3214377"/>
              <a:ext cx="743314" cy="307777"/>
            </a:xfrm>
            <a:prstGeom prst="rect">
              <a:avLst/>
            </a:prstGeom>
            <a:noFill/>
          </p:spPr>
          <p:txBody>
            <a:bodyPr wrap="square" lIns="0" tIns="0" rIns="0" bIns="0" rtlCol="0">
              <a:spAutoFit/>
            </a:bodyPr>
            <a:lstStyle/>
            <a:p>
              <a:r>
                <a:rPr lang="en-US" sz="2000" b="1">
                  <a:cs typeface="3M Circular TT Light" panose="020B0404020101020102" pitchFamily="34" charset="77"/>
                </a:rPr>
                <a:t>years</a:t>
              </a:r>
              <a:endParaRPr lang="en-US" sz="5400" b="1">
                <a:cs typeface="3M Circular TT Book" panose="020B0604020101020102" pitchFamily="34" charset="77"/>
              </a:endParaRPr>
            </a:p>
          </p:txBody>
        </p:sp>
        <p:sp>
          <p:nvSpPr>
            <p:cNvPr id="77" name="TextBox 76">
              <a:extLst>
                <a:ext uri="{FF2B5EF4-FFF2-40B4-BE49-F238E27FC236}">
                  <a16:creationId xmlns:a16="http://schemas.microsoft.com/office/drawing/2014/main" id="{639BE65A-8732-F462-5DDE-D4201FBF4E5B}"/>
                </a:ext>
              </a:extLst>
            </p:cNvPr>
            <p:cNvSpPr txBox="1"/>
            <p:nvPr/>
          </p:nvSpPr>
          <p:spPr>
            <a:xfrm>
              <a:off x="6213572" y="3556850"/>
              <a:ext cx="2465183" cy="430887"/>
            </a:xfrm>
            <a:prstGeom prst="rect">
              <a:avLst/>
            </a:prstGeom>
            <a:noFill/>
          </p:spPr>
          <p:txBody>
            <a:bodyPr wrap="square" lIns="0" tIns="0" rIns="0" bIns="0" rtlCol="0">
              <a:spAutoFit/>
            </a:bodyPr>
            <a:lstStyle/>
            <a:p>
              <a:pPr lvl="0">
                <a:spcAft>
                  <a:spcPts val="900"/>
                </a:spcAft>
                <a:defRPr/>
              </a:pPr>
              <a:r>
                <a:rPr lang="en-US" sz="1400" kern="0" dirty="0">
                  <a:cs typeface="3M Circular TT Light" panose="020B0404020101020102" pitchFamily="34" charset="77"/>
                </a:rPr>
                <a:t>of medical coding and payment expertise</a:t>
              </a:r>
              <a:endParaRPr kumimoji="0" lang="en-US" sz="1400" u="none" strike="noStrike" kern="0" cap="none" spc="0" normalizeH="0" baseline="0" noProof="0" dirty="0">
                <a:ln>
                  <a:noFill/>
                </a:ln>
                <a:effectLst/>
                <a:uLnTx/>
                <a:uFillTx/>
                <a:cs typeface="3M Circular TT Light" panose="020B0404020101020102" pitchFamily="34" charset="77"/>
              </a:endParaRPr>
            </a:p>
          </p:txBody>
        </p:sp>
        <p:sp>
          <p:nvSpPr>
            <p:cNvPr id="78" name="TextBox 77">
              <a:extLst>
                <a:ext uri="{FF2B5EF4-FFF2-40B4-BE49-F238E27FC236}">
                  <a16:creationId xmlns:a16="http://schemas.microsoft.com/office/drawing/2014/main" id="{4E47C435-1D6F-8808-2D58-7D26D409FCB5}"/>
                </a:ext>
              </a:extLst>
            </p:cNvPr>
            <p:cNvSpPr txBox="1"/>
            <p:nvPr/>
          </p:nvSpPr>
          <p:spPr>
            <a:xfrm>
              <a:off x="6711329" y="3071847"/>
              <a:ext cx="938107" cy="553998"/>
            </a:xfrm>
            <a:prstGeom prst="rect">
              <a:avLst/>
            </a:prstGeom>
            <a:noFill/>
          </p:spPr>
          <p:txBody>
            <a:bodyPr wrap="square" lIns="0" tIns="0" rIns="0" bIns="0" rtlCol="0" anchor="ctr">
              <a:spAutoFit/>
            </a:bodyPr>
            <a:lstStyle/>
            <a:p>
              <a:pPr defTabSz="1097280"/>
              <a:r>
                <a:rPr lang="en-US" sz="3600" b="1" dirty="0"/>
                <a:t>40</a:t>
              </a:r>
            </a:p>
          </p:txBody>
        </p:sp>
        <p:pic>
          <p:nvPicPr>
            <p:cNvPr id="79" name="Picture 78" descr="A black and green outline of a head with arrows pointing upwards&#10;&#10;Description automatically generated">
              <a:extLst>
                <a:ext uri="{FF2B5EF4-FFF2-40B4-BE49-F238E27FC236}">
                  <a16:creationId xmlns:a16="http://schemas.microsoft.com/office/drawing/2014/main" id="{35EAB49C-E7A4-0BD1-D65B-1B8F72664BFC}"/>
                </a:ext>
              </a:extLst>
            </p:cNvPr>
            <p:cNvPicPr>
              <a:picLocks noChangeAspect="1"/>
            </p:cNvPicPr>
            <p:nvPr/>
          </p:nvPicPr>
          <p:blipFill>
            <a:blip r:embed="rId12"/>
            <a:stretch>
              <a:fillRect/>
            </a:stretch>
          </p:blipFill>
          <p:spPr>
            <a:xfrm>
              <a:off x="6242901" y="3146514"/>
              <a:ext cx="403924" cy="403924"/>
            </a:xfrm>
            <a:prstGeom prst="rect">
              <a:avLst/>
            </a:prstGeom>
          </p:spPr>
        </p:pic>
      </p:grpSp>
      <p:grpSp>
        <p:nvGrpSpPr>
          <p:cNvPr id="4" name="Group 3">
            <a:extLst>
              <a:ext uri="{FF2B5EF4-FFF2-40B4-BE49-F238E27FC236}">
                <a16:creationId xmlns:a16="http://schemas.microsoft.com/office/drawing/2014/main" id="{578D13CF-4D56-04BD-AB45-7EA7361BD775}"/>
              </a:ext>
            </a:extLst>
          </p:cNvPr>
          <p:cNvGrpSpPr/>
          <p:nvPr/>
        </p:nvGrpSpPr>
        <p:grpSpPr>
          <a:xfrm>
            <a:off x="8961887" y="4992883"/>
            <a:ext cx="2259951" cy="1506634"/>
            <a:chOff x="267044" y="3157880"/>
            <a:chExt cx="2259951" cy="1506634"/>
          </a:xfrm>
        </p:grpSpPr>
        <p:graphicFrame>
          <p:nvGraphicFramePr>
            <p:cNvPr id="6" name="Chart 5">
              <a:extLst>
                <a:ext uri="{FF2B5EF4-FFF2-40B4-BE49-F238E27FC236}">
                  <a16:creationId xmlns:a16="http://schemas.microsoft.com/office/drawing/2014/main" id="{79FB02CE-0BC7-59B9-43E7-EA5AF7D6DD5F}"/>
                </a:ext>
              </a:extLst>
            </p:cNvPr>
            <p:cNvGraphicFramePr/>
            <p:nvPr/>
          </p:nvGraphicFramePr>
          <p:xfrm>
            <a:off x="267044" y="3157880"/>
            <a:ext cx="2259951" cy="1506634"/>
          </p:xfrm>
          <a:graphic>
            <a:graphicData uri="http://schemas.openxmlformats.org/drawingml/2006/chart">
              <c:chart xmlns:c="http://schemas.openxmlformats.org/drawingml/2006/chart" xmlns:r="http://schemas.openxmlformats.org/officeDocument/2006/relationships" r:id="rId13"/>
            </a:graphicData>
          </a:graphic>
        </p:graphicFrame>
        <p:sp>
          <p:nvSpPr>
            <p:cNvPr id="13" name="Oval 12">
              <a:extLst>
                <a:ext uri="{FF2B5EF4-FFF2-40B4-BE49-F238E27FC236}">
                  <a16:creationId xmlns:a16="http://schemas.microsoft.com/office/drawing/2014/main" id="{43384BAC-864D-3E86-E569-CC4163340F38}"/>
                </a:ext>
              </a:extLst>
            </p:cNvPr>
            <p:cNvSpPr/>
            <p:nvPr/>
          </p:nvSpPr>
          <p:spPr>
            <a:xfrm>
              <a:off x="958938" y="3473116"/>
              <a:ext cx="876162" cy="8761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80000" tIns="180000" rIns="180000" bIns="180000" rtlCol="0" anchor="t"/>
            <a:lstStyle/>
            <a:p>
              <a:pPr algn="ctr"/>
              <a:endParaRPr lang="en-US" sz="2000">
                <a:solidFill>
                  <a:schemeClr val="tx1"/>
                </a:solidFill>
              </a:endParaRPr>
            </a:p>
          </p:txBody>
        </p:sp>
        <p:sp>
          <p:nvSpPr>
            <p:cNvPr id="14" name="Rectangle 13">
              <a:extLst>
                <a:ext uri="{FF2B5EF4-FFF2-40B4-BE49-F238E27FC236}">
                  <a16:creationId xmlns:a16="http://schemas.microsoft.com/office/drawing/2014/main" id="{2B31473D-2A37-4EF2-D799-9CC5C2929661}"/>
                </a:ext>
              </a:extLst>
            </p:cNvPr>
            <p:cNvSpPr/>
            <p:nvPr/>
          </p:nvSpPr>
          <p:spPr>
            <a:xfrm>
              <a:off x="956033" y="3697299"/>
              <a:ext cx="881973" cy="461665"/>
            </a:xfrm>
            <a:prstGeom prst="rect">
              <a:avLst/>
            </a:prstGeom>
          </p:spPr>
          <p:txBody>
            <a:bodyPr wrap="square" anchor="ctr">
              <a:spAutoFit/>
            </a:bodyPr>
            <a:lstStyle/>
            <a:p>
              <a:pPr algn="ctr"/>
              <a:r>
                <a:rPr lang="en-US" sz="2400" b="1" kern="0" dirty="0">
                  <a:cs typeface="3M Circular TT Book" panose="020B0604020101020102" pitchFamily="34" charset="77"/>
                </a:rPr>
                <a:t>89% </a:t>
              </a:r>
              <a:endParaRPr lang="en-US" sz="2400" b="1" dirty="0">
                <a:cs typeface="3M Circular TT Book" panose="020B0604020101020102" pitchFamily="34" charset="77"/>
              </a:endParaRPr>
            </a:p>
          </p:txBody>
        </p:sp>
      </p:grpSp>
      <p:sp>
        <p:nvSpPr>
          <p:cNvPr id="23" name="TextBox 22">
            <a:extLst>
              <a:ext uri="{FF2B5EF4-FFF2-40B4-BE49-F238E27FC236}">
                <a16:creationId xmlns:a16="http://schemas.microsoft.com/office/drawing/2014/main" id="{6DB3DD8B-3A8D-72E9-F572-395FE86A3486}"/>
              </a:ext>
            </a:extLst>
          </p:cNvPr>
          <p:cNvSpPr txBox="1"/>
          <p:nvPr/>
        </p:nvSpPr>
        <p:spPr>
          <a:xfrm>
            <a:off x="10723815" y="5423035"/>
            <a:ext cx="1433170" cy="646331"/>
          </a:xfrm>
          <a:prstGeom prst="rect">
            <a:avLst/>
          </a:prstGeom>
          <a:noFill/>
        </p:spPr>
        <p:txBody>
          <a:bodyPr wrap="square" lIns="0" tIns="0" rIns="0" bIns="0" rtlCol="0">
            <a:spAutoFit/>
          </a:bodyPr>
          <a:lstStyle/>
          <a:p>
            <a:pPr lvl="0">
              <a:spcAft>
                <a:spcPts val="900"/>
              </a:spcAft>
              <a:defRPr/>
            </a:pPr>
            <a:r>
              <a:rPr lang="en-US" sz="1400" kern="0" dirty="0">
                <a:cs typeface="3M Circular TT Light" panose="020B0404020101020102" pitchFamily="34" charset="77"/>
              </a:rPr>
              <a:t>of NHS hospitals use Solventum’s software</a:t>
            </a:r>
            <a:endParaRPr kumimoji="0" lang="en-US" sz="1400" u="none" strike="noStrike" kern="0" cap="none" spc="0" normalizeH="0" baseline="0" noProof="0" dirty="0">
              <a:ln>
                <a:noFill/>
              </a:ln>
              <a:effectLst/>
              <a:uLnTx/>
              <a:uFillTx/>
              <a:cs typeface="3M Circular TT Light" panose="020B0404020101020102" pitchFamily="34" charset="77"/>
            </a:endParaRPr>
          </a:p>
        </p:txBody>
      </p:sp>
      <p:grpSp>
        <p:nvGrpSpPr>
          <p:cNvPr id="16" name="Group 15">
            <a:extLst>
              <a:ext uri="{FF2B5EF4-FFF2-40B4-BE49-F238E27FC236}">
                <a16:creationId xmlns:a16="http://schemas.microsoft.com/office/drawing/2014/main" id="{D0F77721-5DF2-21FE-9450-DC96FFAC4F6B}"/>
              </a:ext>
            </a:extLst>
          </p:cNvPr>
          <p:cNvGrpSpPr/>
          <p:nvPr/>
        </p:nvGrpSpPr>
        <p:grpSpPr>
          <a:xfrm>
            <a:off x="614318" y="1447013"/>
            <a:ext cx="2922984" cy="965993"/>
            <a:chOff x="6084648" y="4799407"/>
            <a:chExt cx="2922984" cy="965993"/>
          </a:xfrm>
        </p:grpSpPr>
        <p:sp>
          <p:nvSpPr>
            <p:cNvPr id="18" name="TextBox 17">
              <a:extLst>
                <a:ext uri="{FF2B5EF4-FFF2-40B4-BE49-F238E27FC236}">
                  <a16:creationId xmlns:a16="http://schemas.microsoft.com/office/drawing/2014/main" id="{A1CE460F-41A2-3912-4BB2-D18FDD31E509}"/>
                </a:ext>
              </a:extLst>
            </p:cNvPr>
            <p:cNvSpPr txBox="1"/>
            <p:nvPr/>
          </p:nvSpPr>
          <p:spPr>
            <a:xfrm>
              <a:off x="6084648" y="5334513"/>
              <a:ext cx="2922984" cy="430887"/>
            </a:xfrm>
            <a:prstGeom prst="rect">
              <a:avLst/>
            </a:prstGeom>
            <a:noFill/>
          </p:spPr>
          <p:txBody>
            <a:bodyPr wrap="square" lIns="0" tIns="0" rIns="0" bIns="0" rtlCol="0">
              <a:spAutoFit/>
            </a:bodyPr>
            <a:lstStyle/>
            <a:p>
              <a:pPr lvl="0">
                <a:spcAft>
                  <a:spcPts val="900"/>
                </a:spcAft>
                <a:defRPr/>
              </a:pPr>
              <a:r>
                <a:rPr lang="en-US" sz="1400" kern="0" dirty="0">
                  <a:cs typeface="3M Circular TT Book" panose="020B0604020101020102" pitchFamily="34" charset="0"/>
                </a:rPr>
                <a:t>Clinicians at any one time use our cloud based speech solutions</a:t>
              </a:r>
              <a:endParaRPr kumimoji="0" lang="en-US" sz="1400" u="none" strike="noStrike" kern="0" cap="none" spc="0" normalizeH="0" baseline="0" noProof="0" dirty="0">
                <a:ln>
                  <a:noFill/>
                </a:ln>
                <a:effectLst/>
                <a:uLnTx/>
                <a:uFillTx/>
                <a:cs typeface="3M Circular TT Book" panose="020B0604020101020102" pitchFamily="34" charset="0"/>
              </a:endParaRPr>
            </a:p>
          </p:txBody>
        </p:sp>
        <p:sp>
          <p:nvSpPr>
            <p:cNvPr id="24" name="TextBox 23">
              <a:extLst>
                <a:ext uri="{FF2B5EF4-FFF2-40B4-BE49-F238E27FC236}">
                  <a16:creationId xmlns:a16="http://schemas.microsoft.com/office/drawing/2014/main" id="{2D0CD3DD-DC4E-2DD9-CA6D-3D873E0DE44E}"/>
                </a:ext>
              </a:extLst>
            </p:cNvPr>
            <p:cNvSpPr txBox="1"/>
            <p:nvPr/>
          </p:nvSpPr>
          <p:spPr>
            <a:xfrm>
              <a:off x="6749202" y="4799407"/>
              <a:ext cx="1961250" cy="553998"/>
            </a:xfrm>
            <a:prstGeom prst="rect">
              <a:avLst/>
            </a:prstGeom>
            <a:noFill/>
          </p:spPr>
          <p:txBody>
            <a:bodyPr wrap="square" lIns="0" tIns="0" rIns="0" bIns="0" rtlCol="0" anchor="ctr">
              <a:spAutoFit/>
            </a:bodyPr>
            <a:lstStyle/>
            <a:p>
              <a:pPr defTabSz="1097280"/>
              <a:r>
                <a:rPr lang="en-US" sz="3600" b="1" dirty="0"/>
                <a:t>400,000+</a:t>
              </a:r>
            </a:p>
          </p:txBody>
        </p:sp>
      </p:grpSp>
      <p:pic>
        <p:nvPicPr>
          <p:cNvPr id="25" name="Picture 24" descr="A group of people with green circles&#10;&#10;Description automatically generated">
            <a:extLst>
              <a:ext uri="{FF2B5EF4-FFF2-40B4-BE49-F238E27FC236}">
                <a16:creationId xmlns:a16="http://schemas.microsoft.com/office/drawing/2014/main" id="{7E8A8277-8335-2C7D-B851-8B772E5F5C52}"/>
              </a:ext>
            </a:extLst>
          </p:cNvPr>
          <p:cNvPicPr>
            <a:picLocks noChangeAspect="1"/>
          </p:cNvPicPr>
          <p:nvPr/>
        </p:nvPicPr>
        <p:blipFill>
          <a:blip r:embed="rId9"/>
          <a:stretch>
            <a:fillRect/>
          </a:stretch>
        </p:blipFill>
        <p:spPr>
          <a:xfrm>
            <a:off x="639241" y="1457522"/>
            <a:ext cx="611291" cy="481569"/>
          </a:xfrm>
          <a:prstGeom prst="rect">
            <a:avLst/>
          </a:prstGeom>
        </p:spPr>
      </p:pic>
      <p:grpSp>
        <p:nvGrpSpPr>
          <p:cNvPr id="26" name="Group 25">
            <a:extLst>
              <a:ext uri="{FF2B5EF4-FFF2-40B4-BE49-F238E27FC236}">
                <a16:creationId xmlns:a16="http://schemas.microsoft.com/office/drawing/2014/main" id="{C0CA3B3F-4EB6-4201-1504-2FFC6667F416}"/>
              </a:ext>
            </a:extLst>
          </p:cNvPr>
          <p:cNvGrpSpPr/>
          <p:nvPr/>
        </p:nvGrpSpPr>
        <p:grpSpPr>
          <a:xfrm>
            <a:off x="3885874" y="1444004"/>
            <a:ext cx="2906441" cy="704632"/>
            <a:chOff x="499886" y="3108795"/>
            <a:chExt cx="2906441" cy="704632"/>
          </a:xfrm>
        </p:grpSpPr>
        <p:grpSp>
          <p:nvGrpSpPr>
            <p:cNvPr id="27" name="Group 26">
              <a:extLst>
                <a:ext uri="{FF2B5EF4-FFF2-40B4-BE49-F238E27FC236}">
                  <a16:creationId xmlns:a16="http://schemas.microsoft.com/office/drawing/2014/main" id="{11F040A1-FA5F-9B7E-1FF3-A40637910F94}"/>
                </a:ext>
              </a:extLst>
            </p:cNvPr>
            <p:cNvGrpSpPr/>
            <p:nvPr/>
          </p:nvGrpSpPr>
          <p:grpSpPr>
            <a:xfrm>
              <a:off x="1071486" y="3108795"/>
              <a:ext cx="2334841" cy="704632"/>
              <a:chOff x="6145003" y="3514738"/>
              <a:chExt cx="2334841" cy="704632"/>
            </a:xfrm>
          </p:grpSpPr>
          <p:sp>
            <p:nvSpPr>
              <p:cNvPr id="40" name="TextBox 39">
                <a:extLst>
                  <a:ext uri="{FF2B5EF4-FFF2-40B4-BE49-F238E27FC236}">
                    <a16:creationId xmlns:a16="http://schemas.microsoft.com/office/drawing/2014/main" id="{8E75728F-CFAD-BFB4-335B-55C07670BC8F}"/>
                  </a:ext>
                </a:extLst>
              </p:cNvPr>
              <p:cNvSpPr txBox="1"/>
              <p:nvPr/>
            </p:nvSpPr>
            <p:spPr>
              <a:xfrm>
                <a:off x="6145003" y="4003926"/>
                <a:ext cx="2334841" cy="215444"/>
              </a:xfrm>
              <a:prstGeom prst="rect">
                <a:avLst/>
              </a:prstGeom>
              <a:noFill/>
            </p:spPr>
            <p:txBody>
              <a:bodyPr wrap="square" lIns="0" tIns="0" rIns="0" bIns="0" rtlCol="0">
                <a:spAutoFit/>
              </a:bodyPr>
              <a:lstStyle/>
              <a:p>
                <a:pPr lvl="0">
                  <a:spcAft>
                    <a:spcPts val="900"/>
                  </a:spcAft>
                  <a:defRPr/>
                </a:pPr>
                <a:r>
                  <a:rPr kumimoji="0" lang="en-US" sz="1400" u="none" strike="noStrike" kern="0" cap="none" spc="0" normalizeH="0" baseline="0" noProof="0" dirty="0">
                    <a:ln>
                      <a:noFill/>
                    </a:ln>
                    <a:effectLst/>
                    <a:uLnTx/>
                    <a:uFillTx/>
                    <a:cs typeface="3M Circular TT Light" panose="020B0404020101020102" pitchFamily="34" charset="77"/>
                  </a:rPr>
                  <a:t>EHR certified integrations</a:t>
                </a:r>
              </a:p>
            </p:txBody>
          </p:sp>
          <p:sp>
            <p:nvSpPr>
              <p:cNvPr id="41" name="TextBox 40">
                <a:extLst>
                  <a:ext uri="{FF2B5EF4-FFF2-40B4-BE49-F238E27FC236}">
                    <a16:creationId xmlns:a16="http://schemas.microsoft.com/office/drawing/2014/main" id="{5C488807-E25C-910B-042A-1DD6CD5BDC60}"/>
                  </a:ext>
                </a:extLst>
              </p:cNvPr>
              <p:cNvSpPr txBox="1"/>
              <p:nvPr/>
            </p:nvSpPr>
            <p:spPr>
              <a:xfrm>
                <a:off x="6153420" y="3514738"/>
                <a:ext cx="1208737" cy="553998"/>
              </a:xfrm>
              <a:prstGeom prst="rect">
                <a:avLst/>
              </a:prstGeom>
              <a:noFill/>
            </p:spPr>
            <p:txBody>
              <a:bodyPr wrap="square" lIns="0" tIns="0" rIns="0" bIns="0" rtlCol="0" anchor="ctr">
                <a:spAutoFit/>
              </a:bodyPr>
              <a:lstStyle/>
              <a:p>
                <a:pPr defTabSz="1097280"/>
                <a:r>
                  <a:rPr lang="en-US" sz="3600" b="1" dirty="0"/>
                  <a:t>300+</a:t>
                </a:r>
              </a:p>
            </p:txBody>
          </p:sp>
        </p:grpSp>
        <p:pic>
          <p:nvPicPr>
            <p:cNvPr id="28" name="Picture 27" descr="A green and black tablet with a plus sign&#10;&#10;Description automatically generated">
              <a:extLst>
                <a:ext uri="{FF2B5EF4-FFF2-40B4-BE49-F238E27FC236}">
                  <a16:creationId xmlns:a16="http://schemas.microsoft.com/office/drawing/2014/main" id="{6562DE1A-05BB-A225-429D-CBC88BE51B08}"/>
                </a:ext>
              </a:extLst>
            </p:cNvPr>
            <p:cNvPicPr>
              <a:picLocks noChangeAspect="1"/>
            </p:cNvPicPr>
            <p:nvPr/>
          </p:nvPicPr>
          <p:blipFill>
            <a:blip r:embed="rId6"/>
            <a:stretch>
              <a:fillRect/>
            </a:stretch>
          </p:blipFill>
          <p:spPr>
            <a:xfrm>
              <a:off x="499886" y="3245790"/>
              <a:ext cx="521359" cy="521359"/>
            </a:xfrm>
            <a:prstGeom prst="rect">
              <a:avLst/>
            </a:prstGeom>
          </p:spPr>
        </p:pic>
      </p:grpSp>
    </p:spTree>
    <p:extLst>
      <p:ext uri="{BB962C8B-B14F-4D97-AF65-F5344CB8AC3E}">
        <p14:creationId xmlns:p14="http://schemas.microsoft.com/office/powerpoint/2010/main" val="15257717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CFF8E-F0FA-A15C-C465-1D1C832C1432}"/>
              </a:ext>
            </a:extLst>
          </p:cNvPr>
          <p:cNvSpPr>
            <a:spLocks noGrp="1"/>
          </p:cNvSpPr>
          <p:nvPr>
            <p:ph type="title"/>
          </p:nvPr>
        </p:nvSpPr>
        <p:spPr/>
        <p:txBody>
          <a:bodyPr/>
          <a:lstStyle/>
          <a:p>
            <a:r>
              <a:rPr lang="en-US" dirty="0"/>
              <a:t>The problem</a:t>
            </a:r>
          </a:p>
        </p:txBody>
      </p:sp>
      <p:sp>
        <p:nvSpPr>
          <p:cNvPr id="4" name="Slide Number Placeholder 3">
            <a:extLst>
              <a:ext uri="{FF2B5EF4-FFF2-40B4-BE49-F238E27FC236}">
                <a16:creationId xmlns:a16="http://schemas.microsoft.com/office/drawing/2014/main" id="{1ADCE848-889E-EE97-01BF-866CF99AB869}"/>
              </a:ext>
            </a:extLst>
          </p:cNvPr>
          <p:cNvSpPr>
            <a:spLocks noGrp="1"/>
          </p:cNvSpPr>
          <p:nvPr>
            <p:ph type="sldNum" sz="quarter" idx="4"/>
          </p:nvPr>
        </p:nvSpPr>
        <p:spPr/>
        <p:txBody>
          <a:bodyPr/>
          <a:lstStyle/>
          <a:p>
            <a:fld id="{97EC095B-0AB9-C644-869C-164FC9505E1F}" type="slidenum">
              <a:rPr lang="en-US" smtClean="0"/>
              <a:pPr/>
              <a:t>6</a:t>
            </a:fld>
            <a:endParaRPr lang="en-US"/>
          </a:p>
        </p:txBody>
      </p:sp>
    </p:spTree>
    <p:extLst>
      <p:ext uri="{BB962C8B-B14F-4D97-AF65-F5344CB8AC3E}">
        <p14:creationId xmlns:p14="http://schemas.microsoft.com/office/powerpoint/2010/main" val="3248851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3F32E83-6EF2-DADD-DB66-C600D8832542}"/>
              </a:ext>
            </a:extLst>
          </p:cNvPr>
          <p:cNvSpPr>
            <a:spLocks noGrp="1"/>
          </p:cNvSpPr>
          <p:nvPr>
            <p:ph type="title"/>
          </p:nvPr>
        </p:nvSpPr>
        <p:spPr/>
        <p:txBody>
          <a:bodyPr/>
          <a:lstStyle/>
          <a:p>
            <a:r>
              <a:rPr lang="en-US" dirty="0"/>
              <a:t>The need of the hour</a:t>
            </a:r>
          </a:p>
        </p:txBody>
      </p:sp>
      <p:sp>
        <p:nvSpPr>
          <p:cNvPr id="4" name="Content Placeholder 3">
            <a:extLst>
              <a:ext uri="{FF2B5EF4-FFF2-40B4-BE49-F238E27FC236}">
                <a16:creationId xmlns:a16="http://schemas.microsoft.com/office/drawing/2014/main" id="{DD8B1D23-7B9E-9E28-4DA6-0E5802902888}"/>
              </a:ext>
            </a:extLst>
          </p:cNvPr>
          <p:cNvSpPr>
            <a:spLocks noGrp="1"/>
          </p:cNvSpPr>
          <p:nvPr>
            <p:ph sz="quarter" idx="17"/>
          </p:nvPr>
        </p:nvSpPr>
        <p:spPr>
          <a:xfrm>
            <a:off x="8365625" y="1249742"/>
            <a:ext cx="3604621" cy="5197269"/>
          </a:xfrm>
        </p:spPr>
        <p:txBody>
          <a:bodyPr/>
          <a:lstStyle/>
          <a:p>
            <a:r>
              <a:rPr lang="en-US" dirty="0"/>
              <a:t>Enable higher quality of care at lower cost</a:t>
            </a:r>
          </a:p>
          <a:p>
            <a:r>
              <a:rPr lang="en-US" dirty="0"/>
              <a:t>Combat burnout, attrition and staffing shortages</a:t>
            </a:r>
          </a:p>
          <a:p>
            <a:r>
              <a:rPr lang="en-US" dirty="0"/>
              <a:t>Reduce clinician cognitive overload and emotional exhaustion</a:t>
            </a:r>
          </a:p>
          <a:p>
            <a:r>
              <a:rPr lang="en-US" dirty="0"/>
              <a:t>Improve quality, efficiency and timeliness of clinical documentation</a:t>
            </a:r>
          </a:p>
          <a:p>
            <a:r>
              <a:rPr lang="en-US" dirty="0"/>
              <a:t>Drive growth with scalable and innovative technology</a:t>
            </a:r>
          </a:p>
        </p:txBody>
      </p:sp>
      <p:sp>
        <p:nvSpPr>
          <p:cNvPr id="5" name="Slide Number Placeholder 4">
            <a:extLst>
              <a:ext uri="{FF2B5EF4-FFF2-40B4-BE49-F238E27FC236}">
                <a16:creationId xmlns:a16="http://schemas.microsoft.com/office/drawing/2014/main" id="{65F93189-DB8B-3DAD-25F9-9C1EA92FDFA0}"/>
              </a:ext>
            </a:extLst>
          </p:cNvPr>
          <p:cNvSpPr>
            <a:spLocks noGrp="1"/>
          </p:cNvSpPr>
          <p:nvPr>
            <p:ph type="sldNum" sz="quarter" idx="4"/>
          </p:nvPr>
        </p:nvSpPr>
        <p:spPr/>
        <p:txBody>
          <a:bodyPr/>
          <a:lstStyle/>
          <a:p>
            <a:fld id="{97EC095B-0AB9-C644-869C-164FC9505E1F}" type="slidenum">
              <a:rPr lang="en-US" smtClean="0"/>
              <a:pPr/>
              <a:t>7</a:t>
            </a:fld>
            <a:endParaRPr lang="en-US"/>
          </a:p>
        </p:txBody>
      </p:sp>
      <p:sp>
        <p:nvSpPr>
          <p:cNvPr id="10" name="Content Placeholder 17">
            <a:extLst>
              <a:ext uri="{FF2B5EF4-FFF2-40B4-BE49-F238E27FC236}">
                <a16:creationId xmlns:a16="http://schemas.microsoft.com/office/drawing/2014/main" id="{AD49DC07-E114-E248-1D01-755A8D571E41}"/>
              </a:ext>
            </a:extLst>
          </p:cNvPr>
          <p:cNvSpPr txBox="1">
            <a:spLocks/>
          </p:cNvSpPr>
          <p:nvPr/>
        </p:nvSpPr>
        <p:spPr>
          <a:xfrm>
            <a:off x="366276" y="1249742"/>
            <a:ext cx="2995529" cy="274026"/>
          </a:xfrm>
          <a:prstGeom prst="rect">
            <a:avLst/>
          </a:prstGeom>
        </p:spPr>
        <p:txBody>
          <a:bodyPr/>
          <a:lstStyle>
            <a:lvl1pPr marL="164592" indent="-164592"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800" b="0" kern="1200">
                <a:solidFill>
                  <a:schemeClr val="tx1"/>
                </a:solidFill>
                <a:latin typeface="+mn-lt"/>
                <a:ea typeface="+mn-ea"/>
                <a:cs typeface="+mn-cs"/>
              </a:defRPr>
            </a:lvl1pPr>
            <a:lvl2pPr marL="347472" indent="-164592" algn="l" defTabSz="914400" rtl="0" eaLnBrk="1" latinLnBrk="0" hangingPunct="1">
              <a:lnSpc>
                <a:spcPct val="100000"/>
              </a:lnSpc>
              <a:spcBef>
                <a:spcPts val="0"/>
              </a:spcBef>
              <a:spcAft>
                <a:spcPts val="800"/>
              </a:spcAft>
              <a:buClr>
                <a:schemeClr val="tx1"/>
              </a:buClr>
              <a:buFont typeface="System Font Regular"/>
              <a:buChar char="–"/>
              <a:defRPr sz="1800" kern="1200">
                <a:solidFill>
                  <a:schemeClr val="tx1"/>
                </a:solidFill>
                <a:latin typeface="+mn-lt"/>
                <a:ea typeface="+mn-ea"/>
                <a:cs typeface="+mn-cs"/>
              </a:defRPr>
            </a:lvl2pPr>
            <a:lvl3pPr marL="512064" indent="-164592"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800" kern="1200">
                <a:solidFill>
                  <a:schemeClr val="tx1"/>
                </a:solidFill>
                <a:latin typeface="+mn-lt"/>
                <a:ea typeface="+mn-ea"/>
                <a:cs typeface="+mn-cs"/>
              </a:defRPr>
            </a:lvl3pPr>
            <a:lvl4pPr marL="694944" indent="-164592" algn="l" defTabSz="914400" rtl="0" eaLnBrk="1" latinLnBrk="0" hangingPunct="1">
              <a:lnSpc>
                <a:spcPct val="100000"/>
              </a:lnSpc>
              <a:spcBef>
                <a:spcPts val="0"/>
              </a:spcBef>
              <a:spcAft>
                <a:spcPts val="800"/>
              </a:spcAft>
              <a:buClr>
                <a:schemeClr val="tx1"/>
              </a:buClr>
              <a:buFont typeface="System Font Regular"/>
              <a:buChar char="–"/>
              <a:defRPr sz="1800" kern="1200">
                <a:solidFill>
                  <a:schemeClr val="tx1"/>
                </a:solidFill>
                <a:latin typeface="+mn-lt"/>
                <a:ea typeface="+mn-ea"/>
                <a:cs typeface="+mn-cs"/>
              </a:defRPr>
            </a:lvl4pPr>
            <a:lvl5pPr marL="164592" indent="-164592"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5pPr>
            <a:lvl6pPr marL="347472" indent="-164592" algn="l" defTabSz="914400" rtl="0" eaLnBrk="1" latinLnBrk="0" hangingPunct="1">
              <a:lnSpc>
                <a:spcPct val="100000"/>
              </a:lnSpc>
              <a:spcBef>
                <a:spcPts val="0"/>
              </a:spcBef>
              <a:spcAft>
                <a:spcPts val="600"/>
              </a:spcAft>
              <a:buClr>
                <a:schemeClr val="tx1"/>
              </a:buClr>
              <a:buFont typeface="System Font Regular"/>
              <a:buChar char="–"/>
              <a:defRPr sz="1600" kern="1200">
                <a:solidFill>
                  <a:schemeClr val="tx1"/>
                </a:solidFill>
                <a:latin typeface="+mn-lt"/>
                <a:ea typeface="+mn-ea"/>
                <a:cs typeface="+mn-cs"/>
              </a:defRPr>
            </a:lvl6pPr>
            <a:lvl7pPr marL="512064" indent="-164592"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7pPr>
            <a:lvl8pPr marL="694944" indent="-164592" algn="l" defTabSz="914400" rtl="0" eaLnBrk="1" latinLnBrk="0" hangingPunct="1">
              <a:lnSpc>
                <a:spcPct val="100000"/>
              </a:lnSpc>
              <a:spcBef>
                <a:spcPts val="0"/>
              </a:spcBef>
              <a:spcAft>
                <a:spcPts val="600"/>
              </a:spcAft>
              <a:buClr>
                <a:schemeClr val="tx1"/>
              </a:buClr>
              <a:buFont typeface="System Font Regular"/>
              <a:buChar char="–"/>
              <a:defRPr sz="16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tx1"/>
              </a:buClr>
              <a:buFont typeface="Arial" panose="020B0604020202020204" pitchFamily="34" charset="0"/>
              <a:buNone/>
              <a:defRPr sz="11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t>Transform the patient-doctor relationship</a:t>
            </a:r>
          </a:p>
        </p:txBody>
      </p:sp>
      <p:sp>
        <p:nvSpPr>
          <p:cNvPr id="13" name="Content Placeholder 17">
            <a:extLst>
              <a:ext uri="{FF2B5EF4-FFF2-40B4-BE49-F238E27FC236}">
                <a16:creationId xmlns:a16="http://schemas.microsoft.com/office/drawing/2014/main" id="{9E78DA3B-5692-13EA-791A-B578721C2965}"/>
              </a:ext>
            </a:extLst>
          </p:cNvPr>
          <p:cNvSpPr txBox="1">
            <a:spLocks/>
          </p:cNvSpPr>
          <p:nvPr/>
        </p:nvSpPr>
        <p:spPr>
          <a:xfrm>
            <a:off x="318695" y="3779166"/>
            <a:ext cx="3090693" cy="274026"/>
          </a:xfrm>
          <a:prstGeom prst="rect">
            <a:avLst/>
          </a:prstGeom>
        </p:spPr>
        <p:txBody>
          <a:bodyPr/>
          <a:lstStyle>
            <a:lvl1pPr marL="164592" indent="-164592"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800" b="0" kern="1200">
                <a:solidFill>
                  <a:schemeClr val="tx1"/>
                </a:solidFill>
                <a:latin typeface="+mn-lt"/>
                <a:ea typeface="+mn-ea"/>
                <a:cs typeface="+mn-cs"/>
              </a:defRPr>
            </a:lvl1pPr>
            <a:lvl2pPr marL="347472" indent="-164592" algn="l" defTabSz="914400" rtl="0" eaLnBrk="1" latinLnBrk="0" hangingPunct="1">
              <a:lnSpc>
                <a:spcPct val="100000"/>
              </a:lnSpc>
              <a:spcBef>
                <a:spcPts val="0"/>
              </a:spcBef>
              <a:spcAft>
                <a:spcPts val="800"/>
              </a:spcAft>
              <a:buClr>
                <a:schemeClr val="tx1"/>
              </a:buClr>
              <a:buFont typeface="System Font Regular"/>
              <a:buChar char="–"/>
              <a:defRPr sz="1800" kern="1200">
                <a:solidFill>
                  <a:schemeClr val="tx1"/>
                </a:solidFill>
                <a:latin typeface="+mn-lt"/>
                <a:ea typeface="+mn-ea"/>
                <a:cs typeface="+mn-cs"/>
              </a:defRPr>
            </a:lvl2pPr>
            <a:lvl3pPr marL="512064" indent="-164592"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800" kern="1200">
                <a:solidFill>
                  <a:schemeClr val="tx1"/>
                </a:solidFill>
                <a:latin typeface="+mn-lt"/>
                <a:ea typeface="+mn-ea"/>
                <a:cs typeface="+mn-cs"/>
              </a:defRPr>
            </a:lvl3pPr>
            <a:lvl4pPr marL="694944" indent="-164592" algn="l" defTabSz="914400" rtl="0" eaLnBrk="1" latinLnBrk="0" hangingPunct="1">
              <a:lnSpc>
                <a:spcPct val="100000"/>
              </a:lnSpc>
              <a:spcBef>
                <a:spcPts val="0"/>
              </a:spcBef>
              <a:spcAft>
                <a:spcPts val="800"/>
              </a:spcAft>
              <a:buClr>
                <a:schemeClr val="tx1"/>
              </a:buClr>
              <a:buFont typeface="System Font Regular"/>
              <a:buChar char="–"/>
              <a:defRPr sz="1800" kern="1200">
                <a:solidFill>
                  <a:schemeClr val="tx1"/>
                </a:solidFill>
                <a:latin typeface="+mn-lt"/>
                <a:ea typeface="+mn-ea"/>
                <a:cs typeface="+mn-cs"/>
              </a:defRPr>
            </a:lvl4pPr>
            <a:lvl5pPr marL="164592" indent="-164592"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5pPr>
            <a:lvl6pPr marL="347472" indent="-164592" algn="l" defTabSz="914400" rtl="0" eaLnBrk="1" latinLnBrk="0" hangingPunct="1">
              <a:lnSpc>
                <a:spcPct val="100000"/>
              </a:lnSpc>
              <a:spcBef>
                <a:spcPts val="0"/>
              </a:spcBef>
              <a:spcAft>
                <a:spcPts val="600"/>
              </a:spcAft>
              <a:buClr>
                <a:schemeClr val="tx1"/>
              </a:buClr>
              <a:buFont typeface="System Font Regular"/>
              <a:buChar char="–"/>
              <a:defRPr sz="1600" kern="1200">
                <a:solidFill>
                  <a:schemeClr val="tx1"/>
                </a:solidFill>
                <a:latin typeface="+mn-lt"/>
                <a:ea typeface="+mn-ea"/>
                <a:cs typeface="+mn-cs"/>
              </a:defRPr>
            </a:lvl6pPr>
            <a:lvl7pPr marL="512064" indent="-164592"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7pPr>
            <a:lvl8pPr marL="694944" indent="-164592" algn="l" defTabSz="914400" rtl="0" eaLnBrk="1" latinLnBrk="0" hangingPunct="1">
              <a:lnSpc>
                <a:spcPct val="100000"/>
              </a:lnSpc>
              <a:spcBef>
                <a:spcPts val="0"/>
              </a:spcBef>
              <a:spcAft>
                <a:spcPts val="600"/>
              </a:spcAft>
              <a:buClr>
                <a:schemeClr val="tx1"/>
              </a:buClr>
              <a:buFont typeface="System Font Regular"/>
              <a:buChar char="–"/>
              <a:defRPr sz="16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tx1"/>
              </a:buClr>
              <a:buFont typeface="Arial" panose="020B0604020202020204" pitchFamily="34" charset="0"/>
              <a:buNone/>
              <a:defRPr sz="11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t>Optimize the EHR experience and usability</a:t>
            </a:r>
          </a:p>
        </p:txBody>
      </p:sp>
      <p:sp>
        <p:nvSpPr>
          <p:cNvPr id="15" name="Content Placeholder 17">
            <a:extLst>
              <a:ext uri="{FF2B5EF4-FFF2-40B4-BE49-F238E27FC236}">
                <a16:creationId xmlns:a16="http://schemas.microsoft.com/office/drawing/2014/main" id="{F2A9AED8-7293-1F6C-1E02-DD1CEB36E65D}"/>
              </a:ext>
            </a:extLst>
          </p:cNvPr>
          <p:cNvSpPr txBox="1">
            <a:spLocks/>
          </p:cNvSpPr>
          <p:nvPr/>
        </p:nvSpPr>
        <p:spPr>
          <a:xfrm>
            <a:off x="3657885" y="1249742"/>
            <a:ext cx="2995529" cy="274026"/>
          </a:xfrm>
          <a:prstGeom prst="rect">
            <a:avLst/>
          </a:prstGeom>
        </p:spPr>
        <p:txBody>
          <a:bodyPr/>
          <a:lstStyle>
            <a:lvl1pPr marL="164592" indent="-164592"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800" b="0" kern="1200">
                <a:solidFill>
                  <a:schemeClr val="tx1"/>
                </a:solidFill>
                <a:latin typeface="+mn-lt"/>
                <a:ea typeface="+mn-ea"/>
                <a:cs typeface="+mn-cs"/>
              </a:defRPr>
            </a:lvl1pPr>
            <a:lvl2pPr marL="347472" indent="-164592" algn="l" defTabSz="914400" rtl="0" eaLnBrk="1" latinLnBrk="0" hangingPunct="1">
              <a:lnSpc>
                <a:spcPct val="100000"/>
              </a:lnSpc>
              <a:spcBef>
                <a:spcPts val="0"/>
              </a:spcBef>
              <a:spcAft>
                <a:spcPts val="800"/>
              </a:spcAft>
              <a:buClr>
                <a:schemeClr val="tx1"/>
              </a:buClr>
              <a:buFont typeface="System Font Regular"/>
              <a:buChar char="–"/>
              <a:defRPr sz="1800" kern="1200">
                <a:solidFill>
                  <a:schemeClr val="tx1"/>
                </a:solidFill>
                <a:latin typeface="+mn-lt"/>
                <a:ea typeface="+mn-ea"/>
                <a:cs typeface="+mn-cs"/>
              </a:defRPr>
            </a:lvl2pPr>
            <a:lvl3pPr marL="512064" indent="-164592"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800" kern="1200">
                <a:solidFill>
                  <a:schemeClr val="tx1"/>
                </a:solidFill>
                <a:latin typeface="+mn-lt"/>
                <a:ea typeface="+mn-ea"/>
                <a:cs typeface="+mn-cs"/>
              </a:defRPr>
            </a:lvl3pPr>
            <a:lvl4pPr marL="694944" indent="-164592" algn="l" defTabSz="914400" rtl="0" eaLnBrk="1" latinLnBrk="0" hangingPunct="1">
              <a:lnSpc>
                <a:spcPct val="100000"/>
              </a:lnSpc>
              <a:spcBef>
                <a:spcPts val="0"/>
              </a:spcBef>
              <a:spcAft>
                <a:spcPts val="800"/>
              </a:spcAft>
              <a:buClr>
                <a:schemeClr val="tx1"/>
              </a:buClr>
              <a:buFont typeface="System Font Regular"/>
              <a:buChar char="–"/>
              <a:defRPr sz="1800" kern="1200">
                <a:solidFill>
                  <a:schemeClr val="tx1"/>
                </a:solidFill>
                <a:latin typeface="+mn-lt"/>
                <a:ea typeface="+mn-ea"/>
                <a:cs typeface="+mn-cs"/>
              </a:defRPr>
            </a:lvl4pPr>
            <a:lvl5pPr marL="164592" indent="-164592"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5pPr>
            <a:lvl6pPr marL="347472" indent="-164592" algn="l" defTabSz="914400" rtl="0" eaLnBrk="1" latinLnBrk="0" hangingPunct="1">
              <a:lnSpc>
                <a:spcPct val="100000"/>
              </a:lnSpc>
              <a:spcBef>
                <a:spcPts val="0"/>
              </a:spcBef>
              <a:spcAft>
                <a:spcPts val="600"/>
              </a:spcAft>
              <a:buClr>
                <a:schemeClr val="tx1"/>
              </a:buClr>
              <a:buFont typeface="System Font Regular"/>
              <a:buChar char="–"/>
              <a:defRPr sz="1600" kern="1200">
                <a:solidFill>
                  <a:schemeClr val="tx1"/>
                </a:solidFill>
                <a:latin typeface="+mn-lt"/>
                <a:ea typeface="+mn-ea"/>
                <a:cs typeface="+mn-cs"/>
              </a:defRPr>
            </a:lvl6pPr>
            <a:lvl7pPr marL="512064" indent="-164592"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7pPr>
            <a:lvl8pPr marL="694944" indent="-164592" algn="l" defTabSz="914400" rtl="0" eaLnBrk="1" latinLnBrk="0" hangingPunct="1">
              <a:lnSpc>
                <a:spcPct val="100000"/>
              </a:lnSpc>
              <a:spcBef>
                <a:spcPts val="0"/>
              </a:spcBef>
              <a:spcAft>
                <a:spcPts val="600"/>
              </a:spcAft>
              <a:buClr>
                <a:schemeClr val="tx1"/>
              </a:buClr>
              <a:buFont typeface="System Font Regular"/>
              <a:buChar char="–"/>
              <a:defRPr sz="16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tx1"/>
              </a:buClr>
              <a:buFont typeface="Arial" panose="020B0604020202020204" pitchFamily="34" charset="0"/>
              <a:buNone/>
              <a:defRPr sz="11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t>Improve patient </a:t>
            </a:r>
            <a:r>
              <a:rPr lang="en-US" sz="1200"/>
              <a:t>and clinician well-being</a:t>
            </a:r>
            <a:endParaRPr lang="en-US" sz="1200" dirty="0"/>
          </a:p>
        </p:txBody>
      </p:sp>
      <p:sp>
        <p:nvSpPr>
          <p:cNvPr id="17" name="Content Placeholder 17">
            <a:extLst>
              <a:ext uri="{FF2B5EF4-FFF2-40B4-BE49-F238E27FC236}">
                <a16:creationId xmlns:a16="http://schemas.microsoft.com/office/drawing/2014/main" id="{4F6A0246-7429-D0AD-EC5D-D78462F56692}"/>
              </a:ext>
            </a:extLst>
          </p:cNvPr>
          <p:cNvSpPr txBox="1">
            <a:spLocks/>
          </p:cNvSpPr>
          <p:nvPr/>
        </p:nvSpPr>
        <p:spPr>
          <a:xfrm>
            <a:off x="3492213" y="3779166"/>
            <a:ext cx="2995529" cy="274026"/>
          </a:xfrm>
          <a:prstGeom prst="rect">
            <a:avLst/>
          </a:prstGeom>
        </p:spPr>
        <p:txBody>
          <a:bodyPr/>
          <a:lstStyle>
            <a:lvl1pPr marL="164592" indent="-164592"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800" b="0" kern="1200">
                <a:solidFill>
                  <a:schemeClr val="tx1"/>
                </a:solidFill>
                <a:latin typeface="+mn-lt"/>
                <a:ea typeface="+mn-ea"/>
                <a:cs typeface="+mn-cs"/>
              </a:defRPr>
            </a:lvl1pPr>
            <a:lvl2pPr marL="347472" indent="-164592" algn="l" defTabSz="914400" rtl="0" eaLnBrk="1" latinLnBrk="0" hangingPunct="1">
              <a:lnSpc>
                <a:spcPct val="100000"/>
              </a:lnSpc>
              <a:spcBef>
                <a:spcPts val="0"/>
              </a:spcBef>
              <a:spcAft>
                <a:spcPts val="800"/>
              </a:spcAft>
              <a:buClr>
                <a:schemeClr val="tx1"/>
              </a:buClr>
              <a:buFont typeface="System Font Regular"/>
              <a:buChar char="–"/>
              <a:defRPr sz="1800" kern="1200">
                <a:solidFill>
                  <a:schemeClr val="tx1"/>
                </a:solidFill>
                <a:latin typeface="+mn-lt"/>
                <a:ea typeface="+mn-ea"/>
                <a:cs typeface="+mn-cs"/>
              </a:defRPr>
            </a:lvl2pPr>
            <a:lvl3pPr marL="512064" indent="-164592" algn="l" defTabSz="914400" rtl="0" eaLnBrk="1" latinLnBrk="0" hangingPunct="1">
              <a:lnSpc>
                <a:spcPct val="100000"/>
              </a:lnSpc>
              <a:spcBef>
                <a:spcPts val="0"/>
              </a:spcBef>
              <a:spcAft>
                <a:spcPts val="800"/>
              </a:spcAft>
              <a:buClr>
                <a:schemeClr val="tx1"/>
              </a:buClr>
              <a:buFont typeface="Arial" panose="020B0604020202020204" pitchFamily="34" charset="0"/>
              <a:buChar char="•"/>
              <a:defRPr sz="1800" kern="1200">
                <a:solidFill>
                  <a:schemeClr val="tx1"/>
                </a:solidFill>
                <a:latin typeface="+mn-lt"/>
                <a:ea typeface="+mn-ea"/>
                <a:cs typeface="+mn-cs"/>
              </a:defRPr>
            </a:lvl3pPr>
            <a:lvl4pPr marL="694944" indent="-164592" algn="l" defTabSz="914400" rtl="0" eaLnBrk="1" latinLnBrk="0" hangingPunct="1">
              <a:lnSpc>
                <a:spcPct val="100000"/>
              </a:lnSpc>
              <a:spcBef>
                <a:spcPts val="0"/>
              </a:spcBef>
              <a:spcAft>
                <a:spcPts val="800"/>
              </a:spcAft>
              <a:buClr>
                <a:schemeClr val="tx1"/>
              </a:buClr>
              <a:buFont typeface="System Font Regular"/>
              <a:buChar char="–"/>
              <a:defRPr sz="1800" kern="1200">
                <a:solidFill>
                  <a:schemeClr val="tx1"/>
                </a:solidFill>
                <a:latin typeface="+mn-lt"/>
                <a:ea typeface="+mn-ea"/>
                <a:cs typeface="+mn-cs"/>
              </a:defRPr>
            </a:lvl4pPr>
            <a:lvl5pPr marL="164592" indent="-164592"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5pPr>
            <a:lvl6pPr marL="347472" indent="-164592" algn="l" defTabSz="914400" rtl="0" eaLnBrk="1" latinLnBrk="0" hangingPunct="1">
              <a:lnSpc>
                <a:spcPct val="100000"/>
              </a:lnSpc>
              <a:spcBef>
                <a:spcPts val="0"/>
              </a:spcBef>
              <a:spcAft>
                <a:spcPts val="600"/>
              </a:spcAft>
              <a:buClr>
                <a:schemeClr val="tx1"/>
              </a:buClr>
              <a:buFont typeface="System Font Regular"/>
              <a:buChar char="–"/>
              <a:defRPr sz="1600" kern="1200">
                <a:solidFill>
                  <a:schemeClr val="tx1"/>
                </a:solidFill>
                <a:latin typeface="+mn-lt"/>
                <a:ea typeface="+mn-ea"/>
                <a:cs typeface="+mn-cs"/>
              </a:defRPr>
            </a:lvl6pPr>
            <a:lvl7pPr marL="512064" indent="-164592" algn="l" defTabSz="914400" rtl="0" eaLnBrk="1" latinLnBrk="0" hangingPunct="1">
              <a:lnSpc>
                <a:spcPct val="100000"/>
              </a:lnSpc>
              <a:spcBef>
                <a:spcPts val="0"/>
              </a:spcBef>
              <a:spcAft>
                <a:spcPts val="600"/>
              </a:spcAft>
              <a:buClr>
                <a:schemeClr val="tx1"/>
              </a:buClr>
              <a:buFont typeface="Arial" panose="020B0604020202020204" pitchFamily="34" charset="0"/>
              <a:buChar char="•"/>
              <a:defRPr sz="1600" kern="1200">
                <a:solidFill>
                  <a:schemeClr val="tx1"/>
                </a:solidFill>
                <a:latin typeface="+mn-lt"/>
                <a:ea typeface="+mn-ea"/>
                <a:cs typeface="+mn-cs"/>
              </a:defRPr>
            </a:lvl7pPr>
            <a:lvl8pPr marL="694944" indent="-164592" algn="l" defTabSz="914400" rtl="0" eaLnBrk="1" latinLnBrk="0" hangingPunct="1">
              <a:lnSpc>
                <a:spcPct val="100000"/>
              </a:lnSpc>
              <a:spcBef>
                <a:spcPts val="0"/>
              </a:spcBef>
              <a:spcAft>
                <a:spcPts val="600"/>
              </a:spcAft>
              <a:buClr>
                <a:schemeClr val="tx1"/>
              </a:buClr>
              <a:buFont typeface="System Font Regular"/>
              <a:buChar char="–"/>
              <a:defRPr sz="1600" kern="1200">
                <a:solidFill>
                  <a:schemeClr val="tx1"/>
                </a:solidFill>
                <a:latin typeface="+mn-lt"/>
                <a:ea typeface="+mn-ea"/>
                <a:cs typeface="+mn-cs"/>
              </a:defRPr>
            </a:lvl8pPr>
            <a:lvl9pPr marL="0" indent="0" algn="l" defTabSz="914400" rtl="0" eaLnBrk="1" latinLnBrk="0" hangingPunct="1">
              <a:lnSpc>
                <a:spcPct val="100000"/>
              </a:lnSpc>
              <a:spcBef>
                <a:spcPts val="0"/>
              </a:spcBef>
              <a:spcAft>
                <a:spcPts val="200"/>
              </a:spcAft>
              <a:buClr>
                <a:schemeClr val="tx1"/>
              </a:buClr>
              <a:buFont typeface="Arial" panose="020B0604020202020204" pitchFamily="34" charset="0"/>
              <a:buNone/>
              <a:defRPr sz="1100" kern="1200">
                <a:solidFill>
                  <a:schemeClr val="tx1"/>
                </a:solidFill>
                <a:latin typeface="+mn-lt"/>
                <a:ea typeface="+mn-ea"/>
                <a:cs typeface="+mn-cs"/>
              </a:defRPr>
            </a:lvl9pPr>
          </a:lstStyle>
          <a:p>
            <a:pPr marL="0" indent="0" algn="ctr">
              <a:buFont typeface="Arial" panose="020B0604020202020204" pitchFamily="34" charset="0"/>
              <a:buNone/>
            </a:pPr>
            <a:r>
              <a:rPr lang="en-US" sz="1200" dirty="0"/>
              <a:t>Leverage foundational technologies</a:t>
            </a:r>
          </a:p>
        </p:txBody>
      </p:sp>
      <p:pic>
        <p:nvPicPr>
          <p:cNvPr id="19" name="Picture 18" descr="A person talking to a person&#10;&#10;Description automatically generated">
            <a:extLst>
              <a:ext uri="{FF2B5EF4-FFF2-40B4-BE49-F238E27FC236}">
                <a16:creationId xmlns:a16="http://schemas.microsoft.com/office/drawing/2014/main" id="{17930235-69EA-E666-09EF-C384A71F3F6D}"/>
              </a:ext>
            </a:extLst>
          </p:cNvPr>
          <p:cNvPicPr>
            <a:picLocks noChangeAspect="1"/>
          </p:cNvPicPr>
          <p:nvPr/>
        </p:nvPicPr>
        <p:blipFill rotWithShape="1">
          <a:blip r:embed="rId3"/>
          <a:srcRect l="8533" r="132" b="-1889"/>
          <a:stretch/>
        </p:blipFill>
        <p:spPr>
          <a:xfrm>
            <a:off x="3826376" y="1523768"/>
            <a:ext cx="2664183" cy="1981372"/>
          </a:xfrm>
          <a:prstGeom prst="rect">
            <a:avLst/>
          </a:prstGeom>
        </p:spPr>
      </p:pic>
      <p:pic>
        <p:nvPicPr>
          <p:cNvPr id="21" name="Picture 20" descr="A person wearing headphones and smiling&#10;&#10;Description automatically generated">
            <a:extLst>
              <a:ext uri="{FF2B5EF4-FFF2-40B4-BE49-F238E27FC236}">
                <a16:creationId xmlns:a16="http://schemas.microsoft.com/office/drawing/2014/main" id="{7A118FFA-8A86-1F07-30DF-01DAAFA68C53}"/>
              </a:ext>
            </a:extLst>
          </p:cNvPr>
          <p:cNvPicPr>
            <a:picLocks noChangeAspect="1"/>
          </p:cNvPicPr>
          <p:nvPr/>
        </p:nvPicPr>
        <p:blipFill rotWithShape="1">
          <a:blip r:embed="rId4"/>
          <a:srcRect l="8664"/>
          <a:stretch/>
        </p:blipFill>
        <p:spPr>
          <a:xfrm>
            <a:off x="493890" y="4053192"/>
            <a:ext cx="2667001" cy="1947676"/>
          </a:xfrm>
          <a:prstGeom prst="rect">
            <a:avLst/>
          </a:prstGeom>
        </p:spPr>
      </p:pic>
      <p:pic>
        <p:nvPicPr>
          <p:cNvPr id="23" name="Picture 22" descr="A doctor showing a tablet to a patient&#10;&#10;Description automatically generated">
            <a:extLst>
              <a:ext uri="{FF2B5EF4-FFF2-40B4-BE49-F238E27FC236}">
                <a16:creationId xmlns:a16="http://schemas.microsoft.com/office/drawing/2014/main" id="{25445572-F388-5C87-5800-F9C39B0F1508}"/>
              </a:ext>
            </a:extLst>
          </p:cNvPr>
          <p:cNvPicPr>
            <a:picLocks noChangeAspect="1"/>
          </p:cNvPicPr>
          <p:nvPr/>
        </p:nvPicPr>
        <p:blipFill rotWithShape="1">
          <a:blip r:embed="rId5"/>
          <a:srcRect l="35045" t="-803" b="31275"/>
          <a:stretch/>
        </p:blipFill>
        <p:spPr>
          <a:xfrm>
            <a:off x="492481" y="1523768"/>
            <a:ext cx="2669818" cy="1905232"/>
          </a:xfrm>
          <a:prstGeom prst="rect">
            <a:avLst/>
          </a:prstGeom>
        </p:spPr>
      </p:pic>
      <p:pic>
        <p:nvPicPr>
          <p:cNvPr id="27" name="Picture 26" descr="A person sitting at a desk looking at a computer&#10;&#10;Description automatically generated">
            <a:extLst>
              <a:ext uri="{FF2B5EF4-FFF2-40B4-BE49-F238E27FC236}">
                <a16:creationId xmlns:a16="http://schemas.microsoft.com/office/drawing/2014/main" id="{5606702F-191F-192E-C156-BFF101422F95}"/>
              </a:ext>
            </a:extLst>
          </p:cNvPr>
          <p:cNvPicPr>
            <a:picLocks noChangeAspect="1"/>
          </p:cNvPicPr>
          <p:nvPr/>
        </p:nvPicPr>
        <p:blipFill rotWithShape="1">
          <a:blip r:embed="rId6"/>
          <a:srcRect r="32608" b="26127"/>
          <a:stretch/>
        </p:blipFill>
        <p:spPr>
          <a:xfrm>
            <a:off x="3823559" y="4053192"/>
            <a:ext cx="2664183" cy="1947676"/>
          </a:xfrm>
          <a:prstGeom prst="rect">
            <a:avLst/>
          </a:prstGeom>
        </p:spPr>
      </p:pic>
    </p:spTree>
    <p:extLst>
      <p:ext uri="{BB962C8B-B14F-4D97-AF65-F5344CB8AC3E}">
        <p14:creationId xmlns:p14="http://schemas.microsoft.com/office/powerpoint/2010/main" val="15307658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485E9F-A694-CCDC-F531-07275E7982E9}"/>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06B3BFC-F4D4-036A-AA41-183F2048F587}"/>
              </a:ext>
            </a:extLst>
          </p:cNvPr>
          <p:cNvSpPr>
            <a:spLocks noGrp="1"/>
          </p:cNvSpPr>
          <p:nvPr>
            <p:ph type="sldNum" sz="quarter" idx="12"/>
          </p:nvPr>
        </p:nvSpPr>
        <p:spPr/>
        <p:txBody>
          <a:bodyPr/>
          <a:lstStyle/>
          <a:p>
            <a:fld id="{97EC095B-0AB9-C644-869C-164FC9505E1F}" type="slidenum">
              <a:rPr lang="en-US" smtClean="0"/>
              <a:pPr/>
              <a:t>8</a:t>
            </a:fld>
            <a:endParaRPr lang="en-US"/>
          </a:p>
        </p:txBody>
      </p:sp>
      <p:sp>
        <p:nvSpPr>
          <p:cNvPr id="24" name="Title 23">
            <a:extLst>
              <a:ext uri="{FF2B5EF4-FFF2-40B4-BE49-F238E27FC236}">
                <a16:creationId xmlns:a16="http://schemas.microsoft.com/office/drawing/2014/main" id="{48551887-4FE2-2A53-02CA-E5457A9C47BA}"/>
              </a:ext>
            </a:extLst>
          </p:cNvPr>
          <p:cNvSpPr>
            <a:spLocks noGrp="1"/>
          </p:cNvSpPr>
          <p:nvPr>
            <p:ph type="title"/>
          </p:nvPr>
        </p:nvSpPr>
        <p:spPr/>
        <p:txBody>
          <a:bodyPr/>
          <a:lstStyle/>
          <a:p>
            <a:r>
              <a:rPr lang="en-US" dirty="0"/>
              <a:t>Administrative burden and cognitive overload on clinicians </a:t>
            </a:r>
          </a:p>
        </p:txBody>
      </p:sp>
      <p:sp>
        <p:nvSpPr>
          <p:cNvPr id="18" name="Content Placeholder 17">
            <a:extLst>
              <a:ext uri="{FF2B5EF4-FFF2-40B4-BE49-F238E27FC236}">
                <a16:creationId xmlns:a16="http://schemas.microsoft.com/office/drawing/2014/main" id="{AF965405-7827-30E5-9171-B90CFC54DE96}"/>
              </a:ext>
            </a:extLst>
          </p:cNvPr>
          <p:cNvSpPr>
            <a:spLocks noGrp="1"/>
          </p:cNvSpPr>
          <p:nvPr>
            <p:ph idx="1"/>
          </p:nvPr>
        </p:nvSpPr>
        <p:spPr>
          <a:xfrm>
            <a:off x="6976872" y="1333500"/>
            <a:ext cx="4796027" cy="4800600"/>
          </a:xfrm>
        </p:spPr>
        <p:txBody>
          <a:bodyPr/>
          <a:lstStyle/>
          <a:p>
            <a:pPr marL="0" indent="0">
              <a:buNone/>
            </a:pPr>
            <a:r>
              <a:rPr lang="en-US" dirty="0"/>
              <a:t>According to a recent survey:</a:t>
            </a:r>
          </a:p>
          <a:p>
            <a:pPr marL="468630" lvl="1" indent="-285750">
              <a:buFont typeface="Wingdings" panose="05000000000000000000" pitchFamily="2" charset="2"/>
              <a:buChar char="§"/>
            </a:pPr>
            <a:r>
              <a:rPr lang="en-US" sz="1400" b="1" dirty="0"/>
              <a:t>49%</a:t>
            </a:r>
            <a:r>
              <a:rPr lang="en-US" sz="1400" dirty="0"/>
              <a:t> of clinicians feeling burned out</a:t>
            </a:r>
          </a:p>
          <a:p>
            <a:pPr marL="468630" lvl="1" indent="-285750">
              <a:buFont typeface="Wingdings" panose="05000000000000000000" pitchFamily="2" charset="2"/>
              <a:buChar char="§"/>
            </a:pPr>
            <a:r>
              <a:rPr lang="en-US" sz="1400" b="1" dirty="0"/>
              <a:t>20% </a:t>
            </a:r>
            <a:r>
              <a:rPr lang="en-US" sz="1400" dirty="0"/>
              <a:t>of clinicians feeling depressed</a:t>
            </a:r>
          </a:p>
          <a:p>
            <a:pPr marL="468630" lvl="1" indent="-285750">
              <a:buFont typeface="Wingdings" panose="05000000000000000000" pitchFamily="2" charset="2"/>
              <a:buChar char="§"/>
            </a:pPr>
            <a:r>
              <a:rPr lang="en-US" sz="1400" b="1" dirty="0"/>
              <a:t>56% </a:t>
            </a:r>
            <a:r>
              <a:rPr lang="en-US" sz="1400" dirty="0"/>
              <a:t>of female physicians experience burnout</a:t>
            </a:r>
          </a:p>
          <a:p>
            <a:pPr marL="468630" lvl="1" indent="-285750">
              <a:buFont typeface="Wingdings" panose="05000000000000000000" pitchFamily="2" charset="2"/>
              <a:buChar char="§"/>
            </a:pPr>
            <a:r>
              <a:rPr lang="en-US" sz="1400" b="1" dirty="0"/>
              <a:t>44% </a:t>
            </a:r>
            <a:r>
              <a:rPr lang="en-US" sz="1400" dirty="0"/>
              <a:t>of male physicians experience burnout</a:t>
            </a:r>
          </a:p>
          <a:p>
            <a:pPr marL="468630" lvl="1" indent="-285750">
              <a:buFont typeface="Wingdings" panose="05000000000000000000" pitchFamily="2" charset="2"/>
              <a:buChar char="§"/>
            </a:pPr>
            <a:r>
              <a:rPr lang="en-US" sz="1400" b="1" dirty="0"/>
              <a:t>15% </a:t>
            </a:r>
            <a:r>
              <a:rPr lang="en-US" sz="1400" dirty="0"/>
              <a:t>Emphasis on profits over patients</a:t>
            </a:r>
          </a:p>
          <a:p>
            <a:pPr marL="182880" lvl="1" indent="0">
              <a:buNone/>
            </a:pPr>
            <a:endParaRPr lang="en-US" sz="1400" dirty="0"/>
          </a:p>
          <a:p>
            <a:pPr marL="0" indent="0">
              <a:buNone/>
            </a:pPr>
            <a:r>
              <a:rPr lang="en-US" dirty="0"/>
              <a:t>Survey rated the medical specialties experiencing most burnout:</a:t>
            </a:r>
          </a:p>
          <a:p>
            <a:pPr marL="468630" lvl="1" indent="-285750">
              <a:buFont typeface="Wingdings" panose="05000000000000000000" pitchFamily="2" charset="2"/>
              <a:buChar char="§"/>
            </a:pPr>
            <a:r>
              <a:rPr lang="en-US" sz="1400" b="1" dirty="0"/>
              <a:t>63% </a:t>
            </a:r>
            <a:r>
              <a:rPr lang="en-US" sz="1400" dirty="0"/>
              <a:t>Emergency medicine</a:t>
            </a:r>
          </a:p>
          <a:p>
            <a:pPr marL="468630" lvl="1" indent="-285750">
              <a:buFont typeface="Wingdings" panose="05000000000000000000" pitchFamily="2" charset="2"/>
              <a:buChar char="§"/>
            </a:pPr>
            <a:r>
              <a:rPr lang="en-US" sz="1400" b="1" dirty="0"/>
              <a:t>53% </a:t>
            </a:r>
            <a:r>
              <a:rPr lang="en-US" sz="1400" dirty="0"/>
              <a:t>OB-GYN</a:t>
            </a:r>
          </a:p>
          <a:p>
            <a:pPr marL="468630" lvl="1" indent="-285750">
              <a:buFont typeface="Wingdings" panose="05000000000000000000" pitchFamily="2" charset="2"/>
              <a:buChar char="§"/>
            </a:pPr>
            <a:r>
              <a:rPr lang="en-US" sz="1400" b="1" dirty="0"/>
              <a:t>53% </a:t>
            </a:r>
            <a:r>
              <a:rPr lang="en-US" sz="1400" dirty="0"/>
              <a:t>Oncology</a:t>
            </a:r>
          </a:p>
          <a:p>
            <a:pPr marL="468630" lvl="1" indent="-285750">
              <a:buFont typeface="Wingdings" panose="05000000000000000000" pitchFamily="2" charset="2"/>
              <a:buChar char="§"/>
            </a:pPr>
            <a:r>
              <a:rPr lang="en-US" sz="1400" b="1" dirty="0"/>
              <a:t>51% </a:t>
            </a:r>
            <a:r>
              <a:rPr lang="en-US" sz="1400" dirty="0"/>
              <a:t>Pediatrics</a:t>
            </a:r>
          </a:p>
          <a:p>
            <a:pPr marL="468630" lvl="1" indent="-285750">
              <a:buFont typeface="Wingdings" panose="05000000000000000000" pitchFamily="2" charset="2"/>
              <a:buChar char="§"/>
            </a:pPr>
            <a:r>
              <a:rPr lang="en-US" sz="1400" b="1" dirty="0"/>
              <a:t>51%  </a:t>
            </a:r>
            <a:r>
              <a:rPr lang="en-US" sz="1400" dirty="0"/>
              <a:t>Family medicine</a:t>
            </a:r>
          </a:p>
          <a:p>
            <a:pPr marL="468630" lvl="1" indent="-285750">
              <a:buFont typeface="Wingdings" panose="05000000000000000000" pitchFamily="2" charset="2"/>
              <a:buChar char="§"/>
            </a:pPr>
            <a:r>
              <a:rPr lang="en-US" sz="1400" b="1" dirty="0"/>
              <a:t>51% </a:t>
            </a:r>
            <a:r>
              <a:rPr lang="en-US" sz="1400" dirty="0"/>
              <a:t>Radiology</a:t>
            </a:r>
          </a:p>
          <a:p>
            <a:pPr marL="182880" lvl="1" indent="0">
              <a:buNone/>
            </a:pPr>
            <a:r>
              <a:rPr lang="en-US" sz="800" b="0" i="0" dirty="0">
                <a:solidFill>
                  <a:srgbClr val="333132"/>
                </a:solidFill>
                <a:effectLst/>
              </a:rPr>
              <a:t>Medscape Physician Burnout &amp; Depression Report 2024: 'We Have Much Work to Do”</a:t>
            </a:r>
          </a:p>
          <a:p>
            <a:pPr marL="182880" lvl="1" indent="0">
              <a:buNone/>
            </a:pPr>
            <a:r>
              <a:rPr lang="en-US" sz="800" b="0" i="0" dirty="0">
                <a:effectLst/>
                <a:hlinkClick r:id="rId3">
                  <a:extLst>
                    <a:ext uri="{A12FA001-AC4F-418D-AE19-62706E023703}">
                      <ahyp:hlinkClr xmlns:ahyp="http://schemas.microsoft.com/office/drawing/2018/hyperlinkcolor" val="tx"/>
                    </a:ext>
                  </a:extLst>
                </a:hlinkClick>
              </a:rPr>
              <a:t>https://www.medscape.com/slideshow/2024-lifestyle-burnout-6016865#7</a:t>
            </a:r>
            <a:endParaRPr lang="en-US" sz="800" b="0" i="0" dirty="0">
              <a:effectLst/>
            </a:endParaRPr>
          </a:p>
          <a:p>
            <a:pPr marL="182880" lvl="1" indent="0">
              <a:buNone/>
            </a:pPr>
            <a:endParaRPr lang="en-US" sz="800" b="0" i="0" dirty="0">
              <a:solidFill>
                <a:srgbClr val="333132"/>
              </a:solidFill>
              <a:effectLst/>
            </a:endParaRPr>
          </a:p>
          <a:p>
            <a:pPr marL="182880" lvl="1" indent="0">
              <a:buNone/>
            </a:pPr>
            <a:endParaRPr lang="en-US" sz="1400" dirty="0"/>
          </a:p>
          <a:p>
            <a:pPr marL="633222" lvl="2" indent="-285750">
              <a:buFont typeface="Wingdings" panose="05000000000000000000" pitchFamily="2" charset="2"/>
              <a:buChar char="§"/>
            </a:pPr>
            <a:endParaRPr lang="en-US" sz="1400" dirty="0"/>
          </a:p>
          <a:p>
            <a:pPr marL="0" indent="0">
              <a:buNone/>
            </a:pPr>
            <a:endParaRPr lang="en-US" dirty="0"/>
          </a:p>
        </p:txBody>
      </p:sp>
      <p:sp>
        <p:nvSpPr>
          <p:cNvPr id="32" name="Oval 31">
            <a:extLst>
              <a:ext uri="{FF2B5EF4-FFF2-40B4-BE49-F238E27FC236}">
                <a16:creationId xmlns:a16="http://schemas.microsoft.com/office/drawing/2014/main" id="{038EA72E-2B14-7D3C-ED93-86C127E3439C}"/>
              </a:ext>
            </a:extLst>
          </p:cNvPr>
          <p:cNvSpPr/>
          <p:nvPr/>
        </p:nvSpPr>
        <p:spPr>
          <a:xfrm>
            <a:off x="687147" y="2256165"/>
            <a:ext cx="1567544" cy="156754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dirty="0">
                <a:solidFill>
                  <a:schemeClr val="tx1"/>
                </a:solidFill>
              </a:rPr>
              <a:t>Delivering high quality patient care</a:t>
            </a:r>
          </a:p>
        </p:txBody>
      </p:sp>
      <p:sp>
        <p:nvSpPr>
          <p:cNvPr id="33" name="Oval 32">
            <a:extLst>
              <a:ext uri="{FF2B5EF4-FFF2-40B4-BE49-F238E27FC236}">
                <a16:creationId xmlns:a16="http://schemas.microsoft.com/office/drawing/2014/main" id="{0F9379D8-A0AF-156F-FCF1-282A1D61342C}"/>
              </a:ext>
            </a:extLst>
          </p:cNvPr>
          <p:cNvSpPr/>
          <p:nvPr/>
        </p:nvSpPr>
        <p:spPr>
          <a:xfrm>
            <a:off x="3739661" y="2826392"/>
            <a:ext cx="1567544" cy="156754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b="1" dirty="0">
                <a:solidFill>
                  <a:schemeClr val="tx1"/>
                </a:solidFill>
              </a:rPr>
              <a:t>Things that distract from patient care</a:t>
            </a:r>
          </a:p>
        </p:txBody>
      </p:sp>
      <p:sp>
        <p:nvSpPr>
          <p:cNvPr id="34" name="Rectangle 33">
            <a:extLst>
              <a:ext uri="{FF2B5EF4-FFF2-40B4-BE49-F238E27FC236}">
                <a16:creationId xmlns:a16="http://schemas.microsoft.com/office/drawing/2014/main" id="{31C85D56-32E1-93D9-C19E-4A29F538ABA3}"/>
              </a:ext>
            </a:extLst>
          </p:cNvPr>
          <p:cNvSpPr/>
          <p:nvPr/>
        </p:nvSpPr>
        <p:spPr>
          <a:xfrm rot="647826">
            <a:off x="689406" y="4239234"/>
            <a:ext cx="4539340" cy="45309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b="1" dirty="0">
                <a:solidFill>
                  <a:schemeClr val="bg1"/>
                </a:solidFill>
              </a:rPr>
              <a:t>BURNOUT</a:t>
            </a:r>
          </a:p>
        </p:txBody>
      </p:sp>
      <p:sp>
        <p:nvSpPr>
          <p:cNvPr id="35" name="Isosceles Triangle 34">
            <a:extLst>
              <a:ext uri="{FF2B5EF4-FFF2-40B4-BE49-F238E27FC236}">
                <a16:creationId xmlns:a16="http://schemas.microsoft.com/office/drawing/2014/main" id="{2C63EDE5-54F3-50AB-588E-B90582E70400}"/>
              </a:ext>
            </a:extLst>
          </p:cNvPr>
          <p:cNvSpPr/>
          <p:nvPr/>
        </p:nvSpPr>
        <p:spPr>
          <a:xfrm>
            <a:off x="2459753" y="4711565"/>
            <a:ext cx="703384" cy="803869"/>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l"/>
            <a:endParaRPr lang="en-US">
              <a:solidFill>
                <a:schemeClr val="tx1"/>
              </a:solidFill>
            </a:endParaRPr>
          </a:p>
        </p:txBody>
      </p:sp>
      <p:pic>
        <p:nvPicPr>
          <p:cNvPr id="2" name="Picture 1">
            <a:extLst>
              <a:ext uri="{FF2B5EF4-FFF2-40B4-BE49-F238E27FC236}">
                <a16:creationId xmlns:a16="http://schemas.microsoft.com/office/drawing/2014/main" id="{EB03B17B-2793-A9F3-F71E-F768FBDC8AF5}"/>
              </a:ext>
            </a:extLst>
          </p:cNvPr>
          <p:cNvPicPr>
            <a:picLocks noChangeAspect="1"/>
          </p:cNvPicPr>
          <p:nvPr/>
        </p:nvPicPr>
        <p:blipFill rotWithShape="1">
          <a:blip r:embed="rId4">
            <a:extLst>
              <a:ext uri="{28A0092B-C50C-407E-A947-70E740481C1C}">
                <a14:useLocalDpi xmlns:a14="http://schemas.microsoft.com/office/drawing/2010/main"/>
              </a:ext>
            </a:extLst>
          </a:blip>
          <a:srcRect b="9999"/>
          <a:stretch/>
        </p:blipFill>
        <p:spPr>
          <a:xfrm>
            <a:off x="213363" y="1966652"/>
            <a:ext cx="6289725" cy="3702822"/>
          </a:xfrm>
          <a:prstGeom prst="rect">
            <a:avLst/>
          </a:prstGeom>
        </p:spPr>
      </p:pic>
      <p:sp>
        <p:nvSpPr>
          <p:cNvPr id="3" name="Oval 2">
            <a:extLst>
              <a:ext uri="{FF2B5EF4-FFF2-40B4-BE49-F238E27FC236}">
                <a16:creationId xmlns:a16="http://schemas.microsoft.com/office/drawing/2014/main" id="{0E4E6315-B4FD-423A-283B-F57C6A032F7B}"/>
              </a:ext>
            </a:extLst>
          </p:cNvPr>
          <p:cNvSpPr>
            <a:spLocks noChangeAspect="1"/>
          </p:cNvSpPr>
          <p:nvPr/>
        </p:nvSpPr>
        <p:spPr>
          <a:xfrm>
            <a:off x="17543" y="2634865"/>
            <a:ext cx="2257757" cy="2366396"/>
          </a:xfrm>
          <a:prstGeom prst="ellipse">
            <a:avLst/>
          </a:prstGeom>
          <a:solidFill>
            <a:srgbClr val="00B05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r>
              <a:rPr lang="en-US" sz="1600" dirty="0">
                <a:latin typeface="3M Circular TT Bold" panose="020B0804020101010102" pitchFamily="34" charset="0"/>
                <a:cs typeface="3M Circular TT Bold" panose="020B0804020101010102" pitchFamily="34" charset="0"/>
              </a:rPr>
              <a:t>Delivering </a:t>
            </a:r>
            <a:r>
              <a:rPr lang="en-US" sz="1600" b="1" dirty="0">
                <a:latin typeface="3M Circular TT Bold" panose="020B0804020101010102" pitchFamily="34" charset="0"/>
                <a:cs typeface="3M Circular TT Bold" panose="020B0804020101010102" pitchFamily="34" charset="0"/>
              </a:rPr>
              <a:t>High Quality Care</a:t>
            </a:r>
          </a:p>
        </p:txBody>
      </p:sp>
      <p:sp>
        <p:nvSpPr>
          <p:cNvPr id="7" name="Oval 6">
            <a:extLst>
              <a:ext uri="{FF2B5EF4-FFF2-40B4-BE49-F238E27FC236}">
                <a16:creationId xmlns:a16="http://schemas.microsoft.com/office/drawing/2014/main" id="{B8169A3B-0F2A-8815-B6FB-80E229D78001}"/>
              </a:ext>
            </a:extLst>
          </p:cNvPr>
          <p:cNvSpPr>
            <a:spLocks noChangeAspect="1"/>
          </p:cNvSpPr>
          <p:nvPr/>
        </p:nvSpPr>
        <p:spPr>
          <a:xfrm>
            <a:off x="4636252" y="2634865"/>
            <a:ext cx="2264728" cy="2366396"/>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09728" tIns="54864" rIns="109728" bIns="54864" numCol="1" spcCol="0" rtlCol="0" fromWordArt="0" anchor="ctr" anchorCtr="0" forceAA="0" compatLnSpc="1">
            <a:prstTxWarp prst="textNoShape">
              <a:avLst/>
            </a:prstTxWarp>
            <a:noAutofit/>
          </a:bodyPr>
          <a:lstStyle/>
          <a:p>
            <a:pPr algn="ctr"/>
            <a:r>
              <a:rPr lang="en-US" sz="1600" dirty="0">
                <a:latin typeface="3M Circular TT Bold" panose="020B0804020101010102" pitchFamily="34" charset="0"/>
                <a:cs typeface="3M Circular TT Bold" panose="020B0804020101010102" pitchFamily="34" charset="0"/>
              </a:rPr>
              <a:t>EPR and anything that distracts from </a:t>
            </a:r>
            <a:r>
              <a:rPr lang="en-US" sz="1600" b="1" dirty="0">
                <a:latin typeface="3M Circular TT Bold" panose="020B0804020101010102" pitchFamily="34" charset="0"/>
                <a:cs typeface="3M Circular TT Bold" panose="020B0804020101010102" pitchFamily="34" charset="0"/>
              </a:rPr>
              <a:t>interaction with the Patient</a:t>
            </a:r>
          </a:p>
        </p:txBody>
      </p:sp>
    </p:spTree>
    <p:extLst>
      <p:ext uri="{BB962C8B-B14F-4D97-AF65-F5344CB8AC3E}">
        <p14:creationId xmlns:p14="http://schemas.microsoft.com/office/powerpoint/2010/main" val="6182815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298FFD-D7ED-82E6-607F-0D7C51F972A7}"/>
            </a:ext>
          </a:extLst>
        </p:cNvPr>
        <p:cNvGrpSpPr/>
        <p:nvPr/>
      </p:nvGrpSpPr>
      <p:grpSpPr>
        <a:xfrm>
          <a:off x="0" y="0"/>
          <a:ext cx="0" cy="0"/>
          <a:chOff x="0" y="0"/>
          <a:chExt cx="0" cy="0"/>
        </a:xfrm>
      </p:grpSpPr>
      <p:sp>
        <p:nvSpPr>
          <p:cNvPr id="25" name="Slide Number Placeholder 1">
            <a:extLst>
              <a:ext uri="{FF2B5EF4-FFF2-40B4-BE49-F238E27FC236}">
                <a16:creationId xmlns:a16="http://schemas.microsoft.com/office/drawing/2014/main" id="{0E27B4D7-1A88-AFE4-EE5F-A2288E2554BE}"/>
              </a:ext>
            </a:extLst>
          </p:cNvPr>
          <p:cNvSpPr>
            <a:spLocks noGrp="1"/>
          </p:cNvSpPr>
          <p:nvPr>
            <p:ph type="sldNum" sz="quarter" idx="12"/>
          </p:nvPr>
        </p:nvSpPr>
        <p:spPr>
          <a:xfrm>
            <a:off x="11360150" y="6442074"/>
            <a:ext cx="412751" cy="196851"/>
          </a:xfrm>
        </p:spPr>
        <p:txBody>
          <a:bodyPr wrap="none" anchor="t">
            <a:normAutofit/>
          </a:bodyPr>
          <a:lstStyle/>
          <a:p>
            <a:pPr>
              <a:spcAft>
                <a:spcPts val="600"/>
              </a:spcAft>
            </a:pPr>
            <a:fld id="{97EC095B-0AB9-C644-869C-164FC9505E1F}" type="slidenum">
              <a:rPr lang="en-US" smtClean="0"/>
              <a:pPr>
                <a:spcAft>
                  <a:spcPts val="600"/>
                </a:spcAft>
              </a:pPr>
              <a:t>9</a:t>
            </a:fld>
            <a:endParaRPr lang="en-US"/>
          </a:p>
        </p:txBody>
      </p:sp>
      <p:sp>
        <p:nvSpPr>
          <p:cNvPr id="6" name="Title 5">
            <a:extLst>
              <a:ext uri="{FF2B5EF4-FFF2-40B4-BE49-F238E27FC236}">
                <a16:creationId xmlns:a16="http://schemas.microsoft.com/office/drawing/2014/main" id="{7BBA578F-073E-C4E5-22A4-351542BB26A5}"/>
              </a:ext>
            </a:extLst>
          </p:cNvPr>
          <p:cNvSpPr>
            <a:spLocks noGrp="1"/>
          </p:cNvSpPr>
          <p:nvPr>
            <p:ph type="title"/>
          </p:nvPr>
        </p:nvSpPr>
        <p:spPr>
          <a:xfrm>
            <a:off x="419100" y="419101"/>
            <a:ext cx="11353800" cy="640080"/>
          </a:xfrm>
        </p:spPr>
        <p:txBody>
          <a:bodyPr anchor="t">
            <a:normAutofit/>
          </a:bodyPr>
          <a:lstStyle/>
          <a:p>
            <a:r>
              <a:rPr lang="en-US" dirty="0"/>
              <a:t>Focus on delivering care, not documenting it</a:t>
            </a:r>
          </a:p>
        </p:txBody>
      </p:sp>
      <p:pic>
        <p:nvPicPr>
          <p:cNvPr id="2" name="Picture 1" descr="CostOfTechnology.jpg">
            <a:extLst>
              <a:ext uri="{FF2B5EF4-FFF2-40B4-BE49-F238E27FC236}">
                <a16:creationId xmlns:a16="http://schemas.microsoft.com/office/drawing/2014/main" id="{76B30735-4F87-37C2-2632-DA0EB0D1777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656" t="21010" r="2725" b="5983"/>
          <a:stretch/>
        </p:blipFill>
        <p:spPr>
          <a:xfrm>
            <a:off x="1828800" y="1333499"/>
            <a:ext cx="8458200" cy="5037242"/>
          </a:xfrm>
          <a:prstGeom prst="rect">
            <a:avLst/>
          </a:prstGeom>
          <a:noFill/>
          <a:ln>
            <a:solidFill>
              <a:schemeClr val="accent2">
                <a:lumMod val="75000"/>
              </a:schemeClr>
            </a:solidFill>
          </a:ln>
        </p:spPr>
      </p:pic>
    </p:spTree>
    <p:extLst>
      <p:ext uri="{BB962C8B-B14F-4D97-AF65-F5344CB8AC3E}">
        <p14:creationId xmlns:p14="http://schemas.microsoft.com/office/powerpoint/2010/main" val="46615209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olventum">
  <a:themeElements>
    <a:clrScheme name="Solventum">
      <a:dk1>
        <a:srgbClr val="01332B"/>
      </a:dk1>
      <a:lt1>
        <a:srgbClr val="FFFFFF"/>
      </a:lt1>
      <a:dk2>
        <a:srgbClr val="1CCF93"/>
      </a:dk2>
      <a:lt2>
        <a:srgbClr val="BFFDE3"/>
      </a:lt2>
      <a:accent1>
        <a:srgbClr val="05DD4D"/>
      </a:accent1>
      <a:accent2>
        <a:srgbClr val="CBCBCB"/>
      </a:accent2>
      <a:accent3>
        <a:srgbClr val="19A591"/>
      </a:accent3>
      <a:accent4>
        <a:srgbClr val="5645D0"/>
      </a:accent4>
      <a:accent5>
        <a:srgbClr val="C7A79C"/>
      </a:accent5>
      <a:accent6>
        <a:srgbClr val="578FFE"/>
      </a:accent6>
      <a:hlink>
        <a:srgbClr val="0A7B6B"/>
      </a:hlink>
      <a:folHlink>
        <a:srgbClr val="0A7B6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E7E7E7"/>
        </a:solidFill>
        <a:ln>
          <a:noFill/>
        </a:ln>
      </a:spPr>
      <a:bodyPr rtlCol="0" anchor="t" anchorCtr="0"/>
      <a:lstStyle>
        <a:defPPr algn="l">
          <a:defRPr>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9050"/>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spcAft>
            <a:spcPts val="600"/>
          </a:spcAft>
          <a:defRPr/>
        </a:defPPr>
      </a:lstStyle>
    </a:txDef>
  </a:objectDefaults>
  <a:extraClrSchemeLst/>
  <a:extLst>
    <a:ext uri="{05A4C25C-085E-4340-85A3-A5531E510DB2}">
      <thm15:themeFamily xmlns:thm15="http://schemas.microsoft.com/office/thememl/2012/main" name="entp-16-9-template-gbl.potx" id="{470E2979-C9E0-7349-AA8F-7B6E6740C68F}" vid="{DBBD58C3-F120-AE4C-AE71-BAE16B8DFE29}"/>
    </a:ext>
  </a:extLst>
</a:theme>
</file>

<file path=ppt/theme/theme2.xml><?xml version="1.0" encoding="utf-8"?>
<a:theme xmlns:a="http://schemas.openxmlformats.org/drawingml/2006/main" name="3M_PPTtemplate_v6">
  <a:themeElements>
    <a:clrScheme name="TRIFECTA 06 LtBlue_Blue_DkBlue">
      <a:dk1>
        <a:sysClr val="windowText" lastClr="000000"/>
      </a:dk1>
      <a:lt1>
        <a:srgbClr val="FFFFFF"/>
      </a:lt1>
      <a:dk2>
        <a:srgbClr val="A8A8A8"/>
      </a:dk2>
      <a:lt2>
        <a:srgbClr val="595959"/>
      </a:lt2>
      <a:accent1>
        <a:srgbClr val="00C8E6"/>
      </a:accent1>
      <a:accent2>
        <a:srgbClr val="1E1E96"/>
      </a:accent2>
      <a:accent3>
        <a:srgbClr val="003CE6"/>
      </a:accent3>
      <a:accent4>
        <a:srgbClr val="008423"/>
      </a:accent4>
      <a:accent5>
        <a:srgbClr val="D2D2D2"/>
      </a:accent5>
      <a:accent6>
        <a:srgbClr val="FF0000"/>
      </a:accent6>
      <a:hlink>
        <a:srgbClr val="0563C1"/>
      </a:hlink>
      <a:folHlink>
        <a:srgbClr val="1E4E79"/>
      </a:folHlink>
    </a:clrScheme>
    <a:fontScheme name="3M_Theme_v6">
      <a:majorFont>
        <a:latin typeface="3M Circular TT Bold"/>
        <a:ea typeface=""/>
        <a:cs typeface=""/>
      </a:majorFont>
      <a:minorFont>
        <a:latin typeface="3M Circular TT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0000"/>
        </a:solidFill>
        <a:ln>
          <a:noFill/>
        </a:ln>
      </a:spPr>
      <a:bodyPr lIns="180000" tIns="180000" rIns="180000" bIns="180000" rtlCol="0" anchor="t"/>
      <a:lstStyle>
        <a:defPPr>
          <a:defRPr sz="2000"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defRPr sz="2000" dirty="0" err="1" smtClean="0"/>
        </a:defPPr>
      </a:lstStyle>
    </a:txDef>
  </a:objectDefaults>
  <a:extraClrSchemeLst/>
  <a:extLst>
    <a:ext uri="{05A4C25C-085E-4340-85A3-A5531E510DB2}">
      <thm15:themeFamily xmlns:thm15="http://schemas.microsoft.com/office/thememl/2012/main" name="blank.potx" id="{E01847A4-18E3-433B-B527-00BBAB91A667}" vid="{DB53FFC8-40DE-4499-83C1-0B5366583EC8}"/>
    </a:ext>
  </a:extLst>
</a:theme>
</file>

<file path=ppt/theme/theme3.xml><?xml version="1.0" encoding="utf-8"?>
<a:theme xmlns:a="http://schemas.openxmlformats.org/drawingml/2006/main" name="Office Theme">
  <a:themeElements>
    <a:clrScheme name="Solventum">
      <a:dk1>
        <a:srgbClr val="01332B"/>
      </a:dk1>
      <a:lt1>
        <a:srgbClr val="FFFFFF"/>
      </a:lt1>
      <a:dk2>
        <a:srgbClr val="1CCF93"/>
      </a:dk2>
      <a:lt2>
        <a:srgbClr val="BFFDE3"/>
      </a:lt2>
      <a:accent1>
        <a:srgbClr val="05DD4D"/>
      </a:accent1>
      <a:accent2>
        <a:srgbClr val="CBCBCB"/>
      </a:accent2>
      <a:accent3>
        <a:srgbClr val="19A591"/>
      </a:accent3>
      <a:accent4>
        <a:srgbClr val="5645D0"/>
      </a:accent4>
      <a:accent5>
        <a:srgbClr val="C7A79C"/>
      </a:accent5>
      <a:accent6>
        <a:srgbClr val="578FFE"/>
      </a:accent6>
      <a:hlink>
        <a:srgbClr val="0A7B6B"/>
      </a:hlink>
      <a:folHlink>
        <a:srgbClr val="0A7B6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olventum">
      <a:dk1>
        <a:srgbClr val="01332B"/>
      </a:dk1>
      <a:lt1>
        <a:srgbClr val="FFFFFF"/>
      </a:lt1>
      <a:dk2>
        <a:srgbClr val="1CCF93"/>
      </a:dk2>
      <a:lt2>
        <a:srgbClr val="BFFDE3"/>
      </a:lt2>
      <a:accent1>
        <a:srgbClr val="05DD4D"/>
      </a:accent1>
      <a:accent2>
        <a:srgbClr val="CBCBCB"/>
      </a:accent2>
      <a:accent3>
        <a:srgbClr val="19A591"/>
      </a:accent3>
      <a:accent4>
        <a:srgbClr val="5645D0"/>
      </a:accent4>
      <a:accent5>
        <a:srgbClr val="C7A79C"/>
      </a:accent5>
      <a:accent6>
        <a:srgbClr val="578FFE"/>
      </a:accent6>
      <a:hlink>
        <a:srgbClr val="0A7B6B"/>
      </a:hlink>
      <a:folHlink>
        <a:srgbClr val="0A7B6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LengthInSeconds xmlns="c7dd6df9-d5eb-4d36-bef9-35a10bd02389" xsi:nil="true"/>
    <SharedWithUsers xmlns="898fff4b-d565-43dd-992c-a8100af1db3d">
      <UserInfo>
        <DisplayName>Joren Reynders</DisplayName>
        <AccountId>750</AccountId>
        <AccountType/>
      </UserInfo>
    </SharedWithUsers>
    <lcf76f155ced4ddcb4097134ff3c332f xmlns="c7dd6df9-d5eb-4d36-bef9-35a10bd02389">
      <Terms xmlns="http://schemas.microsoft.com/office/infopath/2007/PartnerControls"/>
    </lcf76f155ced4ddcb4097134ff3c332f>
    <TaxCatchAll xmlns="898fff4b-d565-43dd-992c-a8100af1db3d" xsi:nil="true"/>
    <ProjectManager xmlns="c7dd6df9-d5eb-4d36-bef9-35a10bd0238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931A9D8769AC64D91B9BEEFA083F657" ma:contentTypeVersion="21" ma:contentTypeDescription="Create a new document." ma:contentTypeScope="" ma:versionID="c758c68d90558db9ba10561d165978f0">
  <xsd:schema xmlns:xsd="http://www.w3.org/2001/XMLSchema" xmlns:xs="http://www.w3.org/2001/XMLSchema" xmlns:p="http://schemas.microsoft.com/office/2006/metadata/properties" xmlns:ns2="c7dd6df9-d5eb-4d36-bef9-35a10bd02389" xmlns:ns3="898fff4b-d565-43dd-992c-a8100af1db3d" targetNamespace="http://schemas.microsoft.com/office/2006/metadata/properties" ma:root="true" ma:fieldsID="f974054ebf9a066c39af54be96c5acee" ns2:_="" ns3:_="">
    <xsd:import namespace="c7dd6df9-d5eb-4d36-bef9-35a10bd02389"/>
    <xsd:import namespace="898fff4b-d565-43dd-992c-a8100af1db3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LengthInSeconds" minOccurs="0"/>
                <xsd:element ref="ns2:MediaServiceAutoKeyPoints" minOccurs="0"/>
                <xsd:element ref="ns2:MediaServiceKeyPoints" minOccurs="0"/>
                <xsd:element ref="ns3:SharedWithUsers" minOccurs="0"/>
                <xsd:element ref="ns3:SharedWithDetails" minOccurs="0"/>
                <xsd:element ref="ns2:ProjectManager"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d6df9-d5eb-4d36-bef9-35a10bd023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38ec787-7a9b-4db7-b31a-f65a072b3c72"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Manager" ma:index="24" nillable="true" ma:displayName="Project Manager" ma:format="Dropdown" ma:internalName="ProjectManager">
      <xsd:simpleType>
        <xsd:union memberTypes="dms:Text">
          <xsd:simpleType>
            <xsd:restriction base="dms:Choice">
              <xsd:enumeration value="David Clatworthy"/>
              <xsd:enumeration value="Ritchie Nield"/>
              <xsd:enumeration value="Cerys Butcher"/>
              <xsd:enumeration value="Alister Harding"/>
            </xsd:restriction>
          </xsd:simpleType>
        </xsd:un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98fff4b-d565-43dd-992c-a8100af1db3d"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3d642039-a029-4bba-96d8-66bf512d3595}" ma:internalName="TaxCatchAll" ma:showField="CatchAllData" ma:web="898fff4b-d565-43dd-992c-a8100af1db3d">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273CE3D-6910-4ACF-BD85-89CDBFB9EFAA}">
  <ds:schemaRefs>
    <ds:schemaRef ds:uri="http://schemas.microsoft.com/sharepoint/v3/contenttype/forms"/>
  </ds:schemaRefs>
</ds:datastoreItem>
</file>

<file path=customXml/itemProps2.xml><?xml version="1.0" encoding="utf-8"?>
<ds:datastoreItem xmlns:ds="http://schemas.openxmlformats.org/officeDocument/2006/customXml" ds:itemID="{85735ADA-D1F3-4094-B4CB-C48752369604}">
  <ds:schemaRefs>
    <ds:schemaRef ds:uri="http://www.w3.org/XML/1998/namespace"/>
    <ds:schemaRef ds:uri="http://purl.org/dc/elements/1.1/"/>
    <ds:schemaRef ds:uri="http://schemas.microsoft.com/office/2006/documentManagement/types"/>
    <ds:schemaRef ds:uri="http://schemas.microsoft.com/office/infopath/2007/PartnerControls"/>
    <ds:schemaRef ds:uri="http://schemas.microsoft.com/office/2006/metadata/properties"/>
    <ds:schemaRef ds:uri="http://purl.org/dc/dcmitype/"/>
    <ds:schemaRef ds:uri="http://schemas.openxmlformats.org/package/2006/metadata/core-properties"/>
    <ds:schemaRef ds:uri="e454fc80-2069-4d01-b2a4-f7129682ac83"/>
    <ds:schemaRef ds:uri="ae13612d-f06a-4f11-ae4a-1218b024b3ae"/>
    <ds:schemaRef ds:uri="http://purl.org/dc/terms/"/>
  </ds:schemaRefs>
</ds:datastoreItem>
</file>

<file path=customXml/itemProps3.xml><?xml version="1.0" encoding="utf-8"?>
<ds:datastoreItem xmlns:ds="http://schemas.openxmlformats.org/officeDocument/2006/customXml" ds:itemID="{4FCE2FAB-FFDF-458F-AB7C-217A61EEF1CB}"/>
</file>

<file path=docProps/app.xml><?xml version="1.0" encoding="utf-8"?>
<Properties xmlns="http://schemas.openxmlformats.org/officeDocument/2006/extended-properties" xmlns:vt="http://schemas.openxmlformats.org/officeDocument/2006/docPropsVTypes">
  <Template>Integral</Template>
  <TotalTime>0</TotalTime>
  <Words>3954</Words>
  <Application>Microsoft Office PowerPoint</Application>
  <PresentationFormat>Widescreen</PresentationFormat>
  <Paragraphs>603</Paragraphs>
  <Slides>32</Slides>
  <Notes>29</Notes>
  <HiddenSlides>1</HiddenSlides>
  <MMClips>1</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48" baseType="lpstr">
      <vt:lpstr>ＭＳ Ｐゴシック</vt:lpstr>
      <vt:lpstr>3M Circular TT</vt:lpstr>
      <vt:lpstr>3M Circular TT Bold</vt:lpstr>
      <vt:lpstr>3M Circular TT Book</vt:lpstr>
      <vt:lpstr>3M Circular TT Light</vt:lpstr>
      <vt:lpstr>Aptos</vt:lpstr>
      <vt:lpstr>Arial</vt:lpstr>
      <vt:lpstr>Calibri</vt:lpstr>
      <vt:lpstr>Helvetica</vt:lpstr>
      <vt:lpstr>Helvetica Neue Light</vt:lpstr>
      <vt:lpstr>Ottawa</vt:lpstr>
      <vt:lpstr>System Font Regular</vt:lpstr>
      <vt:lpstr>Wingdings</vt:lpstr>
      <vt:lpstr>Solventum</vt:lpstr>
      <vt:lpstr>3M_PPTtemplate_v6</vt:lpstr>
      <vt:lpstr>Document</vt:lpstr>
      <vt:lpstr>Beyond the AI Hype:   Building a framework for responsible healthcare innovation</vt:lpstr>
      <vt:lpstr>PowerPoint Presentation</vt:lpstr>
      <vt:lpstr>Four business segments</vt:lpstr>
      <vt:lpstr>Solventum  at-a-glance</vt:lpstr>
      <vt:lpstr>Health Information Systems by the numbers </vt:lpstr>
      <vt:lpstr>The problem</vt:lpstr>
      <vt:lpstr>The need of the hour</vt:lpstr>
      <vt:lpstr>Administrative burden and cognitive overload on clinicians </vt:lpstr>
      <vt:lpstr>Focus on delivering care, not documenting it</vt:lpstr>
      <vt:lpstr>The next step in Gen AI</vt:lpstr>
      <vt:lpstr>Why a thoughtful approach</vt:lpstr>
      <vt:lpstr>Solventum approach</vt:lpstr>
      <vt:lpstr>PowerPoint Presentation</vt:lpstr>
      <vt:lpstr>PowerPoint Presentation</vt:lpstr>
      <vt:lpstr>PowerPoint Presentation</vt:lpstr>
      <vt:lpstr>Ensuring maximum value creation Leverage intelligence and insight upstream</vt:lpstr>
      <vt:lpstr>The complete solution Content-driven, technology-enabled insights from capture to code</vt:lpstr>
      <vt:lpstr>Meditech NHS Partnership</vt:lpstr>
      <vt:lpstr>Solventum Revenue and Data</vt:lpstr>
      <vt:lpstr>Introducing connected, cumulative value from capture to code</vt:lpstr>
      <vt:lpstr>A path to incremental innovation and automation</vt:lpstr>
      <vt:lpstr>The need for action!</vt:lpstr>
      <vt:lpstr>Advancing Coding and Clinical Documentation Transformation (ACT)  </vt:lpstr>
      <vt:lpstr>What Does A Typical ACT Program Look Like?</vt:lpstr>
      <vt:lpstr>Potential HRG opportunities</vt:lpstr>
      <vt:lpstr>Potential total opportunities by domain type  </vt:lpstr>
      <vt:lpstr>Clinical Coding and Data Analytics </vt:lpstr>
      <vt:lpstr>Autonomous coding: Foundation for success</vt:lpstr>
      <vt:lpstr>Comprehensive, total solution</vt:lpstr>
      <vt:lpstr>The complete solution Content-driven, technology-enabled insights from capture to code</vt:lpstr>
      <vt:lpstr>PowerPoint Presentation</vt:lpstr>
      <vt:lpstr>A path to incremental innovation and automation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Formatting text and content</dc:title>
  <dc:subject/>
  <dc:creator>Jennifer Stoltenow</dc:creator>
  <cp:keywords/>
  <dc:description/>
  <cp:lastModifiedBy>Julia Newbold</cp:lastModifiedBy>
  <cp:revision>23</cp:revision>
  <dcterms:created xsi:type="dcterms:W3CDTF">2023-12-19T20:49:04Z</dcterms:created>
  <dcterms:modified xsi:type="dcterms:W3CDTF">2025-09-24T15:38:45Z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0x0101003931A9D8769AC64D91B9BEEFA083F657</vt:lpwstr>
  </property>
  <property fmtid="{D5CDD505-2E9C-101B-9397-08002B2CF9AE}" pid="3" name="MediaServiceImageTags">
    <vt:lpwstr/>
  </property>
  <property fmtid="{D5CDD505-2E9C-101B-9397-08002B2CF9AE}" pid="4" name="Order">
    <vt:lpwstr>2794300.00000000</vt:lpwstr>
  </property>
  <property fmtid="{D5CDD505-2E9C-101B-9397-08002B2CF9AE}" pid="5" name="ComplianceAssetId">
    <vt:lpwstr/>
  </property>
  <property fmtid="{D5CDD505-2E9C-101B-9397-08002B2CF9AE}" pid="6" name="_ExtendedDescription">
    <vt:lpwstr/>
  </property>
  <property fmtid="{D5CDD505-2E9C-101B-9397-08002B2CF9AE}" pid="7" name="TriggerFlowInfo">
    <vt:lpwstr/>
  </property>
</Properties>
</file>