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MontserratMedium-regular.fntdata"/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MontserratSemiBold-regular.fntdata"/><Relationship Id="rId21" Type="http://schemas.openxmlformats.org/officeDocument/2006/relationships/font" Target="fonts/MontserratSemiBold-boldItalic.fntdata"/><Relationship Id="rId3" Type="http://schemas.openxmlformats.org/officeDocument/2006/relationships/presProps" Target="presProps.xml"/><Relationship Id="rId25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0" Type="http://schemas.openxmlformats.org/officeDocument/2006/relationships/font" Target="fonts/MontserratSemiBold-italic.fntdata"/><Relationship Id="rId2" Type="http://schemas.openxmlformats.org/officeDocument/2006/relationships/viewProps" Target="viewProps.xml"/><Relationship Id="rId29" Type="http://schemas.openxmlformats.org/officeDocument/2006/relationships/font" Target="fonts/MontserratMedium-boldItalic.fntdata"/><Relationship Id="rId16" Type="http://schemas.openxmlformats.org/officeDocument/2006/relationships/slide" Target="slides/slide9.xml"/><Relationship Id="rId24" Type="http://schemas.openxmlformats.org/officeDocument/2006/relationships/font" Target="fonts/Montserrat-italic.fntdata"/><Relationship Id="rId1" Type="http://schemas.openxmlformats.org/officeDocument/2006/relationships/theme" Target="theme/theme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32" Type="http://schemas.openxmlformats.org/officeDocument/2006/relationships/customXml" Target="../customXml/item3.xml"/><Relationship Id="rId23" Type="http://schemas.openxmlformats.org/officeDocument/2006/relationships/font" Target="fonts/Montserrat-bold.fntdata"/><Relationship Id="rId28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font" Target="fonts/MontserratSemiBold-bold.fntdata"/><Relationship Id="rId31" Type="http://schemas.openxmlformats.org/officeDocument/2006/relationships/customXml" Target="../customXml/item2.xml"/><Relationship Id="rId22" Type="http://schemas.openxmlformats.org/officeDocument/2006/relationships/font" Target="fonts/Montserrat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7" Type="http://schemas.openxmlformats.org/officeDocument/2006/relationships/font" Target="fonts/MontserratMedium-bold.fntdata"/><Relationship Id="rId14" Type="http://schemas.openxmlformats.org/officeDocument/2006/relationships/slide" Target="slides/slide7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8213f5a4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88213f5a4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88213f5a4b_0_10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88213f5a4b_0_10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8825d857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8825d857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88213f5a4b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88213f5a4b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88213f5a4b_0_9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88213f5a4b_0_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88213f5a4b_0_1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88213f5a4b_0_1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88213f5a4b_0_1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88213f5a4b_0_1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88213f5a4b_0_1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88213f5a4b_0_1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8826a8658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8826a8658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8826a8658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8826a8658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4" name="Google Shape;84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5" name="Google Shape;85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3" name="Google Shape;10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>
              <a:spcBef>
                <a:spcPts val="3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3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3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300"/>
              </a:spcBef>
              <a:spcAft>
                <a:spcPts val="3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3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3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300"/>
              </a:spcBef>
              <a:spcAft>
                <a:spcPts val="3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4" name="Google Shape;114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3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3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300"/>
              </a:spcBef>
              <a:spcAft>
                <a:spcPts val="3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5" name="Google Shape;11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1" name="Google Shape;121;p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3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3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3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300"/>
              </a:spcBef>
              <a:spcAft>
                <a:spcPts val="3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9" name="Google Shape;129;p3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0" name="Google Shape;130;p3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>
              <a:spcBef>
                <a:spcPts val="3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3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3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300"/>
              </a:spcBef>
              <a:spcAft>
                <a:spcPts val="3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134" name="Google Shape;13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7" name="Google Shape;137;p3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algn="ctr">
              <a:spcBef>
                <a:spcPts val="3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3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3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3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300"/>
              </a:spcBef>
              <a:spcAft>
                <a:spcPts val="3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38" name="Google Shape;13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8" name="Google Shape;9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■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9" name="Google Shape;9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83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8"/>
          <p:cNvPicPr preferRelativeResize="0"/>
          <p:nvPr/>
        </p:nvPicPr>
        <p:blipFill rotWithShape="1">
          <a:blip r:embed="rId3">
            <a:alphaModFix/>
          </a:blip>
          <a:srcRect b="28813" l="0" r="23506" t="6641"/>
          <a:stretch/>
        </p:blipFill>
        <p:spPr>
          <a:xfrm>
            <a:off x="0" y="0"/>
            <a:ext cx="914400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8"/>
          <p:cNvPicPr preferRelativeResize="0"/>
          <p:nvPr/>
        </p:nvPicPr>
        <p:blipFill rotWithShape="1">
          <a:blip r:embed="rId4">
            <a:alphaModFix/>
          </a:blip>
          <a:srcRect b="8478" l="-8574" r="43912" t="12575"/>
          <a:stretch/>
        </p:blipFill>
        <p:spPr>
          <a:xfrm>
            <a:off x="2823101" y="0"/>
            <a:ext cx="63209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8"/>
          <p:cNvSpPr/>
          <p:nvPr/>
        </p:nvSpPr>
        <p:spPr>
          <a:xfrm rot="10800000">
            <a:off x="-2294949" y="-1962003"/>
            <a:ext cx="7312500" cy="4973100"/>
          </a:xfrm>
          <a:prstGeom prst="triangle">
            <a:avLst>
              <a:gd fmla="val 50000" name="adj"/>
            </a:avLst>
          </a:prstGeom>
          <a:solidFill>
            <a:srgbClr val="003B49">
              <a:alpha val="91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8"/>
          <p:cNvSpPr/>
          <p:nvPr/>
        </p:nvSpPr>
        <p:spPr>
          <a:xfrm flipH="1">
            <a:off x="1276525" y="1487350"/>
            <a:ext cx="2971800" cy="3946800"/>
          </a:xfrm>
          <a:prstGeom prst="rtTriangle">
            <a:avLst/>
          </a:prstGeom>
          <a:solidFill>
            <a:srgbClr val="003B49">
              <a:alpha val="91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8"/>
          <p:cNvSpPr/>
          <p:nvPr/>
        </p:nvSpPr>
        <p:spPr>
          <a:xfrm>
            <a:off x="-1559575" y="1582400"/>
            <a:ext cx="3219000" cy="4285800"/>
          </a:xfrm>
          <a:prstGeom prst="rtTriangle">
            <a:avLst/>
          </a:prstGeom>
          <a:solidFill>
            <a:srgbClr val="003B49">
              <a:alpha val="91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8"/>
          <p:cNvSpPr/>
          <p:nvPr/>
        </p:nvSpPr>
        <p:spPr>
          <a:xfrm>
            <a:off x="-3121675" y="-629856"/>
            <a:ext cx="8949155" cy="8443956"/>
          </a:xfrm>
          <a:custGeom>
            <a:rect b="b" l="l" r="r" t="t"/>
            <a:pathLst>
              <a:path extrusionOk="0" h="38017" w="40292">
                <a:moveTo>
                  <a:pt x="0" y="1"/>
                </a:moveTo>
                <a:lnTo>
                  <a:pt x="0" y="38016"/>
                </a:lnTo>
                <a:lnTo>
                  <a:pt x="7207" y="38016"/>
                </a:lnTo>
                <a:lnTo>
                  <a:pt x="7207" y="10369"/>
                </a:lnTo>
                <a:lnTo>
                  <a:pt x="19303" y="26932"/>
                </a:lnTo>
                <a:lnTo>
                  <a:pt x="20736" y="26932"/>
                </a:lnTo>
                <a:lnTo>
                  <a:pt x="33127" y="10411"/>
                </a:lnTo>
                <a:lnTo>
                  <a:pt x="33127" y="38016"/>
                </a:lnTo>
                <a:lnTo>
                  <a:pt x="40292" y="38016"/>
                </a:lnTo>
                <a:lnTo>
                  <a:pt x="40292" y="1"/>
                </a:lnTo>
                <a:lnTo>
                  <a:pt x="32073" y="1"/>
                </a:lnTo>
                <a:lnTo>
                  <a:pt x="20188" y="16353"/>
                </a:lnTo>
                <a:lnTo>
                  <a:pt x="8261" y="1"/>
                </a:lnTo>
                <a:close/>
              </a:path>
            </a:pathLst>
          </a:custGeom>
          <a:solidFill>
            <a:srgbClr val="003B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8"/>
          <p:cNvSpPr/>
          <p:nvPr/>
        </p:nvSpPr>
        <p:spPr>
          <a:xfrm rot="-5400000">
            <a:off x="-574950" y="-63575"/>
            <a:ext cx="5159100" cy="5286300"/>
          </a:xfrm>
          <a:prstGeom prst="rect">
            <a:avLst/>
          </a:prstGeom>
          <a:gradFill>
            <a:gsLst>
              <a:gs pos="0">
                <a:srgbClr val="000000">
                  <a:alpha val="55294"/>
                </a:srgbClr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8"/>
          <p:cNvSpPr txBox="1"/>
          <p:nvPr/>
        </p:nvSpPr>
        <p:spPr>
          <a:xfrm>
            <a:off x="360200" y="1168525"/>
            <a:ext cx="5605200" cy="148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Patient Initiated Follow Up</a:t>
            </a:r>
            <a:endParaRPr sz="2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Round Table</a:t>
            </a:r>
            <a:r>
              <a:rPr lang="en-GB"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38"/>
          <p:cNvSpPr txBox="1"/>
          <p:nvPr/>
        </p:nvSpPr>
        <p:spPr>
          <a:xfrm>
            <a:off x="360150" y="2673425"/>
            <a:ext cx="5605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Amanda Priestly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PAS Lead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MEDITECH UK &amp; Ireland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4" name="Google Shape;154;p38"/>
          <p:cNvGrpSpPr/>
          <p:nvPr/>
        </p:nvGrpSpPr>
        <p:grpSpPr>
          <a:xfrm>
            <a:off x="462355" y="1378918"/>
            <a:ext cx="2029242" cy="281937"/>
            <a:chOff x="-7532175" y="-1522925"/>
            <a:chExt cx="26183763" cy="3637902"/>
          </a:xfrm>
        </p:grpSpPr>
        <p:sp>
          <p:nvSpPr>
            <p:cNvPr id="155" name="Google Shape;155;p38"/>
            <p:cNvSpPr/>
            <p:nvPr/>
          </p:nvSpPr>
          <p:spPr>
            <a:xfrm>
              <a:off x="-7532175" y="-1445771"/>
              <a:ext cx="3692057" cy="3483593"/>
            </a:xfrm>
            <a:custGeom>
              <a:rect b="b" l="l" r="r" t="t"/>
              <a:pathLst>
                <a:path extrusionOk="0" h="38017" w="40292">
                  <a:moveTo>
                    <a:pt x="0" y="1"/>
                  </a:moveTo>
                  <a:lnTo>
                    <a:pt x="0" y="38016"/>
                  </a:lnTo>
                  <a:lnTo>
                    <a:pt x="7207" y="38016"/>
                  </a:lnTo>
                  <a:lnTo>
                    <a:pt x="7207" y="10369"/>
                  </a:lnTo>
                  <a:lnTo>
                    <a:pt x="19303" y="26932"/>
                  </a:lnTo>
                  <a:lnTo>
                    <a:pt x="20736" y="26932"/>
                  </a:lnTo>
                  <a:lnTo>
                    <a:pt x="33127" y="10411"/>
                  </a:lnTo>
                  <a:lnTo>
                    <a:pt x="33127" y="38016"/>
                  </a:lnTo>
                  <a:lnTo>
                    <a:pt x="40292" y="38016"/>
                  </a:lnTo>
                  <a:lnTo>
                    <a:pt x="40292" y="1"/>
                  </a:lnTo>
                  <a:lnTo>
                    <a:pt x="32073" y="1"/>
                  </a:lnTo>
                  <a:lnTo>
                    <a:pt x="20188" y="16353"/>
                  </a:lnTo>
                  <a:lnTo>
                    <a:pt x="8261" y="1"/>
                  </a:lnTo>
                  <a:close/>
                </a:path>
              </a:pathLst>
            </a:custGeom>
            <a:solidFill>
              <a:srgbClr val="36B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8"/>
            <p:cNvSpPr/>
            <p:nvPr/>
          </p:nvSpPr>
          <p:spPr>
            <a:xfrm>
              <a:off x="-3206888" y="-1453468"/>
              <a:ext cx="2610793" cy="3487350"/>
            </a:xfrm>
            <a:custGeom>
              <a:rect b="b" l="l" r="r" t="t"/>
              <a:pathLst>
                <a:path extrusionOk="0" h="38058" w="28492">
                  <a:moveTo>
                    <a:pt x="1" y="1"/>
                  </a:moveTo>
                  <a:lnTo>
                    <a:pt x="1" y="38058"/>
                  </a:lnTo>
                  <a:lnTo>
                    <a:pt x="28491" y="38058"/>
                  </a:lnTo>
                  <a:lnTo>
                    <a:pt x="28491" y="30978"/>
                  </a:lnTo>
                  <a:lnTo>
                    <a:pt x="7123" y="30978"/>
                  </a:lnTo>
                  <a:lnTo>
                    <a:pt x="7123" y="22422"/>
                  </a:lnTo>
                  <a:lnTo>
                    <a:pt x="27733" y="22422"/>
                  </a:lnTo>
                  <a:lnTo>
                    <a:pt x="27733" y="15721"/>
                  </a:lnTo>
                  <a:lnTo>
                    <a:pt x="7123" y="15721"/>
                  </a:lnTo>
                  <a:lnTo>
                    <a:pt x="7123" y="6955"/>
                  </a:lnTo>
                  <a:lnTo>
                    <a:pt x="28491" y="6955"/>
                  </a:lnTo>
                  <a:lnTo>
                    <a:pt x="28491" y="1"/>
                  </a:lnTo>
                  <a:close/>
                </a:path>
              </a:pathLst>
            </a:custGeom>
            <a:solidFill>
              <a:srgbClr val="36B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8"/>
            <p:cNvSpPr/>
            <p:nvPr/>
          </p:nvSpPr>
          <p:spPr>
            <a:xfrm>
              <a:off x="37146" y="-1453468"/>
              <a:ext cx="3112756" cy="3487350"/>
            </a:xfrm>
            <a:custGeom>
              <a:rect b="b" l="l" r="r" t="t"/>
              <a:pathLst>
                <a:path extrusionOk="0" h="38058" w="33970">
                  <a:moveTo>
                    <a:pt x="15721" y="6828"/>
                  </a:moveTo>
                  <a:lnTo>
                    <a:pt x="16437" y="6870"/>
                  </a:lnTo>
                  <a:lnTo>
                    <a:pt x="17154" y="6955"/>
                  </a:lnTo>
                  <a:lnTo>
                    <a:pt x="17828" y="7081"/>
                  </a:lnTo>
                  <a:lnTo>
                    <a:pt x="18502" y="7207"/>
                  </a:lnTo>
                  <a:lnTo>
                    <a:pt x="19092" y="7376"/>
                  </a:lnTo>
                  <a:lnTo>
                    <a:pt x="19725" y="7587"/>
                  </a:lnTo>
                  <a:lnTo>
                    <a:pt x="20272" y="7840"/>
                  </a:lnTo>
                  <a:lnTo>
                    <a:pt x="20820" y="8093"/>
                  </a:lnTo>
                  <a:lnTo>
                    <a:pt x="21326" y="8345"/>
                  </a:lnTo>
                  <a:lnTo>
                    <a:pt x="21832" y="8683"/>
                  </a:lnTo>
                  <a:lnTo>
                    <a:pt x="22295" y="8978"/>
                  </a:lnTo>
                  <a:lnTo>
                    <a:pt x="22759" y="9357"/>
                  </a:lnTo>
                  <a:lnTo>
                    <a:pt x="23181" y="9694"/>
                  </a:lnTo>
                  <a:lnTo>
                    <a:pt x="23560" y="10116"/>
                  </a:lnTo>
                  <a:lnTo>
                    <a:pt x="23939" y="10495"/>
                  </a:lnTo>
                  <a:lnTo>
                    <a:pt x="24276" y="10916"/>
                  </a:lnTo>
                  <a:lnTo>
                    <a:pt x="24613" y="11380"/>
                  </a:lnTo>
                  <a:lnTo>
                    <a:pt x="24908" y="11843"/>
                  </a:lnTo>
                  <a:lnTo>
                    <a:pt x="25204" y="12307"/>
                  </a:lnTo>
                  <a:lnTo>
                    <a:pt x="25456" y="12771"/>
                  </a:lnTo>
                  <a:lnTo>
                    <a:pt x="25709" y="13276"/>
                  </a:lnTo>
                  <a:lnTo>
                    <a:pt x="26089" y="14288"/>
                  </a:lnTo>
                  <a:lnTo>
                    <a:pt x="26426" y="15384"/>
                  </a:lnTo>
                  <a:lnTo>
                    <a:pt x="26636" y="16437"/>
                  </a:lnTo>
                  <a:lnTo>
                    <a:pt x="26805" y="17533"/>
                  </a:lnTo>
                  <a:lnTo>
                    <a:pt x="26847" y="18671"/>
                  </a:lnTo>
                  <a:lnTo>
                    <a:pt x="26847" y="19809"/>
                  </a:lnTo>
                  <a:lnTo>
                    <a:pt x="26763" y="20989"/>
                  </a:lnTo>
                  <a:lnTo>
                    <a:pt x="26552" y="22127"/>
                  </a:lnTo>
                  <a:lnTo>
                    <a:pt x="26299" y="23223"/>
                  </a:lnTo>
                  <a:lnTo>
                    <a:pt x="26131" y="23771"/>
                  </a:lnTo>
                  <a:lnTo>
                    <a:pt x="25920" y="24319"/>
                  </a:lnTo>
                  <a:lnTo>
                    <a:pt x="25709" y="24824"/>
                  </a:lnTo>
                  <a:lnTo>
                    <a:pt x="25456" y="25330"/>
                  </a:lnTo>
                  <a:lnTo>
                    <a:pt x="25161" y="25836"/>
                  </a:lnTo>
                  <a:lnTo>
                    <a:pt x="24866" y="26299"/>
                  </a:lnTo>
                  <a:lnTo>
                    <a:pt x="24571" y="26763"/>
                  </a:lnTo>
                  <a:lnTo>
                    <a:pt x="24192" y="27227"/>
                  </a:lnTo>
                  <a:lnTo>
                    <a:pt x="23855" y="27648"/>
                  </a:lnTo>
                  <a:lnTo>
                    <a:pt x="23433" y="28069"/>
                  </a:lnTo>
                  <a:lnTo>
                    <a:pt x="23012" y="28449"/>
                  </a:lnTo>
                  <a:lnTo>
                    <a:pt x="22548" y="28828"/>
                  </a:lnTo>
                  <a:lnTo>
                    <a:pt x="22085" y="29165"/>
                  </a:lnTo>
                  <a:lnTo>
                    <a:pt x="21579" y="29502"/>
                  </a:lnTo>
                  <a:lnTo>
                    <a:pt x="21031" y="29797"/>
                  </a:lnTo>
                  <a:lnTo>
                    <a:pt x="20483" y="30092"/>
                  </a:lnTo>
                  <a:lnTo>
                    <a:pt x="19893" y="30303"/>
                  </a:lnTo>
                  <a:lnTo>
                    <a:pt x="19261" y="30514"/>
                  </a:lnTo>
                  <a:lnTo>
                    <a:pt x="18629" y="30725"/>
                  </a:lnTo>
                  <a:lnTo>
                    <a:pt x="17954" y="30851"/>
                  </a:lnTo>
                  <a:lnTo>
                    <a:pt x="17238" y="30978"/>
                  </a:lnTo>
                  <a:lnTo>
                    <a:pt x="16521" y="31062"/>
                  </a:lnTo>
                  <a:lnTo>
                    <a:pt x="15763" y="31146"/>
                  </a:lnTo>
                  <a:lnTo>
                    <a:pt x="7123" y="31146"/>
                  </a:lnTo>
                  <a:lnTo>
                    <a:pt x="7123" y="6828"/>
                  </a:lnTo>
                  <a:close/>
                  <a:moveTo>
                    <a:pt x="0" y="1"/>
                  </a:moveTo>
                  <a:lnTo>
                    <a:pt x="0" y="38058"/>
                  </a:lnTo>
                  <a:lnTo>
                    <a:pt x="14962" y="38058"/>
                  </a:lnTo>
                  <a:lnTo>
                    <a:pt x="16184" y="38016"/>
                  </a:lnTo>
                  <a:lnTo>
                    <a:pt x="17364" y="37932"/>
                  </a:lnTo>
                  <a:lnTo>
                    <a:pt x="18502" y="37805"/>
                  </a:lnTo>
                  <a:lnTo>
                    <a:pt x="19598" y="37636"/>
                  </a:lnTo>
                  <a:lnTo>
                    <a:pt x="20652" y="37384"/>
                  </a:lnTo>
                  <a:lnTo>
                    <a:pt x="21663" y="37089"/>
                  </a:lnTo>
                  <a:lnTo>
                    <a:pt x="22633" y="36751"/>
                  </a:lnTo>
                  <a:lnTo>
                    <a:pt x="23560" y="36372"/>
                  </a:lnTo>
                  <a:lnTo>
                    <a:pt x="24445" y="35951"/>
                  </a:lnTo>
                  <a:lnTo>
                    <a:pt x="25288" y="35487"/>
                  </a:lnTo>
                  <a:lnTo>
                    <a:pt x="26089" y="35023"/>
                  </a:lnTo>
                  <a:lnTo>
                    <a:pt x="26889" y="34476"/>
                  </a:lnTo>
                  <a:lnTo>
                    <a:pt x="27606" y="33886"/>
                  </a:lnTo>
                  <a:lnTo>
                    <a:pt x="28280" y="33296"/>
                  </a:lnTo>
                  <a:lnTo>
                    <a:pt x="28912" y="32663"/>
                  </a:lnTo>
                  <a:lnTo>
                    <a:pt x="29502" y="31989"/>
                  </a:lnTo>
                  <a:lnTo>
                    <a:pt x="30092" y="31315"/>
                  </a:lnTo>
                  <a:lnTo>
                    <a:pt x="30598" y="30556"/>
                  </a:lnTo>
                  <a:lnTo>
                    <a:pt x="31104" y="29840"/>
                  </a:lnTo>
                  <a:lnTo>
                    <a:pt x="31525" y="29039"/>
                  </a:lnTo>
                  <a:lnTo>
                    <a:pt x="31947" y="28280"/>
                  </a:lnTo>
                  <a:lnTo>
                    <a:pt x="32326" y="27479"/>
                  </a:lnTo>
                  <a:lnTo>
                    <a:pt x="32663" y="26637"/>
                  </a:lnTo>
                  <a:lnTo>
                    <a:pt x="32958" y="25794"/>
                  </a:lnTo>
                  <a:lnTo>
                    <a:pt x="33211" y="24951"/>
                  </a:lnTo>
                  <a:lnTo>
                    <a:pt x="33422" y="24066"/>
                  </a:lnTo>
                  <a:lnTo>
                    <a:pt x="33591" y="23181"/>
                  </a:lnTo>
                  <a:lnTo>
                    <a:pt x="33759" y="22296"/>
                  </a:lnTo>
                  <a:lnTo>
                    <a:pt x="33843" y="21411"/>
                  </a:lnTo>
                  <a:lnTo>
                    <a:pt x="33928" y="20525"/>
                  </a:lnTo>
                  <a:lnTo>
                    <a:pt x="33970" y="19598"/>
                  </a:lnTo>
                  <a:lnTo>
                    <a:pt x="33970" y="18713"/>
                  </a:lnTo>
                  <a:lnTo>
                    <a:pt x="33928" y="17828"/>
                  </a:lnTo>
                  <a:lnTo>
                    <a:pt x="33886" y="16943"/>
                  </a:lnTo>
                  <a:lnTo>
                    <a:pt x="33801" y="16058"/>
                  </a:lnTo>
                  <a:lnTo>
                    <a:pt x="33633" y="15215"/>
                  </a:lnTo>
                  <a:lnTo>
                    <a:pt x="33464" y="14330"/>
                  </a:lnTo>
                  <a:lnTo>
                    <a:pt x="33296" y="13487"/>
                  </a:lnTo>
                  <a:lnTo>
                    <a:pt x="33043" y="12644"/>
                  </a:lnTo>
                  <a:lnTo>
                    <a:pt x="32790" y="11843"/>
                  </a:lnTo>
                  <a:lnTo>
                    <a:pt x="32453" y="11001"/>
                  </a:lnTo>
                  <a:lnTo>
                    <a:pt x="32115" y="10200"/>
                  </a:lnTo>
                  <a:lnTo>
                    <a:pt x="31736" y="9441"/>
                  </a:lnTo>
                  <a:lnTo>
                    <a:pt x="31315" y="8683"/>
                  </a:lnTo>
                  <a:lnTo>
                    <a:pt x="30893" y="7924"/>
                  </a:lnTo>
                  <a:lnTo>
                    <a:pt x="30387" y="7207"/>
                  </a:lnTo>
                  <a:lnTo>
                    <a:pt x="29882" y="6491"/>
                  </a:lnTo>
                  <a:lnTo>
                    <a:pt x="29292" y="5859"/>
                  </a:lnTo>
                  <a:lnTo>
                    <a:pt x="28702" y="5185"/>
                  </a:lnTo>
                  <a:lnTo>
                    <a:pt x="28069" y="4594"/>
                  </a:lnTo>
                  <a:lnTo>
                    <a:pt x="27395" y="4004"/>
                  </a:lnTo>
                  <a:lnTo>
                    <a:pt x="26679" y="3457"/>
                  </a:lnTo>
                  <a:lnTo>
                    <a:pt x="25920" y="2951"/>
                  </a:lnTo>
                  <a:lnTo>
                    <a:pt x="25119" y="2445"/>
                  </a:lnTo>
                  <a:lnTo>
                    <a:pt x="24276" y="2024"/>
                  </a:lnTo>
                  <a:lnTo>
                    <a:pt x="23391" y="1602"/>
                  </a:lnTo>
                  <a:lnTo>
                    <a:pt x="22506" y="1265"/>
                  </a:lnTo>
                  <a:lnTo>
                    <a:pt x="21537" y="928"/>
                  </a:lnTo>
                  <a:lnTo>
                    <a:pt x="20567" y="675"/>
                  </a:lnTo>
                  <a:lnTo>
                    <a:pt x="19514" y="422"/>
                  </a:lnTo>
                  <a:lnTo>
                    <a:pt x="18418" y="253"/>
                  </a:lnTo>
                  <a:lnTo>
                    <a:pt x="17322" y="127"/>
                  </a:lnTo>
                  <a:lnTo>
                    <a:pt x="16142" y="43"/>
                  </a:lnTo>
                  <a:lnTo>
                    <a:pt x="14962" y="1"/>
                  </a:lnTo>
                  <a:close/>
                </a:path>
              </a:pathLst>
            </a:custGeom>
            <a:solidFill>
              <a:srgbClr val="36B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8"/>
            <p:cNvSpPr/>
            <p:nvPr/>
          </p:nvSpPr>
          <p:spPr>
            <a:xfrm>
              <a:off x="37146" y="-1453468"/>
              <a:ext cx="3112756" cy="3487350"/>
            </a:xfrm>
            <a:custGeom>
              <a:rect b="b" l="l" r="r" t="t"/>
              <a:pathLst>
                <a:path extrusionOk="0" fill="none" h="38058" w="33970">
                  <a:moveTo>
                    <a:pt x="33970" y="18713"/>
                  </a:moveTo>
                  <a:lnTo>
                    <a:pt x="33970" y="18713"/>
                  </a:lnTo>
                  <a:lnTo>
                    <a:pt x="33970" y="19598"/>
                  </a:lnTo>
                  <a:lnTo>
                    <a:pt x="33928" y="20525"/>
                  </a:lnTo>
                  <a:lnTo>
                    <a:pt x="33843" y="21411"/>
                  </a:lnTo>
                  <a:lnTo>
                    <a:pt x="33759" y="22296"/>
                  </a:lnTo>
                  <a:lnTo>
                    <a:pt x="33591" y="23181"/>
                  </a:lnTo>
                  <a:lnTo>
                    <a:pt x="33422" y="24066"/>
                  </a:lnTo>
                  <a:lnTo>
                    <a:pt x="33211" y="24951"/>
                  </a:lnTo>
                  <a:lnTo>
                    <a:pt x="32958" y="25794"/>
                  </a:lnTo>
                  <a:lnTo>
                    <a:pt x="32663" y="26637"/>
                  </a:lnTo>
                  <a:lnTo>
                    <a:pt x="32326" y="27479"/>
                  </a:lnTo>
                  <a:lnTo>
                    <a:pt x="31947" y="28280"/>
                  </a:lnTo>
                  <a:lnTo>
                    <a:pt x="31525" y="29039"/>
                  </a:lnTo>
                  <a:lnTo>
                    <a:pt x="31104" y="29840"/>
                  </a:lnTo>
                  <a:lnTo>
                    <a:pt x="30598" y="30556"/>
                  </a:lnTo>
                  <a:lnTo>
                    <a:pt x="30092" y="31315"/>
                  </a:lnTo>
                  <a:lnTo>
                    <a:pt x="29502" y="31989"/>
                  </a:lnTo>
                  <a:lnTo>
                    <a:pt x="28912" y="32663"/>
                  </a:lnTo>
                  <a:lnTo>
                    <a:pt x="28280" y="33296"/>
                  </a:lnTo>
                  <a:lnTo>
                    <a:pt x="27606" y="33886"/>
                  </a:lnTo>
                  <a:lnTo>
                    <a:pt x="26889" y="34476"/>
                  </a:lnTo>
                  <a:lnTo>
                    <a:pt x="26089" y="35023"/>
                  </a:lnTo>
                  <a:lnTo>
                    <a:pt x="25288" y="35487"/>
                  </a:lnTo>
                  <a:lnTo>
                    <a:pt x="24445" y="35951"/>
                  </a:lnTo>
                  <a:lnTo>
                    <a:pt x="23560" y="36372"/>
                  </a:lnTo>
                  <a:lnTo>
                    <a:pt x="22633" y="36751"/>
                  </a:lnTo>
                  <a:lnTo>
                    <a:pt x="21663" y="37089"/>
                  </a:lnTo>
                  <a:lnTo>
                    <a:pt x="20652" y="37384"/>
                  </a:lnTo>
                  <a:lnTo>
                    <a:pt x="19598" y="37636"/>
                  </a:lnTo>
                  <a:lnTo>
                    <a:pt x="18502" y="37805"/>
                  </a:lnTo>
                  <a:lnTo>
                    <a:pt x="17364" y="37932"/>
                  </a:lnTo>
                  <a:lnTo>
                    <a:pt x="16184" y="38016"/>
                  </a:lnTo>
                  <a:lnTo>
                    <a:pt x="14962" y="38058"/>
                  </a:lnTo>
                  <a:lnTo>
                    <a:pt x="0" y="38058"/>
                  </a:lnTo>
                  <a:lnTo>
                    <a:pt x="0" y="1"/>
                  </a:lnTo>
                  <a:lnTo>
                    <a:pt x="14962" y="1"/>
                  </a:lnTo>
                  <a:lnTo>
                    <a:pt x="14962" y="1"/>
                  </a:lnTo>
                  <a:lnTo>
                    <a:pt x="16142" y="43"/>
                  </a:lnTo>
                  <a:lnTo>
                    <a:pt x="17322" y="127"/>
                  </a:lnTo>
                  <a:lnTo>
                    <a:pt x="18418" y="253"/>
                  </a:lnTo>
                  <a:lnTo>
                    <a:pt x="19514" y="422"/>
                  </a:lnTo>
                  <a:lnTo>
                    <a:pt x="20567" y="675"/>
                  </a:lnTo>
                  <a:lnTo>
                    <a:pt x="21537" y="928"/>
                  </a:lnTo>
                  <a:lnTo>
                    <a:pt x="22506" y="1265"/>
                  </a:lnTo>
                  <a:lnTo>
                    <a:pt x="23391" y="1602"/>
                  </a:lnTo>
                  <a:lnTo>
                    <a:pt x="24276" y="2024"/>
                  </a:lnTo>
                  <a:lnTo>
                    <a:pt x="25119" y="2445"/>
                  </a:lnTo>
                  <a:lnTo>
                    <a:pt x="25920" y="2951"/>
                  </a:lnTo>
                  <a:lnTo>
                    <a:pt x="26679" y="3457"/>
                  </a:lnTo>
                  <a:lnTo>
                    <a:pt x="27395" y="4004"/>
                  </a:lnTo>
                  <a:lnTo>
                    <a:pt x="28069" y="4594"/>
                  </a:lnTo>
                  <a:lnTo>
                    <a:pt x="28702" y="5185"/>
                  </a:lnTo>
                  <a:lnTo>
                    <a:pt x="29292" y="5859"/>
                  </a:lnTo>
                  <a:lnTo>
                    <a:pt x="29882" y="6491"/>
                  </a:lnTo>
                  <a:lnTo>
                    <a:pt x="30387" y="7207"/>
                  </a:lnTo>
                  <a:lnTo>
                    <a:pt x="30893" y="7924"/>
                  </a:lnTo>
                  <a:lnTo>
                    <a:pt x="31315" y="8683"/>
                  </a:lnTo>
                  <a:lnTo>
                    <a:pt x="31736" y="9441"/>
                  </a:lnTo>
                  <a:lnTo>
                    <a:pt x="32115" y="10200"/>
                  </a:lnTo>
                  <a:lnTo>
                    <a:pt x="32453" y="11001"/>
                  </a:lnTo>
                  <a:lnTo>
                    <a:pt x="32790" y="11843"/>
                  </a:lnTo>
                  <a:lnTo>
                    <a:pt x="33043" y="12644"/>
                  </a:lnTo>
                  <a:lnTo>
                    <a:pt x="33296" y="13487"/>
                  </a:lnTo>
                  <a:lnTo>
                    <a:pt x="33464" y="14330"/>
                  </a:lnTo>
                  <a:lnTo>
                    <a:pt x="33633" y="15215"/>
                  </a:lnTo>
                  <a:lnTo>
                    <a:pt x="33801" y="16058"/>
                  </a:lnTo>
                  <a:lnTo>
                    <a:pt x="33886" y="16943"/>
                  </a:lnTo>
                  <a:lnTo>
                    <a:pt x="33928" y="17828"/>
                  </a:lnTo>
                  <a:lnTo>
                    <a:pt x="33970" y="1871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8"/>
            <p:cNvSpPr/>
            <p:nvPr/>
          </p:nvSpPr>
          <p:spPr>
            <a:xfrm>
              <a:off x="689746" y="-827805"/>
              <a:ext cx="1807543" cy="2228411"/>
            </a:xfrm>
            <a:custGeom>
              <a:rect b="b" l="l" r="r" t="t"/>
              <a:pathLst>
                <a:path extrusionOk="0" fill="none" h="24319" w="19726">
                  <a:moveTo>
                    <a:pt x="1" y="24318"/>
                  </a:moveTo>
                  <a:lnTo>
                    <a:pt x="7840" y="24318"/>
                  </a:lnTo>
                  <a:lnTo>
                    <a:pt x="7840" y="24318"/>
                  </a:lnTo>
                  <a:lnTo>
                    <a:pt x="8641" y="24318"/>
                  </a:lnTo>
                  <a:lnTo>
                    <a:pt x="9399" y="24234"/>
                  </a:lnTo>
                  <a:lnTo>
                    <a:pt x="10116" y="24150"/>
                  </a:lnTo>
                  <a:lnTo>
                    <a:pt x="10832" y="24023"/>
                  </a:lnTo>
                  <a:lnTo>
                    <a:pt x="11507" y="23897"/>
                  </a:lnTo>
                  <a:lnTo>
                    <a:pt x="12139" y="23686"/>
                  </a:lnTo>
                  <a:lnTo>
                    <a:pt x="12771" y="23475"/>
                  </a:lnTo>
                  <a:lnTo>
                    <a:pt x="13361" y="23264"/>
                  </a:lnTo>
                  <a:lnTo>
                    <a:pt x="13909" y="22969"/>
                  </a:lnTo>
                  <a:lnTo>
                    <a:pt x="14457" y="22674"/>
                  </a:lnTo>
                  <a:lnTo>
                    <a:pt x="14963" y="22337"/>
                  </a:lnTo>
                  <a:lnTo>
                    <a:pt x="15426" y="22000"/>
                  </a:lnTo>
                  <a:lnTo>
                    <a:pt x="15890" y="21621"/>
                  </a:lnTo>
                  <a:lnTo>
                    <a:pt x="16311" y="21241"/>
                  </a:lnTo>
                  <a:lnTo>
                    <a:pt x="16733" y="20820"/>
                  </a:lnTo>
                  <a:lnTo>
                    <a:pt x="17070" y="20399"/>
                  </a:lnTo>
                  <a:lnTo>
                    <a:pt x="17449" y="19935"/>
                  </a:lnTo>
                  <a:lnTo>
                    <a:pt x="17744" y="19471"/>
                  </a:lnTo>
                  <a:lnTo>
                    <a:pt x="18039" y="19008"/>
                  </a:lnTo>
                  <a:lnTo>
                    <a:pt x="18334" y="18502"/>
                  </a:lnTo>
                  <a:lnTo>
                    <a:pt x="18587" y="17996"/>
                  </a:lnTo>
                  <a:lnTo>
                    <a:pt x="18798" y="17491"/>
                  </a:lnTo>
                  <a:lnTo>
                    <a:pt x="19009" y="16943"/>
                  </a:lnTo>
                  <a:lnTo>
                    <a:pt x="19177" y="16395"/>
                  </a:lnTo>
                  <a:lnTo>
                    <a:pt x="19430" y="15299"/>
                  </a:lnTo>
                  <a:lnTo>
                    <a:pt x="19641" y="14161"/>
                  </a:lnTo>
                  <a:lnTo>
                    <a:pt x="19725" y="12981"/>
                  </a:lnTo>
                  <a:lnTo>
                    <a:pt x="19725" y="11843"/>
                  </a:lnTo>
                  <a:lnTo>
                    <a:pt x="19725" y="11843"/>
                  </a:lnTo>
                  <a:lnTo>
                    <a:pt x="19683" y="10705"/>
                  </a:lnTo>
                  <a:lnTo>
                    <a:pt x="19514" y="9609"/>
                  </a:lnTo>
                  <a:lnTo>
                    <a:pt x="19304" y="8556"/>
                  </a:lnTo>
                  <a:lnTo>
                    <a:pt x="18967" y="7460"/>
                  </a:lnTo>
                  <a:lnTo>
                    <a:pt x="18587" y="6448"/>
                  </a:lnTo>
                  <a:lnTo>
                    <a:pt x="18334" y="5943"/>
                  </a:lnTo>
                  <a:lnTo>
                    <a:pt x="18082" y="5479"/>
                  </a:lnTo>
                  <a:lnTo>
                    <a:pt x="17786" y="5015"/>
                  </a:lnTo>
                  <a:lnTo>
                    <a:pt x="17491" y="4552"/>
                  </a:lnTo>
                  <a:lnTo>
                    <a:pt x="17154" y="4088"/>
                  </a:lnTo>
                  <a:lnTo>
                    <a:pt x="16817" y="3667"/>
                  </a:lnTo>
                  <a:lnTo>
                    <a:pt x="16438" y="3288"/>
                  </a:lnTo>
                  <a:lnTo>
                    <a:pt x="16059" y="2866"/>
                  </a:lnTo>
                  <a:lnTo>
                    <a:pt x="15637" y="2529"/>
                  </a:lnTo>
                  <a:lnTo>
                    <a:pt x="15173" y="2150"/>
                  </a:lnTo>
                  <a:lnTo>
                    <a:pt x="14710" y="1855"/>
                  </a:lnTo>
                  <a:lnTo>
                    <a:pt x="14204" y="1517"/>
                  </a:lnTo>
                  <a:lnTo>
                    <a:pt x="13698" y="1265"/>
                  </a:lnTo>
                  <a:lnTo>
                    <a:pt x="13150" y="1012"/>
                  </a:lnTo>
                  <a:lnTo>
                    <a:pt x="12603" y="759"/>
                  </a:lnTo>
                  <a:lnTo>
                    <a:pt x="11970" y="548"/>
                  </a:lnTo>
                  <a:lnTo>
                    <a:pt x="11380" y="379"/>
                  </a:lnTo>
                  <a:lnTo>
                    <a:pt x="10706" y="253"/>
                  </a:lnTo>
                  <a:lnTo>
                    <a:pt x="10032" y="127"/>
                  </a:lnTo>
                  <a:lnTo>
                    <a:pt x="9315" y="42"/>
                  </a:lnTo>
                  <a:lnTo>
                    <a:pt x="8599" y="0"/>
                  </a:lnTo>
                  <a:lnTo>
                    <a:pt x="7840" y="0"/>
                  </a:lnTo>
                  <a:lnTo>
                    <a:pt x="1" y="0"/>
                  </a:lnTo>
                  <a:lnTo>
                    <a:pt x="1" y="2431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8"/>
            <p:cNvSpPr/>
            <p:nvPr/>
          </p:nvSpPr>
          <p:spPr>
            <a:xfrm>
              <a:off x="3786987" y="-1453468"/>
              <a:ext cx="652790" cy="3487350"/>
            </a:xfrm>
            <a:custGeom>
              <a:rect b="b" l="l" r="r" t="t"/>
              <a:pathLst>
                <a:path extrusionOk="0" h="38058" w="7124">
                  <a:moveTo>
                    <a:pt x="1" y="1"/>
                  </a:moveTo>
                  <a:lnTo>
                    <a:pt x="1" y="19050"/>
                  </a:lnTo>
                  <a:lnTo>
                    <a:pt x="1" y="38058"/>
                  </a:lnTo>
                  <a:lnTo>
                    <a:pt x="7124" y="38058"/>
                  </a:lnTo>
                  <a:lnTo>
                    <a:pt x="7124" y="19050"/>
                  </a:lnTo>
                  <a:lnTo>
                    <a:pt x="7124" y="1"/>
                  </a:lnTo>
                  <a:close/>
                </a:path>
              </a:pathLst>
            </a:custGeom>
            <a:solidFill>
              <a:srgbClr val="36B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8"/>
            <p:cNvSpPr/>
            <p:nvPr/>
          </p:nvSpPr>
          <p:spPr>
            <a:xfrm>
              <a:off x="5073036" y="-1453468"/>
              <a:ext cx="2869563" cy="3487350"/>
            </a:xfrm>
            <a:custGeom>
              <a:rect b="b" l="l" r="r" t="t"/>
              <a:pathLst>
                <a:path extrusionOk="0" h="38058" w="31316">
                  <a:moveTo>
                    <a:pt x="1" y="1"/>
                  </a:moveTo>
                  <a:lnTo>
                    <a:pt x="1" y="6533"/>
                  </a:lnTo>
                  <a:lnTo>
                    <a:pt x="12054" y="6533"/>
                  </a:lnTo>
                  <a:lnTo>
                    <a:pt x="12054" y="38058"/>
                  </a:lnTo>
                  <a:lnTo>
                    <a:pt x="19219" y="38058"/>
                  </a:lnTo>
                  <a:lnTo>
                    <a:pt x="19219" y="6533"/>
                  </a:lnTo>
                  <a:lnTo>
                    <a:pt x="31315" y="6533"/>
                  </a:lnTo>
                  <a:lnTo>
                    <a:pt x="31315" y="1"/>
                  </a:lnTo>
                  <a:close/>
                </a:path>
              </a:pathLst>
            </a:custGeom>
            <a:solidFill>
              <a:srgbClr val="36B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8"/>
            <p:cNvSpPr/>
            <p:nvPr/>
          </p:nvSpPr>
          <p:spPr>
            <a:xfrm>
              <a:off x="8575838" y="-1453468"/>
              <a:ext cx="2610702" cy="3487350"/>
            </a:xfrm>
            <a:custGeom>
              <a:rect b="b" l="l" r="r" t="t"/>
              <a:pathLst>
                <a:path extrusionOk="0" h="38058" w="28491">
                  <a:moveTo>
                    <a:pt x="0" y="1"/>
                  </a:moveTo>
                  <a:lnTo>
                    <a:pt x="0" y="38058"/>
                  </a:lnTo>
                  <a:lnTo>
                    <a:pt x="28491" y="38058"/>
                  </a:lnTo>
                  <a:lnTo>
                    <a:pt x="28491" y="30978"/>
                  </a:lnTo>
                  <a:lnTo>
                    <a:pt x="7123" y="30978"/>
                  </a:lnTo>
                  <a:lnTo>
                    <a:pt x="7123" y="22422"/>
                  </a:lnTo>
                  <a:lnTo>
                    <a:pt x="27732" y="22422"/>
                  </a:lnTo>
                  <a:lnTo>
                    <a:pt x="27732" y="15721"/>
                  </a:lnTo>
                  <a:lnTo>
                    <a:pt x="7123" y="15721"/>
                  </a:lnTo>
                  <a:lnTo>
                    <a:pt x="7123" y="6955"/>
                  </a:lnTo>
                  <a:lnTo>
                    <a:pt x="28491" y="6955"/>
                  </a:lnTo>
                  <a:lnTo>
                    <a:pt x="28491" y="1"/>
                  </a:lnTo>
                  <a:close/>
                </a:path>
              </a:pathLst>
            </a:custGeom>
            <a:solidFill>
              <a:srgbClr val="36B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8"/>
            <p:cNvSpPr/>
            <p:nvPr/>
          </p:nvSpPr>
          <p:spPr>
            <a:xfrm>
              <a:off x="11819780" y="-1522925"/>
              <a:ext cx="3170759" cy="3637902"/>
            </a:xfrm>
            <a:custGeom>
              <a:rect b="b" l="l" r="r" t="t"/>
              <a:pathLst>
                <a:path extrusionOk="0" h="39701" w="34603">
                  <a:moveTo>
                    <a:pt x="20146" y="0"/>
                  </a:moveTo>
                  <a:lnTo>
                    <a:pt x="18882" y="42"/>
                  </a:lnTo>
                  <a:lnTo>
                    <a:pt x="17660" y="126"/>
                  </a:lnTo>
                  <a:lnTo>
                    <a:pt x="16480" y="253"/>
                  </a:lnTo>
                  <a:lnTo>
                    <a:pt x="15342" y="464"/>
                  </a:lnTo>
                  <a:lnTo>
                    <a:pt x="14246" y="716"/>
                  </a:lnTo>
                  <a:lnTo>
                    <a:pt x="13192" y="1011"/>
                  </a:lnTo>
                  <a:lnTo>
                    <a:pt x="12181" y="1349"/>
                  </a:lnTo>
                  <a:lnTo>
                    <a:pt x="11212" y="1770"/>
                  </a:lnTo>
                  <a:lnTo>
                    <a:pt x="10284" y="2192"/>
                  </a:lnTo>
                  <a:lnTo>
                    <a:pt x="9399" y="2655"/>
                  </a:lnTo>
                  <a:lnTo>
                    <a:pt x="8556" y="3161"/>
                  </a:lnTo>
                  <a:lnTo>
                    <a:pt x="7713" y="3751"/>
                  </a:lnTo>
                  <a:lnTo>
                    <a:pt x="6955" y="4341"/>
                  </a:lnTo>
                  <a:lnTo>
                    <a:pt x="6238" y="4973"/>
                  </a:lnTo>
                  <a:lnTo>
                    <a:pt x="5564" y="5605"/>
                  </a:lnTo>
                  <a:lnTo>
                    <a:pt x="4890" y="6322"/>
                  </a:lnTo>
                  <a:lnTo>
                    <a:pt x="4300" y="7038"/>
                  </a:lnTo>
                  <a:lnTo>
                    <a:pt x="3752" y="7797"/>
                  </a:lnTo>
                  <a:lnTo>
                    <a:pt x="3204" y="8556"/>
                  </a:lnTo>
                  <a:lnTo>
                    <a:pt x="2740" y="9356"/>
                  </a:lnTo>
                  <a:lnTo>
                    <a:pt x="2277" y="10157"/>
                  </a:lnTo>
                  <a:lnTo>
                    <a:pt x="1897" y="11000"/>
                  </a:lnTo>
                  <a:lnTo>
                    <a:pt x="1518" y="11885"/>
                  </a:lnTo>
                  <a:lnTo>
                    <a:pt x="1181" y="12728"/>
                  </a:lnTo>
                  <a:lnTo>
                    <a:pt x="928" y="13613"/>
                  </a:lnTo>
                  <a:lnTo>
                    <a:pt x="675" y="14540"/>
                  </a:lnTo>
                  <a:lnTo>
                    <a:pt x="464" y="15425"/>
                  </a:lnTo>
                  <a:lnTo>
                    <a:pt x="296" y="16352"/>
                  </a:lnTo>
                  <a:lnTo>
                    <a:pt x="169" y="17280"/>
                  </a:lnTo>
                  <a:lnTo>
                    <a:pt x="85" y="18207"/>
                  </a:lnTo>
                  <a:lnTo>
                    <a:pt x="1" y="19134"/>
                  </a:lnTo>
                  <a:lnTo>
                    <a:pt x="1" y="20061"/>
                  </a:lnTo>
                  <a:lnTo>
                    <a:pt x="43" y="20988"/>
                  </a:lnTo>
                  <a:lnTo>
                    <a:pt x="85" y="21916"/>
                  </a:lnTo>
                  <a:lnTo>
                    <a:pt x="169" y="22843"/>
                  </a:lnTo>
                  <a:lnTo>
                    <a:pt x="296" y="23728"/>
                  </a:lnTo>
                  <a:lnTo>
                    <a:pt x="464" y="24655"/>
                  </a:lnTo>
                  <a:lnTo>
                    <a:pt x="675" y="25540"/>
                  </a:lnTo>
                  <a:lnTo>
                    <a:pt x="928" y="26425"/>
                  </a:lnTo>
                  <a:lnTo>
                    <a:pt x="1181" y="27310"/>
                  </a:lnTo>
                  <a:lnTo>
                    <a:pt x="1518" y="28153"/>
                  </a:lnTo>
                  <a:lnTo>
                    <a:pt x="1855" y="28996"/>
                  </a:lnTo>
                  <a:lnTo>
                    <a:pt x="2234" y="29839"/>
                  </a:lnTo>
                  <a:lnTo>
                    <a:pt x="2698" y="30598"/>
                  </a:lnTo>
                  <a:lnTo>
                    <a:pt x="3162" y="31398"/>
                  </a:lnTo>
                  <a:lnTo>
                    <a:pt x="3667" y="32157"/>
                  </a:lnTo>
                  <a:lnTo>
                    <a:pt x="4215" y="32873"/>
                  </a:lnTo>
                  <a:lnTo>
                    <a:pt x="4805" y="33590"/>
                  </a:lnTo>
                  <a:lnTo>
                    <a:pt x="5438" y="34264"/>
                  </a:lnTo>
                  <a:lnTo>
                    <a:pt x="6112" y="34896"/>
                  </a:lnTo>
                  <a:lnTo>
                    <a:pt x="6828" y="35529"/>
                  </a:lnTo>
                  <a:lnTo>
                    <a:pt x="7587" y="36076"/>
                  </a:lnTo>
                  <a:lnTo>
                    <a:pt x="8388" y="36624"/>
                  </a:lnTo>
                  <a:lnTo>
                    <a:pt x="9231" y="37130"/>
                  </a:lnTo>
                  <a:lnTo>
                    <a:pt x="10116" y="37594"/>
                  </a:lnTo>
                  <a:lnTo>
                    <a:pt x="11043" y="38015"/>
                  </a:lnTo>
                  <a:lnTo>
                    <a:pt x="12054" y="38394"/>
                  </a:lnTo>
                  <a:lnTo>
                    <a:pt x="13066" y="38732"/>
                  </a:lnTo>
                  <a:lnTo>
                    <a:pt x="14120" y="39027"/>
                  </a:lnTo>
                  <a:lnTo>
                    <a:pt x="15258" y="39237"/>
                  </a:lnTo>
                  <a:lnTo>
                    <a:pt x="16396" y="39448"/>
                  </a:lnTo>
                  <a:lnTo>
                    <a:pt x="17618" y="39575"/>
                  </a:lnTo>
                  <a:lnTo>
                    <a:pt x="18882" y="39659"/>
                  </a:lnTo>
                  <a:lnTo>
                    <a:pt x="20146" y="39701"/>
                  </a:lnTo>
                  <a:lnTo>
                    <a:pt x="21200" y="39659"/>
                  </a:lnTo>
                  <a:lnTo>
                    <a:pt x="22212" y="39617"/>
                  </a:lnTo>
                  <a:lnTo>
                    <a:pt x="23223" y="39490"/>
                  </a:lnTo>
                  <a:lnTo>
                    <a:pt x="24193" y="39322"/>
                  </a:lnTo>
                  <a:lnTo>
                    <a:pt x="25162" y="39153"/>
                  </a:lnTo>
                  <a:lnTo>
                    <a:pt x="26131" y="38900"/>
                  </a:lnTo>
                  <a:lnTo>
                    <a:pt x="27058" y="38647"/>
                  </a:lnTo>
                  <a:lnTo>
                    <a:pt x="27986" y="38310"/>
                  </a:lnTo>
                  <a:lnTo>
                    <a:pt x="28871" y="37931"/>
                  </a:lnTo>
                  <a:lnTo>
                    <a:pt x="29756" y="37509"/>
                  </a:lnTo>
                  <a:lnTo>
                    <a:pt x="30641" y="37046"/>
                  </a:lnTo>
                  <a:lnTo>
                    <a:pt x="31484" y="36540"/>
                  </a:lnTo>
                  <a:lnTo>
                    <a:pt x="32285" y="35992"/>
                  </a:lnTo>
                  <a:lnTo>
                    <a:pt x="33085" y="35402"/>
                  </a:lnTo>
                  <a:lnTo>
                    <a:pt x="33886" y="34728"/>
                  </a:lnTo>
                  <a:lnTo>
                    <a:pt x="34603" y="34011"/>
                  </a:lnTo>
                  <a:lnTo>
                    <a:pt x="29714" y="29080"/>
                  </a:lnTo>
                  <a:lnTo>
                    <a:pt x="29250" y="29544"/>
                  </a:lnTo>
                  <a:lnTo>
                    <a:pt x="28744" y="29965"/>
                  </a:lnTo>
                  <a:lnTo>
                    <a:pt x="28196" y="30387"/>
                  </a:lnTo>
                  <a:lnTo>
                    <a:pt x="27648" y="30724"/>
                  </a:lnTo>
                  <a:lnTo>
                    <a:pt x="27058" y="31103"/>
                  </a:lnTo>
                  <a:lnTo>
                    <a:pt x="26468" y="31398"/>
                  </a:lnTo>
                  <a:lnTo>
                    <a:pt x="25878" y="31693"/>
                  </a:lnTo>
                  <a:lnTo>
                    <a:pt x="25246" y="31946"/>
                  </a:lnTo>
                  <a:lnTo>
                    <a:pt x="24614" y="32199"/>
                  </a:lnTo>
                  <a:lnTo>
                    <a:pt x="23982" y="32368"/>
                  </a:lnTo>
                  <a:lnTo>
                    <a:pt x="23350" y="32536"/>
                  </a:lnTo>
                  <a:lnTo>
                    <a:pt x="22717" y="32705"/>
                  </a:lnTo>
                  <a:lnTo>
                    <a:pt x="22085" y="32789"/>
                  </a:lnTo>
                  <a:lnTo>
                    <a:pt x="21411" y="32873"/>
                  </a:lnTo>
                  <a:lnTo>
                    <a:pt x="20779" y="32916"/>
                  </a:lnTo>
                  <a:lnTo>
                    <a:pt x="20146" y="32958"/>
                  </a:lnTo>
                  <a:lnTo>
                    <a:pt x="19304" y="32916"/>
                  </a:lnTo>
                  <a:lnTo>
                    <a:pt x="18461" y="32873"/>
                  </a:lnTo>
                  <a:lnTo>
                    <a:pt x="17660" y="32789"/>
                  </a:lnTo>
                  <a:lnTo>
                    <a:pt x="16901" y="32663"/>
                  </a:lnTo>
                  <a:lnTo>
                    <a:pt x="16185" y="32494"/>
                  </a:lnTo>
                  <a:lnTo>
                    <a:pt x="15468" y="32283"/>
                  </a:lnTo>
                  <a:lnTo>
                    <a:pt x="14794" y="32073"/>
                  </a:lnTo>
                  <a:lnTo>
                    <a:pt x="14162" y="31820"/>
                  </a:lnTo>
                  <a:lnTo>
                    <a:pt x="13572" y="31525"/>
                  </a:lnTo>
                  <a:lnTo>
                    <a:pt x="12982" y="31230"/>
                  </a:lnTo>
                  <a:lnTo>
                    <a:pt x="12434" y="30893"/>
                  </a:lnTo>
                  <a:lnTo>
                    <a:pt x="11886" y="30513"/>
                  </a:lnTo>
                  <a:lnTo>
                    <a:pt x="11422" y="30134"/>
                  </a:lnTo>
                  <a:lnTo>
                    <a:pt x="10959" y="29755"/>
                  </a:lnTo>
                  <a:lnTo>
                    <a:pt x="10537" y="29333"/>
                  </a:lnTo>
                  <a:lnTo>
                    <a:pt x="10116" y="28870"/>
                  </a:lnTo>
                  <a:lnTo>
                    <a:pt x="9736" y="28406"/>
                  </a:lnTo>
                  <a:lnTo>
                    <a:pt x="9399" y="27942"/>
                  </a:lnTo>
                  <a:lnTo>
                    <a:pt x="9062" y="27437"/>
                  </a:lnTo>
                  <a:lnTo>
                    <a:pt x="8767" y="26931"/>
                  </a:lnTo>
                  <a:lnTo>
                    <a:pt x="8472" y="26383"/>
                  </a:lnTo>
                  <a:lnTo>
                    <a:pt x="8219" y="25835"/>
                  </a:lnTo>
                  <a:lnTo>
                    <a:pt x="8008" y="25287"/>
                  </a:lnTo>
                  <a:lnTo>
                    <a:pt x="7798" y="24739"/>
                  </a:lnTo>
                  <a:lnTo>
                    <a:pt x="7503" y="23601"/>
                  </a:lnTo>
                  <a:lnTo>
                    <a:pt x="7250" y="22421"/>
                  </a:lnTo>
                  <a:lnTo>
                    <a:pt x="7123" y="21241"/>
                  </a:lnTo>
                  <a:lnTo>
                    <a:pt x="7081" y="20061"/>
                  </a:lnTo>
                  <a:lnTo>
                    <a:pt x="7123" y="18881"/>
                  </a:lnTo>
                  <a:lnTo>
                    <a:pt x="7250" y="17659"/>
                  </a:lnTo>
                  <a:lnTo>
                    <a:pt x="7461" y="16479"/>
                  </a:lnTo>
                  <a:lnTo>
                    <a:pt x="7629" y="15889"/>
                  </a:lnTo>
                  <a:lnTo>
                    <a:pt x="7798" y="15341"/>
                  </a:lnTo>
                  <a:lnTo>
                    <a:pt x="8008" y="14751"/>
                  </a:lnTo>
                  <a:lnTo>
                    <a:pt x="8219" y="14203"/>
                  </a:lnTo>
                  <a:lnTo>
                    <a:pt x="8472" y="13655"/>
                  </a:lnTo>
                  <a:lnTo>
                    <a:pt x="8767" y="13107"/>
                  </a:lnTo>
                  <a:lnTo>
                    <a:pt x="9062" y="12559"/>
                  </a:lnTo>
                  <a:lnTo>
                    <a:pt x="9399" y="12054"/>
                  </a:lnTo>
                  <a:lnTo>
                    <a:pt x="9779" y="11548"/>
                  </a:lnTo>
                  <a:lnTo>
                    <a:pt x="10158" y="11084"/>
                  </a:lnTo>
                  <a:lnTo>
                    <a:pt x="10579" y="10621"/>
                  </a:lnTo>
                  <a:lnTo>
                    <a:pt x="11001" y="10199"/>
                  </a:lnTo>
                  <a:lnTo>
                    <a:pt x="11464" y="9778"/>
                  </a:lnTo>
                  <a:lnTo>
                    <a:pt x="11970" y="9356"/>
                  </a:lnTo>
                  <a:lnTo>
                    <a:pt x="12476" y="8977"/>
                  </a:lnTo>
                  <a:lnTo>
                    <a:pt x="13066" y="8640"/>
                  </a:lnTo>
                  <a:lnTo>
                    <a:pt x="13614" y="8303"/>
                  </a:lnTo>
                  <a:lnTo>
                    <a:pt x="14246" y="8050"/>
                  </a:lnTo>
                  <a:lnTo>
                    <a:pt x="14878" y="7755"/>
                  </a:lnTo>
                  <a:lnTo>
                    <a:pt x="15553" y="7544"/>
                  </a:lnTo>
                  <a:lnTo>
                    <a:pt x="16227" y="7333"/>
                  </a:lnTo>
                  <a:lnTo>
                    <a:pt x="16986" y="7165"/>
                  </a:lnTo>
                  <a:lnTo>
                    <a:pt x="17702" y="7038"/>
                  </a:lnTo>
                  <a:lnTo>
                    <a:pt x="18503" y="6954"/>
                  </a:lnTo>
                  <a:lnTo>
                    <a:pt x="19304" y="6870"/>
                  </a:lnTo>
                  <a:lnTo>
                    <a:pt x="20779" y="6870"/>
                  </a:lnTo>
                  <a:lnTo>
                    <a:pt x="21411" y="6912"/>
                  </a:lnTo>
                  <a:lnTo>
                    <a:pt x="22043" y="6996"/>
                  </a:lnTo>
                  <a:lnTo>
                    <a:pt x="22633" y="7080"/>
                  </a:lnTo>
                  <a:lnTo>
                    <a:pt x="23265" y="7207"/>
                  </a:lnTo>
                  <a:lnTo>
                    <a:pt x="23855" y="7333"/>
                  </a:lnTo>
                  <a:lnTo>
                    <a:pt x="24488" y="7544"/>
                  </a:lnTo>
                  <a:lnTo>
                    <a:pt x="25078" y="7755"/>
                  </a:lnTo>
                  <a:lnTo>
                    <a:pt x="25668" y="7965"/>
                  </a:lnTo>
                  <a:lnTo>
                    <a:pt x="26216" y="8218"/>
                  </a:lnTo>
                  <a:lnTo>
                    <a:pt x="26763" y="8513"/>
                  </a:lnTo>
                  <a:lnTo>
                    <a:pt x="27311" y="8851"/>
                  </a:lnTo>
                  <a:lnTo>
                    <a:pt x="27859" y="9188"/>
                  </a:lnTo>
                  <a:lnTo>
                    <a:pt x="28365" y="9609"/>
                  </a:lnTo>
                  <a:lnTo>
                    <a:pt x="28871" y="9988"/>
                  </a:lnTo>
                  <a:lnTo>
                    <a:pt x="29334" y="10452"/>
                  </a:lnTo>
                  <a:lnTo>
                    <a:pt x="34139" y="5816"/>
                  </a:lnTo>
                  <a:lnTo>
                    <a:pt x="33380" y="5142"/>
                  </a:lnTo>
                  <a:lnTo>
                    <a:pt x="32622" y="4467"/>
                  </a:lnTo>
                  <a:lnTo>
                    <a:pt x="31821" y="3877"/>
                  </a:lnTo>
                  <a:lnTo>
                    <a:pt x="31020" y="3287"/>
                  </a:lnTo>
                  <a:lnTo>
                    <a:pt x="30219" y="2782"/>
                  </a:lnTo>
                  <a:lnTo>
                    <a:pt x="29334" y="2276"/>
                  </a:lnTo>
                  <a:lnTo>
                    <a:pt x="28491" y="1854"/>
                  </a:lnTo>
                  <a:lnTo>
                    <a:pt x="27606" y="1475"/>
                  </a:lnTo>
                  <a:lnTo>
                    <a:pt x="26721" y="1138"/>
                  </a:lnTo>
                  <a:lnTo>
                    <a:pt x="25836" y="843"/>
                  </a:lnTo>
                  <a:lnTo>
                    <a:pt x="24909" y="590"/>
                  </a:lnTo>
                  <a:lnTo>
                    <a:pt x="23982" y="379"/>
                  </a:lnTo>
                  <a:lnTo>
                    <a:pt x="23055" y="211"/>
                  </a:lnTo>
                  <a:lnTo>
                    <a:pt x="22085" y="126"/>
                  </a:lnTo>
                  <a:lnTo>
                    <a:pt x="21116" y="42"/>
                  </a:lnTo>
                  <a:lnTo>
                    <a:pt x="20146" y="0"/>
                  </a:lnTo>
                  <a:close/>
                </a:path>
              </a:pathLst>
            </a:custGeom>
            <a:solidFill>
              <a:srgbClr val="36B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8"/>
            <p:cNvSpPr/>
            <p:nvPr/>
          </p:nvSpPr>
          <p:spPr>
            <a:xfrm>
              <a:off x="15627624" y="-1445771"/>
              <a:ext cx="3023964" cy="3483593"/>
            </a:xfrm>
            <a:custGeom>
              <a:rect b="b" l="l" r="r" t="t"/>
              <a:pathLst>
                <a:path extrusionOk="0" h="38017" w="33001">
                  <a:moveTo>
                    <a:pt x="1" y="1"/>
                  </a:moveTo>
                  <a:lnTo>
                    <a:pt x="1" y="38016"/>
                  </a:lnTo>
                  <a:lnTo>
                    <a:pt x="7166" y="38016"/>
                  </a:lnTo>
                  <a:lnTo>
                    <a:pt x="7166" y="22633"/>
                  </a:lnTo>
                  <a:lnTo>
                    <a:pt x="25878" y="22633"/>
                  </a:lnTo>
                  <a:lnTo>
                    <a:pt x="25878" y="38016"/>
                  </a:lnTo>
                  <a:lnTo>
                    <a:pt x="33001" y="38016"/>
                  </a:lnTo>
                  <a:lnTo>
                    <a:pt x="33001" y="1"/>
                  </a:lnTo>
                  <a:lnTo>
                    <a:pt x="25878" y="1"/>
                  </a:lnTo>
                  <a:lnTo>
                    <a:pt x="25878" y="16016"/>
                  </a:lnTo>
                  <a:lnTo>
                    <a:pt x="7166" y="16016"/>
                  </a:lnTo>
                  <a:lnTo>
                    <a:pt x="7166" y="1"/>
                  </a:lnTo>
                  <a:close/>
                </a:path>
              </a:pathLst>
            </a:custGeom>
            <a:solidFill>
              <a:srgbClr val="36B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2831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7"/>
          <p:cNvPicPr preferRelativeResize="0"/>
          <p:nvPr/>
        </p:nvPicPr>
        <p:blipFill rotWithShape="1">
          <a:blip r:embed="rId3">
            <a:alphaModFix/>
          </a:blip>
          <a:srcRect b="28813" l="0" r="23506" t="6641"/>
          <a:stretch/>
        </p:blipFill>
        <p:spPr>
          <a:xfrm>
            <a:off x="0" y="0"/>
            <a:ext cx="91440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7"/>
          <p:cNvSpPr/>
          <p:nvPr/>
        </p:nvSpPr>
        <p:spPr>
          <a:xfrm rot="10800000">
            <a:off x="-2294949" y="-1962003"/>
            <a:ext cx="7312500" cy="4973100"/>
          </a:xfrm>
          <a:prstGeom prst="triangle">
            <a:avLst>
              <a:gd fmla="val 50000" name="adj"/>
            </a:avLst>
          </a:prstGeom>
          <a:solidFill>
            <a:srgbClr val="003B49">
              <a:alpha val="91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7"/>
          <p:cNvSpPr/>
          <p:nvPr/>
        </p:nvSpPr>
        <p:spPr>
          <a:xfrm flipH="1">
            <a:off x="1276525" y="1487350"/>
            <a:ext cx="2971800" cy="3946800"/>
          </a:xfrm>
          <a:prstGeom prst="rtTriangle">
            <a:avLst/>
          </a:prstGeom>
          <a:solidFill>
            <a:srgbClr val="003B49">
              <a:alpha val="91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7"/>
          <p:cNvSpPr/>
          <p:nvPr/>
        </p:nvSpPr>
        <p:spPr>
          <a:xfrm>
            <a:off x="-1559575" y="1582400"/>
            <a:ext cx="3219000" cy="4285800"/>
          </a:xfrm>
          <a:prstGeom prst="rtTriangle">
            <a:avLst/>
          </a:prstGeom>
          <a:solidFill>
            <a:srgbClr val="003B49">
              <a:alpha val="91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7"/>
          <p:cNvSpPr/>
          <p:nvPr/>
        </p:nvSpPr>
        <p:spPr>
          <a:xfrm>
            <a:off x="-3121675" y="-629856"/>
            <a:ext cx="8949155" cy="8443956"/>
          </a:xfrm>
          <a:custGeom>
            <a:rect b="b" l="l" r="r" t="t"/>
            <a:pathLst>
              <a:path extrusionOk="0" h="38017" w="40292">
                <a:moveTo>
                  <a:pt x="0" y="1"/>
                </a:moveTo>
                <a:lnTo>
                  <a:pt x="0" y="38016"/>
                </a:lnTo>
                <a:lnTo>
                  <a:pt x="7207" y="38016"/>
                </a:lnTo>
                <a:lnTo>
                  <a:pt x="7207" y="10369"/>
                </a:lnTo>
                <a:lnTo>
                  <a:pt x="19303" y="26932"/>
                </a:lnTo>
                <a:lnTo>
                  <a:pt x="20736" y="26932"/>
                </a:lnTo>
                <a:lnTo>
                  <a:pt x="33127" y="10411"/>
                </a:lnTo>
                <a:lnTo>
                  <a:pt x="33127" y="38016"/>
                </a:lnTo>
                <a:lnTo>
                  <a:pt x="40292" y="38016"/>
                </a:lnTo>
                <a:lnTo>
                  <a:pt x="40292" y="1"/>
                </a:lnTo>
                <a:lnTo>
                  <a:pt x="32073" y="1"/>
                </a:lnTo>
                <a:lnTo>
                  <a:pt x="20188" y="16353"/>
                </a:lnTo>
                <a:lnTo>
                  <a:pt x="8261" y="1"/>
                </a:lnTo>
                <a:close/>
              </a:path>
            </a:pathLst>
          </a:custGeom>
          <a:solidFill>
            <a:srgbClr val="003B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7"/>
          <p:cNvSpPr/>
          <p:nvPr/>
        </p:nvSpPr>
        <p:spPr>
          <a:xfrm rot="-5400000">
            <a:off x="-574950" y="-63575"/>
            <a:ext cx="5159100" cy="5286300"/>
          </a:xfrm>
          <a:prstGeom prst="rect">
            <a:avLst/>
          </a:prstGeom>
          <a:gradFill>
            <a:gsLst>
              <a:gs pos="0">
                <a:srgbClr val="000000">
                  <a:alpha val="55294"/>
                </a:srgbClr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7"/>
          <p:cNvSpPr txBox="1"/>
          <p:nvPr/>
        </p:nvSpPr>
        <p:spPr>
          <a:xfrm>
            <a:off x="133200" y="2009350"/>
            <a:ext cx="5605200" cy="438900"/>
          </a:xfrm>
          <a:prstGeom prst="rect">
            <a:avLst/>
          </a:prstGeom>
          <a:noFill/>
          <a:ln>
            <a:noFill/>
          </a:ln>
          <a:effectLst>
            <a:reflection blurRad="0" dir="5400000" dist="419100" endA="0" endPos="42000" fadeDir="5400012" kx="0" rotWithShape="0" algn="bl" stA="3000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Thank You!</a:t>
            </a:r>
            <a:endParaRPr sz="4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17" name="Google Shape;517;p47"/>
          <p:cNvGrpSpPr/>
          <p:nvPr/>
        </p:nvGrpSpPr>
        <p:grpSpPr>
          <a:xfrm>
            <a:off x="462355" y="1378918"/>
            <a:ext cx="2029242" cy="281937"/>
            <a:chOff x="-7532175" y="-1522925"/>
            <a:chExt cx="26183763" cy="3637902"/>
          </a:xfrm>
        </p:grpSpPr>
        <p:sp>
          <p:nvSpPr>
            <p:cNvPr id="518" name="Google Shape;518;p47"/>
            <p:cNvSpPr/>
            <p:nvPr/>
          </p:nvSpPr>
          <p:spPr>
            <a:xfrm>
              <a:off x="-7532175" y="-1445771"/>
              <a:ext cx="3692057" cy="3483593"/>
            </a:xfrm>
            <a:custGeom>
              <a:rect b="b" l="l" r="r" t="t"/>
              <a:pathLst>
                <a:path extrusionOk="0" h="38017" w="40292">
                  <a:moveTo>
                    <a:pt x="0" y="1"/>
                  </a:moveTo>
                  <a:lnTo>
                    <a:pt x="0" y="38016"/>
                  </a:lnTo>
                  <a:lnTo>
                    <a:pt x="7207" y="38016"/>
                  </a:lnTo>
                  <a:lnTo>
                    <a:pt x="7207" y="10369"/>
                  </a:lnTo>
                  <a:lnTo>
                    <a:pt x="19303" y="26932"/>
                  </a:lnTo>
                  <a:lnTo>
                    <a:pt x="20736" y="26932"/>
                  </a:lnTo>
                  <a:lnTo>
                    <a:pt x="33127" y="10411"/>
                  </a:lnTo>
                  <a:lnTo>
                    <a:pt x="33127" y="38016"/>
                  </a:lnTo>
                  <a:lnTo>
                    <a:pt x="40292" y="38016"/>
                  </a:lnTo>
                  <a:lnTo>
                    <a:pt x="40292" y="1"/>
                  </a:lnTo>
                  <a:lnTo>
                    <a:pt x="32073" y="1"/>
                  </a:lnTo>
                  <a:lnTo>
                    <a:pt x="20188" y="16353"/>
                  </a:lnTo>
                  <a:lnTo>
                    <a:pt x="8261" y="1"/>
                  </a:lnTo>
                  <a:close/>
                </a:path>
              </a:pathLst>
            </a:custGeom>
            <a:solidFill>
              <a:srgbClr val="36B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7"/>
            <p:cNvSpPr/>
            <p:nvPr/>
          </p:nvSpPr>
          <p:spPr>
            <a:xfrm>
              <a:off x="-3206888" y="-1453468"/>
              <a:ext cx="2610793" cy="3487350"/>
            </a:xfrm>
            <a:custGeom>
              <a:rect b="b" l="l" r="r" t="t"/>
              <a:pathLst>
                <a:path extrusionOk="0" h="38058" w="28492">
                  <a:moveTo>
                    <a:pt x="1" y="1"/>
                  </a:moveTo>
                  <a:lnTo>
                    <a:pt x="1" y="38058"/>
                  </a:lnTo>
                  <a:lnTo>
                    <a:pt x="28491" y="38058"/>
                  </a:lnTo>
                  <a:lnTo>
                    <a:pt x="28491" y="30978"/>
                  </a:lnTo>
                  <a:lnTo>
                    <a:pt x="7123" y="30978"/>
                  </a:lnTo>
                  <a:lnTo>
                    <a:pt x="7123" y="22422"/>
                  </a:lnTo>
                  <a:lnTo>
                    <a:pt x="27733" y="22422"/>
                  </a:lnTo>
                  <a:lnTo>
                    <a:pt x="27733" y="15721"/>
                  </a:lnTo>
                  <a:lnTo>
                    <a:pt x="7123" y="15721"/>
                  </a:lnTo>
                  <a:lnTo>
                    <a:pt x="7123" y="6955"/>
                  </a:lnTo>
                  <a:lnTo>
                    <a:pt x="28491" y="6955"/>
                  </a:lnTo>
                  <a:lnTo>
                    <a:pt x="28491" y="1"/>
                  </a:lnTo>
                  <a:close/>
                </a:path>
              </a:pathLst>
            </a:custGeom>
            <a:solidFill>
              <a:srgbClr val="36B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7"/>
            <p:cNvSpPr/>
            <p:nvPr/>
          </p:nvSpPr>
          <p:spPr>
            <a:xfrm>
              <a:off x="37146" y="-1453468"/>
              <a:ext cx="3112756" cy="3487350"/>
            </a:xfrm>
            <a:custGeom>
              <a:rect b="b" l="l" r="r" t="t"/>
              <a:pathLst>
                <a:path extrusionOk="0" h="38058" w="33970">
                  <a:moveTo>
                    <a:pt x="15721" y="6828"/>
                  </a:moveTo>
                  <a:lnTo>
                    <a:pt x="16437" y="6870"/>
                  </a:lnTo>
                  <a:lnTo>
                    <a:pt x="17154" y="6955"/>
                  </a:lnTo>
                  <a:lnTo>
                    <a:pt x="17828" y="7081"/>
                  </a:lnTo>
                  <a:lnTo>
                    <a:pt x="18502" y="7207"/>
                  </a:lnTo>
                  <a:lnTo>
                    <a:pt x="19092" y="7376"/>
                  </a:lnTo>
                  <a:lnTo>
                    <a:pt x="19725" y="7587"/>
                  </a:lnTo>
                  <a:lnTo>
                    <a:pt x="20272" y="7840"/>
                  </a:lnTo>
                  <a:lnTo>
                    <a:pt x="20820" y="8093"/>
                  </a:lnTo>
                  <a:lnTo>
                    <a:pt x="21326" y="8345"/>
                  </a:lnTo>
                  <a:lnTo>
                    <a:pt x="21832" y="8683"/>
                  </a:lnTo>
                  <a:lnTo>
                    <a:pt x="22295" y="8978"/>
                  </a:lnTo>
                  <a:lnTo>
                    <a:pt x="22759" y="9357"/>
                  </a:lnTo>
                  <a:lnTo>
                    <a:pt x="23181" y="9694"/>
                  </a:lnTo>
                  <a:lnTo>
                    <a:pt x="23560" y="10116"/>
                  </a:lnTo>
                  <a:lnTo>
                    <a:pt x="23939" y="10495"/>
                  </a:lnTo>
                  <a:lnTo>
                    <a:pt x="24276" y="10916"/>
                  </a:lnTo>
                  <a:lnTo>
                    <a:pt x="24613" y="11380"/>
                  </a:lnTo>
                  <a:lnTo>
                    <a:pt x="24908" y="11843"/>
                  </a:lnTo>
                  <a:lnTo>
                    <a:pt x="25204" y="12307"/>
                  </a:lnTo>
                  <a:lnTo>
                    <a:pt x="25456" y="12771"/>
                  </a:lnTo>
                  <a:lnTo>
                    <a:pt x="25709" y="13276"/>
                  </a:lnTo>
                  <a:lnTo>
                    <a:pt x="26089" y="14288"/>
                  </a:lnTo>
                  <a:lnTo>
                    <a:pt x="26426" y="15384"/>
                  </a:lnTo>
                  <a:lnTo>
                    <a:pt x="26636" y="16437"/>
                  </a:lnTo>
                  <a:lnTo>
                    <a:pt x="26805" y="17533"/>
                  </a:lnTo>
                  <a:lnTo>
                    <a:pt x="26847" y="18671"/>
                  </a:lnTo>
                  <a:lnTo>
                    <a:pt x="26847" y="19809"/>
                  </a:lnTo>
                  <a:lnTo>
                    <a:pt x="26763" y="20989"/>
                  </a:lnTo>
                  <a:lnTo>
                    <a:pt x="26552" y="22127"/>
                  </a:lnTo>
                  <a:lnTo>
                    <a:pt x="26299" y="23223"/>
                  </a:lnTo>
                  <a:lnTo>
                    <a:pt x="26131" y="23771"/>
                  </a:lnTo>
                  <a:lnTo>
                    <a:pt x="25920" y="24319"/>
                  </a:lnTo>
                  <a:lnTo>
                    <a:pt x="25709" y="24824"/>
                  </a:lnTo>
                  <a:lnTo>
                    <a:pt x="25456" y="25330"/>
                  </a:lnTo>
                  <a:lnTo>
                    <a:pt x="25161" y="25836"/>
                  </a:lnTo>
                  <a:lnTo>
                    <a:pt x="24866" y="26299"/>
                  </a:lnTo>
                  <a:lnTo>
                    <a:pt x="24571" y="26763"/>
                  </a:lnTo>
                  <a:lnTo>
                    <a:pt x="24192" y="27227"/>
                  </a:lnTo>
                  <a:lnTo>
                    <a:pt x="23855" y="27648"/>
                  </a:lnTo>
                  <a:lnTo>
                    <a:pt x="23433" y="28069"/>
                  </a:lnTo>
                  <a:lnTo>
                    <a:pt x="23012" y="28449"/>
                  </a:lnTo>
                  <a:lnTo>
                    <a:pt x="22548" y="28828"/>
                  </a:lnTo>
                  <a:lnTo>
                    <a:pt x="22085" y="29165"/>
                  </a:lnTo>
                  <a:lnTo>
                    <a:pt x="21579" y="29502"/>
                  </a:lnTo>
                  <a:lnTo>
                    <a:pt x="21031" y="29797"/>
                  </a:lnTo>
                  <a:lnTo>
                    <a:pt x="20483" y="30092"/>
                  </a:lnTo>
                  <a:lnTo>
                    <a:pt x="19893" y="30303"/>
                  </a:lnTo>
                  <a:lnTo>
                    <a:pt x="19261" y="30514"/>
                  </a:lnTo>
                  <a:lnTo>
                    <a:pt x="18629" y="30725"/>
                  </a:lnTo>
                  <a:lnTo>
                    <a:pt x="17954" y="30851"/>
                  </a:lnTo>
                  <a:lnTo>
                    <a:pt x="17238" y="30978"/>
                  </a:lnTo>
                  <a:lnTo>
                    <a:pt x="16521" y="31062"/>
                  </a:lnTo>
                  <a:lnTo>
                    <a:pt x="15763" y="31146"/>
                  </a:lnTo>
                  <a:lnTo>
                    <a:pt x="7123" y="31146"/>
                  </a:lnTo>
                  <a:lnTo>
                    <a:pt x="7123" y="6828"/>
                  </a:lnTo>
                  <a:close/>
                  <a:moveTo>
                    <a:pt x="0" y="1"/>
                  </a:moveTo>
                  <a:lnTo>
                    <a:pt x="0" y="38058"/>
                  </a:lnTo>
                  <a:lnTo>
                    <a:pt x="14962" y="38058"/>
                  </a:lnTo>
                  <a:lnTo>
                    <a:pt x="16184" y="38016"/>
                  </a:lnTo>
                  <a:lnTo>
                    <a:pt x="17364" y="37932"/>
                  </a:lnTo>
                  <a:lnTo>
                    <a:pt x="18502" y="37805"/>
                  </a:lnTo>
                  <a:lnTo>
                    <a:pt x="19598" y="37636"/>
                  </a:lnTo>
                  <a:lnTo>
                    <a:pt x="20652" y="37384"/>
                  </a:lnTo>
                  <a:lnTo>
                    <a:pt x="21663" y="37089"/>
                  </a:lnTo>
                  <a:lnTo>
                    <a:pt x="22633" y="36751"/>
                  </a:lnTo>
                  <a:lnTo>
                    <a:pt x="23560" y="36372"/>
                  </a:lnTo>
                  <a:lnTo>
                    <a:pt x="24445" y="35951"/>
                  </a:lnTo>
                  <a:lnTo>
                    <a:pt x="25288" y="35487"/>
                  </a:lnTo>
                  <a:lnTo>
                    <a:pt x="26089" y="35023"/>
                  </a:lnTo>
                  <a:lnTo>
                    <a:pt x="26889" y="34476"/>
                  </a:lnTo>
                  <a:lnTo>
                    <a:pt x="27606" y="33886"/>
                  </a:lnTo>
                  <a:lnTo>
                    <a:pt x="28280" y="33296"/>
                  </a:lnTo>
                  <a:lnTo>
                    <a:pt x="28912" y="32663"/>
                  </a:lnTo>
                  <a:lnTo>
                    <a:pt x="29502" y="31989"/>
                  </a:lnTo>
                  <a:lnTo>
                    <a:pt x="30092" y="31315"/>
                  </a:lnTo>
                  <a:lnTo>
                    <a:pt x="30598" y="30556"/>
                  </a:lnTo>
                  <a:lnTo>
                    <a:pt x="31104" y="29840"/>
                  </a:lnTo>
                  <a:lnTo>
                    <a:pt x="31525" y="29039"/>
                  </a:lnTo>
                  <a:lnTo>
                    <a:pt x="31947" y="28280"/>
                  </a:lnTo>
                  <a:lnTo>
                    <a:pt x="32326" y="27479"/>
                  </a:lnTo>
                  <a:lnTo>
                    <a:pt x="32663" y="26637"/>
                  </a:lnTo>
                  <a:lnTo>
                    <a:pt x="32958" y="25794"/>
                  </a:lnTo>
                  <a:lnTo>
                    <a:pt x="33211" y="24951"/>
                  </a:lnTo>
                  <a:lnTo>
                    <a:pt x="33422" y="24066"/>
                  </a:lnTo>
                  <a:lnTo>
                    <a:pt x="33591" y="23181"/>
                  </a:lnTo>
                  <a:lnTo>
                    <a:pt x="33759" y="22296"/>
                  </a:lnTo>
                  <a:lnTo>
                    <a:pt x="33843" y="21411"/>
                  </a:lnTo>
                  <a:lnTo>
                    <a:pt x="33928" y="20525"/>
                  </a:lnTo>
                  <a:lnTo>
                    <a:pt x="33970" y="19598"/>
                  </a:lnTo>
                  <a:lnTo>
                    <a:pt x="33970" y="18713"/>
                  </a:lnTo>
                  <a:lnTo>
                    <a:pt x="33928" y="17828"/>
                  </a:lnTo>
                  <a:lnTo>
                    <a:pt x="33886" y="16943"/>
                  </a:lnTo>
                  <a:lnTo>
                    <a:pt x="33801" y="16058"/>
                  </a:lnTo>
                  <a:lnTo>
                    <a:pt x="33633" y="15215"/>
                  </a:lnTo>
                  <a:lnTo>
                    <a:pt x="33464" y="14330"/>
                  </a:lnTo>
                  <a:lnTo>
                    <a:pt x="33296" y="13487"/>
                  </a:lnTo>
                  <a:lnTo>
                    <a:pt x="33043" y="12644"/>
                  </a:lnTo>
                  <a:lnTo>
                    <a:pt x="32790" y="11843"/>
                  </a:lnTo>
                  <a:lnTo>
                    <a:pt x="32453" y="11001"/>
                  </a:lnTo>
                  <a:lnTo>
                    <a:pt x="32115" y="10200"/>
                  </a:lnTo>
                  <a:lnTo>
                    <a:pt x="31736" y="9441"/>
                  </a:lnTo>
                  <a:lnTo>
                    <a:pt x="31315" y="8683"/>
                  </a:lnTo>
                  <a:lnTo>
                    <a:pt x="30893" y="7924"/>
                  </a:lnTo>
                  <a:lnTo>
                    <a:pt x="30387" y="7207"/>
                  </a:lnTo>
                  <a:lnTo>
                    <a:pt x="29882" y="6491"/>
                  </a:lnTo>
                  <a:lnTo>
                    <a:pt x="29292" y="5859"/>
                  </a:lnTo>
                  <a:lnTo>
                    <a:pt x="28702" y="5185"/>
                  </a:lnTo>
                  <a:lnTo>
                    <a:pt x="28069" y="4594"/>
                  </a:lnTo>
                  <a:lnTo>
                    <a:pt x="27395" y="4004"/>
                  </a:lnTo>
                  <a:lnTo>
                    <a:pt x="26679" y="3457"/>
                  </a:lnTo>
                  <a:lnTo>
                    <a:pt x="25920" y="2951"/>
                  </a:lnTo>
                  <a:lnTo>
                    <a:pt x="25119" y="2445"/>
                  </a:lnTo>
                  <a:lnTo>
                    <a:pt x="24276" y="2024"/>
                  </a:lnTo>
                  <a:lnTo>
                    <a:pt x="23391" y="1602"/>
                  </a:lnTo>
                  <a:lnTo>
                    <a:pt x="22506" y="1265"/>
                  </a:lnTo>
                  <a:lnTo>
                    <a:pt x="21537" y="928"/>
                  </a:lnTo>
                  <a:lnTo>
                    <a:pt x="20567" y="675"/>
                  </a:lnTo>
                  <a:lnTo>
                    <a:pt x="19514" y="422"/>
                  </a:lnTo>
                  <a:lnTo>
                    <a:pt x="18418" y="253"/>
                  </a:lnTo>
                  <a:lnTo>
                    <a:pt x="17322" y="127"/>
                  </a:lnTo>
                  <a:lnTo>
                    <a:pt x="16142" y="43"/>
                  </a:lnTo>
                  <a:lnTo>
                    <a:pt x="14962" y="1"/>
                  </a:lnTo>
                  <a:close/>
                </a:path>
              </a:pathLst>
            </a:custGeom>
            <a:solidFill>
              <a:srgbClr val="36B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7"/>
            <p:cNvSpPr/>
            <p:nvPr/>
          </p:nvSpPr>
          <p:spPr>
            <a:xfrm>
              <a:off x="37146" y="-1453468"/>
              <a:ext cx="3112756" cy="3487350"/>
            </a:xfrm>
            <a:custGeom>
              <a:rect b="b" l="l" r="r" t="t"/>
              <a:pathLst>
                <a:path extrusionOk="0" fill="none" h="38058" w="33970">
                  <a:moveTo>
                    <a:pt x="33970" y="18713"/>
                  </a:moveTo>
                  <a:lnTo>
                    <a:pt x="33970" y="18713"/>
                  </a:lnTo>
                  <a:lnTo>
                    <a:pt x="33970" y="19598"/>
                  </a:lnTo>
                  <a:lnTo>
                    <a:pt x="33928" y="20525"/>
                  </a:lnTo>
                  <a:lnTo>
                    <a:pt x="33843" y="21411"/>
                  </a:lnTo>
                  <a:lnTo>
                    <a:pt x="33759" y="22296"/>
                  </a:lnTo>
                  <a:lnTo>
                    <a:pt x="33591" y="23181"/>
                  </a:lnTo>
                  <a:lnTo>
                    <a:pt x="33422" y="24066"/>
                  </a:lnTo>
                  <a:lnTo>
                    <a:pt x="33211" y="24951"/>
                  </a:lnTo>
                  <a:lnTo>
                    <a:pt x="32958" y="25794"/>
                  </a:lnTo>
                  <a:lnTo>
                    <a:pt x="32663" y="26637"/>
                  </a:lnTo>
                  <a:lnTo>
                    <a:pt x="32326" y="27479"/>
                  </a:lnTo>
                  <a:lnTo>
                    <a:pt x="31947" y="28280"/>
                  </a:lnTo>
                  <a:lnTo>
                    <a:pt x="31525" y="29039"/>
                  </a:lnTo>
                  <a:lnTo>
                    <a:pt x="31104" y="29840"/>
                  </a:lnTo>
                  <a:lnTo>
                    <a:pt x="30598" y="30556"/>
                  </a:lnTo>
                  <a:lnTo>
                    <a:pt x="30092" y="31315"/>
                  </a:lnTo>
                  <a:lnTo>
                    <a:pt x="29502" y="31989"/>
                  </a:lnTo>
                  <a:lnTo>
                    <a:pt x="28912" y="32663"/>
                  </a:lnTo>
                  <a:lnTo>
                    <a:pt x="28280" y="33296"/>
                  </a:lnTo>
                  <a:lnTo>
                    <a:pt x="27606" y="33886"/>
                  </a:lnTo>
                  <a:lnTo>
                    <a:pt x="26889" y="34476"/>
                  </a:lnTo>
                  <a:lnTo>
                    <a:pt x="26089" y="35023"/>
                  </a:lnTo>
                  <a:lnTo>
                    <a:pt x="25288" y="35487"/>
                  </a:lnTo>
                  <a:lnTo>
                    <a:pt x="24445" y="35951"/>
                  </a:lnTo>
                  <a:lnTo>
                    <a:pt x="23560" y="36372"/>
                  </a:lnTo>
                  <a:lnTo>
                    <a:pt x="22633" y="36751"/>
                  </a:lnTo>
                  <a:lnTo>
                    <a:pt x="21663" y="37089"/>
                  </a:lnTo>
                  <a:lnTo>
                    <a:pt x="20652" y="37384"/>
                  </a:lnTo>
                  <a:lnTo>
                    <a:pt x="19598" y="37636"/>
                  </a:lnTo>
                  <a:lnTo>
                    <a:pt x="18502" y="37805"/>
                  </a:lnTo>
                  <a:lnTo>
                    <a:pt x="17364" y="37932"/>
                  </a:lnTo>
                  <a:lnTo>
                    <a:pt x="16184" y="38016"/>
                  </a:lnTo>
                  <a:lnTo>
                    <a:pt x="14962" y="38058"/>
                  </a:lnTo>
                  <a:lnTo>
                    <a:pt x="0" y="38058"/>
                  </a:lnTo>
                  <a:lnTo>
                    <a:pt x="0" y="1"/>
                  </a:lnTo>
                  <a:lnTo>
                    <a:pt x="14962" y="1"/>
                  </a:lnTo>
                  <a:lnTo>
                    <a:pt x="14962" y="1"/>
                  </a:lnTo>
                  <a:lnTo>
                    <a:pt x="16142" y="43"/>
                  </a:lnTo>
                  <a:lnTo>
                    <a:pt x="17322" y="127"/>
                  </a:lnTo>
                  <a:lnTo>
                    <a:pt x="18418" y="253"/>
                  </a:lnTo>
                  <a:lnTo>
                    <a:pt x="19514" y="422"/>
                  </a:lnTo>
                  <a:lnTo>
                    <a:pt x="20567" y="675"/>
                  </a:lnTo>
                  <a:lnTo>
                    <a:pt x="21537" y="928"/>
                  </a:lnTo>
                  <a:lnTo>
                    <a:pt x="22506" y="1265"/>
                  </a:lnTo>
                  <a:lnTo>
                    <a:pt x="23391" y="1602"/>
                  </a:lnTo>
                  <a:lnTo>
                    <a:pt x="24276" y="2024"/>
                  </a:lnTo>
                  <a:lnTo>
                    <a:pt x="25119" y="2445"/>
                  </a:lnTo>
                  <a:lnTo>
                    <a:pt x="25920" y="2951"/>
                  </a:lnTo>
                  <a:lnTo>
                    <a:pt x="26679" y="3457"/>
                  </a:lnTo>
                  <a:lnTo>
                    <a:pt x="27395" y="4004"/>
                  </a:lnTo>
                  <a:lnTo>
                    <a:pt x="28069" y="4594"/>
                  </a:lnTo>
                  <a:lnTo>
                    <a:pt x="28702" y="5185"/>
                  </a:lnTo>
                  <a:lnTo>
                    <a:pt x="29292" y="5859"/>
                  </a:lnTo>
                  <a:lnTo>
                    <a:pt x="29882" y="6491"/>
                  </a:lnTo>
                  <a:lnTo>
                    <a:pt x="30387" y="7207"/>
                  </a:lnTo>
                  <a:lnTo>
                    <a:pt x="30893" y="7924"/>
                  </a:lnTo>
                  <a:lnTo>
                    <a:pt x="31315" y="8683"/>
                  </a:lnTo>
                  <a:lnTo>
                    <a:pt x="31736" y="9441"/>
                  </a:lnTo>
                  <a:lnTo>
                    <a:pt x="32115" y="10200"/>
                  </a:lnTo>
                  <a:lnTo>
                    <a:pt x="32453" y="11001"/>
                  </a:lnTo>
                  <a:lnTo>
                    <a:pt x="32790" y="11843"/>
                  </a:lnTo>
                  <a:lnTo>
                    <a:pt x="33043" y="12644"/>
                  </a:lnTo>
                  <a:lnTo>
                    <a:pt x="33296" y="13487"/>
                  </a:lnTo>
                  <a:lnTo>
                    <a:pt x="33464" y="14330"/>
                  </a:lnTo>
                  <a:lnTo>
                    <a:pt x="33633" y="15215"/>
                  </a:lnTo>
                  <a:lnTo>
                    <a:pt x="33801" y="16058"/>
                  </a:lnTo>
                  <a:lnTo>
                    <a:pt x="33886" y="16943"/>
                  </a:lnTo>
                  <a:lnTo>
                    <a:pt x="33928" y="17828"/>
                  </a:lnTo>
                  <a:lnTo>
                    <a:pt x="33970" y="1871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7"/>
            <p:cNvSpPr/>
            <p:nvPr/>
          </p:nvSpPr>
          <p:spPr>
            <a:xfrm>
              <a:off x="689746" y="-827805"/>
              <a:ext cx="1807543" cy="2228411"/>
            </a:xfrm>
            <a:custGeom>
              <a:rect b="b" l="l" r="r" t="t"/>
              <a:pathLst>
                <a:path extrusionOk="0" fill="none" h="24319" w="19726">
                  <a:moveTo>
                    <a:pt x="1" y="24318"/>
                  </a:moveTo>
                  <a:lnTo>
                    <a:pt x="7840" y="24318"/>
                  </a:lnTo>
                  <a:lnTo>
                    <a:pt x="7840" y="24318"/>
                  </a:lnTo>
                  <a:lnTo>
                    <a:pt x="8641" y="24318"/>
                  </a:lnTo>
                  <a:lnTo>
                    <a:pt x="9399" y="24234"/>
                  </a:lnTo>
                  <a:lnTo>
                    <a:pt x="10116" y="24150"/>
                  </a:lnTo>
                  <a:lnTo>
                    <a:pt x="10832" y="24023"/>
                  </a:lnTo>
                  <a:lnTo>
                    <a:pt x="11507" y="23897"/>
                  </a:lnTo>
                  <a:lnTo>
                    <a:pt x="12139" y="23686"/>
                  </a:lnTo>
                  <a:lnTo>
                    <a:pt x="12771" y="23475"/>
                  </a:lnTo>
                  <a:lnTo>
                    <a:pt x="13361" y="23264"/>
                  </a:lnTo>
                  <a:lnTo>
                    <a:pt x="13909" y="22969"/>
                  </a:lnTo>
                  <a:lnTo>
                    <a:pt x="14457" y="22674"/>
                  </a:lnTo>
                  <a:lnTo>
                    <a:pt x="14963" y="22337"/>
                  </a:lnTo>
                  <a:lnTo>
                    <a:pt x="15426" y="22000"/>
                  </a:lnTo>
                  <a:lnTo>
                    <a:pt x="15890" y="21621"/>
                  </a:lnTo>
                  <a:lnTo>
                    <a:pt x="16311" y="21241"/>
                  </a:lnTo>
                  <a:lnTo>
                    <a:pt x="16733" y="20820"/>
                  </a:lnTo>
                  <a:lnTo>
                    <a:pt x="17070" y="20399"/>
                  </a:lnTo>
                  <a:lnTo>
                    <a:pt x="17449" y="19935"/>
                  </a:lnTo>
                  <a:lnTo>
                    <a:pt x="17744" y="19471"/>
                  </a:lnTo>
                  <a:lnTo>
                    <a:pt x="18039" y="19008"/>
                  </a:lnTo>
                  <a:lnTo>
                    <a:pt x="18334" y="18502"/>
                  </a:lnTo>
                  <a:lnTo>
                    <a:pt x="18587" y="17996"/>
                  </a:lnTo>
                  <a:lnTo>
                    <a:pt x="18798" y="17491"/>
                  </a:lnTo>
                  <a:lnTo>
                    <a:pt x="19009" y="16943"/>
                  </a:lnTo>
                  <a:lnTo>
                    <a:pt x="19177" y="16395"/>
                  </a:lnTo>
                  <a:lnTo>
                    <a:pt x="19430" y="15299"/>
                  </a:lnTo>
                  <a:lnTo>
                    <a:pt x="19641" y="14161"/>
                  </a:lnTo>
                  <a:lnTo>
                    <a:pt x="19725" y="12981"/>
                  </a:lnTo>
                  <a:lnTo>
                    <a:pt x="19725" y="11843"/>
                  </a:lnTo>
                  <a:lnTo>
                    <a:pt x="19725" y="11843"/>
                  </a:lnTo>
                  <a:lnTo>
                    <a:pt x="19683" y="10705"/>
                  </a:lnTo>
                  <a:lnTo>
                    <a:pt x="19514" y="9609"/>
                  </a:lnTo>
                  <a:lnTo>
                    <a:pt x="19304" y="8556"/>
                  </a:lnTo>
                  <a:lnTo>
                    <a:pt x="18967" y="7460"/>
                  </a:lnTo>
                  <a:lnTo>
                    <a:pt x="18587" y="6448"/>
                  </a:lnTo>
                  <a:lnTo>
                    <a:pt x="18334" y="5943"/>
                  </a:lnTo>
                  <a:lnTo>
                    <a:pt x="18082" y="5479"/>
                  </a:lnTo>
                  <a:lnTo>
                    <a:pt x="17786" y="5015"/>
                  </a:lnTo>
                  <a:lnTo>
                    <a:pt x="17491" y="4552"/>
                  </a:lnTo>
                  <a:lnTo>
                    <a:pt x="17154" y="4088"/>
                  </a:lnTo>
                  <a:lnTo>
                    <a:pt x="16817" y="3667"/>
                  </a:lnTo>
                  <a:lnTo>
                    <a:pt x="16438" y="3288"/>
                  </a:lnTo>
                  <a:lnTo>
                    <a:pt x="16059" y="2866"/>
                  </a:lnTo>
                  <a:lnTo>
                    <a:pt x="15637" y="2529"/>
                  </a:lnTo>
                  <a:lnTo>
                    <a:pt x="15173" y="2150"/>
                  </a:lnTo>
                  <a:lnTo>
                    <a:pt x="14710" y="1855"/>
                  </a:lnTo>
                  <a:lnTo>
                    <a:pt x="14204" y="1517"/>
                  </a:lnTo>
                  <a:lnTo>
                    <a:pt x="13698" y="1265"/>
                  </a:lnTo>
                  <a:lnTo>
                    <a:pt x="13150" y="1012"/>
                  </a:lnTo>
                  <a:lnTo>
                    <a:pt x="12603" y="759"/>
                  </a:lnTo>
                  <a:lnTo>
                    <a:pt x="11970" y="548"/>
                  </a:lnTo>
                  <a:lnTo>
                    <a:pt x="11380" y="379"/>
                  </a:lnTo>
                  <a:lnTo>
                    <a:pt x="10706" y="253"/>
                  </a:lnTo>
                  <a:lnTo>
                    <a:pt x="10032" y="127"/>
                  </a:lnTo>
                  <a:lnTo>
                    <a:pt x="9315" y="42"/>
                  </a:lnTo>
                  <a:lnTo>
                    <a:pt x="8599" y="0"/>
                  </a:lnTo>
                  <a:lnTo>
                    <a:pt x="7840" y="0"/>
                  </a:lnTo>
                  <a:lnTo>
                    <a:pt x="1" y="0"/>
                  </a:lnTo>
                  <a:lnTo>
                    <a:pt x="1" y="2431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7"/>
            <p:cNvSpPr/>
            <p:nvPr/>
          </p:nvSpPr>
          <p:spPr>
            <a:xfrm>
              <a:off x="3786987" y="-1453468"/>
              <a:ext cx="652790" cy="3487350"/>
            </a:xfrm>
            <a:custGeom>
              <a:rect b="b" l="l" r="r" t="t"/>
              <a:pathLst>
                <a:path extrusionOk="0" h="38058" w="7124">
                  <a:moveTo>
                    <a:pt x="1" y="1"/>
                  </a:moveTo>
                  <a:lnTo>
                    <a:pt x="1" y="19050"/>
                  </a:lnTo>
                  <a:lnTo>
                    <a:pt x="1" y="38058"/>
                  </a:lnTo>
                  <a:lnTo>
                    <a:pt x="7124" y="38058"/>
                  </a:lnTo>
                  <a:lnTo>
                    <a:pt x="7124" y="19050"/>
                  </a:lnTo>
                  <a:lnTo>
                    <a:pt x="7124" y="1"/>
                  </a:lnTo>
                  <a:close/>
                </a:path>
              </a:pathLst>
            </a:custGeom>
            <a:solidFill>
              <a:srgbClr val="36B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7"/>
            <p:cNvSpPr/>
            <p:nvPr/>
          </p:nvSpPr>
          <p:spPr>
            <a:xfrm>
              <a:off x="5073036" y="-1453468"/>
              <a:ext cx="2869563" cy="3487350"/>
            </a:xfrm>
            <a:custGeom>
              <a:rect b="b" l="l" r="r" t="t"/>
              <a:pathLst>
                <a:path extrusionOk="0" h="38058" w="31316">
                  <a:moveTo>
                    <a:pt x="1" y="1"/>
                  </a:moveTo>
                  <a:lnTo>
                    <a:pt x="1" y="6533"/>
                  </a:lnTo>
                  <a:lnTo>
                    <a:pt x="12054" y="6533"/>
                  </a:lnTo>
                  <a:lnTo>
                    <a:pt x="12054" y="38058"/>
                  </a:lnTo>
                  <a:lnTo>
                    <a:pt x="19219" y="38058"/>
                  </a:lnTo>
                  <a:lnTo>
                    <a:pt x="19219" y="6533"/>
                  </a:lnTo>
                  <a:lnTo>
                    <a:pt x="31315" y="6533"/>
                  </a:lnTo>
                  <a:lnTo>
                    <a:pt x="31315" y="1"/>
                  </a:lnTo>
                  <a:close/>
                </a:path>
              </a:pathLst>
            </a:custGeom>
            <a:solidFill>
              <a:srgbClr val="36B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7"/>
            <p:cNvSpPr/>
            <p:nvPr/>
          </p:nvSpPr>
          <p:spPr>
            <a:xfrm>
              <a:off x="8575838" y="-1453468"/>
              <a:ext cx="2610702" cy="3487350"/>
            </a:xfrm>
            <a:custGeom>
              <a:rect b="b" l="l" r="r" t="t"/>
              <a:pathLst>
                <a:path extrusionOk="0" h="38058" w="28491">
                  <a:moveTo>
                    <a:pt x="0" y="1"/>
                  </a:moveTo>
                  <a:lnTo>
                    <a:pt x="0" y="38058"/>
                  </a:lnTo>
                  <a:lnTo>
                    <a:pt x="28491" y="38058"/>
                  </a:lnTo>
                  <a:lnTo>
                    <a:pt x="28491" y="30978"/>
                  </a:lnTo>
                  <a:lnTo>
                    <a:pt x="7123" y="30978"/>
                  </a:lnTo>
                  <a:lnTo>
                    <a:pt x="7123" y="22422"/>
                  </a:lnTo>
                  <a:lnTo>
                    <a:pt x="27732" y="22422"/>
                  </a:lnTo>
                  <a:lnTo>
                    <a:pt x="27732" y="15721"/>
                  </a:lnTo>
                  <a:lnTo>
                    <a:pt x="7123" y="15721"/>
                  </a:lnTo>
                  <a:lnTo>
                    <a:pt x="7123" y="6955"/>
                  </a:lnTo>
                  <a:lnTo>
                    <a:pt x="28491" y="6955"/>
                  </a:lnTo>
                  <a:lnTo>
                    <a:pt x="28491" y="1"/>
                  </a:lnTo>
                  <a:close/>
                </a:path>
              </a:pathLst>
            </a:custGeom>
            <a:solidFill>
              <a:srgbClr val="36B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7"/>
            <p:cNvSpPr/>
            <p:nvPr/>
          </p:nvSpPr>
          <p:spPr>
            <a:xfrm>
              <a:off x="11819780" y="-1522925"/>
              <a:ext cx="3170759" cy="3637902"/>
            </a:xfrm>
            <a:custGeom>
              <a:rect b="b" l="l" r="r" t="t"/>
              <a:pathLst>
                <a:path extrusionOk="0" h="39701" w="34603">
                  <a:moveTo>
                    <a:pt x="20146" y="0"/>
                  </a:moveTo>
                  <a:lnTo>
                    <a:pt x="18882" y="42"/>
                  </a:lnTo>
                  <a:lnTo>
                    <a:pt x="17660" y="126"/>
                  </a:lnTo>
                  <a:lnTo>
                    <a:pt x="16480" y="253"/>
                  </a:lnTo>
                  <a:lnTo>
                    <a:pt x="15342" y="464"/>
                  </a:lnTo>
                  <a:lnTo>
                    <a:pt x="14246" y="716"/>
                  </a:lnTo>
                  <a:lnTo>
                    <a:pt x="13192" y="1011"/>
                  </a:lnTo>
                  <a:lnTo>
                    <a:pt x="12181" y="1349"/>
                  </a:lnTo>
                  <a:lnTo>
                    <a:pt x="11212" y="1770"/>
                  </a:lnTo>
                  <a:lnTo>
                    <a:pt x="10284" y="2192"/>
                  </a:lnTo>
                  <a:lnTo>
                    <a:pt x="9399" y="2655"/>
                  </a:lnTo>
                  <a:lnTo>
                    <a:pt x="8556" y="3161"/>
                  </a:lnTo>
                  <a:lnTo>
                    <a:pt x="7713" y="3751"/>
                  </a:lnTo>
                  <a:lnTo>
                    <a:pt x="6955" y="4341"/>
                  </a:lnTo>
                  <a:lnTo>
                    <a:pt x="6238" y="4973"/>
                  </a:lnTo>
                  <a:lnTo>
                    <a:pt x="5564" y="5605"/>
                  </a:lnTo>
                  <a:lnTo>
                    <a:pt x="4890" y="6322"/>
                  </a:lnTo>
                  <a:lnTo>
                    <a:pt x="4300" y="7038"/>
                  </a:lnTo>
                  <a:lnTo>
                    <a:pt x="3752" y="7797"/>
                  </a:lnTo>
                  <a:lnTo>
                    <a:pt x="3204" y="8556"/>
                  </a:lnTo>
                  <a:lnTo>
                    <a:pt x="2740" y="9356"/>
                  </a:lnTo>
                  <a:lnTo>
                    <a:pt x="2277" y="10157"/>
                  </a:lnTo>
                  <a:lnTo>
                    <a:pt x="1897" y="11000"/>
                  </a:lnTo>
                  <a:lnTo>
                    <a:pt x="1518" y="11885"/>
                  </a:lnTo>
                  <a:lnTo>
                    <a:pt x="1181" y="12728"/>
                  </a:lnTo>
                  <a:lnTo>
                    <a:pt x="928" y="13613"/>
                  </a:lnTo>
                  <a:lnTo>
                    <a:pt x="675" y="14540"/>
                  </a:lnTo>
                  <a:lnTo>
                    <a:pt x="464" y="15425"/>
                  </a:lnTo>
                  <a:lnTo>
                    <a:pt x="296" y="16352"/>
                  </a:lnTo>
                  <a:lnTo>
                    <a:pt x="169" y="17280"/>
                  </a:lnTo>
                  <a:lnTo>
                    <a:pt x="85" y="18207"/>
                  </a:lnTo>
                  <a:lnTo>
                    <a:pt x="1" y="19134"/>
                  </a:lnTo>
                  <a:lnTo>
                    <a:pt x="1" y="20061"/>
                  </a:lnTo>
                  <a:lnTo>
                    <a:pt x="43" y="20988"/>
                  </a:lnTo>
                  <a:lnTo>
                    <a:pt x="85" y="21916"/>
                  </a:lnTo>
                  <a:lnTo>
                    <a:pt x="169" y="22843"/>
                  </a:lnTo>
                  <a:lnTo>
                    <a:pt x="296" y="23728"/>
                  </a:lnTo>
                  <a:lnTo>
                    <a:pt x="464" y="24655"/>
                  </a:lnTo>
                  <a:lnTo>
                    <a:pt x="675" y="25540"/>
                  </a:lnTo>
                  <a:lnTo>
                    <a:pt x="928" y="26425"/>
                  </a:lnTo>
                  <a:lnTo>
                    <a:pt x="1181" y="27310"/>
                  </a:lnTo>
                  <a:lnTo>
                    <a:pt x="1518" y="28153"/>
                  </a:lnTo>
                  <a:lnTo>
                    <a:pt x="1855" y="28996"/>
                  </a:lnTo>
                  <a:lnTo>
                    <a:pt x="2234" y="29839"/>
                  </a:lnTo>
                  <a:lnTo>
                    <a:pt x="2698" y="30598"/>
                  </a:lnTo>
                  <a:lnTo>
                    <a:pt x="3162" y="31398"/>
                  </a:lnTo>
                  <a:lnTo>
                    <a:pt x="3667" y="32157"/>
                  </a:lnTo>
                  <a:lnTo>
                    <a:pt x="4215" y="32873"/>
                  </a:lnTo>
                  <a:lnTo>
                    <a:pt x="4805" y="33590"/>
                  </a:lnTo>
                  <a:lnTo>
                    <a:pt x="5438" y="34264"/>
                  </a:lnTo>
                  <a:lnTo>
                    <a:pt x="6112" y="34896"/>
                  </a:lnTo>
                  <a:lnTo>
                    <a:pt x="6828" y="35529"/>
                  </a:lnTo>
                  <a:lnTo>
                    <a:pt x="7587" y="36076"/>
                  </a:lnTo>
                  <a:lnTo>
                    <a:pt x="8388" y="36624"/>
                  </a:lnTo>
                  <a:lnTo>
                    <a:pt x="9231" y="37130"/>
                  </a:lnTo>
                  <a:lnTo>
                    <a:pt x="10116" y="37594"/>
                  </a:lnTo>
                  <a:lnTo>
                    <a:pt x="11043" y="38015"/>
                  </a:lnTo>
                  <a:lnTo>
                    <a:pt x="12054" y="38394"/>
                  </a:lnTo>
                  <a:lnTo>
                    <a:pt x="13066" y="38732"/>
                  </a:lnTo>
                  <a:lnTo>
                    <a:pt x="14120" y="39027"/>
                  </a:lnTo>
                  <a:lnTo>
                    <a:pt x="15258" y="39237"/>
                  </a:lnTo>
                  <a:lnTo>
                    <a:pt x="16396" y="39448"/>
                  </a:lnTo>
                  <a:lnTo>
                    <a:pt x="17618" y="39575"/>
                  </a:lnTo>
                  <a:lnTo>
                    <a:pt x="18882" y="39659"/>
                  </a:lnTo>
                  <a:lnTo>
                    <a:pt x="20146" y="39701"/>
                  </a:lnTo>
                  <a:lnTo>
                    <a:pt x="21200" y="39659"/>
                  </a:lnTo>
                  <a:lnTo>
                    <a:pt x="22212" y="39617"/>
                  </a:lnTo>
                  <a:lnTo>
                    <a:pt x="23223" y="39490"/>
                  </a:lnTo>
                  <a:lnTo>
                    <a:pt x="24193" y="39322"/>
                  </a:lnTo>
                  <a:lnTo>
                    <a:pt x="25162" y="39153"/>
                  </a:lnTo>
                  <a:lnTo>
                    <a:pt x="26131" y="38900"/>
                  </a:lnTo>
                  <a:lnTo>
                    <a:pt x="27058" y="38647"/>
                  </a:lnTo>
                  <a:lnTo>
                    <a:pt x="27986" y="38310"/>
                  </a:lnTo>
                  <a:lnTo>
                    <a:pt x="28871" y="37931"/>
                  </a:lnTo>
                  <a:lnTo>
                    <a:pt x="29756" y="37509"/>
                  </a:lnTo>
                  <a:lnTo>
                    <a:pt x="30641" y="37046"/>
                  </a:lnTo>
                  <a:lnTo>
                    <a:pt x="31484" y="36540"/>
                  </a:lnTo>
                  <a:lnTo>
                    <a:pt x="32285" y="35992"/>
                  </a:lnTo>
                  <a:lnTo>
                    <a:pt x="33085" y="35402"/>
                  </a:lnTo>
                  <a:lnTo>
                    <a:pt x="33886" y="34728"/>
                  </a:lnTo>
                  <a:lnTo>
                    <a:pt x="34603" y="34011"/>
                  </a:lnTo>
                  <a:lnTo>
                    <a:pt x="29714" y="29080"/>
                  </a:lnTo>
                  <a:lnTo>
                    <a:pt x="29250" y="29544"/>
                  </a:lnTo>
                  <a:lnTo>
                    <a:pt x="28744" y="29965"/>
                  </a:lnTo>
                  <a:lnTo>
                    <a:pt x="28196" y="30387"/>
                  </a:lnTo>
                  <a:lnTo>
                    <a:pt x="27648" y="30724"/>
                  </a:lnTo>
                  <a:lnTo>
                    <a:pt x="27058" y="31103"/>
                  </a:lnTo>
                  <a:lnTo>
                    <a:pt x="26468" y="31398"/>
                  </a:lnTo>
                  <a:lnTo>
                    <a:pt x="25878" y="31693"/>
                  </a:lnTo>
                  <a:lnTo>
                    <a:pt x="25246" y="31946"/>
                  </a:lnTo>
                  <a:lnTo>
                    <a:pt x="24614" y="32199"/>
                  </a:lnTo>
                  <a:lnTo>
                    <a:pt x="23982" y="32368"/>
                  </a:lnTo>
                  <a:lnTo>
                    <a:pt x="23350" y="32536"/>
                  </a:lnTo>
                  <a:lnTo>
                    <a:pt x="22717" y="32705"/>
                  </a:lnTo>
                  <a:lnTo>
                    <a:pt x="22085" y="32789"/>
                  </a:lnTo>
                  <a:lnTo>
                    <a:pt x="21411" y="32873"/>
                  </a:lnTo>
                  <a:lnTo>
                    <a:pt x="20779" y="32916"/>
                  </a:lnTo>
                  <a:lnTo>
                    <a:pt x="20146" y="32958"/>
                  </a:lnTo>
                  <a:lnTo>
                    <a:pt x="19304" y="32916"/>
                  </a:lnTo>
                  <a:lnTo>
                    <a:pt x="18461" y="32873"/>
                  </a:lnTo>
                  <a:lnTo>
                    <a:pt x="17660" y="32789"/>
                  </a:lnTo>
                  <a:lnTo>
                    <a:pt x="16901" y="32663"/>
                  </a:lnTo>
                  <a:lnTo>
                    <a:pt x="16185" y="32494"/>
                  </a:lnTo>
                  <a:lnTo>
                    <a:pt x="15468" y="32283"/>
                  </a:lnTo>
                  <a:lnTo>
                    <a:pt x="14794" y="32073"/>
                  </a:lnTo>
                  <a:lnTo>
                    <a:pt x="14162" y="31820"/>
                  </a:lnTo>
                  <a:lnTo>
                    <a:pt x="13572" y="31525"/>
                  </a:lnTo>
                  <a:lnTo>
                    <a:pt x="12982" y="31230"/>
                  </a:lnTo>
                  <a:lnTo>
                    <a:pt x="12434" y="30893"/>
                  </a:lnTo>
                  <a:lnTo>
                    <a:pt x="11886" y="30513"/>
                  </a:lnTo>
                  <a:lnTo>
                    <a:pt x="11422" y="30134"/>
                  </a:lnTo>
                  <a:lnTo>
                    <a:pt x="10959" y="29755"/>
                  </a:lnTo>
                  <a:lnTo>
                    <a:pt x="10537" y="29333"/>
                  </a:lnTo>
                  <a:lnTo>
                    <a:pt x="10116" y="28870"/>
                  </a:lnTo>
                  <a:lnTo>
                    <a:pt x="9736" y="28406"/>
                  </a:lnTo>
                  <a:lnTo>
                    <a:pt x="9399" y="27942"/>
                  </a:lnTo>
                  <a:lnTo>
                    <a:pt x="9062" y="27437"/>
                  </a:lnTo>
                  <a:lnTo>
                    <a:pt x="8767" y="26931"/>
                  </a:lnTo>
                  <a:lnTo>
                    <a:pt x="8472" y="26383"/>
                  </a:lnTo>
                  <a:lnTo>
                    <a:pt x="8219" y="25835"/>
                  </a:lnTo>
                  <a:lnTo>
                    <a:pt x="8008" y="25287"/>
                  </a:lnTo>
                  <a:lnTo>
                    <a:pt x="7798" y="24739"/>
                  </a:lnTo>
                  <a:lnTo>
                    <a:pt x="7503" y="23601"/>
                  </a:lnTo>
                  <a:lnTo>
                    <a:pt x="7250" y="22421"/>
                  </a:lnTo>
                  <a:lnTo>
                    <a:pt x="7123" y="21241"/>
                  </a:lnTo>
                  <a:lnTo>
                    <a:pt x="7081" y="20061"/>
                  </a:lnTo>
                  <a:lnTo>
                    <a:pt x="7123" y="18881"/>
                  </a:lnTo>
                  <a:lnTo>
                    <a:pt x="7250" y="17659"/>
                  </a:lnTo>
                  <a:lnTo>
                    <a:pt x="7461" y="16479"/>
                  </a:lnTo>
                  <a:lnTo>
                    <a:pt x="7629" y="15889"/>
                  </a:lnTo>
                  <a:lnTo>
                    <a:pt x="7798" y="15341"/>
                  </a:lnTo>
                  <a:lnTo>
                    <a:pt x="8008" y="14751"/>
                  </a:lnTo>
                  <a:lnTo>
                    <a:pt x="8219" y="14203"/>
                  </a:lnTo>
                  <a:lnTo>
                    <a:pt x="8472" y="13655"/>
                  </a:lnTo>
                  <a:lnTo>
                    <a:pt x="8767" y="13107"/>
                  </a:lnTo>
                  <a:lnTo>
                    <a:pt x="9062" y="12559"/>
                  </a:lnTo>
                  <a:lnTo>
                    <a:pt x="9399" y="12054"/>
                  </a:lnTo>
                  <a:lnTo>
                    <a:pt x="9779" y="11548"/>
                  </a:lnTo>
                  <a:lnTo>
                    <a:pt x="10158" y="11084"/>
                  </a:lnTo>
                  <a:lnTo>
                    <a:pt x="10579" y="10621"/>
                  </a:lnTo>
                  <a:lnTo>
                    <a:pt x="11001" y="10199"/>
                  </a:lnTo>
                  <a:lnTo>
                    <a:pt x="11464" y="9778"/>
                  </a:lnTo>
                  <a:lnTo>
                    <a:pt x="11970" y="9356"/>
                  </a:lnTo>
                  <a:lnTo>
                    <a:pt x="12476" y="8977"/>
                  </a:lnTo>
                  <a:lnTo>
                    <a:pt x="13066" y="8640"/>
                  </a:lnTo>
                  <a:lnTo>
                    <a:pt x="13614" y="8303"/>
                  </a:lnTo>
                  <a:lnTo>
                    <a:pt x="14246" y="8050"/>
                  </a:lnTo>
                  <a:lnTo>
                    <a:pt x="14878" y="7755"/>
                  </a:lnTo>
                  <a:lnTo>
                    <a:pt x="15553" y="7544"/>
                  </a:lnTo>
                  <a:lnTo>
                    <a:pt x="16227" y="7333"/>
                  </a:lnTo>
                  <a:lnTo>
                    <a:pt x="16986" y="7165"/>
                  </a:lnTo>
                  <a:lnTo>
                    <a:pt x="17702" y="7038"/>
                  </a:lnTo>
                  <a:lnTo>
                    <a:pt x="18503" y="6954"/>
                  </a:lnTo>
                  <a:lnTo>
                    <a:pt x="19304" y="6870"/>
                  </a:lnTo>
                  <a:lnTo>
                    <a:pt x="20779" y="6870"/>
                  </a:lnTo>
                  <a:lnTo>
                    <a:pt x="21411" y="6912"/>
                  </a:lnTo>
                  <a:lnTo>
                    <a:pt x="22043" y="6996"/>
                  </a:lnTo>
                  <a:lnTo>
                    <a:pt x="22633" y="7080"/>
                  </a:lnTo>
                  <a:lnTo>
                    <a:pt x="23265" y="7207"/>
                  </a:lnTo>
                  <a:lnTo>
                    <a:pt x="23855" y="7333"/>
                  </a:lnTo>
                  <a:lnTo>
                    <a:pt x="24488" y="7544"/>
                  </a:lnTo>
                  <a:lnTo>
                    <a:pt x="25078" y="7755"/>
                  </a:lnTo>
                  <a:lnTo>
                    <a:pt x="25668" y="7965"/>
                  </a:lnTo>
                  <a:lnTo>
                    <a:pt x="26216" y="8218"/>
                  </a:lnTo>
                  <a:lnTo>
                    <a:pt x="26763" y="8513"/>
                  </a:lnTo>
                  <a:lnTo>
                    <a:pt x="27311" y="8851"/>
                  </a:lnTo>
                  <a:lnTo>
                    <a:pt x="27859" y="9188"/>
                  </a:lnTo>
                  <a:lnTo>
                    <a:pt x="28365" y="9609"/>
                  </a:lnTo>
                  <a:lnTo>
                    <a:pt x="28871" y="9988"/>
                  </a:lnTo>
                  <a:lnTo>
                    <a:pt x="29334" y="10452"/>
                  </a:lnTo>
                  <a:lnTo>
                    <a:pt x="34139" y="5816"/>
                  </a:lnTo>
                  <a:lnTo>
                    <a:pt x="33380" y="5142"/>
                  </a:lnTo>
                  <a:lnTo>
                    <a:pt x="32622" y="4467"/>
                  </a:lnTo>
                  <a:lnTo>
                    <a:pt x="31821" y="3877"/>
                  </a:lnTo>
                  <a:lnTo>
                    <a:pt x="31020" y="3287"/>
                  </a:lnTo>
                  <a:lnTo>
                    <a:pt x="30219" y="2782"/>
                  </a:lnTo>
                  <a:lnTo>
                    <a:pt x="29334" y="2276"/>
                  </a:lnTo>
                  <a:lnTo>
                    <a:pt x="28491" y="1854"/>
                  </a:lnTo>
                  <a:lnTo>
                    <a:pt x="27606" y="1475"/>
                  </a:lnTo>
                  <a:lnTo>
                    <a:pt x="26721" y="1138"/>
                  </a:lnTo>
                  <a:lnTo>
                    <a:pt x="25836" y="843"/>
                  </a:lnTo>
                  <a:lnTo>
                    <a:pt x="24909" y="590"/>
                  </a:lnTo>
                  <a:lnTo>
                    <a:pt x="23982" y="379"/>
                  </a:lnTo>
                  <a:lnTo>
                    <a:pt x="23055" y="211"/>
                  </a:lnTo>
                  <a:lnTo>
                    <a:pt x="22085" y="126"/>
                  </a:lnTo>
                  <a:lnTo>
                    <a:pt x="21116" y="42"/>
                  </a:lnTo>
                  <a:lnTo>
                    <a:pt x="20146" y="0"/>
                  </a:lnTo>
                  <a:close/>
                </a:path>
              </a:pathLst>
            </a:custGeom>
            <a:solidFill>
              <a:srgbClr val="36B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7"/>
            <p:cNvSpPr/>
            <p:nvPr/>
          </p:nvSpPr>
          <p:spPr>
            <a:xfrm>
              <a:off x="15627624" y="-1445771"/>
              <a:ext cx="3023964" cy="3483593"/>
            </a:xfrm>
            <a:custGeom>
              <a:rect b="b" l="l" r="r" t="t"/>
              <a:pathLst>
                <a:path extrusionOk="0" h="38017" w="33001">
                  <a:moveTo>
                    <a:pt x="1" y="1"/>
                  </a:moveTo>
                  <a:lnTo>
                    <a:pt x="1" y="38016"/>
                  </a:lnTo>
                  <a:lnTo>
                    <a:pt x="7166" y="38016"/>
                  </a:lnTo>
                  <a:lnTo>
                    <a:pt x="7166" y="22633"/>
                  </a:lnTo>
                  <a:lnTo>
                    <a:pt x="25878" y="22633"/>
                  </a:lnTo>
                  <a:lnTo>
                    <a:pt x="25878" y="38016"/>
                  </a:lnTo>
                  <a:lnTo>
                    <a:pt x="33001" y="38016"/>
                  </a:lnTo>
                  <a:lnTo>
                    <a:pt x="33001" y="1"/>
                  </a:lnTo>
                  <a:lnTo>
                    <a:pt x="25878" y="1"/>
                  </a:lnTo>
                  <a:lnTo>
                    <a:pt x="25878" y="16016"/>
                  </a:lnTo>
                  <a:lnTo>
                    <a:pt x="7166" y="16016"/>
                  </a:lnTo>
                  <a:lnTo>
                    <a:pt x="7166" y="1"/>
                  </a:lnTo>
                  <a:close/>
                </a:path>
              </a:pathLst>
            </a:custGeom>
            <a:solidFill>
              <a:srgbClr val="36B6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8" name="Google Shape;528;p47"/>
          <p:cNvSpPr txBox="1"/>
          <p:nvPr/>
        </p:nvSpPr>
        <p:spPr>
          <a:xfrm>
            <a:off x="0" y="2009350"/>
            <a:ext cx="5605200" cy="438900"/>
          </a:xfrm>
          <a:prstGeom prst="rect">
            <a:avLst/>
          </a:prstGeom>
          <a:noFill/>
          <a:ln>
            <a:noFill/>
          </a:ln>
          <a:effectLst>
            <a:reflection blurRad="0" dir="5400000" dist="419100" endA="0" endPos="42000" fadeDir="5400012" kx="0" rotWithShape="0" algn="bl" stA="3000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Questions?</a:t>
            </a:r>
            <a:endParaRPr sz="4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29" name="Google Shape;529;p47"/>
          <p:cNvSpPr/>
          <p:nvPr/>
        </p:nvSpPr>
        <p:spPr>
          <a:xfrm>
            <a:off x="447825" y="6595884"/>
            <a:ext cx="507300" cy="507300"/>
          </a:xfrm>
          <a:prstGeom prst="rect">
            <a:avLst/>
          </a:prstGeom>
          <a:solidFill>
            <a:srgbClr val="00BC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00bc6f</a:t>
            </a: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0" name="Google Shape;530;p47"/>
          <p:cNvSpPr/>
          <p:nvPr/>
        </p:nvSpPr>
        <p:spPr>
          <a:xfrm>
            <a:off x="4112348" y="6595884"/>
            <a:ext cx="507300" cy="507300"/>
          </a:xfrm>
          <a:prstGeom prst="rect">
            <a:avLst/>
          </a:prstGeom>
          <a:solidFill>
            <a:srgbClr val="FFBD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ffbd4b</a:t>
            </a: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1" name="Google Shape;531;p47"/>
          <p:cNvSpPr txBox="1"/>
          <p:nvPr/>
        </p:nvSpPr>
        <p:spPr>
          <a:xfrm>
            <a:off x="348125" y="6294684"/>
            <a:ext cx="149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Primary Colors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2" name="Google Shape;532;p47"/>
          <p:cNvSpPr txBox="1"/>
          <p:nvPr/>
        </p:nvSpPr>
        <p:spPr>
          <a:xfrm>
            <a:off x="4041975" y="6294684"/>
            <a:ext cx="1747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Accent Colors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3" name="Google Shape;533;p47"/>
          <p:cNvSpPr txBox="1"/>
          <p:nvPr/>
        </p:nvSpPr>
        <p:spPr>
          <a:xfrm>
            <a:off x="348125" y="7934074"/>
            <a:ext cx="1493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Gradients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4" name="Google Shape;534;p47"/>
          <p:cNvSpPr/>
          <p:nvPr/>
        </p:nvSpPr>
        <p:spPr>
          <a:xfrm>
            <a:off x="7369299" y="8231764"/>
            <a:ext cx="361800" cy="363300"/>
          </a:xfrm>
          <a:prstGeom prst="rect">
            <a:avLst/>
          </a:prstGeom>
          <a:gradFill>
            <a:gsLst>
              <a:gs pos="0">
                <a:srgbClr val="FFBD4B"/>
              </a:gs>
              <a:gs pos="100000">
                <a:srgbClr val="C94C87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7"/>
          <p:cNvSpPr/>
          <p:nvPr/>
        </p:nvSpPr>
        <p:spPr>
          <a:xfrm>
            <a:off x="445517" y="8231767"/>
            <a:ext cx="366900" cy="363300"/>
          </a:xfrm>
          <a:prstGeom prst="rect">
            <a:avLst/>
          </a:prstGeom>
          <a:gradFill>
            <a:gsLst>
              <a:gs pos="0">
                <a:srgbClr val="00BC6F"/>
              </a:gs>
              <a:gs pos="50000">
                <a:srgbClr val="026873"/>
              </a:gs>
              <a:gs pos="100000">
                <a:srgbClr val="32327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7"/>
          <p:cNvSpPr/>
          <p:nvPr/>
        </p:nvSpPr>
        <p:spPr>
          <a:xfrm flipH="1">
            <a:off x="2205546" y="6595884"/>
            <a:ext cx="507300" cy="507300"/>
          </a:xfrm>
          <a:prstGeom prst="rect">
            <a:avLst/>
          </a:prstGeom>
          <a:solidFill>
            <a:srgbClr val="EE6E5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ee6e57</a:t>
            </a: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7" name="Google Shape;537;p47"/>
          <p:cNvSpPr txBox="1"/>
          <p:nvPr/>
        </p:nvSpPr>
        <p:spPr>
          <a:xfrm>
            <a:off x="6498036" y="6294684"/>
            <a:ext cx="1311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Neutrals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8" name="Google Shape;538;p47"/>
          <p:cNvSpPr/>
          <p:nvPr/>
        </p:nvSpPr>
        <p:spPr>
          <a:xfrm flipH="1">
            <a:off x="8288446" y="6595884"/>
            <a:ext cx="507300" cy="507300"/>
          </a:xfrm>
          <a:prstGeom prst="rect">
            <a:avLst/>
          </a:prstGeom>
          <a:solidFill>
            <a:srgbClr val="49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494e55</a:t>
            </a: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9" name="Google Shape;539;p47"/>
          <p:cNvSpPr/>
          <p:nvPr/>
        </p:nvSpPr>
        <p:spPr>
          <a:xfrm flipH="1">
            <a:off x="7134550" y="6595884"/>
            <a:ext cx="507300" cy="507300"/>
          </a:xfrm>
          <a:prstGeom prst="rect">
            <a:avLst/>
          </a:prstGeom>
          <a:solidFill>
            <a:srgbClr val="E5F2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Montserrat Medium"/>
                <a:ea typeface="Montserrat Medium"/>
                <a:cs typeface="Montserrat Medium"/>
                <a:sym typeface="Montserrat Medium"/>
              </a:rPr>
              <a:t>e5f2ed</a:t>
            </a:r>
            <a:endParaRPr sz="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0" name="Google Shape;540;p47"/>
          <p:cNvSpPr/>
          <p:nvPr/>
        </p:nvSpPr>
        <p:spPr>
          <a:xfrm flipH="1">
            <a:off x="1034737" y="6595884"/>
            <a:ext cx="507300" cy="507300"/>
          </a:xfrm>
          <a:prstGeom prst="rect">
            <a:avLst/>
          </a:prstGeom>
          <a:solidFill>
            <a:srgbClr val="3232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323276</a:t>
            </a: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1" name="Google Shape;541;p47"/>
          <p:cNvSpPr/>
          <p:nvPr/>
        </p:nvSpPr>
        <p:spPr>
          <a:xfrm flipH="1">
            <a:off x="1621094" y="6595884"/>
            <a:ext cx="504900" cy="507300"/>
          </a:xfrm>
          <a:prstGeom prst="rect">
            <a:avLst/>
          </a:prstGeom>
          <a:solidFill>
            <a:srgbClr val="02687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026873</a:t>
            </a: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2" name="Google Shape;542;p47"/>
          <p:cNvSpPr/>
          <p:nvPr/>
        </p:nvSpPr>
        <p:spPr>
          <a:xfrm>
            <a:off x="1621964" y="7097877"/>
            <a:ext cx="504300" cy="5073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003b49</a:t>
            </a: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3" name="Google Shape;543;p47"/>
          <p:cNvSpPr/>
          <p:nvPr/>
        </p:nvSpPr>
        <p:spPr>
          <a:xfrm>
            <a:off x="7711508" y="6595884"/>
            <a:ext cx="507300" cy="507300"/>
          </a:xfrm>
          <a:prstGeom prst="rect">
            <a:avLst/>
          </a:prstGeom>
          <a:solidFill>
            <a:srgbClr val="9A9A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9a9a9a</a:t>
            </a: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4" name="Google Shape;544;p47"/>
          <p:cNvSpPr/>
          <p:nvPr/>
        </p:nvSpPr>
        <p:spPr>
          <a:xfrm>
            <a:off x="5059192" y="8231764"/>
            <a:ext cx="366900" cy="363300"/>
          </a:xfrm>
          <a:prstGeom prst="rect">
            <a:avLst/>
          </a:prstGeom>
          <a:gradFill>
            <a:gsLst>
              <a:gs pos="0">
                <a:srgbClr val="323276"/>
              </a:gs>
              <a:gs pos="100000">
                <a:srgbClr val="C94C87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7"/>
          <p:cNvSpPr/>
          <p:nvPr/>
        </p:nvSpPr>
        <p:spPr>
          <a:xfrm>
            <a:off x="6911204" y="8231764"/>
            <a:ext cx="361800" cy="363300"/>
          </a:xfrm>
          <a:prstGeom prst="rect">
            <a:avLst/>
          </a:prstGeom>
          <a:gradFill>
            <a:gsLst>
              <a:gs pos="0">
                <a:srgbClr val="FFBD4B"/>
              </a:gs>
              <a:gs pos="50000">
                <a:srgbClr val="EE6E57"/>
              </a:gs>
              <a:gs pos="100000">
                <a:srgbClr val="C94C87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7"/>
          <p:cNvSpPr/>
          <p:nvPr/>
        </p:nvSpPr>
        <p:spPr>
          <a:xfrm>
            <a:off x="6448201" y="8231764"/>
            <a:ext cx="366900" cy="363300"/>
          </a:xfrm>
          <a:prstGeom prst="rect">
            <a:avLst/>
          </a:prstGeom>
          <a:gradFill>
            <a:gsLst>
              <a:gs pos="0">
                <a:srgbClr val="323276"/>
              </a:gs>
              <a:gs pos="50000">
                <a:srgbClr val="B53B74"/>
              </a:gs>
              <a:gs pos="100000">
                <a:srgbClr val="EE6E57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7"/>
          <p:cNvSpPr/>
          <p:nvPr/>
        </p:nvSpPr>
        <p:spPr>
          <a:xfrm flipH="1">
            <a:off x="5272683" y="6595884"/>
            <a:ext cx="507300" cy="507300"/>
          </a:xfrm>
          <a:prstGeom prst="rect">
            <a:avLst/>
          </a:prstGeom>
          <a:solidFill>
            <a:srgbClr val="C94C8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c94c87</a:t>
            </a: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8" name="Google Shape;548;p47"/>
          <p:cNvSpPr/>
          <p:nvPr/>
        </p:nvSpPr>
        <p:spPr>
          <a:xfrm flipH="1">
            <a:off x="1037737" y="7097878"/>
            <a:ext cx="504300" cy="507300"/>
          </a:xfrm>
          <a:prstGeom prst="rect">
            <a:avLst/>
          </a:prstGeom>
          <a:solidFill>
            <a:srgbClr val="1A1A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1a1a60</a:t>
            </a: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9" name="Google Shape;549;p47"/>
          <p:cNvSpPr/>
          <p:nvPr/>
        </p:nvSpPr>
        <p:spPr>
          <a:xfrm>
            <a:off x="4684691" y="6595884"/>
            <a:ext cx="507300" cy="507300"/>
          </a:xfrm>
          <a:prstGeom prst="rect">
            <a:avLst/>
          </a:prstGeom>
          <a:solidFill>
            <a:srgbClr val="4AAD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4aadd9</a:t>
            </a: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0" name="Google Shape;550;p47"/>
          <p:cNvSpPr/>
          <p:nvPr/>
        </p:nvSpPr>
        <p:spPr>
          <a:xfrm>
            <a:off x="1368251" y="8231767"/>
            <a:ext cx="366900" cy="363300"/>
          </a:xfrm>
          <a:prstGeom prst="rect">
            <a:avLst/>
          </a:prstGeom>
          <a:gradFill>
            <a:gsLst>
              <a:gs pos="0">
                <a:srgbClr val="00BC6F"/>
              </a:gs>
              <a:gs pos="100000">
                <a:srgbClr val="4AADD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7"/>
          <p:cNvSpPr/>
          <p:nvPr/>
        </p:nvSpPr>
        <p:spPr>
          <a:xfrm>
            <a:off x="1829618" y="8231767"/>
            <a:ext cx="366900" cy="363300"/>
          </a:xfrm>
          <a:prstGeom prst="rect">
            <a:avLst/>
          </a:prstGeom>
          <a:gradFill>
            <a:gsLst>
              <a:gs pos="0">
                <a:srgbClr val="4AADD9"/>
              </a:gs>
              <a:gs pos="100000">
                <a:srgbClr val="32327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47"/>
          <p:cNvSpPr/>
          <p:nvPr/>
        </p:nvSpPr>
        <p:spPr>
          <a:xfrm>
            <a:off x="6554902" y="6595884"/>
            <a:ext cx="510000" cy="507300"/>
          </a:xfrm>
          <a:prstGeom prst="rect">
            <a:avLst/>
          </a:prstGeom>
          <a:solidFill>
            <a:srgbClr val="F8F7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f8f7e6</a:t>
            </a:r>
            <a:endParaRPr/>
          </a:p>
        </p:txBody>
      </p:sp>
      <p:sp>
        <p:nvSpPr>
          <p:cNvPr id="553" name="Google Shape;553;p47"/>
          <p:cNvSpPr/>
          <p:nvPr/>
        </p:nvSpPr>
        <p:spPr>
          <a:xfrm>
            <a:off x="8288580" y="7328121"/>
            <a:ext cx="507300" cy="225600"/>
          </a:xfrm>
          <a:prstGeom prst="rect">
            <a:avLst/>
          </a:prstGeom>
          <a:solidFill>
            <a:srgbClr val="CFD1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cfd1d5</a:t>
            </a: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4" name="Google Shape;554;p47"/>
          <p:cNvSpPr/>
          <p:nvPr/>
        </p:nvSpPr>
        <p:spPr>
          <a:xfrm>
            <a:off x="8288580" y="7102627"/>
            <a:ext cx="507300" cy="225600"/>
          </a:xfrm>
          <a:prstGeom prst="rect">
            <a:avLst/>
          </a:prstGeom>
          <a:solidFill>
            <a:srgbClr val="A9AD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a9adb2</a:t>
            </a: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5" name="Google Shape;555;p47"/>
          <p:cNvSpPr/>
          <p:nvPr/>
        </p:nvSpPr>
        <p:spPr>
          <a:xfrm>
            <a:off x="2206922" y="7103060"/>
            <a:ext cx="504300" cy="504300"/>
          </a:xfrm>
          <a:prstGeom prst="rect">
            <a:avLst/>
          </a:prstGeom>
          <a:solidFill>
            <a:srgbClr val="DE54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de5440</a:t>
            </a:r>
            <a:endParaRPr sz="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6" name="Google Shape;556;p47"/>
          <p:cNvSpPr/>
          <p:nvPr/>
        </p:nvSpPr>
        <p:spPr>
          <a:xfrm>
            <a:off x="2708143" y="7103060"/>
            <a:ext cx="504300" cy="504300"/>
          </a:xfrm>
          <a:prstGeom prst="rect">
            <a:avLst/>
          </a:prstGeom>
          <a:solidFill>
            <a:srgbClr val="D149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d14913</a:t>
            </a:r>
            <a:endParaRPr sz="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7" name="Google Shape;557;p47"/>
          <p:cNvSpPr/>
          <p:nvPr/>
        </p:nvSpPr>
        <p:spPr>
          <a:xfrm>
            <a:off x="448348" y="7101481"/>
            <a:ext cx="507300" cy="507300"/>
          </a:xfrm>
          <a:prstGeom prst="rect">
            <a:avLst/>
          </a:prstGeom>
          <a:solidFill>
            <a:srgbClr val="0C96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0c965e</a:t>
            </a:r>
            <a:endParaRPr sz="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8" name="Google Shape;558;p47"/>
          <p:cNvSpPr/>
          <p:nvPr/>
        </p:nvSpPr>
        <p:spPr>
          <a:xfrm flipH="1">
            <a:off x="5272683" y="7101492"/>
            <a:ext cx="507300" cy="507300"/>
          </a:xfrm>
          <a:prstGeom prst="rect">
            <a:avLst/>
          </a:prstGeom>
          <a:solidFill>
            <a:srgbClr val="A22C6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a22c63</a:t>
            </a:r>
            <a:endParaRPr sz="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9" name="Google Shape;559;p47"/>
          <p:cNvSpPr/>
          <p:nvPr/>
        </p:nvSpPr>
        <p:spPr>
          <a:xfrm>
            <a:off x="1035394" y="7600117"/>
            <a:ext cx="507300" cy="182400"/>
          </a:xfrm>
          <a:prstGeom prst="rect">
            <a:avLst/>
          </a:prstGeom>
          <a:solidFill>
            <a:srgbClr val="4734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4734c8</a:t>
            </a:r>
            <a:endParaRPr sz="600" u="sng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0" name="Google Shape;560;p47"/>
          <p:cNvSpPr/>
          <p:nvPr/>
        </p:nvSpPr>
        <p:spPr>
          <a:xfrm>
            <a:off x="2752352" y="8231767"/>
            <a:ext cx="366900" cy="363300"/>
          </a:xfrm>
          <a:prstGeom prst="rect">
            <a:avLst/>
          </a:prstGeom>
          <a:gradFill>
            <a:gsLst>
              <a:gs pos="0">
                <a:srgbClr val="4734C8"/>
              </a:gs>
              <a:gs pos="100000">
                <a:srgbClr val="323276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7"/>
          <p:cNvSpPr/>
          <p:nvPr/>
        </p:nvSpPr>
        <p:spPr>
          <a:xfrm>
            <a:off x="450438" y="7600117"/>
            <a:ext cx="507300" cy="182400"/>
          </a:xfrm>
          <a:prstGeom prst="rect">
            <a:avLst/>
          </a:prstGeom>
          <a:solidFill>
            <a:srgbClr val="03D8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03d87f</a:t>
            </a:r>
            <a:endParaRPr sz="600" u="sng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2" name="Google Shape;562;p47"/>
          <p:cNvSpPr/>
          <p:nvPr/>
        </p:nvSpPr>
        <p:spPr>
          <a:xfrm>
            <a:off x="6554910" y="7149603"/>
            <a:ext cx="510000" cy="507300"/>
          </a:xfrm>
          <a:prstGeom prst="rect">
            <a:avLst/>
          </a:prstGeom>
          <a:solidFill>
            <a:srgbClr val="F1ED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Montserrat"/>
                <a:ea typeface="Montserrat"/>
                <a:cs typeface="Montserrat"/>
                <a:sym typeface="Montserrat"/>
              </a:rPr>
              <a:t>f1ede5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3" name="Google Shape;563;p47"/>
          <p:cNvSpPr/>
          <p:nvPr/>
        </p:nvSpPr>
        <p:spPr>
          <a:xfrm>
            <a:off x="3675086" y="8231767"/>
            <a:ext cx="366900" cy="363300"/>
          </a:xfrm>
          <a:prstGeom prst="rect">
            <a:avLst/>
          </a:prstGeom>
          <a:gradFill>
            <a:gsLst>
              <a:gs pos="0">
                <a:srgbClr val="026873"/>
              </a:gs>
              <a:gs pos="100000">
                <a:srgbClr val="0D455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7"/>
          <p:cNvSpPr/>
          <p:nvPr/>
        </p:nvSpPr>
        <p:spPr>
          <a:xfrm>
            <a:off x="5985198" y="8231764"/>
            <a:ext cx="366900" cy="363300"/>
          </a:xfrm>
          <a:prstGeom prst="rect">
            <a:avLst/>
          </a:prstGeom>
          <a:gradFill>
            <a:gsLst>
              <a:gs pos="0">
                <a:srgbClr val="4734C8"/>
              </a:gs>
              <a:gs pos="43000">
                <a:srgbClr val="323276"/>
              </a:gs>
              <a:gs pos="100000">
                <a:srgbClr val="C94C87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7"/>
          <p:cNvSpPr/>
          <p:nvPr/>
        </p:nvSpPr>
        <p:spPr>
          <a:xfrm>
            <a:off x="5522195" y="8231764"/>
            <a:ext cx="366900" cy="363300"/>
          </a:xfrm>
          <a:prstGeom prst="rect">
            <a:avLst/>
          </a:prstGeom>
          <a:gradFill>
            <a:gsLst>
              <a:gs pos="0">
                <a:srgbClr val="01122D"/>
              </a:gs>
              <a:gs pos="34000">
                <a:srgbClr val="1A3B6D"/>
              </a:gs>
              <a:gs pos="100000">
                <a:srgbClr val="B53B74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7"/>
          <p:cNvSpPr/>
          <p:nvPr/>
        </p:nvSpPr>
        <p:spPr>
          <a:xfrm>
            <a:off x="2290985" y="8231767"/>
            <a:ext cx="366900" cy="363300"/>
          </a:xfrm>
          <a:prstGeom prst="rect">
            <a:avLst/>
          </a:prstGeom>
          <a:gradFill>
            <a:gsLst>
              <a:gs pos="0">
                <a:srgbClr val="4AADD9"/>
              </a:gs>
              <a:gs pos="77000">
                <a:srgbClr val="131347"/>
              </a:gs>
              <a:gs pos="100000">
                <a:srgbClr val="131347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7"/>
          <p:cNvSpPr/>
          <p:nvPr/>
        </p:nvSpPr>
        <p:spPr>
          <a:xfrm>
            <a:off x="3213719" y="8231767"/>
            <a:ext cx="366900" cy="363300"/>
          </a:xfrm>
          <a:prstGeom prst="rect">
            <a:avLst/>
          </a:prstGeom>
          <a:gradFill>
            <a:gsLst>
              <a:gs pos="0">
                <a:srgbClr val="09193D"/>
              </a:gs>
              <a:gs pos="100000">
                <a:srgbClr val="305B9F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7"/>
          <p:cNvSpPr/>
          <p:nvPr/>
        </p:nvSpPr>
        <p:spPr>
          <a:xfrm>
            <a:off x="7827394" y="8231764"/>
            <a:ext cx="366900" cy="363300"/>
          </a:xfrm>
          <a:prstGeom prst="rect">
            <a:avLst/>
          </a:prstGeom>
          <a:gradFill>
            <a:gsLst>
              <a:gs pos="0">
                <a:srgbClr val="FFAB40"/>
              </a:gs>
              <a:gs pos="100000">
                <a:srgbClr val="FF8300"/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47"/>
          <p:cNvSpPr/>
          <p:nvPr/>
        </p:nvSpPr>
        <p:spPr>
          <a:xfrm>
            <a:off x="4136453" y="8231767"/>
            <a:ext cx="366900" cy="363300"/>
          </a:xfrm>
          <a:prstGeom prst="rect">
            <a:avLst/>
          </a:prstGeom>
          <a:gradFill>
            <a:gsLst>
              <a:gs pos="0">
                <a:srgbClr val="32325D"/>
              </a:gs>
              <a:gs pos="100000">
                <a:srgbClr val="25253B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7"/>
          <p:cNvSpPr/>
          <p:nvPr/>
        </p:nvSpPr>
        <p:spPr>
          <a:xfrm>
            <a:off x="4597820" y="8231767"/>
            <a:ext cx="366900" cy="363300"/>
          </a:xfrm>
          <a:prstGeom prst="rect">
            <a:avLst/>
          </a:prstGeom>
          <a:gradFill>
            <a:gsLst>
              <a:gs pos="0">
                <a:srgbClr val="32325D"/>
              </a:gs>
              <a:gs pos="100000">
                <a:srgbClr val="120037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7"/>
          <p:cNvSpPr/>
          <p:nvPr/>
        </p:nvSpPr>
        <p:spPr>
          <a:xfrm>
            <a:off x="906884" y="8231767"/>
            <a:ext cx="366900" cy="363300"/>
          </a:xfrm>
          <a:prstGeom prst="rect">
            <a:avLst/>
          </a:prstGeom>
          <a:gradFill>
            <a:gsLst>
              <a:gs pos="0">
                <a:srgbClr val="00BC6F"/>
              </a:gs>
              <a:gs pos="46000">
                <a:srgbClr val="026873"/>
              </a:gs>
              <a:gs pos="100000">
                <a:srgbClr val="023C49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26873"/>
            </a:gs>
            <a:gs pos="100000">
              <a:srgbClr val="0D4552"/>
            </a:gs>
          </a:gsLst>
          <a:lin ang="5400700" scaled="0"/>
        </a:gra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/>
          <p:nvPr/>
        </p:nvSpPr>
        <p:spPr>
          <a:xfrm>
            <a:off x="3895725" y="0"/>
            <a:ext cx="8286600" cy="5143500"/>
          </a:xfrm>
          <a:prstGeom prst="parallelogram">
            <a:avLst>
              <a:gd fmla="val 25000" name="adj"/>
            </a:avLst>
          </a:prstGeom>
          <a:solidFill>
            <a:srgbClr val="026873">
              <a:alpha val="70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9"/>
          <p:cNvSpPr txBox="1"/>
          <p:nvPr/>
        </p:nvSpPr>
        <p:spPr>
          <a:xfrm>
            <a:off x="472200" y="303550"/>
            <a:ext cx="82866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1" name="Google Shape;171;p39"/>
          <p:cNvGrpSpPr/>
          <p:nvPr/>
        </p:nvGrpSpPr>
        <p:grpSpPr>
          <a:xfrm>
            <a:off x="387878" y="1845791"/>
            <a:ext cx="284550" cy="283983"/>
            <a:chOff x="805973" y="895400"/>
            <a:chExt cx="330449" cy="329790"/>
          </a:xfrm>
        </p:grpSpPr>
        <p:sp>
          <p:nvSpPr>
            <p:cNvPr id="172" name="Google Shape;172;p39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9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9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9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9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9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9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9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9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9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9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9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9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Google Shape;185;p39"/>
          <p:cNvSpPr txBox="1"/>
          <p:nvPr/>
        </p:nvSpPr>
        <p:spPr>
          <a:xfrm>
            <a:off x="387875" y="261400"/>
            <a:ext cx="86511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Waitlists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39"/>
          <p:cNvSpPr txBox="1"/>
          <p:nvPr/>
        </p:nvSpPr>
        <p:spPr>
          <a:xfrm>
            <a:off x="879825" y="1726275"/>
            <a:ext cx="7630800" cy="17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Recent work with Development to design and reconfigure waiting lists to respect the Waiting List Dictionary has started.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This will mean that in the Appointment Group or Appointment dictionary you will be able to specify the waiting list that an </a:t>
            </a: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appointment</a:t>
            </a: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falls on to.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7" name="Google Shape;187;p39"/>
          <p:cNvGrpSpPr/>
          <p:nvPr/>
        </p:nvGrpSpPr>
        <p:grpSpPr>
          <a:xfrm>
            <a:off x="387878" y="3760641"/>
            <a:ext cx="284550" cy="283983"/>
            <a:chOff x="805973" y="895400"/>
            <a:chExt cx="330449" cy="329790"/>
          </a:xfrm>
        </p:grpSpPr>
        <p:sp>
          <p:nvSpPr>
            <p:cNvPr id="188" name="Google Shape;188;p39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9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9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9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9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9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9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9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9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9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9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9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9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" name="Google Shape;201;p39"/>
          <p:cNvSpPr txBox="1"/>
          <p:nvPr/>
        </p:nvSpPr>
        <p:spPr>
          <a:xfrm>
            <a:off x="879825" y="3625925"/>
            <a:ext cx="76308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 will still be able to manage by location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2" name="Google Shape;202;p39"/>
          <p:cNvGrpSpPr/>
          <p:nvPr/>
        </p:nvGrpSpPr>
        <p:grpSpPr>
          <a:xfrm>
            <a:off x="387878" y="1130491"/>
            <a:ext cx="284550" cy="283983"/>
            <a:chOff x="805973" y="895400"/>
            <a:chExt cx="330449" cy="329790"/>
          </a:xfrm>
        </p:grpSpPr>
        <p:sp>
          <p:nvSpPr>
            <p:cNvPr id="203" name="Google Shape;203;p39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9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9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9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9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9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9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9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9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9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9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9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9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" name="Google Shape;216;p39"/>
          <p:cNvSpPr txBox="1"/>
          <p:nvPr/>
        </p:nvSpPr>
        <p:spPr>
          <a:xfrm>
            <a:off x="879825" y="978100"/>
            <a:ext cx="76308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Currently, Waitlists are driven by Location.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40"/>
          <p:cNvGrpSpPr/>
          <p:nvPr/>
        </p:nvGrpSpPr>
        <p:grpSpPr>
          <a:xfrm>
            <a:off x="357803" y="2911429"/>
            <a:ext cx="284550" cy="283983"/>
            <a:chOff x="805973" y="895400"/>
            <a:chExt cx="330449" cy="329790"/>
          </a:xfrm>
        </p:grpSpPr>
        <p:sp>
          <p:nvSpPr>
            <p:cNvPr id="222" name="Google Shape;222;p40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0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40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0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0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0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0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" name="Google Shape;235;p40"/>
          <p:cNvSpPr txBox="1"/>
          <p:nvPr/>
        </p:nvSpPr>
        <p:spPr>
          <a:xfrm>
            <a:off x="612675" y="2879275"/>
            <a:ext cx="37395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Patient Initiated Follow Up (PIFU) is a long-standing NHS initiative aimed at giving patients more control over their healthcare.</a:t>
            </a: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40"/>
          <p:cNvSpPr txBox="1"/>
          <p:nvPr/>
        </p:nvSpPr>
        <p:spPr>
          <a:xfrm>
            <a:off x="5120475" y="2879275"/>
            <a:ext cx="37395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1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It </a:t>
            </a:r>
            <a:r>
              <a:rPr lang="en-GB" sz="11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replaces routine, scheduled follow-up appointments with a system where patients can book an appointment only when they feel it's necessary.</a:t>
            </a:r>
            <a:r>
              <a:rPr lang="en-GB" sz="11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7" name="Google Shape;237;p40"/>
          <p:cNvCxnSpPr/>
          <p:nvPr/>
        </p:nvCxnSpPr>
        <p:spPr>
          <a:xfrm>
            <a:off x="438925" y="-108574"/>
            <a:ext cx="2091900" cy="0"/>
          </a:xfrm>
          <a:prstGeom prst="straightConnector1">
            <a:avLst/>
          </a:prstGeom>
          <a:noFill/>
          <a:ln cap="flat" cmpd="sng" w="9525">
            <a:solidFill>
              <a:srgbClr val="CFD1D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40"/>
          <p:cNvSpPr txBox="1"/>
          <p:nvPr/>
        </p:nvSpPr>
        <p:spPr>
          <a:xfrm>
            <a:off x="584175" y="-1"/>
            <a:ext cx="79758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Patient Initiated Follow Up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NHS Initiative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40"/>
          <p:cNvSpPr txBox="1"/>
          <p:nvPr/>
        </p:nvSpPr>
        <p:spPr>
          <a:xfrm>
            <a:off x="1110150" y="4148925"/>
            <a:ext cx="71448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11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est for patients with long-term, stable conditions who don't require regular check-ups but may need to be seen if their symptoms flare up.</a:t>
            </a:r>
            <a:endParaRPr sz="1100"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40"/>
          <p:cNvPicPr preferRelativeResize="0"/>
          <p:nvPr/>
        </p:nvPicPr>
        <p:blipFill rotWithShape="1">
          <a:blip r:embed="rId3">
            <a:alphaModFix/>
          </a:blip>
          <a:srcRect b="61168" l="6164" r="0" t="12435"/>
          <a:stretch/>
        </p:blipFill>
        <p:spPr>
          <a:xfrm>
            <a:off x="0" y="857100"/>
            <a:ext cx="9144003" cy="1714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40"/>
          <p:cNvGrpSpPr/>
          <p:nvPr/>
        </p:nvGrpSpPr>
        <p:grpSpPr>
          <a:xfrm>
            <a:off x="720378" y="4275432"/>
            <a:ext cx="284550" cy="283983"/>
            <a:chOff x="805973" y="895400"/>
            <a:chExt cx="330449" cy="329790"/>
          </a:xfrm>
        </p:grpSpPr>
        <p:sp>
          <p:nvSpPr>
            <p:cNvPr id="242" name="Google Shape;242;p40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fill="none" h="7056" w="8525">
                  <a:moveTo>
                    <a:pt x="4997" y="1"/>
                  </a:moveTo>
                  <a:lnTo>
                    <a:pt x="4771" y="1"/>
                  </a:lnTo>
                  <a:lnTo>
                    <a:pt x="4771" y="1"/>
                  </a:ln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" name="Google Shape;256;p40"/>
          <p:cNvGrpSpPr/>
          <p:nvPr/>
        </p:nvGrpSpPr>
        <p:grpSpPr>
          <a:xfrm>
            <a:off x="4849465" y="2911429"/>
            <a:ext cx="284550" cy="283983"/>
            <a:chOff x="805973" y="895400"/>
            <a:chExt cx="330449" cy="329790"/>
          </a:xfrm>
        </p:grpSpPr>
        <p:sp>
          <p:nvSpPr>
            <p:cNvPr id="257" name="Google Shape;257;p40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963734" y="1060295"/>
              <a:ext cx="172689" cy="50547"/>
            </a:xfrm>
            <a:custGeom>
              <a:rect b="b" l="l" r="r" t="t"/>
              <a:pathLst>
                <a:path extrusionOk="0" fill="none" h="3528" w="12053"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69" y="3301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lnTo>
                    <a:pt x="11012" y="2487"/>
                  </a:lnTo>
                  <a:lnTo>
                    <a:pt x="11261" y="2216"/>
                  </a:lnTo>
                  <a:lnTo>
                    <a:pt x="11464" y="1945"/>
                  </a:lnTo>
                  <a:lnTo>
                    <a:pt x="11645" y="1651"/>
                  </a:lnTo>
                  <a:lnTo>
                    <a:pt x="11781" y="1334"/>
                  </a:lnTo>
                  <a:lnTo>
                    <a:pt x="11894" y="995"/>
                  </a:lnTo>
                  <a:lnTo>
                    <a:pt x="11984" y="678"/>
                  </a:lnTo>
                  <a:lnTo>
                    <a:pt x="12030" y="339"/>
                  </a:lnTo>
                  <a:lnTo>
                    <a:pt x="12052" y="0"/>
                  </a:lnTo>
                  <a:lnTo>
                    <a:pt x="12052" y="0"/>
                  </a:lnTo>
                  <a:lnTo>
                    <a:pt x="12030" y="339"/>
                  </a:lnTo>
                  <a:lnTo>
                    <a:pt x="11984" y="678"/>
                  </a:lnTo>
                  <a:lnTo>
                    <a:pt x="11894" y="995"/>
                  </a:lnTo>
                  <a:lnTo>
                    <a:pt x="11781" y="1334"/>
                  </a:lnTo>
                  <a:lnTo>
                    <a:pt x="11645" y="1651"/>
                  </a:lnTo>
                  <a:lnTo>
                    <a:pt x="11464" y="1945"/>
                  </a:lnTo>
                  <a:lnTo>
                    <a:pt x="11261" y="2216"/>
                  </a:lnTo>
                  <a:lnTo>
                    <a:pt x="11012" y="2487"/>
                  </a:lnTo>
                  <a:lnTo>
                    <a:pt x="11012" y="2487"/>
                  </a:ln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36" y="3279"/>
                  </a:ln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26873"/>
            </a:gs>
            <a:gs pos="100000">
              <a:srgbClr val="0D4552"/>
            </a:gs>
          </a:gsLst>
          <a:lin ang="5400700" scaled="0"/>
        </a:gra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/>
          <p:nvPr/>
        </p:nvSpPr>
        <p:spPr>
          <a:xfrm>
            <a:off x="3895725" y="0"/>
            <a:ext cx="8286600" cy="5143500"/>
          </a:xfrm>
          <a:prstGeom prst="parallelogram">
            <a:avLst>
              <a:gd fmla="val 25000" name="adj"/>
            </a:avLst>
          </a:prstGeom>
          <a:solidFill>
            <a:srgbClr val="026873">
              <a:alpha val="70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1"/>
          <p:cNvSpPr txBox="1"/>
          <p:nvPr/>
        </p:nvSpPr>
        <p:spPr>
          <a:xfrm>
            <a:off x="472200" y="303550"/>
            <a:ext cx="82866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7" name="Google Shape;277;p41"/>
          <p:cNvGrpSpPr/>
          <p:nvPr/>
        </p:nvGrpSpPr>
        <p:grpSpPr>
          <a:xfrm>
            <a:off x="636053" y="1267666"/>
            <a:ext cx="284550" cy="283983"/>
            <a:chOff x="805973" y="895400"/>
            <a:chExt cx="330449" cy="329790"/>
          </a:xfrm>
        </p:grpSpPr>
        <p:sp>
          <p:nvSpPr>
            <p:cNvPr id="278" name="Google Shape;278;p41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1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1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1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1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1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1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1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1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1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1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1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1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1" name="Google Shape;291;p41"/>
          <p:cNvSpPr txBox="1"/>
          <p:nvPr/>
        </p:nvSpPr>
        <p:spPr>
          <a:xfrm>
            <a:off x="387875" y="261400"/>
            <a:ext cx="86511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MEDITECH Expanse and PIFU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41"/>
          <p:cNvSpPr txBox="1"/>
          <p:nvPr/>
        </p:nvSpPr>
        <p:spPr>
          <a:xfrm>
            <a:off x="1128000" y="1225050"/>
            <a:ext cx="7630800" cy="21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While MEDITECH Expanse has some built-in features that can be adapted for PIFU, none perfectly meet the NHS's specific requirements for accurately managing these patients.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 example, some hospitals use generic appointment types or rely on manual notes to track PIFU patients, which can lead to administrative errors and make it difficult to get a clear picture of who's on the PIFU pathway. 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This can also complicate reporting and data analysis, making it tough to monitor the effectiveness of the initiative.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93" name="Google Shape;293;p41"/>
          <p:cNvGrpSpPr/>
          <p:nvPr/>
        </p:nvGrpSpPr>
        <p:grpSpPr>
          <a:xfrm>
            <a:off x="636053" y="2089979"/>
            <a:ext cx="284550" cy="283983"/>
            <a:chOff x="805973" y="895400"/>
            <a:chExt cx="330449" cy="329790"/>
          </a:xfrm>
        </p:grpSpPr>
        <p:sp>
          <p:nvSpPr>
            <p:cNvPr id="294" name="Google Shape;294;p41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1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1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1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1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1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1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1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1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1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1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1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1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" name="Google Shape;307;p41"/>
          <p:cNvGrpSpPr/>
          <p:nvPr/>
        </p:nvGrpSpPr>
        <p:grpSpPr>
          <a:xfrm>
            <a:off x="636053" y="2912266"/>
            <a:ext cx="284550" cy="283983"/>
            <a:chOff x="805973" y="895400"/>
            <a:chExt cx="330449" cy="329790"/>
          </a:xfrm>
        </p:grpSpPr>
        <p:sp>
          <p:nvSpPr>
            <p:cNvPr id="308" name="Google Shape;308;p41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1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1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1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26873"/>
            </a:gs>
            <a:gs pos="100000">
              <a:srgbClr val="0D4552"/>
            </a:gs>
          </a:gsLst>
          <a:lin ang="5400700" scaled="0"/>
        </a:gra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/>
          <p:nvPr/>
        </p:nvSpPr>
        <p:spPr>
          <a:xfrm>
            <a:off x="3895725" y="0"/>
            <a:ext cx="8286600" cy="5143500"/>
          </a:xfrm>
          <a:prstGeom prst="parallelogram">
            <a:avLst>
              <a:gd fmla="val 25000" name="adj"/>
            </a:avLst>
          </a:prstGeom>
          <a:solidFill>
            <a:srgbClr val="026873">
              <a:alpha val="70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2"/>
          <p:cNvSpPr txBox="1"/>
          <p:nvPr/>
        </p:nvSpPr>
        <p:spPr>
          <a:xfrm>
            <a:off x="472200" y="303550"/>
            <a:ext cx="82866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27" name="Google Shape;327;p42"/>
          <p:cNvGrpSpPr/>
          <p:nvPr/>
        </p:nvGrpSpPr>
        <p:grpSpPr>
          <a:xfrm>
            <a:off x="636053" y="1267666"/>
            <a:ext cx="284550" cy="283983"/>
            <a:chOff x="805973" y="895400"/>
            <a:chExt cx="330449" cy="329790"/>
          </a:xfrm>
        </p:grpSpPr>
        <p:sp>
          <p:nvSpPr>
            <p:cNvPr id="328" name="Google Shape;328;p42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2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2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2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2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2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2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2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42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42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2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1" name="Google Shape;341;p42"/>
          <p:cNvSpPr txBox="1"/>
          <p:nvPr/>
        </p:nvSpPr>
        <p:spPr>
          <a:xfrm>
            <a:off x="387875" y="261400"/>
            <a:ext cx="86511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Goal of This Discussion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42"/>
          <p:cNvSpPr txBox="1"/>
          <p:nvPr/>
        </p:nvSpPr>
        <p:spPr>
          <a:xfrm>
            <a:off x="1128000" y="1225050"/>
            <a:ext cx="7630800" cy="28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purpose of this session is to bridge the gap between MEDITECH Expanse current capabilities and the your needs.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 need to understand your specific requirements for a PIFU solution, this includes: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you want to </a:t>
            </a:r>
            <a:r>
              <a:rPr b="1"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capture</a:t>
            </a: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 patient's consent to be on the PIFU pathway,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you want to </a:t>
            </a:r>
            <a:r>
              <a:rPr b="1"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track</a:t>
            </a: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their status and appointment requests,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you'll </a:t>
            </a:r>
            <a:r>
              <a:rPr b="1"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remove</a:t>
            </a: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them from the PIFU list once they no longer need to be on it.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By clearly defining these needs, we can work together to develop a solution that ensures accurate patient management, improves data integrity, and ultimately, enhances patient care.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43" name="Google Shape;343;p42"/>
          <p:cNvGrpSpPr/>
          <p:nvPr/>
        </p:nvGrpSpPr>
        <p:grpSpPr>
          <a:xfrm>
            <a:off x="636053" y="2146654"/>
            <a:ext cx="284550" cy="283983"/>
            <a:chOff x="805973" y="895400"/>
            <a:chExt cx="330449" cy="329790"/>
          </a:xfrm>
        </p:grpSpPr>
        <p:sp>
          <p:nvSpPr>
            <p:cNvPr id="344" name="Google Shape;344;p42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2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2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2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2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2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2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2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2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2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2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2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" name="Google Shape;357;p42"/>
          <p:cNvGrpSpPr/>
          <p:nvPr/>
        </p:nvGrpSpPr>
        <p:grpSpPr>
          <a:xfrm>
            <a:off x="636053" y="3400779"/>
            <a:ext cx="284550" cy="283983"/>
            <a:chOff x="805973" y="895400"/>
            <a:chExt cx="330449" cy="329790"/>
          </a:xfrm>
        </p:grpSpPr>
        <p:sp>
          <p:nvSpPr>
            <p:cNvPr id="358" name="Google Shape;358;p42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2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2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2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2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2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42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42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42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2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2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42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42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26873"/>
            </a:gs>
            <a:gs pos="100000">
              <a:srgbClr val="0D4552"/>
            </a:gs>
          </a:gsLst>
          <a:lin ang="5400700" scaled="0"/>
        </a:gra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3"/>
          <p:cNvSpPr/>
          <p:nvPr/>
        </p:nvSpPr>
        <p:spPr>
          <a:xfrm>
            <a:off x="3895725" y="0"/>
            <a:ext cx="8286600" cy="5143500"/>
          </a:xfrm>
          <a:prstGeom prst="parallelogram">
            <a:avLst>
              <a:gd fmla="val 25000" name="adj"/>
            </a:avLst>
          </a:prstGeom>
          <a:solidFill>
            <a:srgbClr val="026873">
              <a:alpha val="70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3"/>
          <p:cNvSpPr txBox="1"/>
          <p:nvPr/>
        </p:nvSpPr>
        <p:spPr>
          <a:xfrm>
            <a:off x="472200" y="303550"/>
            <a:ext cx="82866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77" name="Google Shape;377;p43"/>
          <p:cNvGrpSpPr/>
          <p:nvPr/>
        </p:nvGrpSpPr>
        <p:grpSpPr>
          <a:xfrm>
            <a:off x="265053" y="1225041"/>
            <a:ext cx="284550" cy="283983"/>
            <a:chOff x="805973" y="895400"/>
            <a:chExt cx="330449" cy="329790"/>
          </a:xfrm>
        </p:grpSpPr>
        <p:sp>
          <p:nvSpPr>
            <p:cNvPr id="378" name="Google Shape;378;p43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3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3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3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3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3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43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43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43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43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43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3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3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1" name="Google Shape;391;p43"/>
          <p:cNvSpPr txBox="1"/>
          <p:nvPr/>
        </p:nvSpPr>
        <p:spPr>
          <a:xfrm>
            <a:off x="387875" y="261400"/>
            <a:ext cx="86511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Expanse Current Options 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2" name="Google Shape;392;p43"/>
          <p:cNvSpPr txBox="1"/>
          <p:nvPr/>
        </p:nvSpPr>
        <p:spPr>
          <a:xfrm>
            <a:off x="748550" y="1225050"/>
            <a:ext cx="3610800" cy="21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Option 1: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PDOC - Clinician Outcome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Book Out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Add to Specialty Waitlist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Maintain existing Appt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Add Waitlist Tag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RTT Pathway Event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Active Monitoring Status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Stop Clock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93" name="Google Shape;393;p43"/>
          <p:cNvGrpSpPr/>
          <p:nvPr/>
        </p:nvGrpSpPr>
        <p:grpSpPr>
          <a:xfrm>
            <a:off x="4706028" y="1225054"/>
            <a:ext cx="284550" cy="283983"/>
            <a:chOff x="805973" y="895400"/>
            <a:chExt cx="330449" cy="329790"/>
          </a:xfrm>
        </p:grpSpPr>
        <p:sp>
          <p:nvSpPr>
            <p:cNvPr id="394" name="Google Shape;394;p43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3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3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3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3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3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3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3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3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3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3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3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3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7" name="Google Shape;407;p43"/>
          <p:cNvSpPr txBox="1"/>
          <p:nvPr/>
        </p:nvSpPr>
        <p:spPr>
          <a:xfrm>
            <a:off x="5148000" y="1225050"/>
            <a:ext cx="3610800" cy="21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Option 2: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PDOC</a:t>
            </a: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- Clinician Outcome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AMB Order to OP Waitlist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Generic Appt Type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Specific PIFU Waitlist(s)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RTT Pathway Event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Active Monitoring Status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Stop Clock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43"/>
          <p:cNvSpPr txBox="1"/>
          <p:nvPr/>
        </p:nvSpPr>
        <p:spPr>
          <a:xfrm>
            <a:off x="742025" y="3760650"/>
            <a:ext cx="36108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Pros: </a:t>
            </a: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Maintains appointment continuity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Cons:</a:t>
            </a: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Requires the user to correctly add a Waitlist Tag. Waitlists are inflated.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43"/>
          <p:cNvSpPr txBox="1"/>
          <p:nvPr/>
        </p:nvSpPr>
        <p:spPr>
          <a:xfrm>
            <a:off x="5148000" y="3760650"/>
            <a:ext cx="36108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Pros: All managed under </a:t>
            </a: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individual</a:t>
            </a: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waitlist(s)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Cons: No continuity of Appointment </a:t>
            </a: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26873"/>
            </a:gs>
            <a:gs pos="100000">
              <a:srgbClr val="0D4552"/>
            </a:gs>
          </a:gsLst>
          <a:lin ang="5400700" scaled="0"/>
        </a:gra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4"/>
          <p:cNvSpPr/>
          <p:nvPr/>
        </p:nvSpPr>
        <p:spPr>
          <a:xfrm>
            <a:off x="3895725" y="0"/>
            <a:ext cx="8286600" cy="5143500"/>
          </a:xfrm>
          <a:prstGeom prst="parallelogram">
            <a:avLst>
              <a:gd fmla="val 25000" name="adj"/>
            </a:avLst>
          </a:prstGeom>
          <a:solidFill>
            <a:srgbClr val="026873">
              <a:alpha val="70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4"/>
          <p:cNvSpPr txBox="1"/>
          <p:nvPr/>
        </p:nvSpPr>
        <p:spPr>
          <a:xfrm>
            <a:off x="472200" y="303550"/>
            <a:ext cx="82866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16" name="Google Shape;416;p44"/>
          <p:cNvGrpSpPr/>
          <p:nvPr/>
        </p:nvGrpSpPr>
        <p:grpSpPr>
          <a:xfrm>
            <a:off x="617253" y="887766"/>
            <a:ext cx="284550" cy="283983"/>
            <a:chOff x="805973" y="895400"/>
            <a:chExt cx="330449" cy="329790"/>
          </a:xfrm>
        </p:grpSpPr>
        <p:sp>
          <p:nvSpPr>
            <p:cNvPr id="417" name="Google Shape;417;p44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0" name="Google Shape;430;p44"/>
          <p:cNvSpPr txBox="1"/>
          <p:nvPr/>
        </p:nvSpPr>
        <p:spPr>
          <a:xfrm>
            <a:off x="387875" y="261400"/>
            <a:ext cx="86511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Discussion: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1" name="Google Shape;431;p44"/>
          <p:cNvSpPr txBox="1"/>
          <p:nvPr/>
        </p:nvSpPr>
        <p:spPr>
          <a:xfrm>
            <a:off x="1100750" y="811875"/>
            <a:ext cx="7717200" cy="11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How/where do you want to capture?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 you want a </a:t>
            </a:r>
            <a:r>
              <a:rPr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clinician</a:t>
            </a:r>
            <a:r>
              <a:rPr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to decide and action?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Is this an Admin task?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32" name="Google Shape;432;p44"/>
          <p:cNvGrpSpPr/>
          <p:nvPr/>
        </p:nvGrpSpPr>
        <p:grpSpPr>
          <a:xfrm>
            <a:off x="625603" y="2077091"/>
            <a:ext cx="284550" cy="283983"/>
            <a:chOff x="805973" y="895400"/>
            <a:chExt cx="330449" cy="329790"/>
          </a:xfrm>
        </p:grpSpPr>
        <p:sp>
          <p:nvSpPr>
            <p:cNvPr id="433" name="Google Shape;433;p44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4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4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6" name="Google Shape;446;p44"/>
          <p:cNvSpPr txBox="1"/>
          <p:nvPr/>
        </p:nvSpPr>
        <p:spPr>
          <a:xfrm>
            <a:off x="1109100" y="1967475"/>
            <a:ext cx="7717200" cy="11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do you want to track?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 we need new fields?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Are Waitlists suitable?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47" name="Google Shape;447;p44"/>
          <p:cNvGrpSpPr/>
          <p:nvPr/>
        </p:nvGrpSpPr>
        <p:grpSpPr>
          <a:xfrm>
            <a:off x="617253" y="3207391"/>
            <a:ext cx="284550" cy="283983"/>
            <a:chOff x="805973" y="895400"/>
            <a:chExt cx="330449" cy="329790"/>
          </a:xfrm>
        </p:grpSpPr>
        <p:sp>
          <p:nvSpPr>
            <p:cNvPr id="448" name="Google Shape;448;p44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4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4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1" name="Google Shape;461;p44"/>
          <p:cNvSpPr txBox="1"/>
          <p:nvPr/>
        </p:nvSpPr>
        <p:spPr>
          <a:xfrm>
            <a:off x="1109100" y="3123075"/>
            <a:ext cx="7717200" cy="11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do you want to remove?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Flags/Tags for review?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Auto-Removal?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26873"/>
            </a:gs>
            <a:gs pos="100000">
              <a:srgbClr val="0D4552"/>
            </a:gs>
          </a:gsLst>
          <a:lin ang="5400700" scaled="0"/>
        </a:gra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5"/>
          <p:cNvSpPr/>
          <p:nvPr/>
        </p:nvSpPr>
        <p:spPr>
          <a:xfrm>
            <a:off x="3895725" y="0"/>
            <a:ext cx="8286600" cy="5143500"/>
          </a:xfrm>
          <a:prstGeom prst="parallelogram">
            <a:avLst>
              <a:gd fmla="val 25000" name="adj"/>
            </a:avLst>
          </a:prstGeom>
          <a:solidFill>
            <a:srgbClr val="026873">
              <a:alpha val="70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5"/>
          <p:cNvSpPr txBox="1"/>
          <p:nvPr/>
        </p:nvSpPr>
        <p:spPr>
          <a:xfrm>
            <a:off x="472200" y="303550"/>
            <a:ext cx="82866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68" name="Google Shape;468;p45"/>
          <p:cNvGrpSpPr/>
          <p:nvPr/>
        </p:nvGrpSpPr>
        <p:grpSpPr>
          <a:xfrm>
            <a:off x="471653" y="1225041"/>
            <a:ext cx="284550" cy="283983"/>
            <a:chOff x="805973" y="895400"/>
            <a:chExt cx="330449" cy="329790"/>
          </a:xfrm>
        </p:grpSpPr>
        <p:sp>
          <p:nvSpPr>
            <p:cNvPr id="469" name="Google Shape;469;p45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5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5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5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5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5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5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5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5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5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5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5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2" name="Google Shape;482;p45"/>
          <p:cNvSpPr txBox="1"/>
          <p:nvPr/>
        </p:nvSpPr>
        <p:spPr>
          <a:xfrm>
            <a:off x="387875" y="261400"/>
            <a:ext cx="86511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p45"/>
          <p:cNvSpPr txBox="1"/>
          <p:nvPr/>
        </p:nvSpPr>
        <p:spPr>
          <a:xfrm>
            <a:off x="955150" y="1149150"/>
            <a:ext cx="7717200" cy="18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Follow up calls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Char char="●"/>
            </a:pPr>
            <a:r>
              <a:rPr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Coordinate working group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26873"/>
            </a:gs>
            <a:gs pos="100000">
              <a:srgbClr val="0D4552"/>
            </a:gs>
          </a:gsLst>
          <a:lin ang="5400700" scaled="0"/>
        </a:gra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6"/>
          <p:cNvSpPr/>
          <p:nvPr/>
        </p:nvSpPr>
        <p:spPr>
          <a:xfrm>
            <a:off x="3895725" y="0"/>
            <a:ext cx="8286600" cy="5143500"/>
          </a:xfrm>
          <a:prstGeom prst="parallelogram">
            <a:avLst>
              <a:gd fmla="val 25000" name="adj"/>
            </a:avLst>
          </a:prstGeom>
          <a:solidFill>
            <a:srgbClr val="026873">
              <a:alpha val="70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6"/>
          <p:cNvSpPr txBox="1"/>
          <p:nvPr/>
        </p:nvSpPr>
        <p:spPr>
          <a:xfrm>
            <a:off x="472200" y="303550"/>
            <a:ext cx="82866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90" name="Google Shape;490;p46"/>
          <p:cNvGrpSpPr/>
          <p:nvPr/>
        </p:nvGrpSpPr>
        <p:grpSpPr>
          <a:xfrm>
            <a:off x="265053" y="1225041"/>
            <a:ext cx="284550" cy="283983"/>
            <a:chOff x="805973" y="895400"/>
            <a:chExt cx="330449" cy="329790"/>
          </a:xfrm>
        </p:grpSpPr>
        <p:sp>
          <p:nvSpPr>
            <p:cNvPr id="491" name="Google Shape;491;p46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h="8841" w="13839">
                  <a:moveTo>
                    <a:pt x="13838" y="0"/>
                  </a:move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920651" y="1098521"/>
              <a:ext cx="198278" cy="126669"/>
            </a:xfrm>
            <a:custGeom>
              <a:rect b="b" l="l" r="r" t="t"/>
              <a:pathLst>
                <a:path extrusionOk="0" fill="none" h="8841" w="13839">
                  <a:moveTo>
                    <a:pt x="13838" y="0"/>
                  </a:moveTo>
                  <a:lnTo>
                    <a:pt x="13838" y="0"/>
                  </a:lnTo>
                  <a:lnTo>
                    <a:pt x="13590" y="204"/>
                  </a:lnTo>
                  <a:lnTo>
                    <a:pt x="13341" y="362"/>
                  </a:lnTo>
                  <a:lnTo>
                    <a:pt x="13069" y="520"/>
                  </a:lnTo>
                  <a:lnTo>
                    <a:pt x="12776" y="633"/>
                  </a:lnTo>
                  <a:lnTo>
                    <a:pt x="12482" y="746"/>
                  </a:lnTo>
                  <a:lnTo>
                    <a:pt x="12188" y="814"/>
                  </a:lnTo>
                  <a:lnTo>
                    <a:pt x="11849" y="859"/>
                  </a:lnTo>
                  <a:lnTo>
                    <a:pt x="11532" y="859"/>
                  </a:lnTo>
                  <a:lnTo>
                    <a:pt x="3008" y="859"/>
                  </a:lnTo>
                  <a:lnTo>
                    <a:pt x="1041" y="2826"/>
                  </a:lnTo>
                  <a:lnTo>
                    <a:pt x="1041" y="2826"/>
                  </a:lnTo>
                  <a:lnTo>
                    <a:pt x="792" y="3098"/>
                  </a:lnTo>
                  <a:lnTo>
                    <a:pt x="589" y="3392"/>
                  </a:lnTo>
                  <a:lnTo>
                    <a:pt x="408" y="3686"/>
                  </a:lnTo>
                  <a:lnTo>
                    <a:pt x="272" y="4002"/>
                  </a:lnTo>
                  <a:lnTo>
                    <a:pt x="159" y="4319"/>
                  </a:lnTo>
                  <a:lnTo>
                    <a:pt x="68" y="4658"/>
                  </a:lnTo>
                  <a:lnTo>
                    <a:pt x="23" y="4974"/>
                  </a:lnTo>
                  <a:lnTo>
                    <a:pt x="1" y="5313"/>
                  </a:lnTo>
                  <a:lnTo>
                    <a:pt x="23" y="5653"/>
                  </a:lnTo>
                  <a:lnTo>
                    <a:pt x="68" y="5992"/>
                  </a:lnTo>
                  <a:lnTo>
                    <a:pt x="159" y="6331"/>
                  </a:lnTo>
                  <a:lnTo>
                    <a:pt x="272" y="6647"/>
                  </a:lnTo>
                  <a:lnTo>
                    <a:pt x="408" y="6964"/>
                  </a:lnTo>
                  <a:lnTo>
                    <a:pt x="589" y="7258"/>
                  </a:lnTo>
                  <a:lnTo>
                    <a:pt x="792" y="7552"/>
                  </a:lnTo>
                  <a:lnTo>
                    <a:pt x="1041" y="7823"/>
                  </a:lnTo>
                  <a:lnTo>
                    <a:pt x="1041" y="7823"/>
                  </a:lnTo>
                  <a:lnTo>
                    <a:pt x="1312" y="8049"/>
                  </a:lnTo>
                  <a:lnTo>
                    <a:pt x="1606" y="8275"/>
                  </a:lnTo>
                  <a:lnTo>
                    <a:pt x="1900" y="8434"/>
                  </a:lnTo>
                  <a:lnTo>
                    <a:pt x="2216" y="8592"/>
                  </a:lnTo>
                  <a:lnTo>
                    <a:pt x="2533" y="8705"/>
                  </a:lnTo>
                  <a:lnTo>
                    <a:pt x="2872" y="8773"/>
                  </a:lnTo>
                  <a:lnTo>
                    <a:pt x="3189" y="8841"/>
                  </a:lnTo>
                  <a:lnTo>
                    <a:pt x="3528" y="8841"/>
                  </a:lnTo>
                  <a:lnTo>
                    <a:pt x="3528" y="8841"/>
                  </a:lnTo>
                  <a:lnTo>
                    <a:pt x="3867" y="8841"/>
                  </a:lnTo>
                  <a:lnTo>
                    <a:pt x="4206" y="8773"/>
                  </a:lnTo>
                  <a:lnTo>
                    <a:pt x="4545" y="8705"/>
                  </a:lnTo>
                  <a:lnTo>
                    <a:pt x="4862" y="8592"/>
                  </a:lnTo>
                  <a:lnTo>
                    <a:pt x="5178" y="8434"/>
                  </a:lnTo>
                  <a:lnTo>
                    <a:pt x="5472" y="8275"/>
                  </a:lnTo>
                  <a:lnTo>
                    <a:pt x="5766" y="8049"/>
                  </a:lnTo>
                  <a:lnTo>
                    <a:pt x="6038" y="7823"/>
                  </a:lnTo>
                  <a:lnTo>
                    <a:pt x="13838" y="0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805973" y="1009748"/>
              <a:ext cx="330449" cy="101095"/>
            </a:xfrm>
            <a:custGeom>
              <a:rect b="b" l="l" r="r" t="t"/>
              <a:pathLst>
                <a:path extrusionOk="0" h="7056" w="23064">
                  <a:moveTo>
                    <a:pt x="22046" y="1064"/>
                  </a:moveTo>
                  <a:lnTo>
                    <a:pt x="22272" y="1312"/>
                  </a:lnTo>
                  <a:lnTo>
                    <a:pt x="22475" y="1584"/>
                  </a:lnTo>
                  <a:lnTo>
                    <a:pt x="22559" y="1719"/>
                  </a:lnTo>
                  <a:lnTo>
                    <a:pt x="22559" y="1719"/>
                  </a:lnTo>
                  <a:lnTo>
                    <a:pt x="22498" y="1606"/>
                  </a:lnTo>
                  <a:lnTo>
                    <a:pt x="22294" y="1335"/>
                  </a:lnTo>
                  <a:lnTo>
                    <a:pt x="22046" y="1064"/>
                  </a:lnTo>
                  <a:close/>
                  <a:moveTo>
                    <a:pt x="22559" y="1719"/>
                  </a:moveTo>
                  <a:lnTo>
                    <a:pt x="22656" y="1900"/>
                  </a:lnTo>
                  <a:lnTo>
                    <a:pt x="22792" y="2172"/>
                  </a:lnTo>
                  <a:lnTo>
                    <a:pt x="22656" y="1878"/>
                  </a:lnTo>
                  <a:lnTo>
                    <a:pt x="22559" y="1719"/>
                  </a:lnTo>
                  <a:close/>
                  <a:moveTo>
                    <a:pt x="22792" y="2172"/>
                  </a:moveTo>
                  <a:lnTo>
                    <a:pt x="22792" y="2172"/>
                  </a:lnTo>
                  <a:lnTo>
                    <a:pt x="22840" y="2307"/>
                  </a:lnTo>
                  <a:lnTo>
                    <a:pt x="22814" y="2217"/>
                  </a:lnTo>
                  <a:lnTo>
                    <a:pt x="22792" y="2172"/>
                  </a:lnTo>
                  <a:close/>
                  <a:moveTo>
                    <a:pt x="22840" y="2307"/>
                  </a:moveTo>
                  <a:lnTo>
                    <a:pt x="22905" y="2533"/>
                  </a:lnTo>
                  <a:lnTo>
                    <a:pt x="22995" y="2872"/>
                  </a:lnTo>
                  <a:lnTo>
                    <a:pt x="23041" y="3189"/>
                  </a:lnTo>
                  <a:lnTo>
                    <a:pt x="22995" y="2827"/>
                  </a:lnTo>
                  <a:lnTo>
                    <a:pt x="22905" y="2488"/>
                  </a:lnTo>
                  <a:lnTo>
                    <a:pt x="22840" y="2307"/>
                  </a:lnTo>
                  <a:close/>
                  <a:moveTo>
                    <a:pt x="23063" y="3528"/>
                  </a:moveTo>
                  <a:lnTo>
                    <a:pt x="23041" y="3867"/>
                  </a:lnTo>
                  <a:lnTo>
                    <a:pt x="23004" y="4145"/>
                  </a:lnTo>
                  <a:lnTo>
                    <a:pt x="23041" y="3935"/>
                  </a:lnTo>
                  <a:lnTo>
                    <a:pt x="23063" y="3528"/>
                  </a:lnTo>
                  <a:close/>
                  <a:moveTo>
                    <a:pt x="23004" y="4145"/>
                  </a:moveTo>
                  <a:lnTo>
                    <a:pt x="22988" y="4231"/>
                  </a:lnTo>
                  <a:lnTo>
                    <a:pt x="22995" y="4206"/>
                  </a:lnTo>
                  <a:lnTo>
                    <a:pt x="23004" y="4145"/>
                  </a:lnTo>
                  <a:close/>
                  <a:moveTo>
                    <a:pt x="22988" y="4231"/>
                  </a:moveTo>
                  <a:lnTo>
                    <a:pt x="22905" y="4523"/>
                  </a:lnTo>
                  <a:lnTo>
                    <a:pt x="22792" y="4862"/>
                  </a:lnTo>
                  <a:lnTo>
                    <a:pt x="22724" y="5020"/>
                  </a:lnTo>
                  <a:lnTo>
                    <a:pt x="22882" y="4681"/>
                  </a:lnTo>
                  <a:lnTo>
                    <a:pt x="22973" y="4319"/>
                  </a:lnTo>
                  <a:lnTo>
                    <a:pt x="22988" y="4231"/>
                  </a:lnTo>
                  <a:close/>
                  <a:moveTo>
                    <a:pt x="22724" y="5020"/>
                  </a:moveTo>
                  <a:lnTo>
                    <a:pt x="22631" y="5219"/>
                  </a:lnTo>
                  <a:lnTo>
                    <a:pt x="22631" y="5219"/>
                  </a:lnTo>
                  <a:lnTo>
                    <a:pt x="22656" y="5179"/>
                  </a:lnTo>
                  <a:lnTo>
                    <a:pt x="22724" y="5020"/>
                  </a:lnTo>
                  <a:close/>
                  <a:moveTo>
                    <a:pt x="22631" y="5219"/>
                  </a:moveTo>
                  <a:lnTo>
                    <a:pt x="22475" y="5473"/>
                  </a:lnTo>
                  <a:lnTo>
                    <a:pt x="22272" y="5744"/>
                  </a:lnTo>
                  <a:lnTo>
                    <a:pt x="22023" y="6015"/>
                  </a:lnTo>
                  <a:lnTo>
                    <a:pt x="21842" y="6196"/>
                  </a:lnTo>
                  <a:lnTo>
                    <a:pt x="21842" y="6196"/>
                  </a:lnTo>
                  <a:lnTo>
                    <a:pt x="22114" y="5947"/>
                  </a:lnTo>
                  <a:lnTo>
                    <a:pt x="22340" y="5676"/>
                  </a:lnTo>
                  <a:lnTo>
                    <a:pt x="22566" y="5360"/>
                  </a:lnTo>
                  <a:lnTo>
                    <a:pt x="22631" y="5219"/>
                  </a:lnTo>
                  <a:close/>
                  <a:moveTo>
                    <a:pt x="3528" y="1"/>
                  </a:move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1118915" y="1024978"/>
              <a:ext cx="17508" cy="73557"/>
            </a:xfrm>
            <a:custGeom>
              <a:rect b="b" l="l" r="r" t="t"/>
              <a:pathLst>
                <a:path extrusionOk="0" fill="none" h="5134" w="1222">
                  <a:moveTo>
                    <a:pt x="204" y="1"/>
                  </a:moveTo>
                  <a:lnTo>
                    <a:pt x="204" y="1"/>
                  </a:lnTo>
                  <a:lnTo>
                    <a:pt x="452" y="272"/>
                  </a:lnTo>
                  <a:lnTo>
                    <a:pt x="656" y="543"/>
                  </a:lnTo>
                  <a:lnTo>
                    <a:pt x="814" y="837"/>
                  </a:lnTo>
                  <a:lnTo>
                    <a:pt x="972" y="1154"/>
                  </a:lnTo>
                  <a:lnTo>
                    <a:pt x="1063" y="1470"/>
                  </a:lnTo>
                  <a:lnTo>
                    <a:pt x="1153" y="1809"/>
                  </a:lnTo>
                  <a:lnTo>
                    <a:pt x="1199" y="2126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804"/>
                  </a:lnTo>
                  <a:lnTo>
                    <a:pt x="1153" y="3143"/>
                  </a:lnTo>
                  <a:lnTo>
                    <a:pt x="1063" y="3460"/>
                  </a:lnTo>
                  <a:lnTo>
                    <a:pt x="950" y="3799"/>
                  </a:lnTo>
                  <a:lnTo>
                    <a:pt x="814" y="4116"/>
                  </a:lnTo>
                  <a:lnTo>
                    <a:pt x="633" y="4410"/>
                  </a:lnTo>
                  <a:lnTo>
                    <a:pt x="430" y="4681"/>
                  </a:lnTo>
                  <a:lnTo>
                    <a:pt x="181" y="4952"/>
                  </a:lnTo>
                  <a:lnTo>
                    <a:pt x="0" y="5133"/>
                  </a:lnTo>
                  <a:lnTo>
                    <a:pt x="0" y="5133"/>
                  </a:lnTo>
                  <a:lnTo>
                    <a:pt x="272" y="4884"/>
                  </a:lnTo>
                  <a:lnTo>
                    <a:pt x="498" y="4613"/>
                  </a:lnTo>
                  <a:lnTo>
                    <a:pt x="724" y="4297"/>
                  </a:lnTo>
                  <a:lnTo>
                    <a:pt x="882" y="3957"/>
                  </a:lnTo>
                  <a:lnTo>
                    <a:pt x="1040" y="3618"/>
                  </a:lnTo>
                  <a:lnTo>
                    <a:pt x="1131" y="3256"/>
                  </a:lnTo>
                  <a:lnTo>
                    <a:pt x="1199" y="2872"/>
                  </a:lnTo>
                  <a:lnTo>
                    <a:pt x="1221" y="2465"/>
                  </a:lnTo>
                  <a:lnTo>
                    <a:pt x="1221" y="2465"/>
                  </a:lnTo>
                  <a:lnTo>
                    <a:pt x="1199" y="2126"/>
                  </a:lnTo>
                  <a:lnTo>
                    <a:pt x="1153" y="1764"/>
                  </a:lnTo>
                  <a:lnTo>
                    <a:pt x="1063" y="1425"/>
                  </a:lnTo>
                  <a:lnTo>
                    <a:pt x="950" y="1109"/>
                  </a:lnTo>
                  <a:lnTo>
                    <a:pt x="814" y="815"/>
                  </a:lnTo>
                  <a:lnTo>
                    <a:pt x="633" y="521"/>
                  </a:lnTo>
                  <a:lnTo>
                    <a:pt x="430" y="249"/>
                  </a:lnTo>
                  <a:lnTo>
                    <a:pt x="20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805973" y="1009748"/>
              <a:ext cx="208322" cy="101095"/>
            </a:xfrm>
            <a:custGeom>
              <a:rect b="b" l="l" r="r" t="t"/>
              <a:pathLst>
                <a:path extrusionOk="0" fill="none" h="7056" w="14540">
                  <a:moveTo>
                    <a:pt x="11034" y="1"/>
                  </a:moveTo>
                  <a:lnTo>
                    <a:pt x="3528" y="1"/>
                  </a:lnTo>
                  <a:lnTo>
                    <a:pt x="3528" y="1"/>
                  </a:lnTo>
                  <a:lnTo>
                    <a:pt x="3166" y="24"/>
                  </a:lnTo>
                  <a:lnTo>
                    <a:pt x="2827" y="91"/>
                  </a:lnTo>
                  <a:lnTo>
                    <a:pt x="2488" y="159"/>
                  </a:lnTo>
                  <a:lnTo>
                    <a:pt x="2149" y="295"/>
                  </a:lnTo>
                  <a:lnTo>
                    <a:pt x="1855" y="431"/>
                  </a:lnTo>
                  <a:lnTo>
                    <a:pt x="1561" y="611"/>
                  </a:lnTo>
                  <a:lnTo>
                    <a:pt x="1289" y="815"/>
                  </a:lnTo>
                  <a:lnTo>
                    <a:pt x="1041" y="1041"/>
                  </a:lnTo>
                  <a:lnTo>
                    <a:pt x="815" y="1290"/>
                  </a:lnTo>
                  <a:lnTo>
                    <a:pt x="611" y="1561"/>
                  </a:lnTo>
                  <a:lnTo>
                    <a:pt x="430" y="1855"/>
                  </a:lnTo>
                  <a:lnTo>
                    <a:pt x="272" y="2172"/>
                  </a:lnTo>
                  <a:lnTo>
                    <a:pt x="159" y="2488"/>
                  </a:lnTo>
                  <a:lnTo>
                    <a:pt x="68" y="2827"/>
                  </a:lnTo>
                  <a:lnTo>
                    <a:pt x="23" y="3166"/>
                  </a:lnTo>
                  <a:lnTo>
                    <a:pt x="1" y="3528"/>
                  </a:lnTo>
                  <a:lnTo>
                    <a:pt x="1" y="3528"/>
                  </a:lnTo>
                  <a:lnTo>
                    <a:pt x="23" y="3890"/>
                  </a:lnTo>
                  <a:lnTo>
                    <a:pt x="68" y="4252"/>
                  </a:lnTo>
                  <a:lnTo>
                    <a:pt x="159" y="4591"/>
                  </a:lnTo>
                  <a:lnTo>
                    <a:pt x="272" y="4907"/>
                  </a:lnTo>
                  <a:lnTo>
                    <a:pt x="430" y="5224"/>
                  </a:lnTo>
                  <a:lnTo>
                    <a:pt x="611" y="5518"/>
                  </a:lnTo>
                  <a:lnTo>
                    <a:pt x="815" y="5789"/>
                  </a:lnTo>
                  <a:lnTo>
                    <a:pt x="1041" y="6038"/>
                  </a:lnTo>
                  <a:lnTo>
                    <a:pt x="1289" y="6264"/>
                  </a:lnTo>
                  <a:lnTo>
                    <a:pt x="1561" y="6467"/>
                  </a:lnTo>
                  <a:lnTo>
                    <a:pt x="1855" y="6626"/>
                  </a:lnTo>
                  <a:lnTo>
                    <a:pt x="2149" y="6784"/>
                  </a:lnTo>
                  <a:lnTo>
                    <a:pt x="2488" y="6897"/>
                  </a:lnTo>
                  <a:lnTo>
                    <a:pt x="2827" y="6987"/>
                  </a:lnTo>
                  <a:lnTo>
                    <a:pt x="3166" y="7033"/>
                  </a:lnTo>
                  <a:lnTo>
                    <a:pt x="3528" y="7055"/>
                  </a:lnTo>
                  <a:lnTo>
                    <a:pt x="11012" y="7055"/>
                  </a:lnTo>
                  <a:lnTo>
                    <a:pt x="14539" y="3528"/>
                  </a:lnTo>
                  <a:lnTo>
                    <a:pt x="11034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963734" y="1060295"/>
              <a:ext cx="157789" cy="50547"/>
            </a:xfrm>
            <a:custGeom>
              <a:rect b="b" l="l" r="r" t="t"/>
              <a:pathLst>
                <a:path extrusionOk="0" h="3528" w="11013">
                  <a:moveTo>
                    <a:pt x="11012" y="2487"/>
                  </a:moveTo>
                  <a:lnTo>
                    <a:pt x="10741" y="2736"/>
                  </a:lnTo>
                  <a:lnTo>
                    <a:pt x="10469" y="2939"/>
                  </a:lnTo>
                  <a:lnTo>
                    <a:pt x="10153" y="3120"/>
                  </a:lnTo>
                  <a:lnTo>
                    <a:pt x="9867" y="3264"/>
                  </a:lnTo>
                  <a:lnTo>
                    <a:pt x="9867" y="3264"/>
                  </a:lnTo>
                  <a:lnTo>
                    <a:pt x="10062" y="3188"/>
                  </a:lnTo>
                  <a:lnTo>
                    <a:pt x="10334" y="3030"/>
                  </a:lnTo>
                  <a:lnTo>
                    <a:pt x="10583" y="2872"/>
                  </a:lnTo>
                  <a:lnTo>
                    <a:pt x="10831" y="2668"/>
                  </a:lnTo>
                  <a:lnTo>
                    <a:pt x="11012" y="2487"/>
                  </a:lnTo>
                  <a:close/>
                  <a:moveTo>
                    <a:pt x="9867" y="3264"/>
                  </a:moveTo>
                  <a:lnTo>
                    <a:pt x="9769" y="3301"/>
                  </a:lnTo>
                  <a:lnTo>
                    <a:pt x="9710" y="3324"/>
                  </a:lnTo>
                  <a:lnTo>
                    <a:pt x="9836" y="3279"/>
                  </a:lnTo>
                  <a:lnTo>
                    <a:pt x="9867" y="3264"/>
                  </a:lnTo>
                  <a:close/>
                  <a:moveTo>
                    <a:pt x="3528" y="0"/>
                  </a:moveTo>
                  <a:lnTo>
                    <a:pt x="1" y="3527"/>
                  </a:lnTo>
                  <a:lnTo>
                    <a:pt x="8525" y="3527"/>
                  </a:lnTo>
                  <a:lnTo>
                    <a:pt x="8186" y="3505"/>
                  </a:lnTo>
                  <a:lnTo>
                    <a:pt x="7847" y="3459"/>
                  </a:lnTo>
                  <a:lnTo>
                    <a:pt x="7507" y="3392"/>
                  </a:lnTo>
                  <a:lnTo>
                    <a:pt x="7191" y="3279"/>
                  </a:lnTo>
                  <a:lnTo>
                    <a:pt x="6874" y="3120"/>
                  </a:lnTo>
                  <a:lnTo>
                    <a:pt x="6580" y="2939"/>
                  </a:lnTo>
                  <a:lnTo>
                    <a:pt x="6287" y="2736"/>
                  </a:lnTo>
                  <a:lnTo>
                    <a:pt x="6015" y="2487"/>
                  </a:lnTo>
                  <a:lnTo>
                    <a:pt x="3528" y="0"/>
                  </a:lnTo>
                  <a:close/>
                  <a:moveTo>
                    <a:pt x="9710" y="3324"/>
                  </a:moveTo>
                  <a:lnTo>
                    <a:pt x="9520" y="3392"/>
                  </a:lnTo>
                  <a:lnTo>
                    <a:pt x="9203" y="3459"/>
                  </a:lnTo>
                  <a:lnTo>
                    <a:pt x="8864" y="3505"/>
                  </a:lnTo>
                  <a:lnTo>
                    <a:pt x="8525" y="3527"/>
                  </a:lnTo>
                  <a:lnTo>
                    <a:pt x="8842" y="3527"/>
                  </a:lnTo>
                  <a:lnTo>
                    <a:pt x="9181" y="3482"/>
                  </a:lnTo>
                  <a:lnTo>
                    <a:pt x="9475" y="3414"/>
                  </a:lnTo>
                  <a:lnTo>
                    <a:pt x="9710" y="3324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920651" y="895400"/>
              <a:ext cx="200872" cy="129277"/>
            </a:xfrm>
            <a:custGeom>
              <a:rect b="b" l="l" r="r" t="t"/>
              <a:pathLst>
                <a:path extrusionOk="0" h="9023" w="14020">
                  <a:moveTo>
                    <a:pt x="3189" y="1"/>
                  </a:move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C94C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920651" y="895400"/>
              <a:ext cx="201187" cy="129592"/>
            </a:xfrm>
            <a:custGeom>
              <a:rect b="b" l="l" r="r" t="t"/>
              <a:pathLst>
                <a:path extrusionOk="0" fill="none" h="9045" w="14042">
                  <a:moveTo>
                    <a:pt x="3528" y="1"/>
                  </a:moveTo>
                  <a:lnTo>
                    <a:pt x="3528" y="1"/>
                  </a:lnTo>
                  <a:lnTo>
                    <a:pt x="3189" y="1"/>
                  </a:lnTo>
                  <a:lnTo>
                    <a:pt x="2872" y="68"/>
                  </a:lnTo>
                  <a:lnTo>
                    <a:pt x="2533" y="136"/>
                  </a:lnTo>
                  <a:lnTo>
                    <a:pt x="2216" y="249"/>
                  </a:lnTo>
                  <a:lnTo>
                    <a:pt x="1900" y="408"/>
                  </a:lnTo>
                  <a:lnTo>
                    <a:pt x="1606" y="566"/>
                  </a:lnTo>
                  <a:lnTo>
                    <a:pt x="1312" y="792"/>
                  </a:lnTo>
                  <a:lnTo>
                    <a:pt x="1041" y="1018"/>
                  </a:lnTo>
                  <a:lnTo>
                    <a:pt x="1041" y="1018"/>
                  </a:lnTo>
                  <a:lnTo>
                    <a:pt x="792" y="1289"/>
                  </a:lnTo>
                  <a:lnTo>
                    <a:pt x="589" y="1583"/>
                  </a:lnTo>
                  <a:lnTo>
                    <a:pt x="408" y="1877"/>
                  </a:lnTo>
                  <a:lnTo>
                    <a:pt x="272" y="2194"/>
                  </a:lnTo>
                  <a:lnTo>
                    <a:pt x="159" y="2510"/>
                  </a:lnTo>
                  <a:lnTo>
                    <a:pt x="68" y="2849"/>
                  </a:lnTo>
                  <a:lnTo>
                    <a:pt x="23" y="3189"/>
                  </a:lnTo>
                  <a:lnTo>
                    <a:pt x="1" y="3528"/>
                  </a:lnTo>
                  <a:lnTo>
                    <a:pt x="23" y="3867"/>
                  </a:lnTo>
                  <a:lnTo>
                    <a:pt x="68" y="4183"/>
                  </a:lnTo>
                  <a:lnTo>
                    <a:pt x="159" y="4523"/>
                  </a:lnTo>
                  <a:lnTo>
                    <a:pt x="272" y="4839"/>
                  </a:lnTo>
                  <a:lnTo>
                    <a:pt x="408" y="5156"/>
                  </a:lnTo>
                  <a:lnTo>
                    <a:pt x="589" y="5450"/>
                  </a:lnTo>
                  <a:lnTo>
                    <a:pt x="792" y="5744"/>
                  </a:lnTo>
                  <a:lnTo>
                    <a:pt x="1041" y="6015"/>
                  </a:lnTo>
                  <a:lnTo>
                    <a:pt x="3030" y="7982"/>
                  </a:lnTo>
                  <a:lnTo>
                    <a:pt x="11306" y="7982"/>
                  </a:lnTo>
                  <a:lnTo>
                    <a:pt x="11306" y="7982"/>
                  </a:lnTo>
                  <a:lnTo>
                    <a:pt x="11532" y="7982"/>
                  </a:lnTo>
                  <a:lnTo>
                    <a:pt x="11532" y="7982"/>
                  </a:lnTo>
                  <a:lnTo>
                    <a:pt x="11871" y="8005"/>
                  </a:lnTo>
                  <a:lnTo>
                    <a:pt x="12210" y="8050"/>
                  </a:lnTo>
                  <a:lnTo>
                    <a:pt x="12527" y="8118"/>
                  </a:lnTo>
                  <a:lnTo>
                    <a:pt x="12843" y="8231"/>
                  </a:lnTo>
                  <a:lnTo>
                    <a:pt x="13160" y="8389"/>
                  </a:lnTo>
                  <a:lnTo>
                    <a:pt x="13476" y="8570"/>
                  </a:lnTo>
                  <a:lnTo>
                    <a:pt x="13748" y="8773"/>
                  </a:lnTo>
                  <a:lnTo>
                    <a:pt x="14019" y="9022"/>
                  </a:lnTo>
                  <a:lnTo>
                    <a:pt x="14019" y="9022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42" y="9045"/>
                  </a:lnTo>
                  <a:lnTo>
                    <a:pt x="14019" y="9022"/>
                  </a:lnTo>
                  <a:lnTo>
                    <a:pt x="6038" y="1018"/>
                  </a:lnTo>
                  <a:lnTo>
                    <a:pt x="6038" y="1018"/>
                  </a:lnTo>
                  <a:lnTo>
                    <a:pt x="5766" y="792"/>
                  </a:lnTo>
                  <a:lnTo>
                    <a:pt x="5472" y="566"/>
                  </a:lnTo>
                  <a:lnTo>
                    <a:pt x="5178" y="408"/>
                  </a:lnTo>
                  <a:lnTo>
                    <a:pt x="4862" y="249"/>
                  </a:lnTo>
                  <a:lnTo>
                    <a:pt x="4545" y="136"/>
                  </a:lnTo>
                  <a:lnTo>
                    <a:pt x="4206" y="68"/>
                  </a:lnTo>
                  <a:lnTo>
                    <a:pt x="3867" y="1"/>
                  </a:lnTo>
                  <a:lnTo>
                    <a:pt x="3528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085861" y="1009748"/>
              <a:ext cx="35976" cy="15244"/>
            </a:xfrm>
            <a:custGeom>
              <a:rect b="b" l="l" r="r" t="t"/>
              <a:pathLst>
                <a:path extrusionOk="0" h="1064" w="2511">
                  <a:moveTo>
                    <a:pt x="1" y="1"/>
                  </a:moveTo>
                  <a:lnTo>
                    <a:pt x="340" y="2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363" y="24"/>
                  </a:lnTo>
                  <a:lnTo>
                    <a:pt x="1" y="1"/>
                  </a:lnTo>
                  <a:close/>
                  <a:moveTo>
                    <a:pt x="418" y="34"/>
                  </a:moveTo>
                  <a:lnTo>
                    <a:pt x="724" y="91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996" y="137"/>
                  </a:lnTo>
                  <a:lnTo>
                    <a:pt x="679" y="69"/>
                  </a:lnTo>
                  <a:lnTo>
                    <a:pt x="418" y="34"/>
                  </a:lnTo>
                  <a:close/>
                  <a:moveTo>
                    <a:pt x="1053" y="157"/>
                  </a:moveTo>
                  <a:lnTo>
                    <a:pt x="1086" y="169"/>
                  </a:lnTo>
                  <a:lnTo>
                    <a:pt x="1086" y="169"/>
                  </a:lnTo>
                  <a:lnTo>
                    <a:pt x="1064" y="159"/>
                  </a:lnTo>
                  <a:lnTo>
                    <a:pt x="1053" y="157"/>
                  </a:lnTo>
                  <a:close/>
                  <a:moveTo>
                    <a:pt x="1086" y="169"/>
                  </a:moveTo>
                  <a:lnTo>
                    <a:pt x="1380" y="295"/>
                  </a:lnTo>
                  <a:lnTo>
                    <a:pt x="1697" y="453"/>
                  </a:lnTo>
                  <a:lnTo>
                    <a:pt x="1893" y="559"/>
                  </a:lnTo>
                  <a:lnTo>
                    <a:pt x="1893" y="559"/>
                  </a:lnTo>
                  <a:lnTo>
                    <a:pt x="1629" y="408"/>
                  </a:lnTo>
                  <a:lnTo>
                    <a:pt x="1312" y="250"/>
                  </a:lnTo>
                  <a:lnTo>
                    <a:pt x="1086" y="169"/>
                  </a:lnTo>
                  <a:close/>
                  <a:moveTo>
                    <a:pt x="1893" y="559"/>
                  </a:moveTo>
                  <a:lnTo>
                    <a:pt x="1945" y="589"/>
                  </a:lnTo>
                  <a:lnTo>
                    <a:pt x="2126" y="724"/>
                  </a:lnTo>
                  <a:lnTo>
                    <a:pt x="2126" y="724"/>
                  </a:lnTo>
                  <a:lnTo>
                    <a:pt x="1991" y="611"/>
                  </a:lnTo>
                  <a:lnTo>
                    <a:pt x="1893" y="559"/>
                  </a:lnTo>
                  <a:close/>
                  <a:moveTo>
                    <a:pt x="2126" y="724"/>
                  </a:moveTo>
                  <a:lnTo>
                    <a:pt x="2262" y="838"/>
                  </a:lnTo>
                  <a:lnTo>
                    <a:pt x="2511" y="1064"/>
                  </a:lnTo>
                  <a:lnTo>
                    <a:pt x="2511" y="1064"/>
                  </a:lnTo>
                  <a:lnTo>
                    <a:pt x="2488" y="1041"/>
                  </a:lnTo>
                  <a:lnTo>
                    <a:pt x="2217" y="792"/>
                  </a:lnTo>
                  <a:lnTo>
                    <a:pt x="2126" y="724"/>
                  </a:lnTo>
                  <a:close/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1082623" y="1009748"/>
              <a:ext cx="39214" cy="15244"/>
            </a:xfrm>
            <a:custGeom>
              <a:rect b="b" l="l" r="r" t="t"/>
              <a:pathLst>
                <a:path extrusionOk="0" fill="none" h="1064" w="2737">
                  <a:moveTo>
                    <a:pt x="227" y="1"/>
                  </a:moveTo>
                  <a:lnTo>
                    <a:pt x="227" y="1"/>
                  </a:lnTo>
                  <a:lnTo>
                    <a:pt x="1" y="1"/>
                  </a:lnTo>
                  <a:lnTo>
                    <a:pt x="227" y="1"/>
                  </a:lnTo>
                  <a:lnTo>
                    <a:pt x="227" y="1"/>
                  </a:lnTo>
                  <a:lnTo>
                    <a:pt x="589" y="24"/>
                  </a:lnTo>
                  <a:lnTo>
                    <a:pt x="950" y="91"/>
                  </a:lnTo>
                  <a:lnTo>
                    <a:pt x="1290" y="159"/>
                  </a:lnTo>
                  <a:lnTo>
                    <a:pt x="1606" y="295"/>
                  </a:lnTo>
                  <a:lnTo>
                    <a:pt x="1923" y="453"/>
                  </a:lnTo>
                  <a:lnTo>
                    <a:pt x="2217" y="611"/>
                  </a:lnTo>
                  <a:lnTo>
                    <a:pt x="2488" y="838"/>
                  </a:lnTo>
                  <a:lnTo>
                    <a:pt x="2737" y="1064"/>
                  </a:lnTo>
                  <a:lnTo>
                    <a:pt x="2737" y="1064"/>
                  </a:lnTo>
                  <a:lnTo>
                    <a:pt x="2714" y="1041"/>
                  </a:lnTo>
                  <a:lnTo>
                    <a:pt x="2714" y="1041"/>
                  </a:lnTo>
                  <a:lnTo>
                    <a:pt x="2443" y="792"/>
                  </a:lnTo>
                  <a:lnTo>
                    <a:pt x="2171" y="589"/>
                  </a:lnTo>
                  <a:lnTo>
                    <a:pt x="1855" y="408"/>
                  </a:lnTo>
                  <a:lnTo>
                    <a:pt x="1538" y="250"/>
                  </a:lnTo>
                  <a:lnTo>
                    <a:pt x="1222" y="137"/>
                  </a:lnTo>
                  <a:lnTo>
                    <a:pt x="905" y="69"/>
                  </a:lnTo>
                  <a:lnTo>
                    <a:pt x="566" y="24"/>
                  </a:lnTo>
                  <a:lnTo>
                    <a:pt x="227" y="1"/>
                  </a:lnTo>
                </a:path>
              </a:pathLst>
            </a:custGeom>
            <a:solidFill>
              <a:srgbClr val="FFBD4B">
                <a:alpha val="43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h="3529" w="8276">
                  <a:moveTo>
                    <a:pt x="0" y="1"/>
                  </a:moveTo>
                  <a:lnTo>
                    <a:pt x="3505" y="3528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  <a:close/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964063" y="1009748"/>
              <a:ext cx="118574" cy="50562"/>
            </a:xfrm>
            <a:custGeom>
              <a:rect b="b" l="l" r="r" t="t"/>
              <a:pathLst>
                <a:path extrusionOk="0" fill="none" h="3529" w="8276">
                  <a:moveTo>
                    <a:pt x="8276" y="1"/>
                  </a:moveTo>
                  <a:lnTo>
                    <a:pt x="0" y="1"/>
                  </a:lnTo>
                  <a:lnTo>
                    <a:pt x="3505" y="3528"/>
                  </a:lnTo>
                  <a:lnTo>
                    <a:pt x="5992" y="1041"/>
                  </a:lnTo>
                  <a:lnTo>
                    <a:pt x="5992" y="1041"/>
                  </a:lnTo>
                  <a:lnTo>
                    <a:pt x="6241" y="815"/>
                  </a:lnTo>
                  <a:lnTo>
                    <a:pt x="6512" y="611"/>
                  </a:lnTo>
                  <a:lnTo>
                    <a:pt x="6784" y="453"/>
                  </a:lnTo>
                  <a:lnTo>
                    <a:pt x="7078" y="295"/>
                  </a:lnTo>
                  <a:lnTo>
                    <a:pt x="7371" y="182"/>
                  </a:lnTo>
                  <a:lnTo>
                    <a:pt x="7665" y="91"/>
                  </a:lnTo>
                  <a:lnTo>
                    <a:pt x="7959" y="46"/>
                  </a:lnTo>
                  <a:lnTo>
                    <a:pt x="8276" y="1"/>
                  </a:lnTo>
                </a:path>
              </a:pathLst>
            </a:custGeom>
            <a:solidFill>
              <a:srgbClr val="A22C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1014281" y="1009748"/>
              <a:ext cx="122142" cy="101095"/>
            </a:xfrm>
            <a:custGeom>
              <a:rect b="b" l="l" r="r" t="t"/>
              <a:pathLst>
                <a:path extrusionOk="0" h="7056" w="8525">
                  <a:moveTo>
                    <a:pt x="4771" y="1"/>
                  </a:moveTo>
                  <a:lnTo>
                    <a:pt x="4454" y="46"/>
                  </a:lnTo>
                  <a:lnTo>
                    <a:pt x="4160" y="91"/>
                  </a:lnTo>
                  <a:lnTo>
                    <a:pt x="3866" y="182"/>
                  </a:lnTo>
                  <a:lnTo>
                    <a:pt x="3573" y="295"/>
                  </a:lnTo>
                  <a:lnTo>
                    <a:pt x="3279" y="453"/>
                  </a:lnTo>
                  <a:lnTo>
                    <a:pt x="3007" y="611"/>
                  </a:lnTo>
                  <a:lnTo>
                    <a:pt x="2736" y="815"/>
                  </a:lnTo>
                  <a:lnTo>
                    <a:pt x="2487" y="1041"/>
                  </a:lnTo>
                  <a:lnTo>
                    <a:pt x="0" y="3528"/>
                  </a:lnTo>
                  <a:lnTo>
                    <a:pt x="2487" y="6015"/>
                  </a:lnTo>
                  <a:lnTo>
                    <a:pt x="2759" y="6264"/>
                  </a:lnTo>
                  <a:lnTo>
                    <a:pt x="3052" y="6467"/>
                  </a:lnTo>
                  <a:lnTo>
                    <a:pt x="3346" y="6648"/>
                  </a:lnTo>
                  <a:lnTo>
                    <a:pt x="3663" y="6807"/>
                  </a:lnTo>
                  <a:lnTo>
                    <a:pt x="3979" y="6920"/>
                  </a:lnTo>
                  <a:lnTo>
                    <a:pt x="4319" y="6987"/>
                  </a:lnTo>
                  <a:lnTo>
                    <a:pt x="4658" y="7033"/>
                  </a:lnTo>
                  <a:lnTo>
                    <a:pt x="4997" y="7055"/>
                  </a:lnTo>
                  <a:lnTo>
                    <a:pt x="5336" y="7033"/>
                  </a:lnTo>
                  <a:lnTo>
                    <a:pt x="5675" y="6987"/>
                  </a:lnTo>
                  <a:lnTo>
                    <a:pt x="5992" y="6920"/>
                  </a:lnTo>
                  <a:lnTo>
                    <a:pt x="6308" y="6807"/>
                  </a:lnTo>
                  <a:lnTo>
                    <a:pt x="6625" y="6648"/>
                  </a:lnTo>
                  <a:lnTo>
                    <a:pt x="6941" y="6467"/>
                  </a:lnTo>
                  <a:lnTo>
                    <a:pt x="7213" y="6264"/>
                  </a:lnTo>
                  <a:lnTo>
                    <a:pt x="7484" y="6015"/>
                  </a:lnTo>
                  <a:lnTo>
                    <a:pt x="7733" y="5744"/>
                  </a:lnTo>
                  <a:lnTo>
                    <a:pt x="7936" y="5473"/>
                  </a:lnTo>
                  <a:lnTo>
                    <a:pt x="8117" y="5179"/>
                  </a:lnTo>
                  <a:lnTo>
                    <a:pt x="8253" y="4862"/>
                  </a:lnTo>
                  <a:lnTo>
                    <a:pt x="8366" y="4523"/>
                  </a:lnTo>
                  <a:lnTo>
                    <a:pt x="8456" y="4206"/>
                  </a:lnTo>
                  <a:lnTo>
                    <a:pt x="8502" y="3867"/>
                  </a:lnTo>
                  <a:lnTo>
                    <a:pt x="8524" y="3528"/>
                  </a:lnTo>
                  <a:lnTo>
                    <a:pt x="8502" y="3189"/>
                  </a:lnTo>
                  <a:lnTo>
                    <a:pt x="8456" y="2872"/>
                  </a:lnTo>
                  <a:lnTo>
                    <a:pt x="8366" y="2533"/>
                  </a:lnTo>
                  <a:lnTo>
                    <a:pt x="8275" y="2217"/>
                  </a:lnTo>
                  <a:lnTo>
                    <a:pt x="8117" y="1900"/>
                  </a:lnTo>
                  <a:lnTo>
                    <a:pt x="7959" y="1606"/>
                  </a:lnTo>
                  <a:lnTo>
                    <a:pt x="7755" y="1335"/>
                  </a:lnTo>
                  <a:lnTo>
                    <a:pt x="7507" y="1064"/>
                  </a:lnTo>
                  <a:lnTo>
                    <a:pt x="7258" y="838"/>
                  </a:lnTo>
                  <a:lnTo>
                    <a:pt x="6987" y="611"/>
                  </a:lnTo>
                  <a:lnTo>
                    <a:pt x="6693" y="453"/>
                  </a:lnTo>
                  <a:lnTo>
                    <a:pt x="6376" y="295"/>
                  </a:lnTo>
                  <a:lnTo>
                    <a:pt x="6060" y="159"/>
                  </a:lnTo>
                  <a:lnTo>
                    <a:pt x="5720" y="91"/>
                  </a:lnTo>
                  <a:lnTo>
                    <a:pt x="5359" y="24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841F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4" name="Google Shape;504;p46"/>
          <p:cNvSpPr txBox="1"/>
          <p:nvPr/>
        </p:nvSpPr>
        <p:spPr>
          <a:xfrm>
            <a:off x="387875" y="261400"/>
            <a:ext cx="86511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Any other issues</a:t>
            </a: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46"/>
          <p:cNvSpPr txBox="1"/>
          <p:nvPr/>
        </p:nvSpPr>
        <p:spPr>
          <a:xfrm>
            <a:off x="748550" y="1149150"/>
            <a:ext cx="7717200" cy="1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Any other topics?</a:t>
            </a:r>
            <a:endParaRPr sz="1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1A9D8769AC64D91B9BEEFA083F657" ma:contentTypeVersion="21" ma:contentTypeDescription="Create a new document." ma:contentTypeScope="" ma:versionID="c758c68d90558db9ba10561d165978f0">
  <xsd:schema xmlns:xsd="http://www.w3.org/2001/XMLSchema" xmlns:xs="http://www.w3.org/2001/XMLSchema" xmlns:p="http://schemas.microsoft.com/office/2006/metadata/properties" xmlns:ns2="c7dd6df9-d5eb-4d36-bef9-35a10bd02389" xmlns:ns3="898fff4b-d565-43dd-992c-a8100af1db3d" targetNamespace="http://schemas.microsoft.com/office/2006/metadata/properties" ma:root="true" ma:fieldsID="f974054ebf9a066c39af54be96c5acee" ns2:_="" ns3:_="">
    <xsd:import namespace="c7dd6df9-d5eb-4d36-bef9-35a10bd02389"/>
    <xsd:import namespace="898fff4b-d565-43dd-992c-a8100af1db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ProjectManage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d6df9-d5eb-4d36-bef9-35a10bd02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38ec787-7a9b-4db7-b31a-f65a072b3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ctManager" ma:index="24" nillable="true" ma:displayName="Project Manager" ma:format="Dropdown" ma:internalName="ProjectManager">
      <xsd:simpleType>
        <xsd:union memberTypes="dms:Text">
          <xsd:simpleType>
            <xsd:restriction base="dms:Choice">
              <xsd:enumeration value="David Clatworthy"/>
              <xsd:enumeration value="Ritchie Nield"/>
              <xsd:enumeration value="Cerys Butcher"/>
              <xsd:enumeration value="Alister Harding"/>
            </xsd:restriction>
          </xsd:simpleType>
        </xsd:un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fff4b-d565-43dd-992c-a8100af1db3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642039-a029-4bba-96d8-66bf512d3595}" ma:internalName="TaxCatchAll" ma:showField="CatchAllData" ma:web="898fff4b-d565-43dd-992c-a8100af1db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dd6df9-d5eb-4d36-bef9-35a10bd02389">
      <Terms xmlns="http://schemas.microsoft.com/office/infopath/2007/PartnerControls"/>
    </lcf76f155ced4ddcb4097134ff3c332f>
    <TaxCatchAll xmlns="898fff4b-d565-43dd-992c-a8100af1db3d" xsi:nil="true"/>
    <ProjectManager xmlns="c7dd6df9-d5eb-4d36-bef9-35a10bd02389" xsi:nil="true"/>
  </documentManagement>
</p:properties>
</file>

<file path=customXml/itemProps1.xml><?xml version="1.0" encoding="utf-8"?>
<ds:datastoreItem xmlns:ds="http://schemas.openxmlformats.org/officeDocument/2006/customXml" ds:itemID="{BEAD2122-7E35-4624-93A9-068896754962}"/>
</file>

<file path=customXml/itemProps2.xml><?xml version="1.0" encoding="utf-8"?>
<ds:datastoreItem xmlns:ds="http://schemas.openxmlformats.org/officeDocument/2006/customXml" ds:itemID="{6DBEAFD7-1A8A-4BFE-ADF4-151F78768087}"/>
</file>

<file path=customXml/itemProps3.xml><?xml version="1.0" encoding="utf-8"?>
<ds:datastoreItem xmlns:ds="http://schemas.openxmlformats.org/officeDocument/2006/customXml" ds:itemID="{C43F8013-DF91-440F-B3B4-86FF0C0139F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0x0101003931A9D8769AC64D91B9BEEFA083F657</vt:lpwstr>
  </property>
</Properties>
</file>