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716" r:id="rId5"/>
    <p:sldMasterId id="2147483735" r:id="rId6"/>
  </p:sldMasterIdLst>
  <p:notesMasterIdLst>
    <p:notesMasterId r:id="rId24"/>
  </p:notesMasterIdLst>
  <p:sldIdLst>
    <p:sldId id="2094" r:id="rId7"/>
    <p:sldId id="2095" r:id="rId8"/>
    <p:sldId id="2147481133" r:id="rId9"/>
    <p:sldId id="2113" r:id="rId10"/>
    <p:sldId id="1122" r:id="rId11"/>
    <p:sldId id="2147481136" r:id="rId12"/>
    <p:sldId id="2147481213" r:id="rId13"/>
    <p:sldId id="2147481224" r:id="rId14"/>
    <p:sldId id="2147481220" r:id="rId15"/>
    <p:sldId id="2147481223" r:id="rId16"/>
    <p:sldId id="2147481228" r:id="rId17"/>
    <p:sldId id="2147481226" r:id="rId18"/>
    <p:sldId id="2147481214" r:id="rId19"/>
    <p:sldId id="2147481217" r:id="rId20"/>
    <p:sldId id="2147481215" r:id="rId21"/>
    <p:sldId id="2147481230" r:id="rId22"/>
    <p:sldId id="2147481231" r:id="rId23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onsConnect Messaging" id="{C2ED6E7B-3EEC-4C19-B253-A3069F8EA27B}">
          <p14:sldIdLst>
            <p14:sldId id="2094"/>
            <p14:sldId id="2095"/>
            <p14:sldId id="2147481133"/>
            <p14:sldId id="2113"/>
            <p14:sldId id="1122"/>
            <p14:sldId id="2147481136"/>
            <p14:sldId id="2147481213"/>
            <p14:sldId id="2147481224"/>
            <p14:sldId id="2147481220"/>
            <p14:sldId id="2147481223"/>
            <p14:sldId id="2147481228"/>
            <p14:sldId id="2147481226"/>
            <p14:sldId id="2147481214"/>
            <p14:sldId id="2147481217"/>
            <p14:sldId id="2147481215"/>
            <p14:sldId id="2147481230"/>
            <p14:sldId id="21474812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29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722"/>
    <a:srgbClr val="53737E"/>
    <a:srgbClr val="0033A0"/>
    <a:srgbClr val="D1E2AC"/>
    <a:srgbClr val="CEF1F6"/>
    <a:srgbClr val="143089"/>
    <a:srgbClr val="00A8E8"/>
    <a:srgbClr val="45BFE5"/>
    <a:srgbClr val="1263AE"/>
    <a:srgbClr val="6FC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93089-7E83-4F7E-8D82-56E48C457B34}" v="107" dt="2025-09-25T16:45:26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340" y="64"/>
      </p:cViewPr>
      <p:guideLst>
        <p:guide orient="horz" pos="2160"/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37"/>
        <p:guide pos="29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68339" cy="356357"/>
          </a:xfrm>
          <a:prstGeom prst="rect">
            <a:avLst/>
          </a:prstGeom>
        </p:spPr>
        <p:txBody>
          <a:bodyPr vert="horz" lIns="91057" tIns="45527" rIns="91057" bIns="45527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7" y="1"/>
            <a:ext cx="4068339" cy="356357"/>
          </a:xfrm>
          <a:prstGeom prst="rect">
            <a:avLst/>
          </a:prstGeom>
        </p:spPr>
        <p:txBody>
          <a:bodyPr vert="horz" lIns="91057" tIns="45527" rIns="91057" bIns="45527" rtlCol="0"/>
          <a:lstStyle>
            <a:lvl1pPr algn="r">
              <a:defRPr sz="1200"/>
            </a:lvl1pPr>
          </a:lstStyle>
          <a:p>
            <a:fld id="{E3AA5648-8C99-4488-803A-A4830DFBAE24}" type="datetimeFigureOut">
              <a:rPr lang="en-IE" smtClean="0"/>
              <a:pPr/>
              <a:t>29/09/2025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85825"/>
            <a:ext cx="4264025" cy="239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7" tIns="45527" rIns="91057" bIns="45527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9"/>
            <a:ext cx="7510780" cy="2796600"/>
          </a:xfrm>
          <a:prstGeom prst="rect">
            <a:avLst/>
          </a:prstGeom>
        </p:spPr>
        <p:txBody>
          <a:bodyPr vert="horz" lIns="91057" tIns="45527" rIns="91057" bIns="455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6121"/>
            <a:ext cx="4068339" cy="356356"/>
          </a:xfrm>
          <a:prstGeom prst="rect">
            <a:avLst/>
          </a:prstGeom>
        </p:spPr>
        <p:txBody>
          <a:bodyPr vert="horz" lIns="91057" tIns="45527" rIns="91057" bIns="45527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7" y="6746121"/>
            <a:ext cx="4068339" cy="356356"/>
          </a:xfrm>
          <a:prstGeom prst="rect">
            <a:avLst/>
          </a:prstGeom>
        </p:spPr>
        <p:txBody>
          <a:bodyPr vert="horz" lIns="91057" tIns="45527" rIns="91057" bIns="45527" rtlCol="0" anchor="b"/>
          <a:lstStyle>
            <a:lvl1pPr algn="r">
              <a:defRPr sz="1200"/>
            </a:lvl1pPr>
          </a:lstStyle>
          <a:p>
            <a:fld id="{FA27F4FE-7E2F-4B04-8518-CB1EFCC03A64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46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E5DE8-F6BA-418E-9719-6C35DCBB53CD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929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5792CADA-D02D-042E-56CB-F08E743E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6a6f6b5b1_0_0:notes">
            <a:extLst>
              <a:ext uri="{FF2B5EF4-FFF2-40B4-BE49-F238E27FC236}">
                <a16:creationId xmlns:a16="http://schemas.microsoft.com/office/drawing/2014/main" id="{92019B93-CB41-D1A6-3432-CBF0774E24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286a6f6b5b1_0_0:notes">
            <a:extLst>
              <a:ext uri="{FF2B5EF4-FFF2-40B4-BE49-F238E27FC236}">
                <a16:creationId xmlns:a16="http://schemas.microsoft.com/office/drawing/2014/main" id="{41D33763-EC77-8711-EA22-41FEBAE67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4" name="Google Shape;304;g286a6f6b5b1_0_0:notes">
            <a:extLst>
              <a:ext uri="{FF2B5EF4-FFF2-40B4-BE49-F238E27FC236}">
                <a16:creationId xmlns:a16="http://schemas.microsoft.com/office/drawing/2014/main" id="{26C390D8-3845-045F-E39E-31D5001E17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91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DDD61364-DF7C-DA01-7D9E-85C7D75B7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6a6f6b5b1_0_0:notes">
            <a:extLst>
              <a:ext uri="{FF2B5EF4-FFF2-40B4-BE49-F238E27FC236}">
                <a16:creationId xmlns:a16="http://schemas.microsoft.com/office/drawing/2014/main" id="{5CE236E1-C915-336B-61F0-06BFF30CBE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286a6f6b5b1_0_0:notes">
            <a:extLst>
              <a:ext uri="{FF2B5EF4-FFF2-40B4-BE49-F238E27FC236}">
                <a16:creationId xmlns:a16="http://schemas.microsoft.com/office/drawing/2014/main" id="{E4B1FF0A-EAD5-CF64-ABE1-805E230E2B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4" name="Google Shape;304;g286a6f6b5b1_0_0:notes">
            <a:extLst>
              <a:ext uri="{FF2B5EF4-FFF2-40B4-BE49-F238E27FC236}">
                <a16:creationId xmlns:a16="http://schemas.microsoft.com/office/drawing/2014/main" id="{B7200D3D-8B86-6CA6-B9BA-25360CF58C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727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A3B3-5176-843E-A7D7-8851CB69C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3355A-F97D-AD6C-4767-A567DD464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21054-E61E-E324-5034-A542F3A07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9334-1F26-1979-160A-A8EA30ED1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15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F67CE-1E90-DF4A-C255-87640A3F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3A51C-8957-17AD-3DB4-3AA8ADEE3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96945-7DE6-8C12-532B-C20AD614F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DD97-8B86-11B9-A8AA-BDE9810B6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76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9A15-E444-C6B0-BA86-A23AC52F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45C7B-9845-EF2F-5BBB-96BB3F856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BD194-1DCC-3BD5-BE04-CBCA661BB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DBAED-5577-1556-B852-E8452EF20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0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E5DE8-F6BA-418E-9719-6C35DCBB53CD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694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>
                <a:cs typeface="Calibri"/>
              </a:rPr>
              <a:t>Some of the key services of the new hospital include</a:t>
            </a:r>
          </a:p>
          <a:p>
            <a:r>
              <a:rPr lang="en-IE">
                <a:cs typeface="Calibri"/>
              </a:rPr>
              <a:t>99 inpatient rooms </a:t>
            </a:r>
          </a:p>
          <a:p>
            <a:r>
              <a:rPr lang="en-IE">
                <a:cs typeface="Calibri"/>
              </a:rPr>
              <a:t>A </a:t>
            </a:r>
            <a:r>
              <a:rPr lang="en-IE" err="1">
                <a:cs typeface="Calibri"/>
              </a:rPr>
              <a:t>cath</a:t>
            </a:r>
            <a:r>
              <a:rPr lang="en-IE">
                <a:cs typeface="Calibri"/>
              </a:rPr>
              <a:t> lab </a:t>
            </a:r>
          </a:p>
          <a:p>
            <a:r>
              <a:rPr lang="en-IE" err="1">
                <a:cs typeface="Calibri"/>
              </a:rPr>
              <a:t>Medcial</a:t>
            </a:r>
            <a:r>
              <a:rPr lang="en-IE">
                <a:cs typeface="Calibri"/>
              </a:rPr>
              <a:t> Assessment unit </a:t>
            </a:r>
          </a:p>
          <a:p>
            <a:r>
              <a:rPr lang="en-IE">
                <a:cs typeface="Calibri"/>
              </a:rPr>
              <a:t>And dedicated ophthalmology unit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E5DE8-F6BA-418E-9719-6C35DCBB53CD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0379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F4FE-7E2F-4B04-8518-CB1EFCC03A64}" type="slidenum">
              <a:rPr lang="en-IE" smtClean="0"/>
              <a:pPr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285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When I spoke last year we were planning for a Go live in June of this year and this did not come to pass.</a:t>
            </a:r>
          </a:p>
          <a:p>
            <a:r>
              <a:rPr lang="en-GB"/>
              <a:t>Early this year we found we were not were we hoped nor expected to be and it became clear we need to pause and take stock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F4FE-7E2F-4B04-8518-CB1EFCC03A64}" type="slidenum">
              <a:rPr lang="en-IE" smtClean="0"/>
              <a:pPr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660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0A1A-D688-C526-366C-785CE9480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0853A-317C-BF79-E8A1-74932D28C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69483-4395-643E-4BA0-420EE90DD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0ED36-3363-0375-0073-410C46961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5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9976-2257-40BF-B860-B9F5C0B8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3BD02-AACD-D08A-8F60-92FAA844B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AF286-2A97-44CE-1E9E-FD6D913A2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845F-BA64-08FB-73C3-BF2BEED53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54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3F72B-874F-4571-DA09-5F93BAE37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C6A94-0E84-CDDC-8A09-F8C61CB94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08840-C4F6-1E73-23AA-AFA73459B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3297F-A833-A818-00E5-BCA609707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41EB-B58F-453B-9E4C-49EE4539A7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83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Placeholder 3">
            <a:extLst>
              <a:ext uri="{FF2B5EF4-FFF2-40B4-BE49-F238E27FC236}">
                <a16:creationId xmlns:a16="http://schemas.microsoft.com/office/drawing/2014/main" id="{34375013-8186-4CE2-B505-C07CF0C2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76072"/>
            <a:ext cx="8001000" cy="630936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331B4EE-3AAC-42B2-8370-423D65EFE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248" y="1216152"/>
            <a:ext cx="8001000" cy="63093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B05651B-49A4-449D-B385-19230E73F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944" y="2104799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AA60DA2-6971-4660-A8E8-19CC7CDF43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29579" y="2104799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030BB1-6AAF-4F40-954F-370BF98C94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8214" y="2104799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3629488-D168-41CD-BB38-97878915E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944" y="4267428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965C5EB-FD29-426D-BA06-BC623CC629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579" y="4267428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EC686EE-B12D-4C87-ACAA-B2C94E3F93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28214" y="4267428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68307AA-4729-426D-B495-49B821BD60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63376" y="2446038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78552D0-49C4-48CC-8D88-6AA5801265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63375" y="292172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1DF2BE-37A0-4430-8303-174039C008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2011" y="2446038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4A45D6C-E668-4A63-94FC-06B6611C00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2009" y="292172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98DB053-D2A4-48D0-B93F-8D0CD66AB1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60645" y="2446038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20AA8E9-7BBA-41BF-9CA7-57CC89A91C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60644" y="292172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1A1976F-859D-4957-8FCB-2F550E9874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63373" y="461518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9CD56F8-9BAE-4026-B244-EDD006B61C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63373" y="509504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985005A-AE99-4465-AC1A-A224F954B8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0987" y="461518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E35E9CD-63BD-4785-BB6F-C8BB210DC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0985" y="509504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C97616D-E04F-49FC-88D6-791CCB0702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60644" y="461518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E14897D-36C1-4511-968B-FD5EC00BD9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860644" y="509504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8283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 userDrawn="1"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4" y="873173"/>
            <a:ext cx="8022588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1152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 userDrawn="1"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4" y="873173"/>
            <a:ext cx="7692799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52423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 userDrawn="1"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4" y="873173"/>
            <a:ext cx="7804415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56937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 userDrawn="1"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5" y="873173"/>
            <a:ext cx="7692797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700849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 userDrawn="1"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5" y="873173"/>
            <a:ext cx="7692797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0387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0CD2-1D57-45C0-A094-C5A3F98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73736"/>
            <a:ext cx="7251192" cy="731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1A353-92E1-440F-97F2-343D125697AF}"/>
              </a:ext>
            </a:extLst>
          </p:cNvPr>
          <p:cNvSpPr/>
          <p:nvPr userDrawn="1"/>
        </p:nvSpPr>
        <p:spPr>
          <a:xfrm>
            <a:off x="0" y="5079244"/>
            <a:ext cx="12192000" cy="1106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390A7-C216-4DC5-B2A5-C7ADCA8CA766}"/>
              </a:ext>
            </a:extLst>
          </p:cNvPr>
          <p:cNvSpPr/>
          <p:nvPr userDrawn="1"/>
        </p:nvSpPr>
        <p:spPr>
          <a:xfrm>
            <a:off x="0" y="1057061"/>
            <a:ext cx="12192000" cy="10783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514689-2AD1-42EF-AA42-28F39868DAC3}"/>
              </a:ext>
            </a:extLst>
          </p:cNvPr>
          <p:cNvSpPr/>
          <p:nvPr userDrawn="1"/>
        </p:nvSpPr>
        <p:spPr>
          <a:xfrm>
            <a:off x="-1" y="2074094"/>
            <a:ext cx="12192000" cy="10658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D4544-05E9-4A9C-8123-8642E4A1483B}"/>
              </a:ext>
            </a:extLst>
          </p:cNvPr>
          <p:cNvSpPr/>
          <p:nvPr userDrawn="1"/>
        </p:nvSpPr>
        <p:spPr>
          <a:xfrm>
            <a:off x="0" y="3069153"/>
            <a:ext cx="12192000" cy="1068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E22B6-F9AB-44E2-9452-350C54AF8E20}"/>
              </a:ext>
            </a:extLst>
          </p:cNvPr>
          <p:cNvSpPr/>
          <p:nvPr userDrawn="1"/>
        </p:nvSpPr>
        <p:spPr>
          <a:xfrm>
            <a:off x="0" y="4074198"/>
            <a:ext cx="12192000" cy="1057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9EA82D-E6E2-46F8-8ADC-CF78FD756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481" y="1243788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C717CF-C314-4228-B60F-D2C90DE24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4201" y="1360469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4F42EC0-1F53-41B0-96A8-93D4E1424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940" y="2263324"/>
            <a:ext cx="2560320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876746D-6DAB-48D4-A01A-712D87F1D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4201" y="2371287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4389F7A-3663-4221-85EB-AA165F9856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481" y="5280031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A2CD2F8-84A2-461E-8C70-0EF7133E19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4201" y="5396712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FFF6539-74A8-4699-8CBE-F7A118C10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481" y="3250877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EA8F3EE-F0E6-4BD2-BC86-0297E45C5C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84201" y="3367559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304752A-AC08-4384-8021-53DBDE85FE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481" y="4250757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5A7BC60-2FAB-4142-8535-E1D51E962F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4201" y="4367439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26750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8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FCA9EB-A897-4D37-A8EE-A26C0DFCC7F0}"/>
              </a:ext>
            </a:extLst>
          </p:cNvPr>
          <p:cNvGrpSpPr/>
          <p:nvPr userDrawn="1"/>
        </p:nvGrpSpPr>
        <p:grpSpPr>
          <a:xfrm>
            <a:off x="4625789" y="349399"/>
            <a:ext cx="6456239" cy="6251840"/>
            <a:chOff x="4625788" y="349399"/>
            <a:chExt cx="6456238" cy="6251840"/>
          </a:xfrm>
          <a:solidFill>
            <a:srgbClr val="D4D4D4">
              <a:alpha val="80000"/>
            </a:srgbClr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4B4454F-BD30-425C-A888-2239CBA5CB24}"/>
                </a:ext>
              </a:extLst>
            </p:cNvPr>
            <p:cNvGrpSpPr/>
            <p:nvPr userDrawn="1"/>
          </p:nvGrpSpPr>
          <p:grpSpPr>
            <a:xfrm>
              <a:off x="4625788" y="349399"/>
              <a:ext cx="6456238" cy="2310653"/>
              <a:chOff x="4625788" y="349399"/>
              <a:chExt cx="6456238" cy="2310653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048D260-0948-4169-866C-B24048C248C9}"/>
                  </a:ext>
                </a:extLst>
              </p:cNvPr>
              <p:cNvSpPr/>
              <p:nvPr userDrawn="1"/>
            </p:nvSpPr>
            <p:spPr>
              <a:xfrm>
                <a:off x="4625788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9D3D403-78AC-4503-828E-5D5FB3522131}"/>
                  </a:ext>
                </a:extLst>
              </p:cNvPr>
              <p:cNvSpPr/>
              <p:nvPr userDrawn="1"/>
            </p:nvSpPr>
            <p:spPr>
              <a:xfrm flipH="1">
                <a:off x="8700103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44B63C-96EC-4E70-8187-062599DFB509}"/>
                </a:ext>
              </a:extLst>
            </p:cNvPr>
            <p:cNvGrpSpPr/>
            <p:nvPr userDrawn="1"/>
          </p:nvGrpSpPr>
          <p:grpSpPr>
            <a:xfrm flipV="1">
              <a:off x="4625788" y="4290586"/>
              <a:ext cx="6456238" cy="2310653"/>
              <a:chOff x="4625788" y="349399"/>
              <a:chExt cx="6456238" cy="2310653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8E06767-90AA-405F-98FF-3E07C6D5B098}"/>
                  </a:ext>
                </a:extLst>
              </p:cNvPr>
              <p:cNvSpPr/>
              <p:nvPr userDrawn="1"/>
            </p:nvSpPr>
            <p:spPr>
              <a:xfrm>
                <a:off x="4625788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9DD4136-1C82-4891-AE2E-26729D1FDF1A}"/>
                  </a:ext>
                </a:extLst>
              </p:cNvPr>
              <p:cNvSpPr/>
              <p:nvPr userDrawn="1"/>
            </p:nvSpPr>
            <p:spPr>
              <a:xfrm flipH="1">
                <a:off x="8700103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FEBA5A3-EF56-492E-809E-B2C6A8D255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1" y="2920187"/>
            <a:ext cx="7090513" cy="9382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here to insert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B832178-45BC-43E3-A0D8-8B3756EA2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040" y="1356267"/>
            <a:ext cx="3349085" cy="9382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here to insert text.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EDE0-C4B3-41C7-81CE-1E0224E4316A}"/>
              </a:ext>
            </a:extLst>
          </p:cNvPr>
          <p:cNvSpPr txBox="1"/>
          <p:nvPr userDrawn="1"/>
        </p:nvSpPr>
        <p:spPr>
          <a:xfrm>
            <a:off x="1066248" y="4967224"/>
            <a:ext cx="1834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44546A"/>
                </a:solidFill>
                <a:latin typeface="+mn-lt"/>
                <a:ea typeface="Source Sans Pro" panose="020B0503030403020204" pitchFamily="34" charset="0"/>
              </a:rPr>
              <a:t>NordicGlobal.com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D46141-17D9-4195-B357-B7D1CD6480C1}"/>
              </a:ext>
            </a:extLst>
          </p:cNvPr>
          <p:cNvGrpSpPr/>
          <p:nvPr userDrawn="1"/>
        </p:nvGrpSpPr>
        <p:grpSpPr>
          <a:xfrm>
            <a:off x="743622" y="4951475"/>
            <a:ext cx="339276" cy="339276"/>
            <a:chOff x="500723" y="3567407"/>
            <a:chExt cx="995217" cy="99521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DA2B35-CB1D-480B-8704-B0AD7A8AD965}"/>
                </a:ext>
              </a:extLst>
            </p:cNvPr>
            <p:cNvSpPr/>
            <p:nvPr/>
          </p:nvSpPr>
          <p:spPr>
            <a:xfrm>
              <a:off x="500723" y="3567407"/>
              <a:ext cx="995217" cy="995217"/>
            </a:xfrm>
            <a:prstGeom prst="ellipse">
              <a:avLst/>
            </a:prstGeom>
            <a:solidFill>
              <a:srgbClr val="77BE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86E273A4-8C68-4C48-BF4E-DB765BC7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557" y="3717134"/>
              <a:ext cx="758849" cy="75884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AC731-8248-4C52-ABB5-CFDF96EB14F8}"/>
              </a:ext>
            </a:extLst>
          </p:cNvPr>
          <p:cNvSpPr txBox="1"/>
          <p:nvPr userDrawn="1"/>
        </p:nvSpPr>
        <p:spPr>
          <a:xfrm>
            <a:off x="1058358" y="5421949"/>
            <a:ext cx="2178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377" rtl="0" eaLnBrk="1" latinLnBrk="0" hangingPunct="1"/>
            <a:r>
              <a:rPr lang="en-US" sz="1400" b="0" i="0" kern="1200">
                <a:solidFill>
                  <a:srgbClr val="44546A"/>
                </a:solidFill>
                <a:latin typeface="+mn-lt"/>
                <a:ea typeface="Source Sans Pro" panose="020B0503030403020204" pitchFamily="34" charset="0"/>
                <a:cs typeface="+mn-cs"/>
              </a:rPr>
              <a:t>@Nordic_Global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53B595-11E1-437B-BD35-30463632B438}"/>
              </a:ext>
            </a:extLst>
          </p:cNvPr>
          <p:cNvGrpSpPr/>
          <p:nvPr userDrawn="1"/>
        </p:nvGrpSpPr>
        <p:grpSpPr>
          <a:xfrm>
            <a:off x="743622" y="5406199"/>
            <a:ext cx="339276" cy="339276"/>
            <a:chOff x="2626523" y="3567405"/>
            <a:chExt cx="995217" cy="9952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A8CE9B-FC05-435A-B6E9-66A2EB77EAF7}"/>
                </a:ext>
              </a:extLst>
            </p:cNvPr>
            <p:cNvSpPr/>
            <p:nvPr/>
          </p:nvSpPr>
          <p:spPr>
            <a:xfrm>
              <a:off x="2626523" y="3567405"/>
              <a:ext cx="995217" cy="995217"/>
            </a:xfrm>
            <a:prstGeom prst="ellipse">
              <a:avLst/>
            </a:prstGeom>
            <a:solidFill>
              <a:srgbClr val="77BE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C9869D62-AC57-4FC0-B7EA-08E8B1ECA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4080" y="3646773"/>
              <a:ext cx="805675" cy="80567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DD8C42F-036E-4388-9BBD-4CF072B8DC14}"/>
              </a:ext>
            </a:extLst>
          </p:cNvPr>
          <p:cNvSpPr txBox="1"/>
          <p:nvPr userDrawn="1"/>
        </p:nvSpPr>
        <p:spPr>
          <a:xfrm>
            <a:off x="1069152" y="5876673"/>
            <a:ext cx="204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377" rtl="0" eaLnBrk="1" latinLnBrk="0" hangingPunct="1"/>
            <a:r>
              <a:rPr lang="en-US" sz="1400" b="0" i="0" kern="1200">
                <a:solidFill>
                  <a:srgbClr val="44546A"/>
                </a:solidFill>
                <a:latin typeface="+mn-lt"/>
                <a:ea typeface="Source Sans Pro" panose="020B0503030403020204" pitchFamily="34" charset="0"/>
                <a:cs typeface="+mn-cs"/>
              </a:rPr>
              <a:t>/NordicGlobal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38CCD0-02E2-45C0-94AF-0468F03480AF}"/>
              </a:ext>
            </a:extLst>
          </p:cNvPr>
          <p:cNvSpPr/>
          <p:nvPr userDrawn="1"/>
        </p:nvSpPr>
        <p:spPr>
          <a:xfrm>
            <a:off x="743622" y="5860923"/>
            <a:ext cx="339276" cy="339276"/>
          </a:xfrm>
          <a:prstGeom prst="ellipse">
            <a:avLst/>
          </a:prstGeom>
          <a:solidFill>
            <a:srgbClr val="77B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EC7D3739-C4D6-43DF-BAA0-B7B18B2C2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" y="5936715"/>
            <a:ext cx="179003" cy="1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/Whi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90FED-8646-48E8-8C0B-7ECF3B12B7ED}"/>
              </a:ext>
            </a:extLst>
          </p:cNvPr>
          <p:cNvGrpSpPr/>
          <p:nvPr userDrawn="1"/>
        </p:nvGrpSpPr>
        <p:grpSpPr>
          <a:xfrm flipH="1">
            <a:off x="8748752" y="-2011"/>
            <a:ext cx="3443249" cy="6860012"/>
            <a:chOff x="-1" y="-1"/>
            <a:chExt cx="2582437" cy="51450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E442B05-B7BC-4783-99C9-A9C15314CE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656" r="30656"/>
            <a:stretch/>
          </p:blipFill>
          <p:spPr>
            <a:xfrm>
              <a:off x="-1" y="-1"/>
              <a:ext cx="2582437" cy="5143501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973B9D2-7519-4B70-977B-308B28BA9032}"/>
                </a:ext>
              </a:extLst>
            </p:cNvPr>
            <p:cNvGrpSpPr/>
            <p:nvPr userDrawn="1"/>
          </p:nvGrpSpPr>
          <p:grpSpPr>
            <a:xfrm>
              <a:off x="868966" y="3333738"/>
              <a:ext cx="1713470" cy="1811270"/>
              <a:chOff x="1158620" y="4444983"/>
              <a:chExt cx="2284627" cy="2415027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DF52F74-2E18-4062-B2F3-C3685FB25A1D}"/>
                  </a:ext>
                </a:extLst>
              </p:cNvPr>
              <p:cNvSpPr/>
              <p:nvPr userDrawn="1"/>
            </p:nvSpPr>
            <p:spPr>
              <a:xfrm flipV="1">
                <a:off x="2410155" y="6023609"/>
                <a:ext cx="1033092" cy="834415"/>
              </a:xfrm>
              <a:custGeom>
                <a:avLst/>
                <a:gdLst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0 h 853440"/>
                  <a:gd name="connsiteX1" fmla="*/ 1064895 w 1064895"/>
                  <a:gd name="connsiteY1" fmla="*/ 853440 h 853440"/>
                  <a:gd name="connsiteX2" fmla="*/ 1062990 w 1064895"/>
                  <a:gd name="connsiteY2" fmla="*/ 790575 h 853440"/>
                  <a:gd name="connsiteX3" fmla="*/ 72390 w 1064895"/>
                  <a:gd name="connsiteY3" fmla="*/ 5715 h 853440"/>
                  <a:gd name="connsiteX4" fmla="*/ 0 w 1064895"/>
                  <a:gd name="connsiteY4" fmla="*/ 0 h 85344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554355 w 1068705"/>
                  <a:gd name="connsiteY1" fmla="*/ 36956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661035 w 1068705"/>
                  <a:gd name="connsiteY1" fmla="*/ 37337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81025 w 1068705"/>
                  <a:gd name="connsiteY1" fmla="*/ 38671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80695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8705" h="857250">
                    <a:moveTo>
                      <a:pt x="0" y="1905"/>
                    </a:moveTo>
                    <a:cubicBezTo>
                      <a:pt x="110807" y="61595"/>
                      <a:pt x="389542" y="240347"/>
                      <a:pt x="567659" y="382904"/>
                    </a:cubicBezTo>
                    <a:cubicBezTo>
                      <a:pt x="745776" y="525461"/>
                      <a:pt x="968058" y="728345"/>
                      <a:pt x="1068705" y="857250"/>
                    </a:cubicBezTo>
                    <a:lnTo>
                      <a:pt x="1066800" y="788670"/>
                    </a:lnTo>
                    <a:cubicBezTo>
                      <a:pt x="991196" y="692467"/>
                      <a:pt x="757891" y="480059"/>
                      <a:pt x="592156" y="348614"/>
                    </a:cubicBezTo>
                    <a:cubicBezTo>
                      <a:pt x="426421" y="217169"/>
                      <a:pt x="174902" y="52070"/>
                      <a:pt x="72390" y="0"/>
                    </a:cubicBezTo>
                    <a:lnTo>
                      <a:pt x="0" y="1905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7C0326D-6938-4E8D-8C31-B1685DF33E6A}"/>
                  </a:ext>
                </a:extLst>
              </p:cNvPr>
              <p:cNvGrpSpPr/>
              <p:nvPr userDrawn="1"/>
            </p:nvGrpSpPr>
            <p:grpSpPr>
              <a:xfrm flipV="1">
                <a:off x="1158620" y="4444983"/>
                <a:ext cx="2280715" cy="2415027"/>
                <a:chOff x="1158620" y="19585"/>
                <a:chExt cx="2280715" cy="2415027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8CB65BA-1EFC-449A-94A6-B01D58B0C6D4}"/>
                    </a:ext>
                  </a:extLst>
                </p:cNvPr>
                <p:cNvSpPr/>
                <p:nvPr userDrawn="1"/>
              </p:nvSpPr>
              <p:spPr>
                <a:xfrm>
                  <a:off x="2406478" y="22865"/>
                  <a:ext cx="1032856" cy="835108"/>
                </a:xfrm>
                <a:custGeom>
                  <a:avLst/>
                  <a:gdLst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0 h 853440"/>
                    <a:gd name="connsiteX1" fmla="*/ 1064895 w 1064895"/>
                    <a:gd name="connsiteY1" fmla="*/ 853440 h 853440"/>
                    <a:gd name="connsiteX2" fmla="*/ 1062990 w 1064895"/>
                    <a:gd name="connsiteY2" fmla="*/ 790575 h 853440"/>
                    <a:gd name="connsiteX3" fmla="*/ 72390 w 1064895"/>
                    <a:gd name="connsiteY3" fmla="*/ 5715 h 853440"/>
                    <a:gd name="connsiteX4" fmla="*/ 0 w 1064895"/>
                    <a:gd name="connsiteY4" fmla="*/ 0 h 85344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88670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88670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88670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554355 w 1068705"/>
                    <a:gd name="connsiteY1" fmla="*/ 36956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661035 w 1068705"/>
                    <a:gd name="connsiteY1" fmla="*/ 37337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81025 w 1068705"/>
                    <a:gd name="connsiteY1" fmla="*/ 38671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80695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92156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92156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92156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0 h 855345"/>
                    <a:gd name="connsiteX1" fmla="*/ 567659 w 1068705"/>
                    <a:gd name="connsiteY1" fmla="*/ 380999 h 855345"/>
                    <a:gd name="connsiteX2" fmla="*/ 1068705 w 1068705"/>
                    <a:gd name="connsiteY2" fmla="*/ 855345 h 855345"/>
                    <a:gd name="connsiteX3" fmla="*/ 1066800 w 1068705"/>
                    <a:gd name="connsiteY3" fmla="*/ 786765 h 855345"/>
                    <a:gd name="connsiteX4" fmla="*/ 592156 w 1068705"/>
                    <a:gd name="connsiteY4" fmla="*/ 346709 h 855345"/>
                    <a:gd name="connsiteX5" fmla="*/ 112504 w 1068705"/>
                    <a:gd name="connsiteY5" fmla="*/ 20955 h 855345"/>
                    <a:gd name="connsiteX6" fmla="*/ 0 w 1068705"/>
                    <a:gd name="connsiteY6" fmla="*/ 0 h 855345"/>
                    <a:gd name="connsiteX0" fmla="*/ 0 w 1032412"/>
                    <a:gd name="connsiteY0" fmla="*/ 1905 h 834390"/>
                    <a:gd name="connsiteX1" fmla="*/ 531366 w 1032412"/>
                    <a:gd name="connsiteY1" fmla="*/ 360044 h 834390"/>
                    <a:gd name="connsiteX2" fmla="*/ 1032412 w 1032412"/>
                    <a:gd name="connsiteY2" fmla="*/ 834390 h 834390"/>
                    <a:gd name="connsiteX3" fmla="*/ 1030507 w 1032412"/>
                    <a:gd name="connsiteY3" fmla="*/ 765810 h 834390"/>
                    <a:gd name="connsiteX4" fmla="*/ 555863 w 1032412"/>
                    <a:gd name="connsiteY4" fmla="*/ 325754 h 834390"/>
                    <a:gd name="connsiteX5" fmla="*/ 76211 w 1032412"/>
                    <a:gd name="connsiteY5" fmla="*/ 0 h 834390"/>
                    <a:gd name="connsiteX6" fmla="*/ 0 w 1032412"/>
                    <a:gd name="connsiteY6" fmla="*/ 1905 h 834390"/>
                    <a:gd name="connsiteX0" fmla="*/ 0 w 1032412"/>
                    <a:gd name="connsiteY0" fmla="*/ 0 h 832485"/>
                    <a:gd name="connsiteX1" fmla="*/ 531366 w 1032412"/>
                    <a:gd name="connsiteY1" fmla="*/ 358139 h 832485"/>
                    <a:gd name="connsiteX2" fmla="*/ 1032412 w 1032412"/>
                    <a:gd name="connsiteY2" fmla="*/ 832485 h 832485"/>
                    <a:gd name="connsiteX3" fmla="*/ 1030507 w 1032412"/>
                    <a:gd name="connsiteY3" fmla="*/ 763905 h 832485"/>
                    <a:gd name="connsiteX4" fmla="*/ 555863 w 1032412"/>
                    <a:gd name="connsiteY4" fmla="*/ 323849 h 832485"/>
                    <a:gd name="connsiteX5" fmla="*/ 81941 w 1032412"/>
                    <a:gd name="connsiteY5" fmla="*/ 0 h 832485"/>
                    <a:gd name="connsiteX6" fmla="*/ 0 w 1032412"/>
                    <a:gd name="connsiteY6" fmla="*/ 0 h 83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2412" h="832485">
                      <a:moveTo>
                        <a:pt x="0" y="0"/>
                      </a:moveTo>
                      <a:cubicBezTo>
                        <a:pt x="110807" y="59690"/>
                        <a:pt x="353249" y="215582"/>
                        <a:pt x="531366" y="358139"/>
                      </a:cubicBezTo>
                      <a:cubicBezTo>
                        <a:pt x="709483" y="500696"/>
                        <a:pt x="931765" y="703580"/>
                        <a:pt x="1032412" y="832485"/>
                      </a:cubicBezTo>
                      <a:lnTo>
                        <a:pt x="1030507" y="763905"/>
                      </a:lnTo>
                      <a:cubicBezTo>
                        <a:pt x="954903" y="667702"/>
                        <a:pt x="721598" y="455294"/>
                        <a:pt x="555863" y="323849"/>
                      </a:cubicBezTo>
                      <a:cubicBezTo>
                        <a:pt x="390128" y="192404"/>
                        <a:pt x="184453" y="52070"/>
                        <a:pt x="8194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  <p:sp>
              <p:nvSpPr>
                <p:cNvPr id="37" name="Freeform 5">
                  <a:extLst>
                    <a:ext uri="{FF2B5EF4-FFF2-40B4-BE49-F238E27FC236}">
                      <a16:creationId xmlns:a16="http://schemas.microsoft.com/office/drawing/2014/main" id="{6A3F857D-285E-4820-9CE3-0B812879AD7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158620" y="19585"/>
                  <a:ext cx="2280715" cy="2415027"/>
                </a:xfrm>
                <a:custGeom>
                  <a:avLst/>
                  <a:gdLst>
                    <a:gd name="T0" fmla="*/ 1797 w 1797"/>
                    <a:gd name="T1" fmla="*/ 1444 h 1444"/>
                    <a:gd name="T2" fmla="*/ 0 w 1797"/>
                    <a:gd name="T3" fmla="*/ 1444 h 1444"/>
                    <a:gd name="T4" fmla="*/ 0 w 1797"/>
                    <a:gd name="T5" fmla="*/ 0 h 1444"/>
                    <a:gd name="T6" fmla="*/ 24 w 1797"/>
                    <a:gd name="T7" fmla="*/ 0 h 1444"/>
                    <a:gd name="T8" fmla="*/ 24 w 1797"/>
                    <a:gd name="T9" fmla="*/ 1420 h 1444"/>
                    <a:gd name="T10" fmla="*/ 1766 w 1797"/>
                    <a:gd name="T11" fmla="*/ 1420 h 1444"/>
                    <a:gd name="T12" fmla="*/ 1319 w 1797"/>
                    <a:gd name="T13" fmla="*/ 531 h 1444"/>
                    <a:gd name="T14" fmla="*/ 748 w 1797"/>
                    <a:gd name="T15" fmla="*/ 0 h 1444"/>
                    <a:gd name="T16" fmla="*/ 788 w 1797"/>
                    <a:gd name="T17" fmla="*/ 0 h 1444"/>
                    <a:gd name="T18" fmla="*/ 1338 w 1797"/>
                    <a:gd name="T19" fmla="*/ 516 h 1444"/>
                    <a:gd name="T20" fmla="*/ 1793 w 1797"/>
                    <a:gd name="T21" fmla="*/ 1429 h 1444"/>
                    <a:gd name="T22" fmla="*/ 1797 w 1797"/>
                    <a:gd name="T23" fmla="*/ 1444 h 1444"/>
                    <a:gd name="connsiteX0" fmla="*/ 10000 w 10000"/>
                    <a:gd name="connsiteY0" fmla="*/ 10000 h 10000"/>
                    <a:gd name="connsiteX1" fmla="*/ 0 w 10000"/>
                    <a:gd name="connsiteY1" fmla="*/ 10000 h 10000"/>
                    <a:gd name="connsiteX2" fmla="*/ 0 w 10000"/>
                    <a:gd name="connsiteY2" fmla="*/ 0 h 10000"/>
                    <a:gd name="connsiteX3" fmla="*/ 134 w 10000"/>
                    <a:gd name="connsiteY3" fmla="*/ 0 h 10000"/>
                    <a:gd name="connsiteX4" fmla="*/ 134 w 10000"/>
                    <a:gd name="connsiteY4" fmla="*/ 9834 h 10000"/>
                    <a:gd name="connsiteX5" fmla="*/ 9827 w 10000"/>
                    <a:gd name="connsiteY5" fmla="*/ 9834 h 10000"/>
                    <a:gd name="connsiteX6" fmla="*/ 7340 w 10000"/>
                    <a:gd name="connsiteY6" fmla="*/ 3677 h 10000"/>
                    <a:gd name="connsiteX7" fmla="*/ 4162 w 10000"/>
                    <a:gd name="connsiteY7" fmla="*/ 0 h 10000"/>
                    <a:gd name="connsiteX8" fmla="*/ 7446 w 10000"/>
                    <a:gd name="connsiteY8" fmla="*/ 3573 h 10000"/>
                    <a:gd name="connsiteX9" fmla="*/ 9978 w 10000"/>
                    <a:gd name="connsiteY9" fmla="*/ 9896 h 10000"/>
                    <a:gd name="connsiteX10" fmla="*/ 10000 w 10000"/>
                    <a:gd name="connsiteY10" fmla="*/ 10000 h 10000"/>
                    <a:gd name="connsiteX0" fmla="*/ 10000 w 10000"/>
                    <a:gd name="connsiteY0" fmla="*/ 10000 h 10000"/>
                    <a:gd name="connsiteX1" fmla="*/ 0 w 10000"/>
                    <a:gd name="connsiteY1" fmla="*/ 10000 h 10000"/>
                    <a:gd name="connsiteX2" fmla="*/ 0 w 10000"/>
                    <a:gd name="connsiteY2" fmla="*/ 0 h 10000"/>
                    <a:gd name="connsiteX3" fmla="*/ 134 w 10000"/>
                    <a:gd name="connsiteY3" fmla="*/ 0 h 10000"/>
                    <a:gd name="connsiteX4" fmla="*/ 134 w 10000"/>
                    <a:gd name="connsiteY4" fmla="*/ 9834 h 10000"/>
                    <a:gd name="connsiteX5" fmla="*/ 9827 w 10000"/>
                    <a:gd name="connsiteY5" fmla="*/ 9834 h 10000"/>
                    <a:gd name="connsiteX6" fmla="*/ 7340 w 10000"/>
                    <a:gd name="connsiteY6" fmla="*/ 3677 h 10000"/>
                    <a:gd name="connsiteX7" fmla="*/ 7446 w 10000"/>
                    <a:gd name="connsiteY7" fmla="*/ 3573 h 10000"/>
                    <a:gd name="connsiteX8" fmla="*/ 9978 w 10000"/>
                    <a:gd name="connsiteY8" fmla="*/ 9896 h 10000"/>
                    <a:gd name="connsiteX9" fmla="*/ 10000 w 10000"/>
                    <a:gd name="connsiteY9" fmla="*/ 10000 h 10000"/>
                    <a:gd name="connsiteX0" fmla="*/ 10000 w 10000"/>
                    <a:gd name="connsiteY0" fmla="*/ 10000 h 10000"/>
                    <a:gd name="connsiteX1" fmla="*/ 0 w 10000"/>
                    <a:gd name="connsiteY1" fmla="*/ 10000 h 10000"/>
                    <a:gd name="connsiteX2" fmla="*/ 0 w 10000"/>
                    <a:gd name="connsiteY2" fmla="*/ 0 h 10000"/>
                    <a:gd name="connsiteX3" fmla="*/ 134 w 10000"/>
                    <a:gd name="connsiteY3" fmla="*/ 0 h 10000"/>
                    <a:gd name="connsiteX4" fmla="*/ 134 w 10000"/>
                    <a:gd name="connsiteY4" fmla="*/ 9834 h 10000"/>
                    <a:gd name="connsiteX5" fmla="*/ 9827 w 10000"/>
                    <a:gd name="connsiteY5" fmla="*/ 9834 h 10000"/>
                    <a:gd name="connsiteX6" fmla="*/ 7340 w 10000"/>
                    <a:gd name="connsiteY6" fmla="*/ 3677 h 10000"/>
                    <a:gd name="connsiteX7" fmla="*/ 9978 w 10000"/>
                    <a:gd name="connsiteY7" fmla="*/ 9896 h 10000"/>
                    <a:gd name="connsiteX8" fmla="*/ 10000 w 10000"/>
                    <a:gd name="connsiteY8" fmla="*/ 10000 h 10000"/>
                    <a:gd name="connsiteX0" fmla="*/ 10000 w 10590"/>
                    <a:gd name="connsiteY0" fmla="*/ 10000 h 10000"/>
                    <a:gd name="connsiteX1" fmla="*/ 0 w 10590"/>
                    <a:gd name="connsiteY1" fmla="*/ 10000 h 10000"/>
                    <a:gd name="connsiteX2" fmla="*/ 0 w 10590"/>
                    <a:gd name="connsiteY2" fmla="*/ 0 h 10000"/>
                    <a:gd name="connsiteX3" fmla="*/ 134 w 10590"/>
                    <a:gd name="connsiteY3" fmla="*/ 0 h 10000"/>
                    <a:gd name="connsiteX4" fmla="*/ 134 w 10590"/>
                    <a:gd name="connsiteY4" fmla="*/ 9834 h 10000"/>
                    <a:gd name="connsiteX5" fmla="*/ 9827 w 10590"/>
                    <a:gd name="connsiteY5" fmla="*/ 9834 h 10000"/>
                    <a:gd name="connsiteX6" fmla="*/ 9978 w 10590"/>
                    <a:gd name="connsiteY6" fmla="*/ 9896 h 10000"/>
                    <a:gd name="connsiteX7" fmla="*/ 10000 w 10590"/>
                    <a:gd name="connsiteY7" fmla="*/ 10000 h 10000"/>
                    <a:gd name="connsiteX0" fmla="*/ 10000 w 11147"/>
                    <a:gd name="connsiteY0" fmla="*/ 10000 h 10012"/>
                    <a:gd name="connsiteX1" fmla="*/ 0 w 11147"/>
                    <a:gd name="connsiteY1" fmla="*/ 10000 h 10012"/>
                    <a:gd name="connsiteX2" fmla="*/ 0 w 11147"/>
                    <a:gd name="connsiteY2" fmla="*/ 0 h 10012"/>
                    <a:gd name="connsiteX3" fmla="*/ 134 w 11147"/>
                    <a:gd name="connsiteY3" fmla="*/ 0 h 10012"/>
                    <a:gd name="connsiteX4" fmla="*/ 134 w 11147"/>
                    <a:gd name="connsiteY4" fmla="*/ 9834 h 10012"/>
                    <a:gd name="connsiteX5" fmla="*/ 9827 w 11147"/>
                    <a:gd name="connsiteY5" fmla="*/ 9834 h 10012"/>
                    <a:gd name="connsiteX6" fmla="*/ 10000 w 11147"/>
                    <a:gd name="connsiteY6" fmla="*/ 10000 h 10012"/>
                    <a:gd name="connsiteX0" fmla="*/ 10000 w 10703"/>
                    <a:gd name="connsiteY0" fmla="*/ 10000 h 10012"/>
                    <a:gd name="connsiteX1" fmla="*/ 0 w 10703"/>
                    <a:gd name="connsiteY1" fmla="*/ 10000 h 10012"/>
                    <a:gd name="connsiteX2" fmla="*/ 0 w 10703"/>
                    <a:gd name="connsiteY2" fmla="*/ 0 h 10012"/>
                    <a:gd name="connsiteX3" fmla="*/ 134 w 10703"/>
                    <a:gd name="connsiteY3" fmla="*/ 0 h 10012"/>
                    <a:gd name="connsiteX4" fmla="*/ 134 w 10703"/>
                    <a:gd name="connsiteY4" fmla="*/ 9834 h 10012"/>
                    <a:gd name="connsiteX5" fmla="*/ 9827 w 10703"/>
                    <a:gd name="connsiteY5" fmla="*/ 9834 h 10012"/>
                    <a:gd name="connsiteX6" fmla="*/ 10000 w 10703"/>
                    <a:gd name="connsiteY6" fmla="*/ 10000 h 10012"/>
                    <a:gd name="connsiteX0" fmla="*/ 10000 w 10686"/>
                    <a:gd name="connsiteY0" fmla="*/ 10000 h 10012"/>
                    <a:gd name="connsiteX1" fmla="*/ 0 w 10686"/>
                    <a:gd name="connsiteY1" fmla="*/ 10000 h 10012"/>
                    <a:gd name="connsiteX2" fmla="*/ 0 w 10686"/>
                    <a:gd name="connsiteY2" fmla="*/ 0 h 10012"/>
                    <a:gd name="connsiteX3" fmla="*/ 134 w 10686"/>
                    <a:gd name="connsiteY3" fmla="*/ 0 h 10012"/>
                    <a:gd name="connsiteX4" fmla="*/ 134 w 10686"/>
                    <a:gd name="connsiteY4" fmla="*/ 9834 h 10012"/>
                    <a:gd name="connsiteX5" fmla="*/ 9827 w 10686"/>
                    <a:gd name="connsiteY5" fmla="*/ 9834 h 10012"/>
                    <a:gd name="connsiteX6" fmla="*/ 10000 w 10686"/>
                    <a:gd name="connsiteY6" fmla="*/ 10000 h 10012"/>
                    <a:gd name="connsiteX0" fmla="*/ 10000 w 10000"/>
                    <a:gd name="connsiteY0" fmla="*/ 10000 h 10012"/>
                    <a:gd name="connsiteX1" fmla="*/ 0 w 10000"/>
                    <a:gd name="connsiteY1" fmla="*/ 10000 h 10012"/>
                    <a:gd name="connsiteX2" fmla="*/ 0 w 10000"/>
                    <a:gd name="connsiteY2" fmla="*/ 0 h 10012"/>
                    <a:gd name="connsiteX3" fmla="*/ 134 w 10000"/>
                    <a:gd name="connsiteY3" fmla="*/ 0 h 10012"/>
                    <a:gd name="connsiteX4" fmla="*/ 134 w 10000"/>
                    <a:gd name="connsiteY4" fmla="*/ 9834 h 10012"/>
                    <a:gd name="connsiteX5" fmla="*/ 9827 w 10000"/>
                    <a:gd name="connsiteY5" fmla="*/ 9834 h 10012"/>
                    <a:gd name="connsiteX6" fmla="*/ 10000 w 10000"/>
                    <a:gd name="connsiteY6" fmla="*/ 10000 h 10012"/>
                    <a:gd name="connsiteX0" fmla="*/ 10571 w 10571"/>
                    <a:gd name="connsiteY0" fmla="*/ 10000 h 10747"/>
                    <a:gd name="connsiteX1" fmla="*/ 728 w 10571"/>
                    <a:gd name="connsiteY1" fmla="*/ 10000 h 10747"/>
                    <a:gd name="connsiteX2" fmla="*/ 728 w 10571"/>
                    <a:gd name="connsiteY2" fmla="*/ 0 h 10747"/>
                    <a:gd name="connsiteX3" fmla="*/ 862 w 10571"/>
                    <a:gd name="connsiteY3" fmla="*/ 0 h 10747"/>
                    <a:gd name="connsiteX4" fmla="*/ 862 w 10571"/>
                    <a:gd name="connsiteY4" fmla="*/ 9834 h 10747"/>
                    <a:gd name="connsiteX5" fmla="*/ 10555 w 10571"/>
                    <a:gd name="connsiteY5" fmla="*/ 9834 h 10747"/>
                    <a:gd name="connsiteX6" fmla="*/ 10571 w 10571"/>
                    <a:gd name="connsiteY6" fmla="*/ 10000 h 10747"/>
                    <a:gd name="connsiteX0" fmla="*/ 10571 w 10571"/>
                    <a:gd name="connsiteY0" fmla="*/ 10000 h 10747"/>
                    <a:gd name="connsiteX1" fmla="*/ 728 w 10571"/>
                    <a:gd name="connsiteY1" fmla="*/ 10000 h 10747"/>
                    <a:gd name="connsiteX2" fmla="*/ 728 w 10571"/>
                    <a:gd name="connsiteY2" fmla="*/ 0 h 10747"/>
                    <a:gd name="connsiteX3" fmla="*/ 862 w 10571"/>
                    <a:gd name="connsiteY3" fmla="*/ 0 h 10747"/>
                    <a:gd name="connsiteX4" fmla="*/ 862 w 10571"/>
                    <a:gd name="connsiteY4" fmla="*/ 9834 h 10747"/>
                    <a:gd name="connsiteX5" fmla="*/ 10555 w 10571"/>
                    <a:gd name="connsiteY5" fmla="*/ 9834 h 10747"/>
                    <a:gd name="connsiteX6" fmla="*/ 10571 w 10571"/>
                    <a:gd name="connsiteY6" fmla="*/ 10000 h 10747"/>
                    <a:gd name="connsiteX0" fmla="*/ 10558 w 10558"/>
                    <a:gd name="connsiteY0" fmla="*/ 10000 h 10747"/>
                    <a:gd name="connsiteX1" fmla="*/ 728 w 10558"/>
                    <a:gd name="connsiteY1" fmla="*/ 10000 h 10747"/>
                    <a:gd name="connsiteX2" fmla="*/ 728 w 10558"/>
                    <a:gd name="connsiteY2" fmla="*/ 0 h 10747"/>
                    <a:gd name="connsiteX3" fmla="*/ 862 w 10558"/>
                    <a:gd name="connsiteY3" fmla="*/ 0 h 10747"/>
                    <a:gd name="connsiteX4" fmla="*/ 862 w 10558"/>
                    <a:gd name="connsiteY4" fmla="*/ 9834 h 10747"/>
                    <a:gd name="connsiteX5" fmla="*/ 10555 w 10558"/>
                    <a:gd name="connsiteY5" fmla="*/ 9834 h 10747"/>
                    <a:gd name="connsiteX6" fmla="*/ 10558 w 10558"/>
                    <a:gd name="connsiteY6" fmla="*/ 10000 h 10747"/>
                    <a:gd name="connsiteX0" fmla="*/ 10558 w 10558"/>
                    <a:gd name="connsiteY0" fmla="*/ 10000 h 10747"/>
                    <a:gd name="connsiteX1" fmla="*/ 728 w 10558"/>
                    <a:gd name="connsiteY1" fmla="*/ 10000 h 10747"/>
                    <a:gd name="connsiteX2" fmla="*/ 728 w 10558"/>
                    <a:gd name="connsiteY2" fmla="*/ 0 h 10747"/>
                    <a:gd name="connsiteX3" fmla="*/ 862 w 10558"/>
                    <a:gd name="connsiteY3" fmla="*/ 0 h 10747"/>
                    <a:gd name="connsiteX4" fmla="*/ 862 w 10558"/>
                    <a:gd name="connsiteY4" fmla="*/ 9834 h 10747"/>
                    <a:gd name="connsiteX5" fmla="*/ 10555 w 10558"/>
                    <a:gd name="connsiteY5" fmla="*/ 9834 h 10747"/>
                    <a:gd name="connsiteX6" fmla="*/ 10558 w 10558"/>
                    <a:gd name="connsiteY6" fmla="*/ 10000 h 10747"/>
                    <a:gd name="connsiteX0" fmla="*/ 10558 w 10558"/>
                    <a:gd name="connsiteY0" fmla="*/ 10000 h 10747"/>
                    <a:gd name="connsiteX1" fmla="*/ 728 w 10558"/>
                    <a:gd name="connsiteY1" fmla="*/ 10000 h 10747"/>
                    <a:gd name="connsiteX2" fmla="*/ 728 w 10558"/>
                    <a:gd name="connsiteY2" fmla="*/ 0 h 10747"/>
                    <a:gd name="connsiteX3" fmla="*/ 862 w 10558"/>
                    <a:gd name="connsiteY3" fmla="*/ 0 h 10747"/>
                    <a:gd name="connsiteX4" fmla="*/ 862 w 10558"/>
                    <a:gd name="connsiteY4" fmla="*/ 9834 h 10747"/>
                    <a:gd name="connsiteX5" fmla="*/ 10555 w 10558"/>
                    <a:gd name="connsiteY5" fmla="*/ 9834 h 10747"/>
                    <a:gd name="connsiteX6" fmla="*/ 10558 w 10558"/>
                    <a:gd name="connsiteY6" fmla="*/ 10000 h 10747"/>
                    <a:gd name="connsiteX0" fmla="*/ 10558 w 10558"/>
                    <a:gd name="connsiteY0" fmla="*/ 10000 h 10013"/>
                    <a:gd name="connsiteX1" fmla="*/ 728 w 10558"/>
                    <a:gd name="connsiteY1" fmla="*/ 10000 h 10013"/>
                    <a:gd name="connsiteX2" fmla="*/ 728 w 10558"/>
                    <a:gd name="connsiteY2" fmla="*/ 0 h 10013"/>
                    <a:gd name="connsiteX3" fmla="*/ 862 w 10558"/>
                    <a:gd name="connsiteY3" fmla="*/ 0 h 10013"/>
                    <a:gd name="connsiteX4" fmla="*/ 862 w 10558"/>
                    <a:gd name="connsiteY4" fmla="*/ 9834 h 10013"/>
                    <a:gd name="connsiteX5" fmla="*/ 10555 w 10558"/>
                    <a:gd name="connsiteY5" fmla="*/ 9834 h 10013"/>
                    <a:gd name="connsiteX6" fmla="*/ 10558 w 10558"/>
                    <a:gd name="connsiteY6" fmla="*/ 10000 h 10013"/>
                    <a:gd name="connsiteX0" fmla="*/ 9834 w 9834"/>
                    <a:gd name="connsiteY0" fmla="*/ 10000 h 10013"/>
                    <a:gd name="connsiteX1" fmla="*/ 4 w 9834"/>
                    <a:gd name="connsiteY1" fmla="*/ 10000 h 10013"/>
                    <a:gd name="connsiteX2" fmla="*/ 4 w 9834"/>
                    <a:gd name="connsiteY2" fmla="*/ 0 h 10013"/>
                    <a:gd name="connsiteX3" fmla="*/ 138 w 9834"/>
                    <a:gd name="connsiteY3" fmla="*/ 0 h 10013"/>
                    <a:gd name="connsiteX4" fmla="*/ 138 w 9834"/>
                    <a:gd name="connsiteY4" fmla="*/ 9834 h 10013"/>
                    <a:gd name="connsiteX5" fmla="*/ 9831 w 9834"/>
                    <a:gd name="connsiteY5" fmla="*/ 9834 h 10013"/>
                    <a:gd name="connsiteX6" fmla="*/ 9834 w 9834"/>
                    <a:gd name="connsiteY6" fmla="*/ 10000 h 10013"/>
                    <a:gd name="connsiteX0" fmla="*/ 7727 w 9997"/>
                    <a:gd name="connsiteY0" fmla="*/ 10010 h 10018"/>
                    <a:gd name="connsiteX1" fmla="*/ 4 w 9997"/>
                    <a:gd name="connsiteY1" fmla="*/ 9987 h 10018"/>
                    <a:gd name="connsiteX2" fmla="*/ 4 w 9997"/>
                    <a:gd name="connsiteY2" fmla="*/ 0 h 10018"/>
                    <a:gd name="connsiteX3" fmla="*/ 140 w 9997"/>
                    <a:gd name="connsiteY3" fmla="*/ 0 h 10018"/>
                    <a:gd name="connsiteX4" fmla="*/ 140 w 9997"/>
                    <a:gd name="connsiteY4" fmla="*/ 9821 h 10018"/>
                    <a:gd name="connsiteX5" fmla="*/ 9997 w 9997"/>
                    <a:gd name="connsiteY5" fmla="*/ 9821 h 10018"/>
                    <a:gd name="connsiteX6" fmla="*/ 7727 w 9997"/>
                    <a:gd name="connsiteY6" fmla="*/ 10010 h 10018"/>
                    <a:gd name="connsiteX0" fmla="*/ 8146 w 8146"/>
                    <a:gd name="connsiteY0" fmla="*/ 9992 h 10531"/>
                    <a:gd name="connsiteX1" fmla="*/ 421 w 8146"/>
                    <a:gd name="connsiteY1" fmla="*/ 9969 h 10531"/>
                    <a:gd name="connsiteX2" fmla="*/ 421 w 8146"/>
                    <a:gd name="connsiteY2" fmla="*/ 0 h 10531"/>
                    <a:gd name="connsiteX3" fmla="*/ 557 w 8146"/>
                    <a:gd name="connsiteY3" fmla="*/ 0 h 10531"/>
                    <a:gd name="connsiteX4" fmla="*/ 557 w 8146"/>
                    <a:gd name="connsiteY4" fmla="*/ 9803 h 10531"/>
                    <a:gd name="connsiteX5" fmla="*/ 8086 w 8146"/>
                    <a:gd name="connsiteY5" fmla="*/ 9811 h 10531"/>
                    <a:gd name="connsiteX6" fmla="*/ 8146 w 8146"/>
                    <a:gd name="connsiteY6" fmla="*/ 9992 h 10531"/>
                    <a:gd name="connsiteX0" fmla="*/ 9929 w 9929"/>
                    <a:gd name="connsiteY0" fmla="*/ 9503 h 9999"/>
                    <a:gd name="connsiteX1" fmla="*/ 517 w 9929"/>
                    <a:gd name="connsiteY1" fmla="*/ 9466 h 9999"/>
                    <a:gd name="connsiteX2" fmla="*/ 517 w 9929"/>
                    <a:gd name="connsiteY2" fmla="*/ 0 h 9999"/>
                    <a:gd name="connsiteX3" fmla="*/ 684 w 9929"/>
                    <a:gd name="connsiteY3" fmla="*/ 0 h 9999"/>
                    <a:gd name="connsiteX4" fmla="*/ 684 w 9929"/>
                    <a:gd name="connsiteY4" fmla="*/ 9309 h 9999"/>
                    <a:gd name="connsiteX5" fmla="*/ 9926 w 9929"/>
                    <a:gd name="connsiteY5" fmla="*/ 9316 h 9999"/>
                    <a:gd name="connsiteX6" fmla="*/ 9929 w 9929"/>
                    <a:gd name="connsiteY6" fmla="*/ 9503 h 9999"/>
                    <a:gd name="connsiteX0" fmla="*/ 10000 w 10000"/>
                    <a:gd name="connsiteY0" fmla="*/ 9504 h 10000"/>
                    <a:gd name="connsiteX1" fmla="*/ 521 w 10000"/>
                    <a:gd name="connsiteY1" fmla="*/ 9467 h 10000"/>
                    <a:gd name="connsiteX2" fmla="*/ 521 w 10000"/>
                    <a:gd name="connsiteY2" fmla="*/ 0 h 10000"/>
                    <a:gd name="connsiteX3" fmla="*/ 689 w 10000"/>
                    <a:gd name="connsiteY3" fmla="*/ 0 h 10000"/>
                    <a:gd name="connsiteX4" fmla="*/ 689 w 10000"/>
                    <a:gd name="connsiteY4" fmla="*/ 9310 h 10000"/>
                    <a:gd name="connsiteX5" fmla="*/ 9997 w 10000"/>
                    <a:gd name="connsiteY5" fmla="*/ 9317 h 10000"/>
                    <a:gd name="connsiteX6" fmla="*/ 10000 w 10000"/>
                    <a:gd name="connsiteY6" fmla="*/ 9504 h 10000"/>
                    <a:gd name="connsiteX0" fmla="*/ 10000 w 10000"/>
                    <a:gd name="connsiteY0" fmla="*/ 9504 h 10002"/>
                    <a:gd name="connsiteX1" fmla="*/ 521 w 10000"/>
                    <a:gd name="connsiteY1" fmla="*/ 9467 h 10002"/>
                    <a:gd name="connsiteX2" fmla="*/ 521 w 10000"/>
                    <a:gd name="connsiteY2" fmla="*/ 0 h 10002"/>
                    <a:gd name="connsiteX3" fmla="*/ 689 w 10000"/>
                    <a:gd name="connsiteY3" fmla="*/ 0 h 10002"/>
                    <a:gd name="connsiteX4" fmla="*/ 689 w 10000"/>
                    <a:gd name="connsiteY4" fmla="*/ 9310 h 10002"/>
                    <a:gd name="connsiteX5" fmla="*/ 9997 w 10000"/>
                    <a:gd name="connsiteY5" fmla="*/ 9317 h 10002"/>
                    <a:gd name="connsiteX6" fmla="*/ 10000 w 10000"/>
                    <a:gd name="connsiteY6" fmla="*/ 9504 h 10002"/>
                    <a:gd name="connsiteX0" fmla="*/ 9483 w 9483"/>
                    <a:gd name="connsiteY0" fmla="*/ 9504 h 10002"/>
                    <a:gd name="connsiteX1" fmla="*/ 4 w 9483"/>
                    <a:gd name="connsiteY1" fmla="*/ 9467 h 10002"/>
                    <a:gd name="connsiteX2" fmla="*/ 4 w 9483"/>
                    <a:gd name="connsiteY2" fmla="*/ 0 h 10002"/>
                    <a:gd name="connsiteX3" fmla="*/ 172 w 9483"/>
                    <a:gd name="connsiteY3" fmla="*/ 0 h 10002"/>
                    <a:gd name="connsiteX4" fmla="*/ 172 w 9483"/>
                    <a:gd name="connsiteY4" fmla="*/ 9310 h 10002"/>
                    <a:gd name="connsiteX5" fmla="*/ 9480 w 9483"/>
                    <a:gd name="connsiteY5" fmla="*/ 9317 h 10002"/>
                    <a:gd name="connsiteX6" fmla="*/ 9483 w 9483"/>
                    <a:gd name="connsiteY6" fmla="*/ 9504 h 10002"/>
                    <a:gd name="connsiteX0" fmla="*/ 10000 w 10000"/>
                    <a:gd name="connsiteY0" fmla="*/ 9502 h 9502"/>
                    <a:gd name="connsiteX1" fmla="*/ 4 w 10000"/>
                    <a:gd name="connsiteY1" fmla="*/ 9465 h 9502"/>
                    <a:gd name="connsiteX2" fmla="*/ 4 w 10000"/>
                    <a:gd name="connsiteY2" fmla="*/ 0 h 9502"/>
                    <a:gd name="connsiteX3" fmla="*/ 181 w 10000"/>
                    <a:gd name="connsiteY3" fmla="*/ 0 h 9502"/>
                    <a:gd name="connsiteX4" fmla="*/ 181 w 10000"/>
                    <a:gd name="connsiteY4" fmla="*/ 9308 h 9502"/>
                    <a:gd name="connsiteX5" fmla="*/ 9997 w 10000"/>
                    <a:gd name="connsiteY5" fmla="*/ 9315 h 9502"/>
                    <a:gd name="connsiteX6" fmla="*/ 10000 w 10000"/>
                    <a:gd name="connsiteY6" fmla="*/ 9502 h 9502"/>
                    <a:gd name="connsiteX0" fmla="*/ 10000 w 10000"/>
                    <a:gd name="connsiteY0" fmla="*/ 9992 h 9992"/>
                    <a:gd name="connsiteX1" fmla="*/ 4 w 10000"/>
                    <a:gd name="connsiteY1" fmla="*/ 9961 h 9992"/>
                    <a:gd name="connsiteX2" fmla="*/ 4 w 10000"/>
                    <a:gd name="connsiteY2" fmla="*/ 0 h 9992"/>
                    <a:gd name="connsiteX3" fmla="*/ 181 w 10000"/>
                    <a:gd name="connsiteY3" fmla="*/ 0 h 9992"/>
                    <a:gd name="connsiteX4" fmla="*/ 181 w 10000"/>
                    <a:gd name="connsiteY4" fmla="*/ 9796 h 9992"/>
                    <a:gd name="connsiteX5" fmla="*/ 9997 w 10000"/>
                    <a:gd name="connsiteY5" fmla="*/ 9803 h 9992"/>
                    <a:gd name="connsiteX6" fmla="*/ 10000 w 10000"/>
                    <a:gd name="connsiteY6" fmla="*/ 9992 h 9992"/>
                    <a:gd name="connsiteX0" fmla="*/ 9992 w 9997"/>
                    <a:gd name="connsiteY0" fmla="*/ 9969 h 9969"/>
                    <a:gd name="connsiteX1" fmla="*/ 4 w 9997"/>
                    <a:gd name="connsiteY1" fmla="*/ 9969 h 9969"/>
                    <a:gd name="connsiteX2" fmla="*/ 4 w 9997"/>
                    <a:gd name="connsiteY2" fmla="*/ 0 h 9969"/>
                    <a:gd name="connsiteX3" fmla="*/ 181 w 9997"/>
                    <a:gd name="connsiteY3" fmla="*/ 0 h 9969"/>
                    <a:gd name="connsiteX4" fmla="*/ 181 w 9997"/>
                    <a:gd name="connsiteY4" fmla="*/ 9804 h 9969"/>
                    <a:gd name="connsiteX5" fmla="*/ 9997 w 9997"/>
                    <a:gd name="connsiteY5" fmla="*/ 9811 h 9969"/>
                    <a:gd name="connsiteX6" fmla="*/ 9992 w 9997"/>
                    <a:gd name="connsiteY6" fmla="*/ 9969 h 9969"/>
                    <a:gd name="connsiteX0" fmla="*/ 10007 w 10012"/>
                    <a:gd name="connsiteY0" fmla="*/ 10720 h 10720"/>
                    <a:gd name="connsiteX1" fmla="*/ 16 w 10012"/>
                    <a:gd name="connsiteY1" fmla="*/ 10720 h 10720"/>
                    <a:gd name="connsiteX2" fmla="*/ 16 w 10012"/>
                    <a:gd name="connsiteY2" fmla="*/ 720 h 10720"/>
                    <a:gd name="connsiteX3" fmla="*/ 201 w 10012"/>
                    <a:gd name="connsiteY3" fmla="*/ 798 h 10720"/>
                    <a:gd name="connsiteX4" fmla="*/ 193 w 10012"/>
                    <a:gd name="connsiteY4" fmla="*/ 10554 h 10720"/>
                    <a:gd name="connsiteX5" fmla="*/ 10012 w 10012"/>
                    <a:gd name="connsiteY5" fmla="*/ 10562 h 10720"/>
                    <a:gd name="connsiteX6" fmla="*/ 10007 w 10012"/>
                    <a:gd name="connsiteY6" fmla="*/ 10720 h 10720"/>
                    <a:gd name="connsiteX0" fmla="*/ 10007 w 10012"/>
                    <a:gd name="connsiteY0" fmla="*/ 11155 h 11155"/>
                    <a:gd name="connsiteX1" fmla="*/ 16 w 10012"/>
                    <a:gd name="connsiteY1" fmla="*/ 11155 h 11155"/>
                    <a:gd name="connsiteX2" fmla="*/ 16 w 10012"/>
                    <a:gd name="connsiteY2" fmla="*/ 1226 h 11155"/>
                    <a:gd name="connsiteX3" fmla="*/ 201 w 10012"/>
                    <a:gd name="connsiteY3" fmla="*/ 1233 h 11155"/>
                    <a:gd name="connsiteX4" fmla="*/ 193 w 10012"/>
                    <a:gd name="connsiteY4" fmla="*/ 10989 h 11155"/>
                    <a:gd name="connsiteX5" fmla="*/ 10012 w 10012"/>
                    <a:gd name="connsiteY5" fmla="*/ 10997 h 11155"/>
                    <a:gd name="connsiteX6" fmla="*/ 10007 w 10012"/>
                    <a:gd name="connsiteY6" fmla="*/ 11155 h 11155"/>
                    <a:gd name="connsiteX0" fmla="*/ 9995 w 10000"/>
                    <a:gd name="connsiteY0" fmla="*/ 11155 h 11155"/>
                    <a:gd name="connsiteX1" fmla="*/ 4 w 10000"/>
                    <a:gd name="connsiteY1" fmla="*/ 11155 h 11155"/>
                    <a:gd name="connsiteX2" fmla="*/ 4 w 10000"/>
                    <a:gd name="connsiteY2" fmla="*/ 1226 h 11155"/>
                    <a:gd name="connsiteX3" fmla="*/ 189 w 10000"/>
                    <a:gd name="connsiteY3" fmla="*/ 1233 h 11155"/>
                    <a:gd name="connsiteX4" fmla="*/ 181 w 10000"/>
                    <a:gd name="connsiteY4" fmla="*/ 10989 h 11155"/>
                    <a:gd name="connsiteX5" fmla="*/ 10000 w 10000"/>
                    <a:gd name="connsiteY5" fmla="*/ 10997 h 11155"/>
                    <a:gd name="connsiteX6" fmla="*/ 9995 w 10000"/>
                    <a:gd name="connsiteY6" fmla="*/ 11155 h 11155"/>
                    <a:gd name="connsiteX0" fmla="*/ 9995 w 10000"/>
                    <a:gd name="connsiteY0" fmla="*/ 10647 h 10647"/>
                    <a:gd name="connsiteX1" fmla="*/ 4 w 10000"/>
                    <a:gd name="connsiteY1" fmla="*/ 10647 h 10647"/>
                    <a:gd name="connsiteX2" fmla="*/ 4 w 10000"/>
                    <a:gd name="connsiteY2" fmla="*/ 718 h 10647"/>
                    <a:gd name="connsiteX3" fmla="*/ 189 w 10000"/>
                    <a:gd name="connsiteY3" fmla="*/ 725 h 10647"/>
                    <a:gd name="connsiteX4" fmla="*/ 181 w 10000"/>
                    <a:gd name="connsiteY4" fmla="*/ 10481 h 10647"/>
                    <a:gd name="connsiteX5" fmla="*/ 10000 w 10000"/>
                    <a:gd name="connsiteY5" fmla="*/ 10489 h 10647"/>
                    <a:gd name="connsiteX6" fmla="*/ 9995 w 10000"/>
                    <a:gd name="connsiteY6" fmla="*/ 10647 h 10647"/>
                    <a:gd name="connsiteX0" fmla="*/ 9995 w 10000"/>
                    <a:gd name="connsiteY0" fmla="*/ 10647 h 10647"/>
                    <a:gd name="connsiteX1" fmla="*/ 4 w 10000"/>
                    <a:gd name="connsiteY1" fmla="*/ 10647 h 10647"/>
                    <a:gd name="connsiteX2" fmla="*/ 4 w 10000"/>
                    <a:gd name="connsiteY2" fmla="*/ 718 h 10647"/>
                    <a:gd name="connsiteX3" fmla="*/ 189 w 10000"/>
                    <a:gd name="connsiteY3" fmla="*/ 725 h 10647"/>
                    <a:gd name="connsiteX4" fmla="*/ 181 w 10000"/>
                    <a:gd name="connsiteY4" fmla="*/ 10481 h 10647"/>
                    <a:gd name="connsiteX5" fmla="*/ 10000 w 10000"/>
                    <a:gd name="connsiteY5" fmla="*/ 10489 h 10647"/>
                    <a:gd name="connsiteX6" fmla="*/ 9995 w 10000"/>
                    <a:gd name="connsiteY6" fmla="*/ 10647 h 10647"/>
                    <a:gd name="connsiteX0" fmla="*/ 9995 w 10000"/>
                    <a:gd name="connsiteY0" fmla="*/ 9937 h 9937"/>
                    <a:gd name="connsiteX1" fmla="*/ 4 w 10000"/>
                    <a:gd name="connsiteY1" fmla="*/ 9937 h 9937"/>
                    <a:gd name="connsiteX2" fmla="*/ 4 w 10000"/>
                    <a:gd name="connsiteY2" fmla="*/ 8 h 9937"/>
                    <a:gd name="connsiteX3" fmla="*/ 189 w 10000"/>
                    <a:gd name="connsiteY3" fmla="*/ 15 h 9937"/>
                    <a:gd name="connsiteX4" fmla="*/ 181 w 10000"/>
                    <a:gd name="connsiteY4" fmla="*/ 9771 h 9937"/>
                    <a:gd name="connsiteX5" fmla="*/ 10000 w 10000"/>
                    <a:gd name="connsiteY5" fmla="*/ 9779 h 9937"/>
                    <a:gd name="connsiteX6" fmla="*/ 9995 w 10000"/>
                    <a:gd name="connsiteY6" fmla="*/ 9937 h 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9937">
                      <a:moveTo>
                        <a:pt x="9995" y="9937"/>
                      </a:moveTo>
                      <a:lnTo>
                        <a:pt x="4" y="9937"/>
                      </a:lnTo>
                      <a:cubicBezTo>
                        <a:pt x="-5" y="8207"/>
                        <a:pt x="4" y="4972"/>
                        <a:pt x="4" y="8"/>
                      </a:cubicBezTo>
                      <a:cubicBezTo>
                        <a:pt x="52" y="8"/>
                        <a:pt x="93" y="-13"/>
                        <a:pt x="189" y="15"/>
                      </a:cubicBezTo>
                      <a:cubicBezTo>
                        <a:pt x="218" y="1642"/>
                        <a:pt x="184" y="6519"/>
                        <a:pt x="181" y="9771"/>
                      </a:cubicBezTo>
                      <a:lnTo>
                        <a:pt x="10000" y="9779"/>
                      </a:lnTo>
                      <a:cubicBezTo>
                        <a:pt x="10005" y="9855"/>
                        <a:pt x="9989" y="9862"/>
                        <a:pt x="9995" y="9937"/>
                      </a:cubicBezTo>
                      <a:close/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590123-96C5-485E-B142-94EF49B2AC13}"/>
                </a:ext>
              </a:extLst>
            </p:cNvPr>
            <p:cNvGrpSpPr/>
            <p:nvPr userDrawn="1"/>
          </p:nvGrpSpPr>
          <p:grpSpPr>
            <a:xfrm>
              <a:off x="868966" y="1"/>
              <a:ext cx="1711982" cy="1825958"/>
              <a:chOff x="1158620" y="0"/>
              <a:chExt cx="2282643" cy="2434611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6481EC9-9C57-40A0-91B0-E36F77543DF7}"/>
                  </a:ext>
                </a:extLst>
              </p:cNvPr>
              <p:cNvSpPr/>
              <p:nvPr userDrawn="1"/>
            </p:nvSpPr>
            <p:spPr>
              <a:xfrm>
                <a:off x="2383699" y="0"/>
                <a:ext cx="1057564" cy="840881"/>
              </a:xfrm>
              <a:custGeom>
                <a:avLst/>
                <a:gdLst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0 h 853440"/>
                  <a:gd name="connsiteX1" fmla="*/ 1064895 w 1064895"/>
                  <a:gd name="connsiteY1" fmla="*/ 853440 h 853440"/>
                  <a:gd name="connsiteX2" fmla="*/ 1062990 w 1064895"/>
                  <a:gd name="connsiteY2" fmla="*/ 790575 h 853440"/>
                  <a:gd name="connsiteX3" fmla="*/ 72390 w 1064895"/>
                  <a:gd name="connsiteY3" fmla="*/ 5715 h 853440"/>
                  <a:gd name="connsiteX4" fmla="*/ 0 w 1064895"/>
                  <a:gd name="connsiteY4" fmla="*/ 0 h 85344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554355 w 1068705"/>
                  <a:gd name="connsiteY1" fmla="*/ 36956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661035 w 1068705"/>
                  <a:gd name="connsiteY1" fmla="*/ 37337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81025 w 1068705"/>
                  <a:gd name="connsiteY1" fmla="*/ 38671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80695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70657"/>
                  <a:gd name="connsiteY0" fmla="*/ 1905 h 857250"/>
                  <a:gd name="connsiteX1" fmla="*/ 567659 w 1070657"/>
                  <a:gd name="connsiteY1" fmla="*/ 382904 h 857250"/>
                  <a:gd name="connsiteX2" fmla="*/ 1068705 w 1070657"/>
                  <a:gd name="connsiteY2" fmla="*/ 857250 h 857250"/>
                  <a:gd name="connsiteX3" fmla="*/ 1070657 w 1070657"/>
                  <a:gd name="connsiteY3" fmla="*/ 781108 h 857250"/>
                  <a:gd name="connsiteX4" fmla="*/ 592156 w 1070657"/>
                  <a:gd name="connsiteY4" fmla="*/ 348614 h 857250"/>
                  <a:gd name="connsiteX5" fmla="*/ 72390 w 1070657"/>
                  <a:gd name="connsiteY5" fmla="*/ 0 h 857250"/>
                  <a:gd name="connsiteX6" fmla="*/ 0 w 1070657"/>
                  <a:gd name="connsiteY6" fmla="*/ 1905 h 857250"/>
                  <a:gd name="connsiteX0" fmla="*/ 0 w 1070657"/>
                  <a:gd name="connsiteY0" fmla="*/ 1905 h 857250"/>
                  <a:gd name="connsiteX1" fmla="*/ 567659 w 1070657"/>
                  <a:gd name="connsiteY1" fmla="*/ 382904 h 857250"/>
                  <a:gd name="connsiteX2" fmla="*/ 1068705 w 1070657"/>
                  <a:gd name="connsiteY2" fmla="*/ 857250 h 857250"/>
                  <a:gd name="connsiteX3" fmla="*/ 1070657 w 1070657"/>
                  <a:gd name="connsiteY3" fmla="*/ 781108 h 857250"/>
                  <a:gd name="connsiteX4" fmla="*/ 592156 w 1070657"/>
                  <a:gd name="connsiteY4" fmla="*/ 348614 h 857250"/>
                  <a:gd name="connsiteX5" fmla="*/ 72390 w 1070657"/>
                  <a:gd name="connsiteY5" fmla="*/ 0 h 857250"/>
                  <a:gd name="connsiteX6" fmla="*/ 0 w 1070657"/>
                  <a:gd name="connsiteY6" fmla="*/ 1905 h 857250"/>
                  <a:gd name="connsiteX0" fmla="*/ 0 w 1070657"/>
                  <a:gd name="connsiteY0" fmla="*/ 1905 h 834562"/>
                  <a:gd name="connsiteX1" fmla="*/ 567659 w 1070657"/>
                  <a:gd name="connsiteY1" fmla="*/ 382904 h 834562"/>
                  <a:gd name="connsiteX2" fmla="*/ 1068705 w 1070657"/>
                  <a:gd name="connsiteY2" fmla="*/ 834562 h 834562"/>
                  <a:gd name="connsiteX3" fmla="*/ 1070657 w 1070657"/>
                  <a:gd name="connsiteY3" fmla="*/ 781108 h 834562"/>
                  <a:gd name="connsiteX4" fmla="*/ 592156 w 1070657"/>
                  <a:gd name="connsiteY4" fmla="*/ 348614 h 834562"/>
                  <a:gd name="connsiteX5" fmla="*/ 72390 w 1070657"/>
                  <a:gd name="connsiteY5" fmla="*/ 0 h 834562"/>
                  <a:gd name="connsiteX6" fmla="*/ 0 w 1070657"/>
                  <a:gd name="connsiteY6" fmla="*/ 1905 h 834562"/>
                  <a:gd name="connsiteX0" fmla="*/ 0 w 1070657"/>
                  <a:gd name="connsiteY0" fmla="*/ 1905 h 834562"/>
                  <a:gd name="connsiteX1" fmla="*/ 567659 w 1070657"/>
                  <a:gd name="connsiteY1" fmla="*/ 382904 h 834562"/>
                  <a:gd name="connsiteX2" fmla="*/ 1068705 w 1070657"/>
                  <a:gd name="connsiteY2" fmla="*/ 834562 h 834562"/>
                  <a:gd name="connsiteX3" fmla="*/ 1070657 w 1070657"/>
                  <a:gd name="connsiteY3" fmla="*/ 781108 h 834562"/>
                  <a:gd name="connsiteX4" fmla="*/ 592156 w 1070657"/>
                  <a:gd name="connsiteY4" fmla="*/ 348614 h 834562"/>
                  <a:gd name="connsiteX5" fmla="*/ 72390 w 1070657"/>
                  <a:gd name="connsiteY5" fmla="*/ 0 h 834562"/>
                  <a:gd name="connsiteX6" fmla="*/ 0 w 1070657"/>
                  <a:gd name="connsiteY6" fmla="*/ 1905 h 834562"/>
                  <a:gd name="connsiteX0" fmla="*/ 0 w 1070657"/>
                  <a:gd name="connsiteY0" fmla="*/ 1905 h 834562"/>
                  <a:gd name="connsiteX1" fmla="*/ 569587 w 1070657"/>
                  <a:gd name="connsiteY1" fmla="*/ 379122 h 834562"/>
                  <a:gd name="connsiteX2" fmla="*/ 1068705 w 1070657"/>
                  <a:gd name="connsiteY2" fmla="*/ 834562 h 834562"/>
                  <a:gd name="connsiteX3" fmla="*/ 1070657 w 1070657"/>
                  <a:gd name="connsiteY3" fmla="*/ 781108 h 834562"/>
                  <a:gd name="connsiteX4" fmla="*/ 592156 w 1070657"/>
                  <a:gd name="connsiteY4" fmla="*/ 348614 h 834562"/>
                  <a:gd name="connsiteX5" fmla="*/ 72390 w 1070657"/>
                  <a:gd name="connsiteY5" fmla="*/ 0 h 834562"/>
                  <a:gd name="connsiteX6" fmla="*/ 0 w 1070657"/>
                  <a:gd name="connsiteY6" fmla="*/ 1905 h 834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0657" h="834562">
                    <a:moveTo>
                      <a:pt x="0" y="1905"/>
                    </a:moveTo>
                    <a:cubicBezTo>
                      <a:pt x="110807" y="61595"/>
                      <a:pt x="391470" y="236565"/>
                      <a:pt x="569587" y="379122"/>
                    </a:cubicBezTo>
                    <a:cubicBezTo>
                      <a:pt x="747704" y="521679"/>
                      <a:pt x="954558" y="715110"/>
                      <a:pt x="1068705" y="834562"/>
                    </a:cubicBezTo>
                    <a:cubicBezTo>
                      <a:pt x="1069356" y="809181"/>
                      <a:pt x="1070006" y="806489"/>
                      <a:pt x="1070657" y="781108"/>
                    </a:cubicBezTo>
                    <a:cubicBezTo>
                      <a:pt x="991196" y="690577"/>
                      <a:pt x="757891" y="480059"/>
                      <a:pt x="592156" y="348614"/>
                    </a:cubicBezTo>
                    <a:cubicBezTo>
                      <a:pt x="426421" y="217169"/>
                      <a:pt x="174902" y="52070"/>
                      <a:pt x="72390" y="0"/>
                    </a:cubicBezTo>
                    <a:lnTo>
                      <a:pt x="0" y="1905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2801B401-AD02-4349-B2E9-CB9FC7C2D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8620" y="4273"/>
                <a:ext cx="2280715" cy="2430338"/>
              </a:xfrm>
              <a:custGeom>
                <a:avLst/>
                <a:gdLst>
                  <a:gd name="T0" fmla="*/ 1797 w 1797"/>
                  <a:gd name="T1" fmla="*/ 1444 h 1444"/>
                  <a:gd name="T2" fmla="*/ 0 w 1797"/>
                  <a:gd name="T3" fmla="*/ 1444 h 1444"/>
                  <a:gd name="T4" fmla="*/ 0 w 1797"/>
                  <a:gd name="T5" fmla="*/ 0 h 1444"/>
                  <a:gd name="T6" fmla="*/ 24 w 1797"/>
                  <a:gd name="T7" fmla="*/ 0 h 1444"/>
                  <a:gd name="T8" fmla="*/ 24 w 1797"/>
                  <a:gd name="T9" fmla="*/ 1420 h 1444"/>
                  <a:gd name="T10" fmla="*/ 1766 w 1797"/>
                  <a:gd name="T11" fmla="*/ 1420 h 1444"/>
                  <a:gd name="T12" fmla="*/ 1319 w 1797"/>
                  <a:gd name="T13" fmla="*/ 531 h 1444"/>
                  <a:gd name="T14" fmla="*/ 748 w 1797"/>
                  <a:gd name="T15" fmla="*/ 0 h 1444"/>
                  <a:gd name="T16" fmla="*/ 788 w 1797"/>
                  <a:gd name="T17" fmla="*/ 0 h 1444"/>
                  <a:gd name="T18" fmla="*/ 1338 w 1797"/>
                  <a:gd name="T19" fmla="*/ 516 h 1444"/>
                  <a:gd name="T20" fmla="*/ 1793 w 1797"/>
                  <a:gd name="T21" fmla="*/ 1429 h 1444"/>
                  <a:gd name="T22" fmla="*/ 1797 w 1797"/>
                  <a:gd name="T23" fmla="*/ 1444 h 1444"/>
                  <a:gd name="connsiteX0" fmla="*/ 10000 w 10000"/>
                  <a:gd name="connsiteY0" fmla="*/ 10000 h 10000"/>
                  <a:gd name="connsiteX1" fmla="*/ 0 w 10000"/>
                  <a:gd name="connsiteY1" fmla="*/ 10000 h 10000"/>
                  <a:gd name="connsiteX2" fmla="*/ 0 w 10000"/>
                  <a:gd name="connsiteY2" fmla="*/ 0 h 10000"/>
                  <a:gd name="connsiteX3" fmla="*/ 134 w 10000"/>
                  <a:gd name="connsiteY3" fmla="*/ 0 h 10000"/>
                  <a:gd name="connsiteX4" fmla="*/ 134 w 10000"/>
                  <a:gd name="connsiteY4" fmla="*/ 9834 h 10000"/>
                  <a:gd name="connsiteX5" fmla="*/ 9827 w 10000"/>
                  <a:gd name="connsiteY5" fmla="*/ 9834 h 10000"/>
                  <a:gd name="connsiteX6" fmla="*/ 7340 w 10000"/>
                  <a:gd name="connsiteY6" fmla="*/ 3677 h 10000"/>
                  <a:gd name="connsiteX7" fmla="*/ 4162 w 10000"/>
                  <a:gd name="connsiteY7" fmla="*/ 0 h 10000"/>
                  <a:gd name="connsiteX8" fmla="*/ 7446 w 10000"/>
                  <a:gd name="connsiteY8" fmla="*/ 3573 h 10000"/>
                  <a:gd name="connsiteX9" fmla="*/ 9978 w 10000"/>
                  <a:gd name="connsiteY9" fmla="*/ 9896 h 10000"/>
                  <a:gd name="connsiteX10" fmla="*/ 10000 w 10000"/>
                  <a:gd name="connsiteY10" fmla="*/ 10000 h 10000"/>
                  <a:gd name="connsiteX0" fmla="*/ 10000 w 10000"/>
                  <a:gd name="connsiteY0" fmla="*/ 10000 h 10000"/>
                  <a:gd name="connsiteX1" fmla="*/ 0 w 10000"/>
                  <a:gd name="connsiteY1" fmla="*/ 10000 h 10000"/>
                  <a:gd name="connsiteX2" fmla="*/ 0 w 10000"/>
                  <a:gd name="connsiteY2" fmla="*/ 0 h 10000"/>
                  <a:gd name="connsiteX3" fmla="*/ 134 w 10000"/>
                  <a:gd name="connsiteY3" fmla="*/ 0 h 10000"/>
                  <a:gd name="connsiteX4" fmla="*/ 134 w 10000"/>
                  <a:gd name="connsiteY4" fmla="*/ 9834 h 10000"/>
                  <a:gd name="connsiteX5" fmla="*/ 9827 w 10000"/>
                  <a:gd name="connsiteY5" fmla="*/ 9834 h 10000"/>
                  <a:gd name="connsiteX6" fmla="*/ 7340 w 10000"/>
                  <a:gd name="connsiteY6" fmla="*/ 3677 h 10000"/>
                  <a:gd name="connsiteX7" fmla="*/ 7446 w 10000"/>
                  <a:gd name="connsiteY7" fmla="*/ 3573 h 10000"/>
                  <a:gd name="connsiteX8" fmla="*/ 9978 w 10000"/>
                  <a:gd name="connsiteY8" fmla="*/ 9896 h 10000"/>
                  <a:gd name="connsiteX9" fmla="*/ 10000 w 10000"/>
                  <a:gd name="connsiteY9" fmla="*/ 10000 h 10000"/>
                  <a:gd name="connsiteX0" fmla="*/ 10000 w 10000"/>
                  <a:gd name="connsiteY0" fmla="*/ 10000 h 10000"/>
                  <a:gd name="connsiteX1" fmla="*/ 0 w 10000"/>
                  <a:gd name="connsiteY1" fmla="*/ 10000 h 10000"/>
                  <a:gd name="connsiteX2" fmla="*/ 0 w 10000"/>
                  <a:gd name="connsiteY2" fmla="*/ 0 h 10000"/>
                  <a:gd name="connsiteX3" fmla="*/ 134 w 10000"/>
                  <a:gd name="connsiteY3" fmla="*/ 0 h 10000"/>
                  <a:gd name="connsiteX4" fmla="*/ 134 w 10000"/>
                  <a:gd name="connsiteY4" fmla="*/ 9834 h 10000"/>
                  <a:gd name="connsiteX5" fmla="*/ 9827 w 10000"/>
                  <a:gd name="connsiteY5" fmla="*/ 9834 h 10000"/>
                  <a:gd name="connsiteX6" fmla="*/ 7340 w 10000"/>
                  <a:gd name="connsiteY6" fmla="*/ 3677 h 10000"/>
                  <a:gd name="connsiteX7" fmla="*/ 9978 w 10000"/>
                  <a:gd name="connsiteY7" fmla="*/ 9896 h 10000"/>
                  <a:gd name="connsiteX8" fmla="*/ 10000 w 10000"/>
                  <a:gd name="connsiteY8" fmla="*/ 10000 h 10000"/>
                  <a:gd name="connsiteX0" fmla="*/ 10000 w 10590"/>
                  <a:gd name="connsiteY0" fmla="*/ 10000 h 10000"/>
                  <a:gd name="connsiteX1" fmla="*/ 0 w 10590"/>
                  <a:gd name="connsiteY1" fmla="*/ 10000 h 10000"/>
                  <a:gd name="connsiteX2" fmla="*/ 0 w 10590"/>
                  <a:gd name="connsiteY2" fmla="*/ 0 h 10000"/>
                  <a:gd name="connsiteX3" fmla="*/ 134 w 10590"/>
                  <a:gd name="connsiteY3" fmla="*/ 0 h 10000"/>
                  <a:gd name="connsiteX4" fmla="*/ 134 w 10590"/>
                  <a:gd name="connsiteY4" fmla="*/ 9834 h 10000"/>
                  <a:gd name="connsiteX5" fmla="*/ 9827 w 10590"/>
                  <a:gd name="connsiteY5" fmla="*/ 9834 h 10000"/>
                  <a:gd name="connsiteX6" fmla="*/ 9978 w 10590"/>
                  <a:gd name="connsiteY6" fmla="*/ 9896 h 10000"/>
                  <a:gd name="connsiteX7" fmla="*/ 10000 w 10590"/>
                  <a:gd name="connsiteY7" fmla="*/ 10000 h 10000"/>
                  <a:gd name="connsiteX0" fmla="*/ 10000 w 11147"/>
                  <a:gd name="connsiteY0" fmla="*/ 10000 h 10012"/>
                  <a:gd name="connsiteX1" fmla="*/ 0 w 11147"/>
                  <a:gd name="connsiteY1" fmla="*/ 10000 h 10012"/>
                  <a:gd name="connsiteX2" fmla="*/ 0 w 11147"/>
                  <a:gd name="connsiteY2" fmla="*/ 0 h 10012"/>
                  <a:gd name="connsiteX3" fmla="*/ 134 w 11147"/>
                  <a:gd name="connsiteY3" fmla="*/ 0 h 10012"/>
                  <a:gd name="connsiteX4" fmla="*/ 134 w 11147"/>
                  <a:gd name="connsiteY4" fmla="*/ 9834 h 10012"/>
                  <a:gd name="connsiteX5" fmla="*/ 9827 w 11147"/>
                  <a:gd name="connsiteY5" fmla="*/ 9834 h 10012"/>
                  <a:gd name="connsiteX6" fmla="*/ 10000 w 11147"/>
                  <a:gd name="connsiteY6" fmla="*/ 10000 h 10012"/>
                  <a:gd name="connsiteX0" fmla="*/ 10000 w 10703"/>
                  <a:gd name="connsiteY0" fmla="*/ 10000 h 10012"/>
                  <a:gd name="connsiteX1" fmla="*/ 0 w 10703"/>
                  <a:gd name="connsiteY1" fmla="*/ 10000 h 10012"/>
                  <a:gd name="connsiteX2" fmla="*/ 0 w 10703"/>
                  <a:gd name="connsiteY2" fmla="*/ 0 h 10012"/>
                  <a:gd name="connsiteX3" fmla="*/ 134 w 10703"/>
                  <a:gd name="connsiteY3" fmla="*/ 0 h 10012"/>
                  <a:gd name="connsiteX4" fmla="*/ 134 w 10703"/>
                  <a:gd name="connsiteY4" fmla="*/ 9834 h 10012"/>
                  <a:gd name="connsiteX5" fmla="*/ 9827 w 10703"/>
                  <a:gd name="connsiteY5" fmla="*/ 9834 h 10012"/>
                  <a:gd name="connsiteX6" fmla="*/ 10000 w 10703"/>
                  <a:gd name="connsiteY6" fmla="*/ 10000 h 10012"/>
                  <a:gd name="connsiteX0" fmla="*/ 10000 w 10686"/>
                  <a:gd name="connsiteY0" fmla="*/ 10000 h 10012"/>
                  <a:gd name="connsiteX1" fmla="*/ 0 w 10686"/>
                  <a:gd name="connsiteY1" fmla="*/ 10000 h 10012"/>
                  <a:gd name="connsiteX2" fmla="*/ 0 w 10686"/>
                  <a:gd name="connsiteY2" fmla="*/ 0 h 10012"/>
                  <a:gd name="connsiteX3" fmla="*/ 134 w 10686"/>
                  <a:gd name="connsiteY3" fmla="*/ 0 h 10012"/>
                  <a:gd name="connsiteX4" fmla="*/ 134 w 10686"/>
                  <a:gd name="connsiteY4" fmla="*/ 9834 h 10012"/>
                  <a:gd name="connsiteX5" fmla="*/ 9827 w 10686"/>
                  <a:gd name="connsiteY5" fmla="*/ 9834 h 10012"/>
                  <a:gd name="connsiteX6" fmla="*/ 10000 w 10686"/>
                  <a:gd name="connsiteY6" fmla="*/ 10000 h 10012"/>
                  <a:gd name="connsiteX0" fmla="*/ 10000 w 10000"/>
                  <a:gd name="connsiteY0" fmla="*/ 10000 h 10012"/>
                  <a:gd name="connsiteX1" fmla="*/ 0 w 10000"/>
                  <a:gd name="connsiteY1" fmla="*/ 10000 h 10012"/>
                  <a:gd name="connsiteX2" fmla="*/ 0 w 10000"/>
                  <a:gd name="connsiteY2" fmla="*/ 0 h 10012"/>
                  <a:gd name="connsiteX3" fmla="*/ 134 w 10000"/>
                  <a:gd name="connsiteY3" fmla="*/ 0 h 10012"/>
                  <a:gd name="connsiteX4" fmla="*/ 134 w 10000"/>
                  <a:gd name="connsiteY4" fmla="*/ 9834 h 10012"/>
                  <a:gd name="connsiteX5" fmla="*/ 9827 w 10000"/>
                  <a:gd name="connsiteY5" fmla="*/ 9834 h 10012"/>
                  <a:gd name="connsiteX6" fmla="*/ 10000 w 10000"/>
                  <a:gd name="connsiteY6" fmla="*/ 10000 h 10012"/>
                  <a:gd name="connsiteX0" fmla="*/ 10571 w 10571"/>
                  <a:gd name="connsiteY0" fmla="*/ 10000 h 10747"/>
                  <a:gd name="connsiteX1" fmla="*/ 728 w 10571"/>
                  <a:gd name="connsiteY1" fmla="*/ 10000 h 10747"/>
                  <a:gd name="connsiteX2" fmla="*/ 728 w 10571"/>
                  <a:gd name="connsiteY2" fmla="*/ 0 h 10747"/>
                  <a:gd name="connsiteX3" fmla="*/ 862 w 10571"/>
                  <a:gd name="connsiteY3" fmla="*/ 0 h 10747"/>
                  <a:gd name="connsiteX4" fmla="*/ 862 w 10571"/>
                  <a:gd name="connsiteY4" fmla="*/ 9834 h 10747"/>
                  <a:gd name="connsiteX5" fmla="*/ 10555 w 10571"/>
                  <a:gd name="connsiteY5" fmla="*/ 9834 h 10747"/>
                  <a:gd name="connsiteX6" fmla="*/ 10571 w 10571"/>
                  <a:gd name="connsiteY6" fmla="*/ 10000 h 10747"/>
                  <a:gd name="connsiteX0" fmla="*/ 10571 w 10571"/>
                  <a:gd name="connsiteY0" fmla="*/ 10000 h 10747"/>
                  <a:gd name="connsiteX1" fmla="*/ 728 w 10571"/>
                  <a:gd name="connsiteY1" fmla="*/ 10000 h 10747"/>
                  <a:gd name="connsiteX2" fmla="*/ 728 w 10571"/>
                  <a:gd name="connsiteY2" fmla="*/ 0 h 10747"/>
                  <a:gd name="connsiteX3" fmla="*/ 862 w 10571"/>
                  <a:gd name="connsiteY3" fmla="*/ 0 h 10747"/>
                  <a:gd name="connsiteX4" fmla="*/ 862 w 10571"/>
                  <a:gd name="connsiteY4" fmla="*/ 9834 h 10747"/>
                  <a:gd name="connsiteX5" fmla="*/ 10555 w 10571"/>
                  <a:gd name="connsiteY5" fmla="*/ 9834 h 10747"/>
                  <a:gd name="connsiteX6" fmla="*/ 10571 w 10571"/>
                  <a:gd name="connsiteY6" fmla="*/ 10000 h 10747"/>
                  <a:gd name="connsiteX0" fmla="*/ 10558 w 10558"/>
                  <a:gd name="connsiteY0" fmla="*/ 10000 h 10747"/>
                  <a:gd name="connsiteX1" fmla="*/ 728 w 10558"/>
                  <a:gd name="connsiteY1" fmla="*/ 10000 h 10747"/>
                  <a:gd name="connsiteX2" fmla="*/ 728 w 10558"/>
                  <a:gd name="connsiteY2" fmla="*/ 0 h 10747"/>
                  <a:gd name="connsiteX3" fmla="*/ 862 w 10558"/>
                  <a:gd name="connsiteY3" fmla="*/ 0 h 10747"/>
                  <a:gd name="connsiteX4" fmla="*/ 862 w 10558"/>
                  <a:gd name="connsiteY4" fmla="*/ 9834 h 10747"/>
                  <a:gd name="connsiteX5" fmla="*/ 10555 w 10558"/>
                  <a:gd name="connsiteY5" fmla="*/ 9834 h 10747"/>
                  <a:gd name="connsiteX6" fmla="*/ 10558 w 10558"/>
                  <a:gd name="connsiteY6" fmla="*/ 10000 h 10747"/>
                  <a:gd name="connsiteX0" fmla="*/ 10558 w 10558"/>
                  <a:gd name="connsiteY0" fmla="*/ 10000 h 10747"/>
                  <a:gd name="connsiteX1" fmla="*/ 728 w 10558"/>
                  <a:gd name="connsiteY1" fmla="*/ 10000 h 10747"/>
                  <a:gd name="connsiteX2" fmla="*/ 728 w 10558"/>
                  <a:gd name="connsiteY2" fmla="*/ 0 h 10747"/>
                  <a:gd name="connsiteX3" fmla="*/ 862 w 10558"/>
                  <a:gd name="connsiteY3" fmla="*/ 0 h 10747"/>
                  <a:gd name="connsiteX4" fmla="*/ 862 w 10558"/>
                  <a:gd name="connsiteY4" fmla="*/ 9834 h 10747"/>
                  <a:gd name="connsiteX5" fmla="*/ 10555 w 10558"/>
                  <a:gd name="connsiteY5" fmla="*/ 9834 h 10747"/>
                  <a:gd name="connsiteX6" fmla="*/ 10558 w 10558"/>
                  <a:gd name="connsiteY6" fmla="*/ 10000 h 10747"/>
                  <a:gd name="connsiteX0" fmla="*/ 10558 w 10558"/>
                  <a:gd name="connsiteY0" fmla="*/ 10000 h 10747"/>
                  <a:gd name="connsiteX1" fmla="*/ 728 w 10558"/>
                  <a:gd name="connsiteY1" fmla="*/ 10000 h 10747"/>
                  <a:gd name="connsiteX2" fmla="*/ 728 w 10558"/>
                  <a:gd name="connsiteY2" fmla="*/ 0 h 10747"/>
                  <a:gd name="connsiteX3" fmla="*/ 862 w 10558"/>
                  <a:gd name="connsiteY3" fmla="*/ 0 h 10747"/>
                  <a:gd name="connsiteX4" fmla="*/ 862 w 10558"/>
                  <a:gd name="connsiteY4" fmla="*/ 9834 h 10747"/>
                  <a:gd name="connsiteX5" fmla="*/ 10555 w 10558"/>
                  <a:gd name="connsiteY5" fmla="*/ 9834 h 10747"/>
                  <a:gd name="connsiteX6" fmla="*/ 10558 w 10558"/>
                  <a:gd name="connsiteY6" fmla="*/ 10000 h 10747"/>
                  <a:gd name="connsiteX0" fmla="*/ 10558 w 10558"/>
                  <a:gd name="connsiteY0" fmla="*/ 10000 h 10013"/>
                  <a:gd name="connsiteX1" fmla="*/ 728 w 10558"/>
                  <a:gd name="connsiteY1" fmla="*/ 10000 h 10013"/>
                  <a:gd name="connsiteX2" fmla="*/ 728 w 10558"/>
                  <a:gd name="connsiteY2" fmla="*/ 0 h 10013"/>
                  <a:gd name="connsiteX3" fmla="*/ 862 w 10558"/>
                  <a:gd name="connsiteY3" fmla="*/ 0 h 10013"/>
                  <a:gd name="connsiteX4" fmla="*/ 862 w 10558"/>
                  <a:gd name="connsiteY4" fmla="*/ 9834 h 10013"/>
                  <a:gd name="connsiteX5" fmla="*/ 10555 w 10558"/>
                  <a:gd name="connsiteY5" fmla="*/ 9834 h 10013"/>
                  <a:gd name="connsiteX6" fmla="*/ 10558 w 10558"/>
                  <a:gd name="connsiteY6" fmla="*/ 10000 h 10013"/>
                  <a:gd name="connsiteX0" fmla="*/ 9834 w 9834"/>
                  <a:gd name="connsiteY0" fmla="*/ 10000 h 10013"/>
                  <a:gd name="connsiteX1" fmla="*/ 4 w 9834"/>
                  <a:gd name="connsiteY1" fmla="*/ 10000 h 10013"/>
                  <a:gd name="connsiteX2" fmla="*/ 4 w 9834"/>
                  <a:gd name="connsiteY2" fmla="*/ 0 h 10013"/>
                  <a:gd name="connsiteX3" fmla="*/ 138 w 9834"/>
                  <a:gd name="connsiteY3" fmla="*/ 0 h 10013"/>
                  <a:gd name="connsiteX4" fmla="*/ 138 w 9834"/>
                  <a:gd name="connsiteY4" fmla="*/ 9834 h 10013"/>
                  <a:gd name="connsiteX5" fmla="*/ 9831 w 9834"/>
                  <a:gd name="connsiteY5" fmla="*/ 9834 h 10013"/>
                  <a:gd name="connsiteX6" fmla="*/ 9834 w 9834"/>
                  <a:gd name="connsiteY6" fmla="*/ 10000 h 10013"/>
                  <a:gd name="connsiteX0" fmla="*/ 7727 w 9997"/>
                  <a:gd name="connsiteY0" fmla="*/ 10010 h 10018"/>
                  <a:gd name="connsiteX1" fmla="*/ 4 w 9997"/>
                  <a:gd name="connsiteY1" fmla="*/ 9987 h 10018"/>
                  <a:gd name="connsiteX2" fmla="*/ 4 w 9997"/>
                  <a:gd name="connsiteY2" fmla="*/ 0 h 10018"/>
                  <a:gd name="connsiteX3" fmla="*/ 140 w 9997"/>
                  <a:gd name="connsiteY3" fmla="*/ 0 h 10018"/>
                  <a:gd name="connsiteX4" fmla="*/ 140 w 9997"/>
                  <a:gd name="connsiteY4" fmla="*/ 9821 h 10018"/>
                  <a:gd name="connsiteX5" fmla="*/ 9997 w 9997"/>
                  <a:gd name="connsiteY5" fmla="*/ 9821 h 10018"/>
                  <a:gd name="connsiteX6" fmla="*/ 7727 w 9997"/>
                  <a:gd name="connsiteY6" fmla="*/ 10010 h 10018"/>
                  <a:gd name="connsiteX0" fmla="*/ 8146 w 8146"/>
                  <a:gd name="connsiteY0" fmla="*/ 9992 h 10531"/>
                  <a:gd name="connsiteX1" fmla="*/ 421 w 8146"/>
                  <a:gd name="connsiteY1" fmla="*/ 9969 h 10531"/>
                  <a:gd name="connsiteX2" fmla="*/ 421 w 8146"/>
                  <a:gd name="connsiteY2" fmla="*/ 0 h 10531"/>
                  <a:gd name="connsiteX3" fmla="*/ 557 w 8146"/>
                  <a:gd name="connsiteY3" fmla="*/ 0 h 10531"/>
                  <a:gd name="connsiteX4" fmla="*/ 557 w 8146"/>
                  <a:gd name="connsiteY4" fmla="*/ 9803 h 10531"/>
                  <a:gd name="connsiteX5" fmla="*/ 8086 w 8146"/>
                  <a:gd name="connsiteY5" fmla="*/ 9811 h 10531"/>
                  <a:gd name="connsiteX6" fmla="*/ 8146 w 8146"/>
                  <a:gd name="connsiteY6" fmla="*/ 9992 h 10531"/>
                  <a:gd name="connsiteX0" fmla="*/ 9929 w 9929"/>
                  <a:gd name="connsiteY0" fmla="*/ 9503 h 9999"/>
                  <a:gd name="connsiteX1" fmla="*/ 517 w 9929"/>
                  <a:gd name="connsiteY1" fmla="*/ 9466 h 9999"/>
                  <a:gd name="connsiteX2" fmla="*/ 517 w 9929"/>
                  <a:gd name="connsiteY2" fmla="*/ 0 h 9999"/>
                  <a:gd name="connsiteX3" fmla="*/ 684 w 9929"/>
                  <a:gd name="connsiteY3" fmla="*/ 0 h 9999"/>
                  <a:gd name="connsiteX4" fmla="*/ 684 w 9929"/>
                  <a:gd name="connsiteY4" fmla="*/ 9309 h 9999"/>
                  <a:gd name="connsiteX5" fmla="*/ 9926 w 9929"/>
                  <a:gd name="connsiteY5" fmla="*/ 9316 h 9999"/>
                  <a:gd name="connsiteX6" fmla="*/ 9929 w 9929"/>
                  <a:gd name="connsiteY6" fmla="*/ 9503 h 9999"/>
                  <a:gd name="connsiteX0" fmla="*/ 10000 w 10000"/>
                  <a:gd name="connsiteY0" fmla="*/ 9504 h 10000"/>
                  <a:gd name="connsiteX1" fmla="*/ 521 w 10000"/>
                  <a:gd name="connsiteY1" fmla="*/ 9467 h 10000"/>
                  <a:gd name="connsiteX2" fmla="*/ 521 w 10000"/>
                  <a:gd name="connsiteY2" fmla="*/ 0 h 10000"/>
                  <a:gd name="connsiteX3" fmla="*/ 689 w 10000"/>
                  <a:gd name="connsiteY3" fmla="*/ 0 h 10000"/>
                  <a:gd name="connsiteX4" fmla="*/ 689 w 10000"/>
                  <a:gd name="connsiteY4" fmla="*/ 9310 h 10000"/>
                  <a:gd name="connsiteX5" fmla="*/ 9997 w 10000"/>
                  <a:gd name="connsiteY5" fmla="*/ 9317 h 10000"/>
                  <a:gd name="connsiteX6" fmla="*/ 10000 w 10000"/>
                  <a:gd name="connsiteY6" fmla="*/ 9504 h 10000"/>
                  <a:gd name="connsiteX0" fmla="*/ 10000 w 10000"/>
                  <a:gd name="connsiteY0" fmla="*/ 9504 h 10002"/>
                  <a:gd name="connsiteX1" fmla="*/ 521 w 10000"/>
                  <a:gd name="connsiteY1" fmla="*/ 9467 h 10002"/>
                  <a:gd name="connsiteX2" fmla="*/ 521 w 10000"/>
                  <a:gd name="connsiteY2" fmla="*/ 0 h 10002"/>
                  <a:gd name="connsiteX3" fmla="*/ 689 w 10000"/>
                  <a:gd name="connsiteY3" fmla="*/ 0 h 10002"/>
                  <a:gd name="connsiteX4" fmla="*/ 689 w 10000"/>
                  <a:gd name="connsiteY4" fmla="*/ 9310 h 10002"/>
                  <a:gd name="connsiteX5" fmla="*/ 9997 w 10000"/>
                  <a:gd name="connsiteY5" fmla="*/ 9317 h 10002"/>
                  <a:gd name="connsiteX6" fmla="*/ 10000 w 10000"/>
                  <a:gd name="connsiteY6" fmla="*/ 9504 h 10002"/>
                  <a:gd name="connsiteX0" fmla="*/ 9483 w 9483"/>
                  <a:gd name="connsiteY0" fmla="*/ 9504 h 10002"/>
                  <a:gd name="connsiteX1" fmla="*/ 4 w 9483"/>
                  <a:gd name="connsiteY1" fmla="*/ 9467 h 10002"/>
                  <a:gd name="connsiteX2" fmla="*/ 4 w 9483"/>
                  <a:gd name="connsiteY2" fmla="*/ 0 h 10002"/>
                  <a:gd name="connsiteX3" fmla="*/ 172 w 9483"/>
                  <a:gd name="connsiteY3" fmla="*/ 0 h 10002"/>
                  <a:gd name="connsiteX4" fmla="*/ 172 w 9483"/>
                  <a:gd name="connsiteY4" fmla="*/ 9310 h 10002"/>
                  <a:gd name="connsiteX5" fmla="*/ 9480 w 9483"/>
                  <a:gd name="connsiteY5" fmla="*/ 9317 h 10002"/>
                  <a:gd name="connsiteX6" fmla="*/ 9483 w 9483"/>
                  <a:gd name="connsiteY6" fmla="*/ 9504 h 10002"/>
                  <a:gd name="connsiteX0" fmla="*/ 10000 w 10000"/>
                  <a:gd name="connsiteY0" fmla="*/ 9502 h 9502"/>
                  <a:gd name="connsiteX1" fmla="*/ 4 w 10000"/>
                  <a:gd name="connsiteY1" fmla="*/ 9465 h 9502"/>
                  <a:gd name="connsiteX2" fmla="*/ 4 w 10000"/>
                  <a:gd name="connsiteY2" fmla="*/ 0 h 9502"/>
                  <a:gd name="connsiteX3" fmla="*/ 181 w 10000"/>
                  <a:gd name="connsiteY3" fmla="*/ 0 h 9502"/>
                  <a:gd name="connsiteX4" fmla="*/ 181 w 10000"/>
                  <a:gd name="connsiteY4" fmla="*/ 9308 h 9502"/>
                  <a:gd name="connsiteX5" fmla="*/ 9997 w 10000"/>
                  <a:gd name="connsiteY5" fmla="*/ 9315 h 9502"/>
                  <a:gd name="connsiteX6" fmla="*/ 10000 w 10000"/>
                  <a:gd name="connsiteY6" fmla="*/ 9502 h 9502"/>
                  <a:gd name="connsiteX0" fmla="*/ 10000 w 10000"/>
                  <a:gd name="connsiteY0" fmla="*/ 9992 h 9992"/>
                  <a:gd name="connsiteX1" fmla="*/ 4 w 10000"/>
                  <a:gd name="connsiteY1" fmla="*/ 9961 h 9992"/>
                  <a:gd name="connsiteX2" fmla="*/ 4 w 10000"/>
                  <a:gd name="connsiteY2" fmla="*/ 0 h 9992"/>
                  <a:gd name="connsiteX3" fmla="*/ 181 w 10000"/>
                  <a:gd name="connsiteY3" fmla="*/ 0 h 9992"/>
                  <a:gd name="connsiteX4" fmla="*/ 181 w 10000"/>
                  <a:gd name="connsiteY4" fmla="*/ 9796 h 9992"/>
                  <a:gd name="connsiteX5" fmla="*/ 9997 w 10000"/>
                  <a:gd name="connsiteY5" fmla="*/ 9803 h 9992"/>
                  <a:gd name="connsiteX6" fmla="*/ 10000 w 10000"/>
                  <a:gd name="connsiteY6" fmla="*/ 9992 h 9992"/>
                  <a:gd name="connsiteX0" fmla="*/ 9992 w 9997"/>
                  <a:gd name="connsiteY0" fmla="*/ 9969 h 9969"/>
                  <a:gd name="connsiteX1" fmla="*/ 4 w 9997"/>
                  <a:gd name="connsiteY1" fmla="*/ 9969 h 9969"/>
                  <a:gd name="connsiteX2" fmla="*/ 4 w 9997"/>
                  <a:gd name="connsiteY2" fmla="*/ 0 h 9969"/>
                  <a:gd name="connsiteX3" fmla="*/ 181 w 9997"/>
                  <a:gd name="connsiteY3" fmla="*/ 0 h 9969"/>
                  <a:gd name="connsiteX4" fmla="*/ 181 w 9997"/>
                  <a:gd name="connsiteY4" fmla="*/ 9804 h 9969"/>
                  <a:gd name="connsiteX5" fmla="*/ 9997 w 9997"/>
                  <a:gd name="connsiteY5" fmla="*/ 9811 h 9969"/>
                  <a:gd name="connsiteX6" fmla="*/ 9992 w 9997"/>
                  <a:gd name="connsiteY6" fmla="*/ 9969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7" h="9969">
                    <a:moveTo>
                      <a:pt x="9992" y="9969"/>
                    </a:moveTo>
                    <a:lnTo>
                      <a:pt x="4" y="9969"/>
                    </a:lnTo>
                    <a:cubicBezTo>
                      <a:pt x="-5" y="8244"/>
                      <a:pt x="4" y="3322"/>
                      <a:pt x="4" y="0"/>
                    </a:cubicBezTo>
                    <a:lnTo>
                      <a:pt x="181" y="0"/>
                    </a:lnTo>
                    <a:lnTo>
                      <a:pt x="181" y="9804"/>
                    </a:lnTo>
                    <a:lnTo>
                      <a:pt x="9997" y="9811"/>
                    </a:lnTo>
                    <a:cubicBezTo>
                      <a:pt x="10002" y="9887"/>
                      <a:pt x="9986" y="9894"/>
                      <a:pt x="9992" y="9969"/>
                    </a:cubicBez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0184D-816A-4961-B6AC-A4CE1F6C62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18" y="4597401"/>
            <a:ext cx="5122333" cy="452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989899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B608F-3762-4DFD-BFC5-0B45139047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5799667"/>
            <a:ext cx="2300816" cy="452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989899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E9CB0E-BE4A-4D44-8676-616CF9B5930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9151" y="1549400"/>
            <a:ext cx="4711700" cy="882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989899"/>
                </a:solidFill>
                <a:latin typeface="+mj-lt"/>
              </a:defRPr>
            </a:lvl1pPr>
          </a:lstStyle>
          <a:p>
            <a:pPr lvl="0"/>
            <a:r>
              <a:rPr lang="en-US"/>
              <a:t>Insert Client Logo Here</a:t>
            </a:r>
          </a:p>
        </p:txBody>
      </p:sp>
    </p:spTree>
    <p:extLst>
      <p:ext uri="{BB962C8B-B14F-4D97-AF65-F5344CB8AC3E}">
        <p14:creationId xmlns:p14="http://schemas.microsoft.com/office/powerpoint/2010/main" val="102648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 or presenter information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525CE39-5D55-4D80-9017-619569539DB2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A8562-8927-3DB2-DAAA-C463E0FB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355" y="6176963"/>
            <a:ext cx="4466363" cy="562608"/>
          </a:xfrm>
          <a:prstGeom prst="rect">
            <a:avLst/>
          </a:prstGeom>
        </p:spPr>
      </p:pic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E59470A4-D17D-B55A-D7D0-508838D05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57"/>
            <a:ext cx="3574868" cy="1363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46E0C-55F8-1506-1B25-7BBDA190C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8355" y="6176963"/>
            <a:ext cx="4466363" cy="562608"/>
          </a:xfrm>
          <a:prstGeom prst="rect">
            <a:avLst/>
          </a:prstGeom>
        </p:spPr>
      </p:pic>
      <p:pic>
        <p:nvPicPr>
          <p:cNvPr id="10" name="Picture 9" descr="A logo with text overlay&#10;&#10;Description automatically generated">
            <a:extLst>
              <a:ext uri="{FF2B5EF4-FFF2-40B4-BE49-F238E27FC236}">
                <a16:creationId xmlns:a16="http://schemas.microsoft.com/office/drawing/2014/main" id="{0421155B-7DF8-35CA-DC7F-5D788D6EF3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57"/>
            <a:ext cx="3574868" cy="136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7972"/>
      </p:ext>
    </p:extLst>
  </p:cSld>
  <p:clrMapOvr>
    <a:masterClrMapping/>
  </p:clrMapOvr>
  <p:transition>
    <p:pull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4F7294F-5F96-4FCD-8C40-FF68C968DDCF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3484882"/>
      </p:ext>
    </p:extLst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 userDrawn="1"/>
        </p:nvSpPr>
        <p:spPr>
          <a:xfrm>
            <a:off x="0" y="754969"/>
            <a:ext cx="12192000" cy="216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5DD4A5-934D-43F0-88E5-718C601FF525}"/>
              </a:ext>
            </a:extLst>
          </p:cNvPr>
          <p:cNvGrpSpPr/>
          <p:nvPr userDrawn="1"/>
        </p:nvGrpSpPr>
        <p:grpSpPr>
          <a:xfrm>
            <a:off x="-2" y="754966"/>
            <a:ext cx="3309263" cy="2162404"/>
            <a:chOff x="-2" y="754965"/>
            <a:chExt cx="3309262" cy="216240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35DF451-C9E0-4EE2-9439-EB38AB423A49}"/>
                </a:ext>
              </a:extLst>
            </p:cNvPr>
            <p:cNvGrpSpPr/>
            <p:nvPr userDrawn="1"/>
          </p:nvGrpSpPr>
          <p:grpSpPr>
            <a:xfrm flipH="1">
              <a:off x="-1" y="754965"/>
              <a:ext cx="1558289" cy="1043647"/>
              <a:chOff x="9032009" y="726754"/>
              <a:chExt cx="3096446" cy="2359343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AA735DA-C388-44FC-88A7-C4CD7566CB6D}"/>
                  </a:ext>
                </a:extLst>
              </p:cNvPr>
              <p:cNvSpPr/>
              <p:nvPr userDrawn="1"/>
            </p:nvSpPr>
            <p:spPr>
              <a:xfrm>
                <a:off x="10387178" y="726754"/>
                <a:ext cx="1741277" cy="10122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2977F66-0C53-4B57-89F0-AA3C58712DD5}"/>
                  </a:ext>
                </a:extLst>
              </p:cNvPr>
              <p:cNvSpPr/>
              <p:nvPr userDrawn="1"/>
            </p:nvSpPr>
            <p:spPr>
              <a:xfrm>
                <a:off x="10831295" y="726754"/>
                <a:ext cx="1297154" cy="574276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353405D-63FF-4827-8C5F-A1DD08A441B3}"/>
                  </a:ext>
                </a:extLst>
              </p:cNvPr>
              <p:cNvSpPr/>
              <p:nvPr userDrawn="1"/>
            </p:nvSpPr>
            <p:spPr>
              <a:xfrm>
                <a:off x="11290954" y="726754"/>
                <a:ext cx="837501" cy="1190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4C3EC07-133D-4B73-9D0B-1BB4F3953413}"/>
                  </a:ext>
                </a:extLst>
              </p:cNvPr>
              <p:cNvSpPr/>
              <p:nvPr userDrawn="1"/>
            </p:nvSpPr>
            <p:spPr>
              <a:xfrm>
                <a:off x="9932930" y="726754"/>
                <a:ext cx="2195523" cy="146254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5AADBA1-36AD-4CB2-AE3B-4AB41934FC5E}"/>
                  </a:ext>
                </a:extLst>
              </p:cNvPr>
              <p:cNvSpPr/>
              <p:nvPr userDrawn="1"/>
            </p:nvSpPr>
            <p:spPr>
              <a:xfrm>
                <a:off x="9478683" y="726754"/>
                <a:ext cx="2649770" cy="1912740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AF5DA9E-1D73-4711-AC14-4E1BE1E752A1}"/>
                  </a:ext>
                </a:extLst>
              </p:cNvPr>
              <p:cNvSpPr/>
              <p:nvPr userDrawn="1"/>
            </p:nvSpPr>
            <p:spPr>
              <a:xfrm>
                <a:off x="9032009" y="726754"/>
                <a:ext cx="3096446" cy="235934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901365A-475E-4CCA-9FE2-96159AA0B833}"/>
                </a:ext>
              </a:extLst>
            </p:cNvPr>
            <p:cNvGrpSpPr/>
            <p:nvPr userDrawn="1"/>
          </p:nvGrpSpPr>
          <p:grpSpPr>
            <a:xfrm>
              <a:off x="1781995" y="754965"/>
              <a:ext cx="1527265" cy="1043647"/>
              <a:chOff x="9032011" y="726754"/>
              <a:chExt cx="3034799" cy="2359343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BFCAC57-47AD-40EA-B624-73528BB7FDC2}"/>
                  </a:ext>
                </a:extLst>
              </p:cNvPr>
              <p:cNvSpPr/>
              <p:nvPr userDrawn="1"/>
            </p:nvSpPr>
            <p:spPr>
              <a:xfrm>
                <a:off x="10387178" y="726754"/>
                <a:ext cx="1679630" cy="10122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C2E08A4-E3E1-4C4C-AAA6-70EB26FD94BF}"/>
                  </a:ext>
                </a:extLst>
              </p:cNvPr>
              <p:cNvSpPr/>
              <p:nvPr userDrawn="1"/>
            </p:nvSpPr>
            <p:spPr>
              <a:xfrm>
                <a:off x="10831295" y="726754"/>
                <a:ext cx="1235513" cy="574276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446D130-72C8-4B5B-811F-0FB9942563B6}"/>
                  </a:ext>
                </a:extLst>
              </p:cNvPr>
              <p:cNvSpPr/>
              <p:nvPr userDrawn="1"/>
            </p:nvSpPr>
            <p:spPr>
              <a:xfrm>
                <a:off x="11290956" y="726754"/>
                <a:ext cx="775850" cy="130748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0AFBC71-1C27-4CB7-9048-DEF2BD0D3CB5}"/>
                  </a:ext>
                </a:extLst>
              </p:cNvPr>
              <p:cNvSpPr/>
              <p:nvPr userDrawn="1"/>
            </p:nvSpPr>
            <p:spPr>
              <a:xfrm>
                <a:off x="9932932" y="726754"/>
                <a:ext cx="2133878" cy="1462544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EA261AE-DF45-453F-B7BC-1F3E0D793063}"/>
                  </a:ext>
                </a:extLst>
              </p:cNvPr>
              <p:cNvSpPr/>
              <p:nvPr userDrawn="1"/>
            </p:nvSpPr>
            <p:spPr>
              <a:xfrm>
                <a:off x="9478685" y="726754"/>
                <a:ext cx="2588125" cy="1912741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DFED8D2-153F-4C36-B8E5-C605CE6D0151}"/>
                  </a:ext>
                </a:extLst>
              </p:cNvPr>
              <p:cNvSpPr/>
              <p:nvPr userDrawn="1"/>
            </p:nvSpPr>
            <p:spPr>
              <a:xfrm>
                <a:off x="9032011" y="726754"/>
                <a:ext cx="3034794" cy="235934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03497FE-344E-4A7C-ADEE-C1A96993A850}"/>
                </a:ext>
              </a:extLst>
            </p:cNvPr>
            <p:cNvGrpSpPr/>
            <p:nvPr userDrawn="1"/>
          </p:nvGrpSpPr>
          <p:grpSpPr>
            <a:xfrm flipH="1" flipV="1">
              <a:off x="-2" y="1992217"/>
              <a:ext cx="1558289" cy="925152"/>
              <a:chOff x="9032011" y="994632"/>
              <a:chExt cx="3096446" cy="209146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3C6CCA-BAC4-4B2F-9859-0FF1FBA7794C}"/>
                  </a:ext>
                </a:extLst>
              </p:cNvPr>
              <p:cNvSpPr/>
              <p:nvPr userDrawn="1"/>
            </p:nvSpPr>
            <p:spPr>
              <a:xfrm>
                <a:off x="10387180" y="994632"/>
                <a:ext cx="1741277" cy="744387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1A91DAC-AB3D-4B35-A2D0-C87FB2FC0195}"/>
                  </a:ext>
                </a:extLst>
              </p:cNvPr>
              <p:cNvSpPr/>
              <p:nvPr userDrawn="1"/>
            </p:nvSpPr>
            <p:spPr>
              <a:xfrm>
                <a:off x="10831295" y="994632"/>
                <a:ext cx="1297154" cy="306398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4450751-0B2A-4E84-B0CB-6B1A0DD87AF1}"/>
                  </a:ext>
                </a:extLst>
              </p:cNvPr>
              <p:cNvSpPr/>
              <p:nvPr userDrawn="1"/>
            </p:nvSpPr>
            <p:spPr>
              <a:xfrm>
                <a:off x="9932932" y="994632"/>
                <a:ext cx="2195523" cy="11946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2ABFA5-2951-4ADE-8406-D9BF1C4C6543}"/>
                  </a:ext>
                </a:extLst>
              </p:cNvPr>
              <p:cNvSpPr/>
              <p:nvPr userDrawn="1"/>
            </p:nvSpPr>
            <p:spPr>
              <a:xfrm>
                <a:off x="9478685" y="994632"/>
                <a:ext cx="2649770" cy="1644862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92B74C1-25CD-4707-A8FD-7F7FC656630E}"/>
                  </a:ext>
                </a:extLst>
              </p:cNvPr>
              <p:cNvSpPr/>
              <p:nvPr userDrawn="1"/>
            </p:nvSpPr>
            <p:spPr>
              <a:xfrm>
                <a:off x="9032011" y="994632"/>
                <a:ext cx="3096446" cy="20914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EFCBC83-5CAC-4E57-9853-827EE9DDA9FD}"/>
                </a:ext>
              </a:extLst>
            </p:cNvPr>
            <p:cNvGrpSpPr/>
            <p:nvPr userDrawn="1"/>
          </p:nvGrpSpPr>
          <p:grpSpPr>
            <a:xfrm flipV="1">
              <a:off x="1781995" y="1992216"/>
              <a:ext cx="1527265" cy="925151"/>
              <a:chOff x="9032011" y="994637"/>
              <a:chExt cx="3034799" cy="2091462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AEF3B45-5983-4A85-B190-519D8BBD0AF9}"/>
                  </a:ext>
                </a:extLst>
              </p:cNvPr>
              <p:cNvSpPr/>
              <p:nvPr userDrawn="1"/>
            </p:nvSpPr>
            <p:spPr>
              <a:xfrm>
                <a:off x="10387178" y="994637"/>
                <a:ext cx="1679630" cy="74438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3FEF76-3FA6-4E79-B707-91BEE80153AA}"/>
                  </a:ext>
                </a:extLst>
              </p:cNvPr>
              <p:cNvSpPr/>
              <p:nvPr userDrawn="1"/>
            </p:nvSpPr>
            <p:spPr>
              <a:xfrm>
                <a:off x="10831295" y="994637"/>
                <a:ext cx="1235513" cy="30639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4B604BF-320E-4376-A587-011BC2CA8CA6}"/>
                  </a:ext>
                </a:extLst>
              </p:cNvPr>
              <p:cNvSpPr/>
              <p:nvPr userDrawn="1"/>
            </p:nvSpPr>
            <p:spPr>
              <a:xfrm>
                <a:off x="9932932" y="994637"/>
                <a:ext cx="2133878" cy="1194661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0B809B09-643B-49DC-8982-151ABD175F25}"/>
                  </a:ext>
                </a:extLst>
              </p:cNvPr>
              <p:cNvSpPr/>
              <p:nvPr userDrawn="1"/>
            </p:nvSpPr>
            <p:spPr>
              <a:xfrm>
                <a:off x="9478685" y="994637"/>
                <a:ext cx="2588125" cy="1644858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115E431-05A4-4C09-9CE0-20ED496E11D1}"/>
                  </a:ext>
                </a:extLst>
              </p:cNvPr>
              <p:cNvSpPr/>
              <p:nvPr userDrawn="1"/>
            </p:nvSpPr>
            <p:spPr>
              <a:xfrm>
                <a:off x="9032011" y="994637"/>
                <a:ext cx="3034793" cy="2091462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B24DEC86-3BB6-49FF-90EE-A1E8B59221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1889" y="1000692"/>
            <a:ext cx="2917371" cy="2917371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577" y="1186480"/>
            <a:ext cx="568878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70514" y="342900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lnSpc>
                <a:spcPct val="114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103038A0-7E02-4FFF-979A-35C1D132E0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9259" y="1828800"/>
            <a:ext cx="568878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18123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4F7294F-5F96-4FCD-8C40-FF68C968DDCF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1381697"/>
      </p:ext>
    </p:extLst>
  </p:cSld>
  <p:clrMapOvr>
    <a:masterClrMapping/>
  </p:clrMapOvr>
  <p:transition>
    <p:pull dir="l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9026667-C49C-44A2-8037-5623F93DF633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5450865"/>
      </p:ext>
    </p:extLst>
  </p:cSld>
  <p:clrMapOvr>
    <a:masterClrMapping/>
  </p:clrMapOvr>
  <p:transition>
    <p:pull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8DAA9F09-42EB-4A8B-B213-A06DB27F587F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2461727"/>
      </p:ext>
    </p:extLst>
  </p:cSld>
  <p:clrMapOvr>
    <a:masterClrMapping/>
  </p:clrMapOvr>
  <p:transition>
    <p:pull dir="l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24F1E88-1E10-48D6-979F-554DE85507CA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3045258"/>
      </p:ext>
    </p:extLst>
  </p:cSld>
  <p:clrMapOvr>
    <a:masterClrMapping/>
  </p:clrMapOvr>
  <p:transition>
    <p:pull dir="l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op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Placeholder 3">
            <a:extLst>
              <a:ext uri="{FF2B5EF4-FFF2-40B4-BE49-F238E27FC236}">
                <a16:creationId xmlns:a16="http://schemas.microsoft.com/office/drawing/2014/main" id="{34375013-8186-4CE2-B505-C07CF0C2D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576072"/>
            <a:ext cx="10773809" cy="630936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Add ‘Project Team’ or Working Group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331B4EE-3AAC-42B2-8370-423D65EFE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248" y="1216152"/>
            <a:ext cx="8001000" cy="63093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B05651B-49A4-449D-B385-19230E73F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6773" y="1941513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AA60DA2-6971-4660-A8E8-19CC7CDF43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55408" y="1941513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030BB1-6AAF-4F40-954F-370BF98C94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54043" y="1941513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3629488-D168-41CD-BB38-97878915E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773" y="4104142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965C5EB-FD29-426D-BA06-BC623CC629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5408" y="4104142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EC686EE-B12D-4C87-ACAA-B2C94E3F93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54043" y="4104142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68307AA-4729-426D-B495-49B821BD60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9205" y="2282752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78552D0-49C4-48CC-8D88-6AA5801265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89204" y="275843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1DF2BE-37A0-4430-8303-174039C008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7840" y="2282752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4A45D6C-E668-4A63-94FC-06B6611C00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7838" y="275843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98DB053-D2A4-48D0-B93F-8D0CD66AB1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6474" y="2282752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20AA8E9-7BBA-41BF-9CA7-57CC89A91C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86473" y="275843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1A1976F-859D-4957-8FCB-2F550E9874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89202" y="445189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9CD56F8-9BAE-4026-B244-EDD006B61C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89202" y="493175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985005A-AE99-4465-AC1A-A224F954B8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86816" y="445189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E35E9CD-63BD-4785-BB6F-C8BB210DC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86814" y="493175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C97616D-E04F-49FC-88D6-791CCB0702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86473" y="445189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E14897D-36C1-4511-968B-FD5EC00BD9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86473" y="493175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2536424"/>
      </p:ext>
    </p:extLst>
  </p:cSld>
  <p:clrMapOvr>
    <a:masterClrMapping/>
  </p:clrMapOvr>
  <p:transition>
    <p:pull dir="l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s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390A7-C216-4DC5-B2A5-C7ADCA8CA766}"/>
              </a:ext>
            </a:extLst>
          </p:cNvPr>
          <p:cNvSpPr>
            <a:spLocks/>
          </p:cNvSpPr>
          <p:nvPr/>
        </p:nvSpPr>
        <p:spPr>
          <a:xfrm>
            <a:off x="0" y="1516369"/>
            <a:ext cx="12192000" cy="843254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9EA82D-E6E2-46F8-8ADC-CF78FD756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481" y="16653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C717CF-C314-4228-B60F-D2C90DE24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4201" y="16705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CDD497-A3CB-EFEC-FEFF-750CD7905957}"/>
              </a:ext>
            </a:extLst>
          </p:cNvPr>
          <p:cNvSpPr>
            <a:spLocks/>
          </p:cNvSpPr>
          <p:nvPr/>
        </p:nvSpPr>
        <p:spPr>
          <a:xfrm>
            <a:off x="0" y="2281669"/>
            <a:ext cx="12192000" cy="843254"/>
          </a:xfrm>
          <a:prstGeom prst="rect">
            <a:avLst/>
          </a:prstGeom>
          <a:solidFill>
            <a:srgbClr val="EB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A8141A1-C4BF-A879-FFBF-C39FEE57A6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481" y="24306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3AD9074-4E39-A693-4B84-BE00537D0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4201" y="24358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0A23E9-E836-CBF3-65F6-94C2F7B420C4}"/>
              </a:ext>
            </a:extLst>
          </p:cNvPr>
          <p:cNvSpPr>
            <a:spLocks/>
          </p:cNvSpPr>
          <p:nvPr/>
        </p:nvSpPr>
        <p:spPr>
          <a:xfrm>
            <a:off x="0" y="3046969"/>
            <a:ext cx="12192000" cy="843254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E403D37-ED32-F295-398D-1D1982028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481" y="31959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F995161-84DE-74C1-77C3-4F0BFA76C6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4201" y="32011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E041EB-AB0E-A603-D9A8-B96C7DA5BD1A}"/>
              </a:ext>
            </a:extLst>
          </p:cNvPr>
          <p:cNvSpPr>
            <a:spLocks/>
          </p:cNvSpPr>
          <p:nvPr/>
        </p:nvSpPr>
        <p:spPr>
          <a:xfrm>
            <a:off x="0" y="3812269"/>
            <a:ext cx="12192000" cy="843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5411BBA-7929-2C1F-A5D1-DBB67FD363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481" y="39612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CAF5EC6-CC32-F00B-1572-2F6F5639DC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4201" y="39664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380437-B96F-E76D-046C-293669EB7052}"/>
              </a:ext>
            </a:extLst>
          </p:cNvPr>
          <p:cNvSpPr>
            <a:spLocks/>
          </p:cNvSpPr>
          <p:nvPr/>
        </p:nvSpPr>
        <p:spPr>
          <a:xfrm>
            <a:off x="0" y="4577569"/>
            <a:ext cx="12192000" cy="8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CDB3B00-7C87-284A-5DDC-13925516F3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481" y="47265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93093BC9-0C9A-8DCC-FA25-428D5DDB63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84201" y="47317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79C48D1-3EA2-BC34-AE65-826854B8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00C30-A8F3-80E6-E22E-A5CF33CC0409}"/>
              </a:ext>
            </a:extLst>
          </p:cNvPr>
          <p:cNvSpPr>
            <a:spLocks/>
          </p:cNvSpPr>
          <p:nvPr userDrawn="1"/>
        </p:nvSpPr>
        <p:spPr>
          <a:xfrm>
            <a:off x="0" y="1516369"/>
            <a:ext cx="12192000" cy="843254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68E4C-EF96-DDE3-E6F6-C542BE694711}"/>
              </a:ext>
            </a:extLst>
          </p:cNvPr>
          <p:cNvSpPr>
            <a:spLocks/>
          </p:cNvSpPr>
          <p:nvPr userDrawn="1"/>
        </p:nvSpPr>
        <p:spPr>
          <a:xfrm>
            <a:off x="0" y="2281669"/>
            <a:ext cx="12192000" cy="843254"/>
          </a:xfrm>
          <a:prstGeom prst="rect">
            <a:avLst/>
          </a:prstGeom>
          <a:solidFill>
            <a:srgbClr val="EB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C878D-9DF6-FED4-C0A5-CCF33B9C998D}"/>
              </a:ext>
            </a:extLst>
          </p:cNvPr>
          <p:cNvSpPr>
            <a:spLocks/>
          </p:cNvSpPr>
          <p:nvPr userDrawn="1"/>
        </p:nvSpPr>
        <p:spPr>
          <a:xfrm>
            <a:off x="0" y="3046969"/>
            <a:ext cx="12192000" cy="843254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63304-5BE0-F177-2C74-356781C3A530}"/>
              </a:ext>
            </a:extLst>
          </p:cNvPr>
          <p:cNvSpPr>
            <a:spLocks/>
          </p:cNvSpPr>
          <p:nvPr userDrawn="1"/>
        </p:nvSpPr>
        <p:spPr>
          <a:xfrm>
            <a:off x="0" y="3812269"/>
            <a:ext cx="12192000" cy="843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7C3CE-A703-39B9-89A9-F3815ACE6F1E}"/>
              </a:ext>
            </a:extLst>
          </p:cNvPr>
          <p:cNvSpPr>
            <a:spLocks/>
          </p:cNvSpPr>
          <p:nvPr userDrawn="1"/>
        </p:nvSpPr>
        <p:spPr>
          <a:xfrm>
            <a:off x="0" y="4577569"/>
            <a:ext cx="12192000" cy="8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66791"/>
      </p:ext>
    </p:extLst>
  </p:cSld>
  <p:clrMapOvr>
    <a:masterClrMapping/>
  </p:clrMapOvr>
  <p:transition>
    <p:pull dir="l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AE73EBA-4E0F-4A6C-B19E-7819C7296065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3256259"/>
      </p:ext>
    </p:extLst>
  </p:cSld>
  <p:clrMapOvr>
    <a:masterClrMapping/>
  </p:clrMapOvr>
  <p:transition>
    <p:pull dir="l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85D7C00-1F3A-45A2-AED1-7A6C4BDFF86A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7134893"/>
      </p:ext>
    </p:extLst>
  </p:cSld>
  <p:clrMapOvr>
    <a:masterClrMapping/>
  </p:clrMapOvr>
  <p:transition>
    <p:pull dir="l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C8203F-E9A7-449F-F354-9A896178755A}"/>
              </a:ext>
            </a:extLst>
          </p:cNvPr>
          <p:cNvSpPr/>
          <p:nvPr/>
        </p:nvSpPr>
        <p:spPr>
          <a:xfrm>
            <a:off x="83976" y="5850294"/>
            <a:ext cx="3722914" cy="908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85D7C00-1F3A-45A2-AED1-7A6C4BDFF86A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552DBE-6281-7FA1-08EB-E9F8392908F6}"/>
              </a:ext>
            </a:extLst>
          </p:cNvPr>
          <p:cNvSpPr/>
          <p:nvPr/>
        </p:nvSpPr>
        <p:spPr>
          <a:xfrm>
            <a:off x="7467600" y="6167120"/>
            <a:ext cx="4640424" cy="55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A4F30-5904-BD59-5C85-F35D2D329EAD}"/>
              </a:ext>
            </a:extLst>
          </p:cNvPr>
          <p:cNvSpPr/>
          <p:nvPr userDrawn="1"/>
        </p:nvSpPr>
        <p:spPr>
          <a:xfrm>
            <a:off x="83976" y="5850294"/>
            <a:ext cx="3722914" cy="908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03C51-5D1A-8C75-0B59-E51E5ABB67ED}"/>
              </a:ext>
            </a:extLst>
          </p:cNvPr>
          <p:cNvSpPr/>
          <p:nvPr userDrawn="1"/>
        </p:nvSpPr>
        <p:spPr>
          <a:xfrm>
            <a:off x="7467600" y="6167120"/>
            <a:ext cx="4640424" cy="55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598761"/>
      </p:ext>
    </p:extLst>
  </p:cSld>
  <p:clrMapOvr>
    <a:masterClrMapping/>
  </p:clrMapOvr>
  <p:transition>
    <p:pull dir="l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(No Logo)">
    <p:bg>
      <p:bgPr>
        <a:solidFill>
          <a:srgbClr val="1830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C8203F-E9A7-449F-F354-9A896178755A}"/>
              </a:ext>
            </a:extLst>
          </p:cNvPr>
          <p:cNvSpPr/>
          <p:nvPr/>
        </p:nvSpPr>
        <p:spPr>
          <a:xfrm>
            <a:off x="83976" y="5850294"/>
            <a:ext cx="3722914" cy="908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85D7C00-1F3A-45A2-AED1-7A6C4BDFF86A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A4F30-5904-BD59-5C85-F35D2D329EAD}"/>
              </a:ext>
            </a:extLst>
          </p:cNvPr>
          <p:cNvSpPr/>
          <p:nvPr userDrawn="1"/>
        </p:nvSpPr>
        <p:spPr>
          <a:xfrm>
            <a:off x="83976" y="5427406"/>
            <a:ext cx="3954624" cy="1430594"/>
          </a:xfrm>
          <a:prstGeom prst="rect">
            <a:avLst/>
          </a:prstGeom>
          <a:solidFill>
            <a:srgbClr val="183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03C51-5D1A-8C75-0B59-E51E5ABB67ED}"/>
              </a:ext>
            </a:extLst>
          </p:cNvPr>
          <p:cNvSpPr/>
          <p:nvPr userDrawn="1"/>
        </p:nvSpPr>
        <p:spPr>
          <a:xfrm>
            <a:off x="6291470" y="5850294"/>
            <a:ext cx="5900530" cy="1007706"/>
          </a:xfrm>
          <a:prstGeom prst="rect">
            <a:avLst/>
          </a:prstGeom>
          <a:solidFill>
            <a:srgbClr val="183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4" descr="A blue background with dots&#10;&#10;Description automatically generated">
            <a:extLst>
              <a:ext uri="{FF2B5EF4-FFF2-40B4-BE49-F238E27FC236}">
                <a16:creationId xmlns:a16="http://schemas.microsoft.com/office/drawing/2014/main" id="{0C551FBC-8E02-11AE-A79D-27424470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225"/>
      </p:ext>
    </p:extLst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D1A3D0C8-4AC9-4DAC-A7DA-B49FE7CB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841248"/>
            <a:ext cx="5248656" cy="1325880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</a:t>
            </a:r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4CC98E46-63F0-4094-B38F-603F78061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2824" y="2971800"/>
            <a:ext cx="5257800" cy="3310128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7CDCDE98-3AD8-4483-8223-D4D12269D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824" y="2185416"/>
            <a:ext cx="5248656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68740CE-3236-4C36-9586-1D65D0F7DC9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" y="-8037"/>
            <a:ext cx="6032311" cy="686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2588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1CAF29-4FF2-4B71-AC8E-36CB4BF65D0D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6968549"/>
      </p:ext>
    </p:extLst>
  </p:cSld>
  <p:clrMapOvr>
    <a:masterClrMapping/>
  </p:clrMapOvr>
  <p:transition>
    <p:pull dir="l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CE64081-1167-4578-93E4-EDFFFCDA8B97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506246"/>
      </p:ext>
    </p:extLst>
  </p:cSld>
  <p:clrMapOvr>
    <a:masterClrMapping/>
  </p:clrMapOvr>
  <p:transition>
    <p:pull dir="l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513058-E39A-4ED2-AD17-7A802345A3E5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8496279"/>
      </p:ext>
    </p:extLst>
  </p:cSld>
  <p:clrMapOvr>
    <a:masterClrMapping/>
  </p:clrMapOvr>
  <p:transition>
    <p:pull dir="l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0389B3C-80C8-443E-9237-5DC6B14ED839}" type="datetime1">
              <a:rPr lang="en-IE" smtClean="0"/>
              <a:pPr/>
              <a:t>29/09/2025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2B0F001-CC28-4151-AD8E-6B67E552EF45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1776818"/>
      </p:ext>
    </p:extLst>
  </p:cSld>
  <p:clrMapOvr>
    <a:masterClrMapping/>
  </p:clrMapOvr>
  <p:transition>
    <p:pull dir="l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026300" y="1746733"/>
            <a:ext cx="457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8149443" y="4203000"/>
            <a:ext cx="231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48666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2C3491-228E-B360-881B-0DC4D177D1CB}"/>
              </a:ext>
            </a:extLst>
          </p:cNvPr>
          <p:cNvSpPr/>
          <p:nvPr/>
        </p:nvSpPr>
        <p:spPr>
          <a:xfrm>
            <a:off x="7020232" y="5397910"/>
            <a:ext cx="3746091" cy="146009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A265B7-40D1-BBEC-0937-F3E889B527C0}"/>
              </a:ext>
            </a:extLst>
          </p:cNvPr>
          <p:cNvSpPr/>
          <p:nvPr/>
        </p:nvSpPr>
        <p:spPr>
          <a:xfrm>
            <a:off x="0" y="0"/>
            <a:ext cx="556181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49C4184-B715-F2E3-0629-C050109C0927}"/>
              </a:ext>
            </a:extLst>
          </p:cNvPr>
          <p:cNvSpPr/>
          <p:nvPr/>
        </p:nvSpPr>
        <p:spPr>
          <a:xfrm>
            <a:off x="10586301" y="1866509"/>
            <a:ext cx="1605699" cy="4991491"/>
          </a:xfrm>
          <a:custGeom>
            <a:avLst/>
            <a:gdLst>
              <a:gd name="connsiteX0" fmla="*/ 0 w 1857080"/>
              <a:gd name="connsiteY0" fmla="*/ 6858000 h 6858000"/>
              <a:gd name="connsiteX1" fmla="*/ 928540 w 1857080"/>
              <a:gd name="connsiteY1" fmla="*/ 0 h 6858000"/>
              <a:gd name="connsiteX2" fmla="*/ 1857080 w 1857080"/>
              <a:gd name="connsiteY2" fmla="*/ 6858000 h 6858000"/>
              <a:gd name="connsiteX3" fmla="*/ 0 w 1857080"/>
              <a:gd name="connsiteY3" fmla="*/ 6858000 h 6858000"/>
              <a:gd name="connsiteX0" fmla="*/ 0 w 1857080"/>
              <a:gd name="connsiteY0" fmla="*/ 6820293 h 6820293"/>
              <a:gd name="connsiteX1" fmla="*/ 1776952 w 1857080"/>
              <a:gd name="connsiteY1" fmla="*/ 0 h 6820293"/>
              <a:gd name="connsiteX2" fmla="*/ 1857080 w 1857080"/>
              <a:gd name="connsiteY2" fmla="*/ 6820293 h 6820293"/>
              <a:gd name="connsiteX3" fmla="*/ 0 w 1857080"/>
              <a:gd name="connsiteY3" fmla="*/ 6820293 h 6820293"/>
              <a:gd name="connsiteX0" fmla="*/ 0 w 1857080"/>
              <a:gd name="connsiteY0" fmla="*/ 6886281 h 6886281"/>
              <a:gd name="connsiteX1" fmla="*/ 1842940 w 1857080"/>
              <a:gd name="connsiteY1" fmla="*/ 0 h 6886281"/>
              <a:gd name="connsiteX2" fmla="*/ 1857080 w 1857080"/>
              <a:gd name="connsiteY2" fmla="*/ 6886281 h 6886281"/>
              <a:gd name="connsiteX3" fmla="*/ 0 w 1857080"/>
              <a:gd name="connsiteY3" fmla="*/ 6886281 h 6886281"/>
              <a:gd name="connsiteX0" fmla="*/ 0 w 1871846"/>
              <a:gd name="connsiteY0" fmla="*/ 6923988 h 6923988"/>
              <a:gd name="connsiteX1" fmla="*/ 1871220 w 1871846"/>
              <a:gd name="connsiteY1" fmla="*/ 0 h 6923988"/>
              <a:gd name="connsiteX2" fmla="*/ 1857080 w 1871846"/>
              <a:gd name="connsiteY2" fmla="*/ 6923988 h 6923988"/>
              <a:gd name="connsiteX3" fmla="*/ 0 w 1871846"/>
              <a:gd name="connsiteY3" fmla="*/ 6923988 h 6923988"/>
              <a:gd name="connsiteX0" fmla="*/ 0 w 1881109"/>
              <a:gd name="connsiteY0" fmla="*/ 6999403 h 6999403"/>
              <a:gd name="connsiteX1" fmla="*/ 1880647 w 1881109"/>
              <a:gd name="connsiteY1" fmla="*/ 0 h 6999403"/>
              <a:gd name="connsiteX2" fmla="*/ 1857080 w 1881109"/>
              <a:gd name="connsiteY2" fmla="*/ 6999403 h 6999403"/>
              <a:gd name="connsiteX3" fmla="*/ 0 w 1881109"/>
              <a:gd name="connsiteY3" fmla="*/ 6999403 h 6999403"/>
              <a:gd name="connsiteX0" fmla="*/ 0 w 1864014"/>
              <a:gd name="connsiteY0" fmla="*/ 7045873 h 7045873"/>
              <a:gd name="connsiteX1" fmla="*/ 1863109 w 1864014"/>
              <a:gd name="connsiteY1" fmla="*/ 0 h 7045873"/>
              <a:gd name="connsiteX2" fmla="*/ 1857080 w 1864014"/>
              <a:gd name="connsiteY2" fmla="*/ 7045873 h 7045873"/>
              <a:gd name="connsiteX3" fmla="*/ 0 w 1864014"/>
              <a:gd name="connsiteY3" fmla="*/ 7045873 h 704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014" h="7045873">
                <a:moveTo>
                  <a:pt x="0" y="7045873"/>
                </a:moveTo>
                <a:lnTo>
                  <a:pt x="1863109" y="0"/>
                </a:lnTo>
                <a:cubicBezTo>
                  <a:pt x="1867822" y="2295427"/>
                  <a:pt x="1852367" y="4750446"/>
                  <a:pt x="1857080" y="7045873"/>
                </a:cubicBezTo>
                <a:lnTo>
                  <a:pt x="0" y="7045873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4">
            <a:extLst>
              <a:ext uri="{FF2B5EF4-FFF2-40B4-BE49-F238E27FC236}">
                <a16:creationId xmlns:a16="http://schemas.microsoft.com/office/drawing/2014/main" id="{9A932354-8819-E20F-DCC2-02B2C10E7C5D}"/>
              </a:ext>
            </a:extLst>
          </p:cNvPr>
          <p:cNvSpPr/>
          <p:nvPr/>
        </p:nvSpPr>
        <p:spPr>
          <a:xfrm>
            <a:off x="9945278" y="4515439"/>
            <a:ext cx="2246722" cy="2342561"/>
          </a:xfrm>
          <a:custGeom>
            <a:avLst/>
            <a:gdLst>
              <a:gd name="connsiteX0" fmla="*/ 0 w 1857080"/>
              <a:gd name="connsiteY0" fmla="*/ 6858000 h 6858000"/>
              <a:gd name="connsiteX1" fmla="*/ 928540 w 1857080"/>
              <a:gd name="connsiteY1" fmla="*/ 0 h 6858000"/>
              <a:gd name="connsiteX2" fmla="*/ 1857080 w 1857080"/>
              <a:gd name="connsiteY2" fmla="*/ 6858000 h 6858000"/>
              <a:gd name="connsiteX3" fmla="*/ 0 w 1857080"/>
              <a:gd name="connsiteY3" fmla="*/ 6858000 h 6858000"/>
              <a:gd name="connsiteX0" fmla="*/ 0 w 1857080"/>
              <a:gd name="connsiteY0" fmla="*/ 6820293 h 6820293"/>
              <a:gd name="connsiteX1" fmla="*/ 1776952 w 1857080"/>
              <a:gd name="connsiteY1" fmla="*/ 0 h 6820293"/>
              <a:gd name="connsiteX2" fmla="*/ 1857080 w 1857080"/>
              <a:gd name="connsiteY2" fmla="*/ 6820293 h 6820293"/>
              <a:gd name="connsiteX3" fmla="*/ 0 w 1857080"/>
              <a:gd name="connsiteY3" fmla="*/ 6820293 h 6820293"/>
              <a:gd name="connsiteX0" fmla="*/ 0 w 1857080"/>
              <a:gd name="connsiteY0" fmla="*/ 6886281 h 6886281"/>
              <a:gd name="connsiteX1" fmla="*/ 1842940 w 1857080"/>
              <a:gd name="connsiteY1" fmla="*/ 0 h 6886281"/>
              <a:gd name="connsiteX2" fmla="*/ 1857080 w 1857080"/>
              <a:gd name="connsiteY2" fmla="*/ 6886281 h 6886281"/>
              <a:gd name="connsiteX3" fmla="*/ 0 w 1857080"/>
              <a:gd name="connsiteY3" fmla="*/ 6886281 h 6886281"/>
              <a:gd name="connsiteX0" fmla="*/ 0 w 1871846"/>
              <a:gd name="connsiteY0" fmla="*/ 6923988 h 6923988"/>
              <a:gd name="connsiteX1" fmla="*/ 1871220 w 1871846"/>
              <a:gd name="connsiteY1" fmla="*/ 0 h 6923988"/>
              <a:gd name="connsiteX2" fmla="*/ 1857080 w 1871846"/>
              <a:gd name="connsiteY2" fmla="*/ 6923988 h 6923988"/>
              <a:gd name="connsiteX3" fmla="*/ 0 w 1871846"/>
              <a:gd name="connsiteY3" fmla="*/ 6923988 h 6923988"/>
              <a:gd name="connsiteX0" fmla="*/ 0 w 1881109"/>
              <a:gd name="connsiteY0" fmla="*/ 6999403 h 6999403"/>
              <a:gd name="connsiteX1" fmla="*/ 1880647 w 1881109"/>
              <a:gd name="connsiteY1" fmla="*/ 0 h 6999403"/>
              <a:gd name="connsiteX2" fmla="*/ 1857080 w 1881109"/>
              <a:gd name="connsiteY2" fmla="*/ 6999403 h 6999403"/>
              <a:gd name="connsiteX3" fmla="*/ 0 w 1881109"/>
              <a:gd name="connsiteY3" fmla="*/ 6999403 h 6999403"/>
              <a:gd name="connsiteX0" fmla="*/ 0 w 1864014"/>
              <a:gd name="connsiteY0" fmla="*/ 7045873 h 7045873"/>
              <a:gd name="connsiteX1" fmla="*/ 1863109 w 1864014"/>
              <a:gd name="connsiteY1" fmla="*/ 0 h 7045873"/>
              <a:gd name="connsiteX2" fmla="*/ 1857080 w 1864014"/>
              <a:gd name="connsiteY2" fmla="*/ 7045873 h 7045873"/>
              <a:gd name="connsiteX3" fmla="*/ 0 w 1864014"/>
              <a:gd name="connsiteY3" fmla="*/ 7045873 h 704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014" h="7045873">
                <a:moveTo>
                  <a:pt x="0" y="7045873"/>
                </a:moveTo>
                <a:lnTo>
                  <a:pt x="1863109" y="0"/>
                </a:lnTo>
                <a:cubicBezTo>
                  <a:pt x="1867822" y="2295427"/>
                  <a:pt x="1852367" y="4750446"/>
                  <a:pt x="1857080" y="7045873"/>
                </a:cubicBezTo>
                <a:lnTo>
                  <a:pt x="0" y="704587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DB171A-9431-BFB7-7A44-4D96835E0A8F}"/>
              </a:ext>
            </a:extLst>
          </p:cNvPr>
          <p:cNvSpPr/>
          <p:nvPr userDrawn="1"/>
        </p:nvSpPr>
        <p:spPr>
          <a:xfrm>
            <a:off x="7020232" y="5397910"/>
            <a:ext cx="3746091" cy="146009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8591B7-3BEC-E522-0307-F9F8858CDFE8}"/>
              </a:ext>
            </a:extLst>
          </p:cNvPr>
          <p:cNvSpPr/>
          <p:nvPr userDrawn="1"/>
        </p:nvSpPr>
        <p:spPr>
          <a:xfrm>
            <a:off x="0" y="0"/>
            <a:ext cx="556181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4">
            <a:extLst>
              <a:ext uri="{FF2B5EF4-FFF2-40B4-BE49-F238E27FC236}">
                <a16:creationId xmlns:a16="http://schemas.microsoft.com/office/drawing/2014/main" id="{BFD6E899-5FE7-81C8-C0A5-A691CF764337}"/>
              </a:ext>
            </a:extLst>
          </p:cNvPr>
          <p:cNvSpPr/>
          <p:nvPr userDrawn="1"/>
        </p:nvSpPr>
        <p:spPr>
          <a:xfrm>
            <a:off x="10586301" y="1866509"/>
            <a:ext cx="1605699" cy="4991491"/>
          </a:xfrm>
          <a:custGeom>
            <a:avLst/>
            <a:gdLst>
              <a:gd name="connsiteX0" fmla="*/ 0 w 1857080"/>
              <a:gd name="connsiteY0" fmla="*/ 6858000 h 6858000"/>
              <a:gd name="connsiteX1" fmla="*/ 928540 w 1857080"/>
              <a:gd name="connsiteY1" fmla="*/ 0 h 6858000"/>
              <a:gd name="connsiteX2" fmla="*/ 1857080 w 1857080"/>
              <a:gd name="connsiteY2" fmla="*/ 6858000 h 6858000"/>
              <a:gd name="connsiteX3" fmla="*/ 0 w 1857080"/>
              <a:gd name="connsiteY3" fmla="*/ 6858000 h 6858000"/>
              <a:gd name="connsiteX0" fmla="*/ 0 w 1857080"/>
              <a:gd name="connsiteY0" fmla="*/ 6820293 h 6820293"/>
              <a:gd name="connsiteX1" fmla="*/ 1776952 w 1857080"/>
              <a:gd name="connsiteY1" fmla="*/ 0 h 6820293"/>
              <a:gd name="connsiteX2" fmla="*/ 1857080 w 1857080"/>
              <a:gd name="connsiteY2" fmla="*/ 6820293 h 6820293"/>
              <a:gd name="connsiteX3" fmla="*/ 0 w 1857080"/>
              <a:gd name="connsiteY3" fmla="*/ 6820293 h 6820293"/>
              <a:gd name="connsiteX0" fmla="*/ 0 w 1857080"/>
              <a:gd name="connsiteY0" fmla="*/ 6886281 h 6886281"/>
              <a:gd name="connsiteX1" fmla="*/ 1842940 w 1857080"/>
              <a:gd name="connsiteY1" fmla="*/ 0 h 6886281"/>
              <a:gd name="connsiteX2" fmla="*/ 1857080 w 1857080"/>
              <a:gd name="connsiteY2" fmla="*/ 6886281 h 6886281"/>
              <a:gd name="connsiteX3" fmla="*/ 0 w 1857080"/>
              <a:gd name="connsiteY3" fmla="*/ 6886281 h 6886281"/>
              <a:gd name="connsiteX0" fmla="*/ 0 w 1871846"/>
              <a:gd name="connsiteY0" fmla="*/ 6923988 h 6923988"/>
              <a:gd name="connsiteX1" fmla="*/ 1871220 w 1871846"/>
              <a:gd name="connsiteY1" fmla="*/ 0 h 6923988"/>
              <a:gd name="connsiteX2" fmla="*/ 1857080 w 1871846"/>
              <a:gd name="connsiteY2" fmla="*/ 6923988 h 6923988"/>
              <a:gd name="connsiteX3" fmla="*/ 0 w 1871846"/>
              <a:gd name="connsiteY3" fmla="*/ 6923988 h 6923988"/>
              <a:gd name="connsiteX0" fmla="*/ 0 w 1881109"/>
              <a:gd name="connsiteY0" fmla="*/ 6999403 h 6999403"/>
              <a:gd name="connsiteX1" fmla="*/ 1880647 w 1881109"/>
              <a:gd name="connsiteY1" fmla="*/ 0 h 6999403"/>
              <a:gd name="connsiteX2" fmla="*/ 1857080 w 1881109"/>
              <a:gd name="connsiteY2" fmla="*/ 6999403 h 6999403"/>
              <a:gd name="connsiteX3" fmla="*/ 0 w 1881109"/>
              <a:gd name="connsiteY3" fmla="*/ 6999403 h 6999403"/>
              <a:gd name="connsiteX0" fmla="*/ 0 w 1864014"/>
              <a:gd name="connsiteY0" fmla="*/ 7045873 h 7045873"/>
              <a:gd name="connsiteX1" fmla="*/ 1863109 w 1864014"/>
              <a:gd name="connsiteY1" fmla="*/ 0 h 7045873"/>
              <a:gd name="connsiteX2" fmla="*/ 1857080 w 1864014"/>
              <a:gd name="connsiteY2" fmla="*/ 7045873 h 7045873"/>
              <a:gd name="connsiteX3" fmla="*/ 0 w 1864014"/>
              <a:gd name="connsiteY3" fmla="*/ 7045873 h 704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014" h="7045873">
                <a:moveTo>
                  <a:pt x="0" y="7045873"/>
                </a:moveTo>
                <a:lnTo>
                  <a:pt x="1863109" y="0"/>
                </a:lnTo>
                <a:cubicBezTo>
                  <a:pt x="1867822" y="2295427"/>
                  <a:pt x="1852367" y="4750446"/>
                  <a:pt x="1857080" y="7045873"/>
                </a:cubicBezTo>
                <a:lnTo>
                  <a:pt x="0" y="7045873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4">
            <a:extLst>
              <a:ext uri="{FF2B5EF4-FFF2-40B4-BE49-F238E27FC236}">
                <a16:creationId xmlns:a16="http://schemas.microsoft.com/office/drawing/2014/main" id="{28654767-C258-D53C-6AB1-EAABD2DE14E8}"/>
              </a:ext>
            </a:extLst>
          </p:cNvPr>
          <p:cNvSpPr/>
          <p:nvPr userDrawn="1"/>
        </p:nvSpPr>
        <p:spPr>
          <a:xfrm>
            <a:off x="9945278" y="4515439"/>
            <a:ext cx="2246722" cy="2342561"/>
          </a:xfrm>
          <a:custGeom>
            <a:avLst/>
            <a:gdLst>
              <a:gd name="connsiteX0" fmla="*/ 0 w 1857080"/>
              <a:gd name="connsiteY0" fmla="*/ 6858000 h 6858000"/>
              <a:gd name="connsiteX1" fmla="*/ 928540 w 1857080"/>
              <a:gd name="connsiteY1" fmla="*/ 0 h 6858000"/>
              <a:gd name="connsiteX2" fmla="*/ 1857080 w 1857080"/>
              <a:gd name="connsiteY2" fmla="*/ 6858000 h 6858000"/>
              <a:gd name="connsiteX3" fmla="*/ 0 w 1857080"/>
              <a:gd name="connsiteY3" fmla="*/ 6858000 h 6858000"/>
              <a:gd name="connsiteX0" fmla="*/ 0 w 1857080"/>
              <a:gd name="connsiteY0" fmla="*/ 6820293 h 6820293"/>
              <a:gd name="connsiteX1" fmla="*/ 1776952 w 1857080"/>
              <a:gd name="connsiteY1" fmla="*/ 0 h 6820293"/>
              <a:gd name="connsiteX2" fmla="*/ 1857080 w 1857080"/>
              <a:gd name="connsiteY2" fmla="*/ 6820293 h 6820293"/>
              <a:gd name="connsiteX3" fmla="*/ 0 w 1857080"/>
              <a:gd name="connsiteY3" fmla="*/ 6820293 h 6820293"/>
              <a:gd name="connsiteX0" fmla="*/ 0 w 1857080"/>
              <a:gd name="connsiteY0" fmla="*/ 6886281 h 6886281"/>
              <a:gd name="connsiteX1" fmla="*/ 1842940 w 1857080"/>
              <a:gd name="connsiteY1" fmla="*/ 0 h 6886281"/>
              <a:gd name="connsiteX2" fmla="*/ 1857080 w 1857080"/>
              <a:gd name="connsiteY2" fmla="*/ 6886281 h 6886281"/>
              <a:gd name="connsiteX3" fmla="*/ 0 w 1857080"/>
              <a:gd name="connsiteY3" fmla="*/ 6886281 h 6886281"/>
              <a:gd name="connsiteX0" fmla="*/ 0 w 1871846"/>
              <a:gd name="connsiteY0" fmla="*/ 6923988 h 6923988"/>
              <a:gd name="connsiteX1" fmla="*/ 1871220 w 1871846"/>
              <a:gd name="connsiteY1" fmla="*/ 0 h 6923988"/>
              <a:gd name="connsiteX2" fmla="*/ 1857080 w 1871846"/>
              <a:gd name="connsiteY2" fmla="*/ 6923988 h 6923988"/>
              <a:gd name="connsiteX3" fmla="*/ 0 w 1871846"/>
              <a:gd name="connsiteY3" fmla="*/ 6923988 h 6923988"/>
              <a:gd name="connsiteX0" fmla="*/ 0 w 1881109"/>
              <a:gd name="connsiteY0" fmla="*/ 6999403 h 6999403"/>
              <a:gd name="connsiteX1" fmla="*/ 1880647 w 1881109"/>
              <a:gd name="connsiteY1" fmla="*/ 0 h 6999403"/>
              <a:gd name="connsiteX2" fmla="*/ 1857080 w 1881109"/>
              <a:gd name="connsiteY2" fmla="*/ 6999403 h 6999403"/>
              <a:gd name="connsiteX3" fmla="*/ 0 w 1881109"/>
              <a:gd name="connsiteY3" fmla="*/ 6999403 h 6999403"/>
              <a:gd name="connsiteX0" fmla="*/ 0 w 1864014"/>
              <a:gd name="connsiteY0" fmla="*/ 7045873 h 7045873"/>
              <a:gd name="connsiteX1" fmla="*/ 1863109 w 1864014"/>
              <a:gd name="connsiteY1" fmla="*/ 0 h 7045873"/>
              <a:gd name="connsiteX2" fmla="*/ 1857080 w 1864014"/>
              <a:gd name="connsiteY2" fmla="*/ 7045873 h 7045873"/>
              <a:gd name="connsiteX3" fmla="*/ 0 w 1864014"/>
              <a:gd name="connsiteY3" fmla="*/ 7045873 h 704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014" h="7045873">
                <a:moveTo>
                  <a:pt x="0" y="7045873"/>
                </a:moveTo>
                <a:lnTo>
                  <a:pt x="1863109" y="0"/>
                </a:lnTo>
                <a:cubicBezTo>
                  <a:pt x="1867822" y="2295427"/>
                  <a:pt x="1852367" y="4750446"/>
                  <a:pt x="1857080" y="7045873"/>
                </a:cubicBezTo>
                <a:lnTo>
                  <a:pt x="0" y="704587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05614"/>
      </p:ext>
    </p:extLst>
  </p:cSld>
  <p:clrMapOvr>
    <a:masterClrMapping/>
  </p:clrMapOvr>
  <p:transition>
    <p:pull dir="l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Placeholder 3">
            <a:extLst>
              <a:ext uri="{FF2B5EF4-FFF2-40B4-BE49-F238E27FC236}">
                <a16:creationId xmlns:a16="http://schemas.microsoft.com/office/drawing/2014/main" id="{34375013-8186-4CE2-B505-C07CF0C2D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576072"/>
            <a:ext cx="10773809" cy="630936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Add ‘Project Team’ or Working Group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331B4EE-3AAC-42B2-8370-423D65EFE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248" y="1216152"/>
            <a:ext cx="8001000" cy="63093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B05651B-49A4-449D-B385-19230E73F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6773" y="1941513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AA60DA2-6971-4660-A8E8-19CC7CDF43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55408" y="1941513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030BB1-6AAF-4F40-954F-370BF98C94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54043" y="1941513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3629488-D168-41CD-BB38-97878915E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773" y="4104142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965C5EB-FD29-426D-BA06-BC623CC629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5408" y="4104142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EC686EE-B12D-4C87-ACAA-B2C94E3F93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54043" y="4104142"/>
            <a:ext cx="1832429" cy="1832429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add headshot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68307AA-4729-426D-B495-49B821BD60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9205" y="2282752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78552D0-49C4-48CC-8D88-6AA5801265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89204" y="275843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1DF2BE-37A0-4430-8303-174039C008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7840" y="2282752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4A45D6C-E668-4A63-94FC-06B6611C00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7838" y="275843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98DB053-D2A4-48D0-B93F-8D0CD66AB1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6474" y="2282752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20AA8E9-7BBA-41BF-9CA7-57CC89A91C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86473" y="275843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1A1976F-859D-4957-8FCB-2F550E9874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89202" y="445189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9CD56F8-9BAE-4026-B244-EDD006B61C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89202" y="493175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985005A-AE99-4465-AC1A-A224F954B8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86816" y="445189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E35E9CD-63BD-4785-BB6F-C8BB210DC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86814" y="493175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C97616D-E04F-49FC-88D6-791CCB0702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86473" y="445189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E14897D-36C1-4511-968B-FD5EC00BD9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86473" y="4931754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52549681"/>
      </p:ext>
    </p:extLst>
  </p:cSld>
  <p:clrMapOvr>
    <a:masterClrMapping/>
  </p:clrMapOvr>
  <p:transition>
    <p:pull dir="l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s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390A7-C216-4DC5-B2A5-C7ADCA8CA766}"/>
              </a:ext>
            </a:extLst>
          </p:cNvPr>
          <p:cNvSpPr>
            <a:spLocks/>
          </p:cNvSpPr>
          <p:nvPr userDrawn="1"/>
        </p:nvSpPr>
        <p:spPr>
          <a:xfrm>
            <a:off x="0" y="1516369"/>
            <a:ext cx="12192000" cy="843254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9EA82D-E6E2-46F8-8ADC-CF78FD756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481" y="16653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C717CF-C314-4228-B60F-D2C90DE24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4201" y="16705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CDD497-A3CB-EFEC-FEFF-750CD7905957}"/>
              </a:ext>
            </a:extLst>
          </p:cNvPr>
          <p:cNvSpPr>
            <a:spLocks/>
          </p:cNvSpPr>
          <p:nvPr userDrawn="1"/>
        </p:nvSpPr>
        <p:spPr>
          <a:xfrm>
            <a:off x="0" y="2281669"/>
            <a:ext cx="12192000" cy="843254"/>
          </a:xfrm>
          <a:prstGeom prst="rect">
            <a:avLst/>
          </a:prstGeom>
          <a:solidFill>
            <a:srgbClr val="EB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A8141A1-C4BF-A879-FFBF-C39FEE57A6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481" y="24306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3AD9074-4E39-A693-4B84-BE00537D0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4201" y="24358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0A23E9-E836-CBF3-65F6-94C2F7B420C4}"/>
              </a:ext>
            </a:extLst>
          </p:cNvPr>
          <p:cNvSpPr>
            <a:spLocks/>
          </p:cNvSpPr>
          <p:nvPr userDrawn="1"/>
        </p:nvSpPr>
        <p:spPr>
          <a:xfrm>
            <a:off x="0" y="3046969"/>
            <a:ext cx="12192000" cy="843254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E403D37-ED32-F295-398D-1D1982028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481" y="31959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F995161-84DE-74C1-77C3-4F0BFA76C6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4201" y="32011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E041EB-AB0E-A603-D9A8-B96C7DA5BD1A}"/>
              </a:ext>
            </a:extLst>
          </p:cNvPr>
          <p:cNvSpPr>
            <a:spLocks/>
          </p:cNvSpPr>
          <p:nvPr userDrawn="1"/>
        </p:nvSpPr>
        <p:spPr>
          <a:xfrm>
            <a:off x="0" y="3812269"/>
            <a:ext cx="12192000" cy="843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5411BBA-7929-2C1F-A5D1-DBB67FD363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481" y="39612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CAF5EC6-CC32-F00B-1572-2F6F5639DC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4201" y="39664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380437-B96F-E76D-046C-293669EB7052}"/>
              </a:ext>
            </a:extLst>
          </p:cNvPr>
          <p:cNvSpPr>
            <a:spLocks/>
          </p:cNvSpPr>
          <p:nvPr userDrawn="1"/>
        </p:nvSpPr>
        <p:spPr>
          <a:xfrm>
            <a:off x="0" y="4577569"/>
            <a:ext cx="12192000" cy="8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CDB3B00-7C87-284A-5DDC-13925516F3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481" y="4726589"/>
            <a:ext cx="2281281" cy="47148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93093BC9-0C9A-8DCC-FA25-428D5DDB63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84201" y="4731776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79C48D1-3EA2-BC34-AE65-826854B8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IE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866437"/>
      </p:ext>
    </p:extLst>
  </p:cSld>
  <p:clrMapOvr>
    <a:masterClrMapping/>
  </p:clrMapOvr>
  <p:transition>
    <p:pull dir="l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2C3491-228E-B360-881B-0DC4D177D1CB}"/>
              </a:ext>
            </a:extLst>
          </p:cNvPr>
          <p:cNvSpPr/>
          <p:nvPr userDrawn="1"/>
        </p:nvSpPr>
        <p:spPr>
          <a:xfrm>
            <a:off x="7020232" y="5397910"/>
            <a:ext cx="3746091" cy="146009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green circle&#10;&#10;Description automatically generated">
            <a:extLst>
              <a:ext uri="{FF2B5EF4-FFF2-40B4-BE49-F238E27FC236}">
                <a16:creationId xmlns:a16="http://schemas.microsoft.com/office/drawing/2014/main" id="{660F387D-F672-3965-3727-9C3B02804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" y="3117850"/>
            <a:ext cx="12192000" cy="3740150"/>
          </a:xfrm>
          <a:prstGeom prst="rect">
            <a:avLst/>
          </a:prstGeom>
        </p:spPr>
      </p:pic>
      <p:pic>
        <p:nvPicPr>
          <p:cNvPr id="8" name="Picture 7" descr="A black and blue background&#10;&#10;Description automatically generated">
            <a:extLst>
              <a:ext uri="{FF2B5EF4-FFF2-40B4-BE49-F238E27FC236}">
                <a16:creationId xmlns:a16="http://schemas.microsoft.com/office/drawing/2014/main" id="{EEC1BF36-8A44-48E8-CFFD-098B04953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" y="4565650"/>
            <a:ext cx="12192000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07780"/>
      </p:ext>
    </p:extLst>
  </p:cSld>
  <p:clrMapOvr>
    <a:masterClrMapping/>
  </p:clrMapOvr>
  <p:transition>
    <p:pull dir="l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Placeholder 3">
            <a:extLst>
              <a:ext uri="{FF2B5EF4-FFF2-40B4-BE49-F238E27FC236}">
                <a16:creationId xmlns:a16="http://schemas.microsoft.com/office/drawing/2014/main" id="{34375013-8186-4CE2-B505-C07CF0C2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76072"/>
            <a:ext cx="8001000" cy="630936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331B4EE-3AAC-42B2-8370-423D65EFE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248" y="1216152"/>
            <a:ext cx="8001000" cy="63093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B05651B-49A4-449D-B385-19230E73F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944" y="2104799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AA60DA2-6971-4660-A8E8-19CC7CDF43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29579" y="2104799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030BB1-6AAF-4F40-954F-370BF98C94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8214" y="2104799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3629488-D168-41CD-BB38-97878915E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944" y="4267428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965C5EB-FD29-426D-BA06-BC623CC629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579" y="4267428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EC686EE-B12D-4C87-ACAA-B2C94E3F93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28214" y="4267428"/>
            <a:ext cx="1832429" cy="1832429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68307AA-4729-426D-B495-49B821BD60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63376" y="2446038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78552D0-49C4-48CC-8D88-6AA5801265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63375" y="292172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1DF2BE-37A0-4430-8303-174039C008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2011" y="2446038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4A45D6C-E668-4A63-94FC-06B6611C00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2009" y="292172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98DB053-D2A4-48D0-B93F-8D0CD66AB1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60645" y="2446038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20AA8E9-7BBA-41BF-9CA7-57CC89A91C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60644" y="292172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1A1976F-859D-4957-8FCB-2F550E9874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63373" y="461518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9CD56F8-9BAE-4026-B244-EDD006B61C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63373" y="509504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985005A-AE99-4465-AC1A-A224F954B8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0987" y="461518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E35E9CD-63BD-4785-BB6F-C8BB210DC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0985" y="509504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C97616D-E04F-49FC-88D6-791CCB0702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60644" y="461518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Name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E14897D-36C1-4511-968B-FD5EC00BD9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860644" y="5095040"/>
            <a:ext cx="1706880" cy="388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333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1139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68740CE-3236-4C36-9586-1D65D0F7DC9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159690" y="-8037"/>
            <a:ext cx="6032311" cy="686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D1A3D0C8-4AC9-4DAC-A7DA-B49FE7CB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93" y="841248"/>
            <a:ext cx="5248656" cy="1325880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</a:t>
            </a:r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4CC98E46-63F0-4094-B38F-603F78061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393" y="2971800"/>
            <a:ext cx="5257800" cy="3310128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7CDCDE98-3AD8-4483-8223-D4D12269D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393" y="2185416"/>
            <a:ext cx="5248656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1411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/>
        </p:nvSpPr>
        <p:spPr>
          <a:xfrm>
            <a:off x="0" y="754969"/>
            <a:ext cx="12192000" cy="216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5DD4A5-934D-43F0-88E5-718C601FF525}"/>
              </a:ext>
            </a:extLst>
          </p:cNvPr>
          <p:cNvGrpSpPr/>
          <p:nvPr/>
        </p:nvGrpSpPr>
        <p:grpSpPr>
          <a:xfrm>
            <a:off x="-2" y="754966"/>
            <a:ext cx="3309263" cy="2162404"/>
            <a:chOff x="-2" y="754965"/>
            <a:chExt cx="3309262" cy="216240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35DF451-C9E0-4EE2-9439-EB38AB423A49}"/>
                </a:ext>
              </a:extLst>
            </p:cNvPr>
            <p:cNvGrpSpPr/>
            <p:nvPr/>
          </p:nvGrpSpPr>
          <p:grpSpPr>
            <a:xfrm flipH="1">
              <a:off x="-1" y="754965"/>
              <a:ext cx="1558289" cy="1043647"/>
              <a:chOff x="9032009" y="726754"/>
              <a:chExt cx="3096446" cy="2359343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AA735DA-C388-44FC-88A7-C4CD7566CB6D}"/>
                  </a:ext>
                </a:extLst>
              </p:cNvPr>
              <p:cNvSpPr/>
              <p:nvPr/>
            </p:nvSpPr>
            <p:spPr>
              <a:xfrm>
                <a:off x="10387178" y="726754"/>
                <a:ext cx="1741277" cy="10122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2977F66-0C53-4B57-89F0-AA3C58712DD5}"/>
                  </a:ext>
                </a:extLst>
              </p:cNvPr>
              <p:cNvSpPr/>
              <p:nvPr/>
            </p:nvSpPr>
            <p:spPr>
              <a:xfrm>
                <a:off x="10831295" y="726754"/>
                <a:ext cx="1297154" cy="574276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353405D-63FF-4827-8C5F-A1DD08A441B3}"/>
                  </a:ext>
                </a:extLst>
              </p:cNvPr>
              <p:cNvSpPr/>
              <p:nvPr/>
            </p:nvSpPr>
            <p:spPr>
              <a:xfrm>
                <a:off x="11290954" y="726754"/>
                <a:ext cx="837501" cy="1190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4C3EC07-133D-4B73-9D0B-1BB4F3953413}"/>
                  </a:ext>
                </a:extLst>
              </p:cNvPr>
              <p:cNvSpPr/>
              <p:nvPr/>
            </p:nvSpPr>
            <p:spPr>
              <a:xfrm>
                <a:off x="9932930" y="726754"/>
                <a:ext cx="2195523" cy="146254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5AADBA1-36AD-4CB2-AE3B-4AB41934FC5E}"/>
                  </a:ext>
                </a:extLst>
              </p:cNvPr>
              <p:cNvSpPr/>
              <p:nvPr/>
            </p:nvSpPr>
            <p:spPr>
              <a:xfrm>
                <a:off x="9478683" y="726754"/>
                <a:ext cx="2649770" cy="1912740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AF5DA9E-1D73-4711-AC14-4E1BE1E752A1}"/>
                  </a:ext>
                </a:extLst>
              </p:cNvPr>
              <p:cNvSpPr/>
              <p:nvPr/>
            </p:nvSpPr>
            <p:spPr>
              <a:xfrm>
                <a:off x="9032009" y="726754"/>
                <a:ext cx="3096446" cy="235934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901365A-475E-4CCA-9FE2-96159AA0B833}"/>
                </a:ext>
              </a:extLst>
            </p:cNvPr>
            <p:cNvGrpSpPr/>
            <p:nvPr/>
          </p:nvGrpSpPr>
          <p:grpSpPr>
            <a:xfrm>
              <a:off x="1781995" y="754965"/>
              <a:ext cx="1527265" cy="1043647"/>
              <a:chOff x="9032011" y="726754"/>
              <a:chExt cx="3034799" cy="2359343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BFCAC57-47AD-40EA-B624-73528BB7FDC2}"/>
                  </a:ext>
                </a:extLst>
              </p:cNvPr>
              <p:cNvSpPr/>
              <p:nvPr/>
            </p:nvSpPr>
            <p:spPr>
              <a:xfrm>
                <a:off x="10387178" y="726754"/>
                <a:ext cx="1679630" cy="10122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C2E08A4-E3E1-4C4C-AAA6-70EB26FD94BF}"/>
                  </a:ext>
                </a:extLst>
              </p:cNvPr>
              <p:cNvSpPr/>
              <p:nvPr/>
            </p:nvSpPr>
            <p:spPr>
              <a:xfrm>
                <a:off x="10831295" y="726754"/>
                <a:ext cx="1235513" cy="574276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446D130-72C8-4B5B-811F-0FB9942563B6}"/>
                  </a:ext>
                </a:extLst>
              </p:cNvPr>
              <p:cNvSpPr/>
              <p:nvPr/>
            </p:nvSpPr>
            <p:spPr>
              <a:xfrm>
                <a:off x="11290956" y="726754"/>
                <a:ext cx="775850" cy="130748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0AFBC71-1C27-4CB7-9048-DEF2BD0D3CB5}"/>
                  </a:ext>
                </a:extLst>
              </p:cNvPr>
              <p:cNvSpPr/>
              <p:nvPr/>
            </p:nvSpPr>
            <p:spPr>
              <a:xfrm>
                <a:off x="9932932" y="726754"/>
                <a:ext cx="2133878" cy="1462544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EA261AE-DF45-453F-B7BC-1F3E0D793063}"/>
                  </a:ext>
                </a:extLst>
              </p:cNvPr>
              <p:cNvSpPr/>
              <p:nvPr/>
            </p:nvSpPr>
            <p:spPr>
              <a:xfrm>
                <a:off x="9478685" y="726754"/>
                <a:ext cx="2588125" cy="1912741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DFED8D2-153F-4C36-B8E5-C605CE6D0151}"/>
                  </a:ext>
                </a:extLst>
              </p:cNvPr>
              <p:cNvSpPr/>
              <p:nvPr/>
            </p:nvSpPr>
            <p:spPr>
              <a:xfrm>
                <a:off x="9032011" y="726754"/>
                <a:ext cx="3034794" cy="235934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03497FE-344E-4A7C-ADEE-C1A96993A850}"/>
                </a:ext>
              </a:extLst>
            </p:cNvPr>
            <p:cNvGrpSpPr/>
            <p:nvPr/>
          </p:nvGrpSpPr>
          <p:grpSpPr>
            <a:xfrm flipH="1" flipV="1">
              <a:off x="-2" y="1992217"/>
              <a:ext cx="1558289" cy="925152"/>
              <a:chOff x="9032011" y="994632"/>
              <a:chExt cx="3096446" cy="209146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3C6CCA-BAC4-4B2F-9859-0FF1FBA7794C}"/>
                  </a:ext>
                </a:extLst>
              </p:cNvPr>
              <p:cNvSpPr/>
              <p:nvPr/>
            </p:nvSpPr>
            <p:spPr>
              <a:xfrm>
                <a:off x="10387180" y="994632"/>
                <a:ext cx="1741277" cy="744387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1A91DAC-AB3D-4B35-A2D0-C87FB2FC0195}"/>
                  </a:ext>
                </a:extLst>
              </p:cNvPr>
              <p:cNvSpPr/>
              <p:nvPr/>
            </p:nvSpPr>
            <p:spPr>
              <a:xfrm>
                <a:off x="10831295" y="994632"/>
                <a:ext cx="1297154" cy="306398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4450751-0B2A-4E84-B0CB-6B1A0DD87AF1}"/>
                  </a:ext>
                </a:extLst>
              </p:cNvPr>
              <p:cNvSpPr/>
              <p:nvPr/>
            </p:nvSpPr>
            <p:spPr>
              <a:xfrm>
                <a:off x="9932932" y="994632"/>
                <a:ext cx="2195523" cy="11946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2ABFA5-2951-4ADE-8406-D9BF1C4C6543}"/>
                  </a:ext>
                </a:extLst>
              </p:cNvPr>
              <p:cNvSpPr/>
              <p:nvPr/>
            </p:nvSpPr>
            <p:spPr>
              <a:xfrm>
                <a:off x="9478685" y="994632"/>
                <a:ext cx="2649770" cy="1644862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92B74C1-25CD-4707-A8FD-7F7FC656630E}"/>
                  </a:ext>
                </a:extLst>
              </p:cNvPr>
              <p:cNvSpPr/>
              <p:nvPr/>
            </p:nvSpPr>
            <p:spPr>
              <a:xfrm>
                <a:off x="9032011" y="994632"/>
                <a:ext cx="3096446" cy="2091465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EFCBC83-5CAC-4E57-9853-827EE9DDA9FD}"/>
                </a:ext>
              </a:extLst>
            </p:cNvPr>
            <p:cNvGrpSpPr/>
            <p:nvPr/>
          </p:nvGrpSpPr>
          <p:grpSpPr>
            <a:xfrm flipV="1">
              <a:off x="1781995" y="1992216"/>
              <a:ext cx="1527265" cy="925151"/>
              <a:chOff x="9032011" y="994637"/>
              <a:chExt cx="3034799" cy="2091462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AEF3B45-5983-4A85-B190-519D8BBD0AF9}"/>
                  </a:ext>
                </a:extLst>
              </p:cNvPr>
              <p:cNvSpPr/>
              <p:nvPr/>
            </p:nvSpPr>
            <p:spPr>
              <a:xfrm>
                <a:off x="10387178" y="994637"/>
                <a:ext cx="1679630" cy="74438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3FEF76-3FA6-4E79-B707-91BEE80153AA}"/>
                  </a:ext>
                </a:extLst>
              </p:cNvPr>
              <p:cNvSpPr/>
              <p:nvPr/>
            </p:nvSpPr>
            <p:spPr>
              <a:xfrm>
                <a:off x="10831295" y="994637"/>
                <a:ext cx="1235513" cy="306393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4B604BF-320E-4376-A587-011BC2CA8CA6}"/>
                  </a:ext>
                </a:extLst>
              </p:cNvPr>
              <p:cNvSpPr/>
              <p:nvPr/>
            </p:nvSpPr>
            <p:spPr>
              <a:xfrm>
                <a:off x="9932932" y="994637"/>
                <a:ext cx="2133878" cy="1194661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0B809B09-643B-49DC-8982-151ABD175F25}"/>
                  </a:ext>
                </a:extLst>
              </p:cNvPr>
              <p:cNvSpPr/>
              <p:nvPr/>
            </p:nvSpPr>
            <p:spPr>
              <a:xfrm>
                <a:off x="9478685" y="994637"/>
                <a:ext cx="2588125" cy="1644858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115E431-05A4-4C09-9CE0-20ED496E11D1}"/>
                  </a:ext>
                </a:extLst>
              </p:cNvPr>
              <p:cNvSpPr/>
              <p:nvPr/>
            </p:nvSpPr>
            <p:spPr>
              <a:xfrm>
                <a:off x="9032011" y="994637"/>
                <a:ext cx="3034793" cy="2091462"/>
              </a:xfrm>
              <a:custGeom>
                <a:avLst/>
                <a:gdLst>
                  <a:gd name="connsiteX0" fmla="*/ 0 w 1307691"/>
                  <a:gd name="connsiteY0" fmla="*/ 0 h 2900516"/>
                  <a:gd name="connsiteX1" fmla="*/ 0 w 1307691"/>
                  <a:gd name="connsiteY1" fmla="*/ 2900516 h 2900516"/>
                  <a:gd name="connsiteX2" fmla="*/ 1307691 w 1307691"/>
                  <a:gd name="connsiteY2" fmla="*/ 2900516 h 29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7691" h="2900516">
                    <a:moveTo>
                      <a:pt x="0" y="0"/>
                    </a:moveTo>
                    <a:lnTo>
                      <a:pt x="0" y="2900516"/>
                    </a:lnTo>
                    <a:lnTo>
                      <a:pt x="1307691" y="290051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B24DEC86-3BB6-49FF-90EE-A1E8B59221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1889" y="1000692"/>
            <a:ext cx="2917371" cy="2917371"/>
          </a:xfrm>
          <a:prstGeom prst="ellipse">
            <a:avLst/>
          </a:prstGeom>
          <a:ln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Right click to add headshot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577" y="1186480"/>
            <a:ext cx="568878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70514" y="342900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lnSpc>
                <a:spcPct val="114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103038A0-7E02-4FFF-979A-35C1D132E0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9259" y="1828800"/>
            <a:ext cx="568878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42020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D1A3D0C8-4AC9-4DAC-A7DA-B49FE7CB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841248"/>
            <a:ext cx="5248656" cy="1325880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4CC98E46-63F0-4094-B38F-603F78061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2824" y="2971800"/>
            <a:ext cx="5257800" cy="3310128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7CDCDE98-3AD8-4483-8223-D4D12269D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824" y="2185416"/>
            <a:ext cx="5248656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68740CE-3236-4C36-9586-1D65D0F7DC9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" y="-8037"/>
            <a:ext cx="6032311" cy="686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4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68740CE-3236-4C36-9586-1D65D0F7DC9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159690" y="-8037"/>
            <a:ext cx="6032311" cy="686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D1A3D0C8-4AC9-4DAC-A7DA-B49FE7CB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93" y="841248"/>
            <a:ext cx="5248656" cy="1325880"/>
          </a:xfrm>
          <a:prstGeom prst="rect">
            <a:avLst/>
          </a:prstGeom>
        </p:spPr>
        <p:txBody>
          <a:bodyPr anchor="ctr"/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4CC98E46-63F0-4094-B38F-603F78061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393" y="2971800"/>
            <a:ext cx="5257800" cy="3310128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7CDCDE98-3AD8-4483-8223-D4D12269D6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393" y="2185416"/>
            <a:ext cx="5248656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60233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1085924" cy="731520"/>
          </a:xfrm>
          <a:prstGeom prst="rect">
            <a:avLst/>
          </a:prstGeo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7" y="0"/>
            <a:ext cx="12193399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1085923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1085924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7770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8" cy="731520"/>
          </a:xfrm>
          <a:prstGeom prst="rect">
            <a:avLst/>
          </a:prstGeo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156284" y="3156284"/>
            <a:ext cx="6858000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8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98421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7" cy="731520"/>
          </a:xfrm>
          <a:prstGeom prst="rect">
            <a:avLst/>
          </a:prstGeo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7" y="0"/>
            <a:ext cx="12193399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7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458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7" cy="731520"/>
          </a:xfrm>
          <a:prstGeom prst="rect">
            <a:avLst/>
          </a:prstGeo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156284" y="3156284"/>
            <a:ext cx="6858000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7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32308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8" cy="731520"/>
          </a:xfrm>
          <a:prstGeom prst="rect">
            <a:avLst/>
          </a:prstGeo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8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8435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4" y="873173"/>
            <a:ext cx="8022588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66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4" y="873173"/>
            <a:ext cx="7692799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94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1085924" cy="73152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7" y="0"/>
            <a:ext cx="12193399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1085923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1085924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955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4" y="873173"/>
            <a:ext cx="7804415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772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5" y="873173"/>
            <a:ext cx="7692797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54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White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4445CE9-B171-4780-A3D3-CEC028720BF3}"/>
              </a:ext>
            </a:extLst>
          </p:cNvPr>
          <p:cNvSpPr/>
          <p:nvPr/>
        </p:nvSpPr>
        <p:spPr>
          <a:xfrm>
            <a:off x="3271055" y="559898"/>
            <a:ext cx="8920944" cy="10764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405E79C-C8D3-4788-AAA1-36AFE553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1055" y="873173"/>
            <a:ext cx="7692797" cy="449943"/>
          </a:xfrm>
          <a:prstGeom prst="rect">
            <a:avLst/>
          </a:prstGeom>
        </p:spPr>
        <p:txBody>
          <a:bodyPr>
            <a:normAutofit/>
          </a:bodyPr>
          <a:lstStyle>
            <a:lvl1pPr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5C86FF1-6D71-4723-A416-325AA1EAD2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1055" y="2071421"/>
            <a:ext cx="7692799" cy="255111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181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0CD2-1D57-45C0-A094-C5A3F98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73736"/>
            <a:ext cx="7251192" cy="7315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1A353-92E1-440F-97F2-343D125697AF}"/>
              </a:ext>
            </a:extLst>
          </p:cNvPr>
          <p:cNvSpPr/>
          <p:nvPr/>
        </p:nvSpPr>
        <p:spPr>
          <a:xfrm>
            <a:off x="0" y="5079244"/>
            <a:ext cx="12192000" cy="1106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390A7-C216-4DC5-B2A5-C7ADCA8CA766}"/>
              </a:ext>
            </a:extLst>
          </p:cNvPr>
          <p:cNvSpPr/>
          <p:nvPr/>
        </p:nvSpPr>
        <p:spPr>
          <a:xfrm>
            <a:off x="0" y="1057061"/>
            <a:ext cx="12192000" cy="10783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77BE4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514689-2AD1-42EF-AA42-28F39868DAC3}"/>
              </a:ext>
            </a:extLst>
          </p:cNvPr>
          <p:cNvSpPr/>
          <p:nvPr/>
        </p:nvSpPr>
        <p:spPr>
          <a:xfrm>
            <a:off x="-1" y="2074094"/>
            <a:ext cx="12192000" cy="10658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D4544-05E9-4A9C-8123-8642E4A1483B}"/>
              </a:ext>
            </a:extLst>
          </p:cNvPr>
          <p:cNvSpPr/>
          <p:nvPr/>
        </p:nvSpPr>
        <p:spPr>
          <a:xfrm>
            <a:off x="0" y="3069153"/>
            <a:ext cx="12192000" cy="1068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E22B6-F9AB-44E2-9452-350C54AF8E20}"/>
              </a:ext>
            </a:extLst>
          </p:cNvPr>
          <p:cNvSpPr/>
          <p:nvPr/>
        </p:nvSpPr>
        <p:spPr>
          <a:xfrm>
            <a:off x="0" y="4074198"/>
            <a:ext cx="12192000" cy="1057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9EA82D-E6E2-46F8-8ADC-CF78FD756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481" y="1243788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EC717CF-C314-4228-B60F-D2C90DE24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4201" y="1360469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4F42EC0-1F53-41B0-96A8-93D4E1424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940" y="2263324"/>
            <a:ext cx="2560320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876746D-6DAB-48D4-A01A-712D87F1D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4201" y="2371287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4389F7A-3663-4221-85EB-AA165F9856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481" y="5280031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A2CD2F8-84A2-461E-8C70-0EF7133E19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4201" y="5396712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FFF6539-74A8-4699-8CBE-F7A118C10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481" y="3250877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EA8F3EE-F0E6-4BD2-BC86-0297E45C5C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84201" y="3367559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304752A-AC08-4384-8021-53DBDE85FE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481" y="4250757"/>
            <a:ext cx="2281281" cy="704851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5A7BC60-2FAB-4142-8535-E1D51E962F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4201" y="4367439"/>
            <a:ext cx="7498080" cy="47148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568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lides 8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FCA9EB-A897-4D37-A8EE-A26C0DFCC7F0}"/>
              </a:ext>
            </a:extLst>
          </p:cNvPr>
          <p:cNvGrpSpPr/>
          <p:nvPr/>
        </p:nvGrpSpPr>
        <p:grpSpPr>
          <a:xfrm>
            <a:off x="4625789" y="349399"/>
            <a:ext cx="6456239" cy="6251840"/>
            <a:chOff x="4625788" y="349399"/>
            <a:chExt cx="6456238" cy="6251840"/>
          </a:xfrm>
          <a:solidFill>
            <a:srgbClr val="D4D4D4">
              <a:alpha val="80000"/>
            </a:srgbClr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4B4454F-BD30-425C-A888-2239CBA5CB24}"/>
                </a:ext>
              </a:extLst>
            </p:cNvPr>
            <p:cNvGrpSpPr/>
            <p:nvPr/>
          </p:nvGrpSpPr>
          <p:grpSpPr>
            <a:xfrm>
              <a:off x="4625788" y="349399"/>
              <a:ext cx="6456238" cy="2310653"/>
              <a:chOff x="4625788" y="349399"/>
              <a:chExt cx="6456238" cy="2310653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048D260-0948-4169-866C-B24048C248C9}"/>
                  </a:ext>
                </a:extLst>
              </p:cNvPr>
              <p:cNvSpPr/>
              <p:nvPr/>
            </p:nvSpPr>
            <p:spPr>
              <a:xfrm>
                <a:off x="4625788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9D3D403-78AC-4503-828E-5D5FB3522131}"/>
                  </a:ext>
                </a:extLst>
              </p:cNvPr>
              <p:cNvSpPr/>
              <p:nvPr/>
            </p:nvSpPr>
            <p:spPr>
              <a:xfrm flipH="1">
                <a:off x="8700103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44B63C-96EC-4E70-8187-062599DFB509}"/>
                </a:ext>
              </a:extLst>
            </p:cNvPr>
            <p:cNvGrpSpPr/>
            <p:nvPr/>
          </p:nvGrpSpPr>
          <p:grpSpPr>
            <a:xfrm flipV="1">
              <a:off x="4625788" y="4290586"/>
              <a:ext cx="6456238" cy="2310653"/>
              <a:chOff x="4625788" y="349399"/>
              <a:chExt cx="6456238" cy="2310653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8E06767-90AA-405F-98FF-3E07C6D5B098}"/>
                  </a:ext>
                </a:extLst>
              </p:cNvPr>
              <p:cNvSpPr/>
              <p:nvPr/>
            </p:nvSpPr>
            <p:spPr>
              <a:xfrm>
                <a:off x="4625788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9DD4136-1C82-4891-AE2E-26729D1FDF1A}"/>
                  </a:ext>
                </a:extLst>
              </p:cNvPr>
              <p:cNvSpPr/>
              <p:nvPr/>
            </p:nvSpPr>
            <p:spPr>
              <a:xfrm flipH="1">
                <a:off x="8700103" y="349399"/>
                <a:ext cx="2381923" cy="2310653"/>
              </a:xfrm>
              <a:custGeom>
                <a:avLst/>
                <a:gdLst>
                  <a:gd name="connsiteX0" fmla="*/ 2366683 w 2402541"/>
                  <a:gd name="connsiteY0" fmla="*/ 0 h 2348753"/>
                  <a:gd name="connsiteX1" fmla="*/ 2402541 w 2402541"/>
                  <a:gd name="connsiteY1" fmla="*/ 2348753 h 2348753"/>
                  <a:gd name="connsiteX2" fmla="*/ 0 w 2402541"/>
                  <a:gd name="connsiteY2" fmla="*/ 2348753 h 2348753"/>
                  <a:gd name="connsiteX3" fmla="*/ 2366683 w 2402541"/>
                  <a:gd name="connsiteY3" fmla="*/ 0 h 2348753"/>
                  <a:gd name="connsiteX0" fmla="*/ 2381923 w 2402541"/>
                  <a:gd name="connsiteY0" fmla="*/ 0 h 2322083"/>
                  <a:gd name="connsiteX1" fmla="*/ 2402541 w 2402541"/>
                  <a:gd name="connsiteY1" fmla="*/ 2322083 h 2322083"/>
                  <a:gd name="connsiteX2" fmla="*/ 0 w 2402541"/>
                  <a:gd name="connsiteY2" fmla="*/ 2322083 h 2322083"/>
                  <a:gd name="connsiteX3" fmla="*/ 2381923 w 2402541"/>
                  <a:gd name="connsiteY3" fmla="*/ 0 h 2322083"/>
                  <a:gd name="connsiteX0" fmla="*/ 2381923 w 2381923"/>
                  <a:gd name="connsiteY0" fmla="*/ 0 h 2322083"/>
                  <a:gd name="connsiteX1" fmla="*/ 2173941 w 2381923"/>
                  <a:gd name="connsiteY1" fmla="*/ 20820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381923 w 2381923"/>
                  <a:gd name="connsiteY0" fmla="*/ 0 h 2322083"/>
                  <a:gd name="connsiteX1" fmla="*/ 2379681 w 2381923"/>
                  <a:gd name="connsiteY1" fmla="*/ 2310653 h 2322083"/>
                  <a:gd name="connsiteX2" fmla="*/ 0 w 2381923"/>
                  <a:gd name="connsiteY2" fmla="*/ 2322083 h 2322083"/>
                  <a:gd name="connsiteX3" fmla="*/ 2381923 w 2381923"/>
                  <a:gd name="connsiteY3" fmla="*/ 0 h 2322083"/>
                  <a:gd name="connsiteX0" fmla="*/ 2179993 w 2179993"/>
                  <a:gd name="connsiteY0" fmla="*/ 0 h 2310653"/>
                  <a:gd name="connsiteX1" fmla="*/ 2177751 w 2179993"/>
                  <a:gd name="connsiteY1" fmla="*/ 2310653 h 2310653"/>
                  <a:gd name="connsiteX2" fmla="*/ 0 w 2179993"/>
                  <a:gd name="connsiteY2" fmla="*/ 2162063 h 2310653"/>
                  <a:gd name="connsiteX3" fmla="*/ 2179993 w 217999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  <a:gd name="connsiteX0" fmla="*/ 2381923 w 2381923"/>
                  <a:gd name="connsiteY0" fmla="*/ 0 h 2310653"/>
                  <a:gd name="connsiteX1" fmla="*/ 2379681 w 2381923"/>
                  <a:gd name="connsiteY1" fmla="*/ 2310653 h 2310653"/>
                  <a:gd name="connsiteX2" fmla="*/ 0 w 2381923"/>
                  <a:gd name="connsiteY2" fmla="*/ 2306843 h 2310653"/>
                  <a:gd name="connsiteX3" fmla="*/ 2381923 w 2381923"/>
                  <a:gd name="connsiteY3" fmla="*/ 0 h 23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923" h="2310653">
                    <a:moveTo>
                      <a:pt x="2381923" y="0"/>
                    </a:moveTo>
                    <a:cubicBezTo>
                      <a:pt x="2381176" y="770218"/>
                      <a:pt x="2380428" y="1540435"/>
                      <a:pt x="2379681" y="2310653"/>
                    </a:cubicBezTo>
                    <a:lnTo>
                      <a:pt x="0" y="2306843"/>
                    </a:lnTo>
                    <a:cubicBezTo>
                      <a:pt x="512034" y="570155"/>
                      <a:pt x="1839409" y="132678"/>
                      <a:pt x="23819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FEBA5A3-EF56-492E-809E-B2C6A8D255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1" y="2920187"/>
            <a:ext cx="7090513" cy="9382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here to insert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B832178-45BC-43E3-A0D8-8B3756EA2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040" y="1356267"/>
            <a:ext cx="3349085" cy="9382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here to insert text.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4EDE0-C4B3-41C7-81CE-1E0224E4316A}"/>
              </a:ext>
            </a:extLst>
          </p:cNvPr>
          <p:cNvSpPr txBox="1"/>
          <p:nvPr/>
        </p:nvSpPr>
        <p:spPr>
          <a:xfrm>
            <a:off x="1066248" y="4967224"/>
            <a:ext cx="1834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44546A"/>
                </a:solidFill>
                <a:latin typeface="+mn-lt"/>
                <a:ea typeface="Source Sans Pro" panose="020B0503030403020204" pitchFamily="34" charset="0"/>
              </a:rPr>
              <a:t>NordicGlobal.com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D46141-17D9-4195-B357-B7D1CD6480C1}"/>
              </a:ext>
            </a:extLst>
          </p:cNvPr>
          <p:cNvGrpSpPr/>
          <p:nvPr/>
        </p:nvGrpSpPr>
        <p:grpSpPr>
          <a:xfrm>
            <a:off x="743622" y="4951475"/>
            <a:ext cx="339276" cy="339276"/>
            <a:chOff x="500723" y="3567407"/>
            <a:chExt cx="995217" cy="99521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DA2B35-CB1D-480B-8704-B0AD7A8AD965}"/>
                </a:ext>
              </a:extLst>
            </p:cNvPr>
            <p:cNvSpPr/>
            <p:nvPr/>
          </p:nvSpPr>
          <p:spPr>
            <a:xfrm>
              <a:off x="500723" y="3567407"/>
              <a:ext cx="995217" cy="995217"/>
            </a:xfrm>
            <a:prstGeom prst="ellipse">
              <a:avLst/>
            </a:prstGeom>
            <a:solidFill>
              <a:srgbClr val="77BE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86E273A4-8C68-4C48-BF4E-DB765BC7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557" y="3717134"/>
              <a:ext cx="758849" cy="75884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AC731-8248-4C52-ABB5-CFDF96EB14F8}"/>
              </a:ext>
            </a:extLst>
          </p:cNvPr>
          <p:cNvSpPr txBox="1"/>
          <p:nvPr/>
        </p:nvSpPr>
        <p:spPr>
          <a:xfrm>
            <a:off x="1058358" y="5421949"/>
            <a:ext cx="2178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377" rtl="0" eaLnBrk="1" latinLnBrk="0" hangingPunct="1"/>
            <a:r>
              <a:rPr lang="en-US" sz="1400" b="0" i="0" kern="1200">
                <a:solidFill>
                  <a:srgbClr val="44546A"/>
                </a:solidFill>
                <a:latin typeface="+mn-lt"/>
                <a:ea typeface="Source Sans Pro" panose="020B0503030403020204" pitchFamily="34" charset="0"/>
                <a:cs typeface="+mn-cs"/>
              </a:rPr>
              <a:t>@Nordic_Global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53B595-11E1-437B-BD35-30463632B438}"/>
              </a:ext>
            </a:extLst>
          </p:cNvPr>
          <p:cNvGrpSpPr/>
          <p:nvPr/>
        </p:nvGrpSpPr>
        <p:grpSpPr>
          <a:xfrm>
            <a:off x="743622" y="5406199"/>
            <a:ext cx="339276" cy="339276"/>
            <a:chOff x="2626523" y="3567405"/>
            <a:chExt cx="995217" cy="9952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A8CE9B-FC05-435A-B6E9-66A2EB77EAF7}"/>
                </a:ext>
              </a:extLst>
            </p:cNvPr>
            <p:cNvSpPr/>
            <p:nvPr/>
          </p:nvSpPr>
          <p:spPr>
            <a:xfrm>
              <a:off x="2626523" y="3567405"/>
              <a:ext cx="995217" cy="995217"/>
            </a:xfrm>
            <a:prstGeom prst="ellipse">
              <a:avLst/>
            </a:prstGeom>
            <a:solidFill>
              <a:srgbClr val="77BE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C9869D62-AC57-4FC0-B7EA-08E8B1ECA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4080" y="3646773"/>
              <a:ext cx="805675" cy="80567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DD8C42F-036E-4388-9BBD-4CF072B8DC14}"/>
              </a:ext>
            </a:extLst>
          </p:cNvPr>
          <p:cNvSpPr txBox="1"/>
          <p:nvPr/>
        </p:nvSpPr>
        <p:spPr>
          <a:xfrm>
            <a:off x="1069152" y="5876673"/>
            <a:ext cx="204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377" rtl="0" eaLnBrk="1" latinLnBrk="0" hangingPunct="1"/>
            <a:r>
              <a:rPr lang="en-US" sz="1400" b="0" i="0" kern="1200">
                <a:solidFill>
                  <a:srgbClr val="44546A"/>
                </a:solidFill>
                <a:latin typeface="+mn-lt"/>
                <a:ea typeface="Source Sans Pro" panose="020B0503030403020204" pitchFamily="34" charset="0"/>
                <a:cs typeface="+mn-cs"/>
              </a:rPr>
              <a:t>/NordicGlobal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38CCD0-02E2-45C0-94AF-0468F03480AF}"/>
              </a:ext>
            </a:extLst>
          </p:cNvPr>
          <p:cNvSpPr/>
          <p:nvPr/>
        </p:nvSpPr>
        <p:spPr>
          <a:xfrm>
            <a:off x="743622" y="5860923"/>
            <a:ext cx="339276" cy="339276"/>
          </a:xfrm>
          <a:prstGeom prst="ellipse">
            <a:avLst/>
          </a:prstGeom>
          <a:solidFill>
            <a:srgbClr val="77B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EC7D3739-C4D6-43DF-BAA0-B7B18B2C26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" y="5936715"/>
            <a:ext cx="179003" cy="1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4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/Whi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E790FED-8646-48E8-8C0B-7ECF3B12B7ED}"/>
              </a:ext>
            </a:extLst>
          </p:cNvPr>
          <p:cNvGrpSpPr/>
          <p:nvPr/>
        </p:nvGrpSpPr>
        <p:grpSpPr>
          <a:xfrm flipH="1">
            <a:off x="8748752" y="-2011"/>
            <a:ext cx="3443249" cy="6860012"/>
            <a:chOff x="-1" y="-1"/>
            <a:chExt cx="2582437" cy="51450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E442B05-B7BC-4783-99C9-A9C15314C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656" r="30656"/>
            <a:stretch/>
          </p:blipFill>
          <p:spPr>
            <a:xfrm>
              <a:off x="-1" y="-1"/>
              <a:ext cx="2582437" cy="5143501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973B9D2-7519-4B70-977B-308B28BA9032}"/>
                </a:ext>
              </a:extLst>
            </p:cNvPr>
            <p:cNvGrpSpPr/>
            <p:nvPr/>
          </p:nvGrpSpPr>
          <p:grpSpPr>
            <a:xfrm>
              <a:off x="868966" y="3333738"/>
              <a:ext cx="1713470" cy="1811270"/>
              <a:chOff x="1158620" y="4444983"/>
              <a:chExt cx="2284627" cy="2415027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DF52F74-2E18-4062-B2F3-C3685FB25A1D}"/>
                  </a:ext>
                </a:extLst>
              </p:cNvPr>
              <p:cNvSpPr/>
              <p:nvPr/>
            </p:nvSpPr>
            <p:spPr>
              <a:xfrm flipV="1">
                <a:off x="2410155" y="6023609"/>
                <a:ext cx="1033092" cy="834415"/>
              </a:xfrm>
              <a:custGeom>
                <a:avLst/>
                <a:gdLst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0 h 853440"/>
                  <a:gd name="connsiteX1" fmla="*/ 1064895 w 1064895"/>
                  <a:gd name="connsiteY1" fmla="*/ 853440 h 853440"/>
                  <a:gd name="connsiteX2" fmla="*/ 1062990 w 1064895"/>
                  <a:gd name="connsiteY2" fmla="*/ 790575 h 853440"/>
                  <a:gd name="connsiteX3" fmla="*/ 72390 w 1064895"/>
                  <a:gd name="connsiteY3" fmla="*/ 5715 h 853440"/>
                  <a:gd name="connsiteX4" fmla="*/ 0 w 1064895"/>
                  <a:gd name="connsiteY4" fmla="*/ 0 h 85344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554355 w 1068705"/>
                  <a:gd name="connsiteY1" fmla="*/ 36956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661035 w 1068705"/>
                  <a:gd name="connsiteY1" fmla="*/ 37337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81025 w 1068705"/>
                  <a:gd name="connsiteY1" fmla="*/ 38671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80695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8705" h="857250">
                    <a:moveTo>
                      <a:pt x="0" y="1905"/>
                    </a:moveTo>
                    <a:cubicBezTo>
                      <a:pt x="110807" y="61595"/>
                      <a:pt x="389542" y="240347"/>
                      <a:pt x="567659" y="382904"/>
                    </a:cubicBezTo>
                    <a:cubicBezTo>
                      <a:pt x="745776" y="525461"/>
                      <a:pt x="968058" y="728345"/>
                      <a:pt x="1068705" y="857250"/>
                    </a:cubicBezTo>
                    <a:lnTo>
                      <a:pt x="1066800" y="788670"/>
                    </a:lnTo>
                    <a:cubicBezTo>
                      <a:pt x="991196" y="692467"/>
                      <a:pt x="757891" y="480059"/>
                      <a:pt x="592156" y="348614"/>
                    </a:cubicBezTo>
                    <a:cubicBezTo>
                      <a:pt x="426421" y="217169"/>
                      <a:pt x="174902" y="52070"/>
                      <a:pt x="72390" y="0"/>
                    </a:cubicBezTo>
                    <a:lnTo>
                      <a:pt x="0" y="1905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7C0326D-6938-4E8D-8C31-B1685DF33E6A}"/>
                  </a:ext>
                </a:extLst>
              </p:cNvPr>
              <p:cNvGrpSpPr/>
              <p:nvPr/>
            </p:nvGrpSpPr>
            <p:grpSpPr>
              <a:xfrm flipV="1">
                <a:off x="1158620" y="4444983"/>
                <a:ext cx="2280715" cy="2415027"/>
                <a:chOff x="1158620" y="19585"/>
                <a:chExt cx="2280715" cy="2415027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8CB65BA-1EFC-449A-94A6-B01D58B0C6D4}"/>
                    </a:ext>
                  </a:extLst>
                </p:cNvPr>
                <p:cNvSpPr/>
                <p:nvPr/>
              </p:nvSpPr>
              <p:spPr>
                <a:xfrm>
                  <a:off x="2406478" y="22865"/>
                  <a:ext cx="1032856" cy="835108"/>
                </a:xfrm>
                <a:custGeom>
                  <a:avLst/>
                  <a:gdLst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1905 h 855345"/>
                    <a:gd name="connsiteX1" fmla="*/ 1064895 w 1064895"/>
                    <a:gd name="connsiteY1" fmla="*/ 855345 h 855345"/>
                    <a:gd name="connsiteX2" fmla="*/ 1062990 w 1064895"/>
                    <a:gd name="connsiteY2" fmla="*/ 792480 h 855345"/>
                    <a:gd name="connsiteX3" fmla="*/ 72390 w 1064895"/>
                    <a:gd name="connsiteY3" fmla="*/ 0 h 855345"/>
                    <a:gd name="connsiteX4" fmla="*/ 0 w 1064895"/>
                    <a:gd name="connsiteY4" fmla="*/ 1905 h 855345"/>
                    <a:gd name="connsiteX0" fmla="*/ 0 w 1064895"/>
                    <a:gd name="connsiteY0" fmla="*/ 0 h 853440"/>
                    <a:gd name="connsiteX1" fmla="*/ 1064895 w 1064895"/>
                    <a:gd name="connsiteY1" fmla="*/ 853440 h 853440"/>
                    <a:gd name="connsiteX2" fmla="*/ 1062990 w 1064895"/>
                    <a:gd name="connsiteY2" fmla="*/ 790575 h 853440"/>
                    <a:gd name="connsiteX3" fmla="*/ 72390 w 1064895"/>
                    <a:gd name="connsiteY3" fmla="*/ 5715 h 853440"/>
                    <a:gd name="connsiteX4" fmla="*/ 0 w 1064895"/>
                    <a:gd name="connsiteY4" fmla="*/ 0 h 85344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4895"/>
                    <a:gd name="connsiteY0" fmla="*/ 3810 h 857250"/>
                    <a:gd name="connsiteX1" fmla="*/ 1064895 w 1064895"/>
                    <a:gd name="connsiteY1" fmla="*/ 857250 h 857250"/>
                    <a:gd name="connsiteX2" fmla="*/ 1062990 w 1064895"/>
                    <a:gd name="connsiteY2" fmla="*/ 794385 h 857250"/>
                    <a:gd name="connsiteX3" fmla="*/ 68580 w 1064895"/>
                    <a:gd name="connsiteY3" fmla="*/ 0 h 857250"/>
                    <a:gd name="connsiteX4" fmla="*/ 0 w 1064895"/>
                    <a:gd name="connsiteY4" fmla="*/ 3810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94385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88670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88670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1068705 w 1068705"/>
                    <a:gd name="connsiteY1" fmla="*/ 857250 h 857250"/>
                    <a:gd name="connsiteX2" fmla="*/ 1066800 w 1068705"/>
                    <a:gd name="connsiteY2" fmla="*/ 788670 h 857250"/>
                    <a:gd name="connsiteX3" fmla="*/ 72390 w 1068705"/>
                    <a:gd name="connsiteY3" fmla="*/ 0 h 857250"/>
                    <a:gd name="connsiteX4" fmla="*/ 0 w 1068705"/>
                    <a:gd name="connsiteY4" fmla="*/ 1905 h 857250"/>
                    <a:gd name="connsiteX0" fmla="*/ 0 w 1068705"/>
                    <a:gd name="connsiteY0" fmla="*/ 1905 h 857250"/>
                    <a:gd name="connsiteX1" fmla="*/ 554355 w 1068705"/>
                    <a:gd name="connsiteY1" fmla="*/ 36956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661035 w 1068705"/>
                    <a:gd name="connsiteY1" fmla="*/ 37337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81025 w 1068705"/>
                    <a:gd name="connsiteY1" fmla="*/ 38671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79120 w 1068705"/>
                    <a:gd name="connsiteY1" fmla="*/ 388619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72390 w 1068705"/>
                    <a:gd name="connsiteY4" fmla="*/ 0 h 857250"/>
                    <a:gd name="connsiteX5" fmla="*/ 0 w 1068705"/>
                    <a:gd name="connsiteY5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80695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92156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92156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1905 h 857250"/>
                    <a:gd name="connsiteX1" fmla="*/ 567659 w 1068705"/>
                    <a:gd name="connsiteY1" fmla="*/ 382904 h 857250"/>
                    <a:gd name="connsiteX2" fmla="*/ 1068705 w 1068705"/>
                    <a:gd name="connsiteY2" fmla="*/ 857250 h 857250"/>
                    <a:gd name="connsiteX3" fmla="*/ 1066800 w 1068705"/>
                    <a:gd name="connsiteY3" fmla="*/ 788670 h 857250"/>
                    <a:gd name="connsiteX4" fmla="*/ 592156 w 1068705"/>
                    <a:gd name="connsiteY4" fmla="*/ 348614 h 857250"/>
                    <a:gd name="connsiteX5" fmla="*/ 72390 w 1068705"/>
                    <a:gd name="connsiteY5" fmla="*/ 0 h 857250"/>
                    <a:gd name="connsiteX6" fmla="*/ 0 w 1068705"/>
                    <a:gd name="connsiteY6" fmla="*/ 1905 h 857250"/>
                    <a:gd name="connsiteX0" fmla="*/ 0 w 1068705"/>
                    <a:gd name="connsiteY0" fmla="*/ 0 h 855345"/>
                    <a:gd name="connsiteX1" fmla="*/ 567659 w 1068705"/>
                    <a:gd name="connsiteY1" fmla="*/ 380999 h 855345"/>
                    <a:gd name="connsiteX2" fmla="*/ 1068705 w 1068705"/>
                    <a:gd name="connsiteY2" fmla="*/ 855345 h 855345"/>
                    <a:gd name="connsiteX3" fmla="*/ 1066800 w 1068705"/>
                    <a:gd name="connsiteY3" fmla="*/ 786765 h 855345"/>
                    <a:gd name="connsiteX4" fmla="*/ 592156 w 1068705"/>
                    <a:gd name="connsiteY4" fmla="*/ 346709 h 855345"/>
                    <a:gd name="connsiteX5" fmla="*/ 112504 w 1068705"/>
                    <a:gd name="connsiteY5" fmla="*/ 20955 h 855345"/>
                    <a:gd name="connsiteX6" fmla="*/ 0 w 1068705"/>
                    <a:gd name="connsiteY6" fmla="*/ 0 h 855345"/>
                    <a:gd name="connsiteX0" fmla="*/ 0 w 1032412"/>
                    <a:gd name="connsiteY0" fmla="*/ 1905 h 834390"/>
                    <a:gd name="connsiteX1" fmla="*/ 531366 w 1032412"/>
                    <a:gd name="connsiteY1" fmla="*/ 360044 h 834390"/>
                    <a:gd name="connsiteX2" fmla="*/ 1032412 w 1032412"/>
                    <a:gd name="connsiteY2" fmla="*/ 834390 h 834390"/>
                    <a:gd name="connsiteX3" fmla="*/ 1030507 w 1032412"/>
                    <a:gd name="connsiteY3" fmla="*/ 765810 h 834390"/>
                    <a:gd name="connsiteX4" fmla="*/ 555863 w 1032412"/>
                    <a:gd name="connsiteY4" fmla="*/ 325754 h 834390"/>
                    <a:gd name="connsiteX5" fmla="*/ 76211 w 1032412"/>
                    <a:gd name="connsiteY5" fmla="*/ 0 h 834390"/>
                    <a:gd name="connsiteX6" fmla="*/ 0 w 1032412"/>
                    <a:gd name="connsiteY6" fmla="*/ 1905 h 834390"/>
                    <a:gd name="connsiteX0" fmla="*/ 0 w 1032412"/>
                    <a:gd name="connsiteY0" fmla="*/ 0 h 832485"/>
                    <a:gd name="connsiteX1" fmla="*/ 531366 w 1032412"/>
                    <a:gd name="connsiteY1" fmla="*/ 358139 h 832485"/>
                    <a:gd name="connsiteX2" fmla="*/ 1032412 w 1032412"/>
                    <a:gd name="connsiteY2" fmla="*/ 832485 h 832485"/>
                    <a:gd name="connsiteX3" fmla="*/ 1030507 w 1032412"/>
                    <a:gd name="connsiteY3" fmla="*/ 763905 h 832485"/>
                    <a:gd name="connsiteX4" fmla="*/ 555863 w 1032412"/>
                    <a:gd name="connsiteY4" fmla="*/ 323849 h 832485"/>
                    <a:gd name="connsiteX5" fmla="*/ 81941 w 1032412"/>
                    <a:gd name="connsiteY5" fmla="*/ 0 h 832485"/>
                    <a:gd name="connsiteX6" fmla="*/ 0 w 1032412"/>
                    <a:gd name="connsiteY6" fmla="*/ 0 h 83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2412" h="832485">
                      <a:moveTo>
                        <a:pt x="0" y="0"/>
                      </a:moveTo>
                      <a:cubicBezTo>
                        <a:pt x="110807" y="59690"/>
                        <a:pt x="353249" y="215582"/>
                        <a:pt x="531366" y="358139"/>
                      </a:cubicBezTo>
                      <a:cubicBezTo>
                        <a:pt x="709483" y="500696"/>
                        <a:pt x="931765" y="703580"/>
                        <a:pt x="1032412" y="832485"/>
                      </a:cubicBezTo>
                      <a:lnTo>
                        <a:pt x="1030507" y="763905"/>
                      </a:lnTo>
                      <a:cubicBezTo>
                        <a:pt x="954903" y="667702"/>
                        <a:pt x="721598" y="455294"/>
                        <a:pt x="555863" y="323849"/>
                      </a:cubicBezTo>
                      <a:cubicBezTo>
                        <a:pt x="390128" y="192404"/>
                        <a:pt x="184453" y="52070"/>
                        <a:pt x="8194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  <p:sp>
              <p:nvSpPr>
                <p:cNvPr id="37" name="Freeform 5">
                  <a:extLst>
                    <a:ext uri="{FF2B5EF4-FFF2-40B4-BE49-F238E27FC236}">
                      <a16:creationId xmlns:a16="http://schemas.microsoft.com/office/drawing/2014/main" id="{6A3F857D-285E-4820-9CE3-0B812879A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20" y="19585"/>
                  <a:ext cx="2280715" cy="2415027"/>
                </a:xfrm>
                <a:custGeom>
                  <a:avLst/>
                  <a:gdLst>
                    <a:gd name="T0" fmla="*/ 1797 w 1797"/>
                    <a:gd name="T1" fmla="*/ 1444 h 1444"/>
                    <a:gd name="T2" fmla="*/ 0 w 1797"/>
                    <a:gd name="T3" fmla="*/ 1444 h 1444"/>
                    <a:gd name="T4" fmla="*/ 0 w 1797"/>
                    <a:gd name="T5" fmla="*/ 0 h 1444"/>
                    <a:gd name="T6" fmla="*/ 24 w 1797"/>
                    <a:gd name="T7" fmla="*/ 0 h 1444"/>
                    <a:gd name="T8" fmla="*/ 24 w 1797"/>
                    <a:gd name="T9" fmla="*/ 1420 h 1444"/>
                    <a:gd name="T10" fmla="*/ 1766 w 1797"/>
                    <a:gd name="T11" fmla="*/ 1420 h 1444"/>
                    <a:gd name="T12" fmla="*/ 1319 w 1797"/>
                    <a:gd name="T13" fmla="*/ 531 h 1444"/>
                    <a:gd name="T14" fmla="*/ 748 w 1797"/>
                    <a:gd name="T15" fmla="*/ 0 h 1444"/>
                    <a:gd name="T16" fmla="*/ 788 w 1797"/>
                    <a:gd name="T17" fmla="*/ 0 h 1444"/>
                    <a:gd name="T18" fmla="*/ 1338 w 1797"/>
                    <a:gd name="T19" fmla="*/ 516 h 1444"/>
                    <a:gd name="T20" fmla="*/ 1793 w 1797"/>
                    <a:gd name="T21" fmla="*/ 1429 h 1444"/>
                    <a:gd name="T22" fmla="*/ 1797 w 1797"/>
                    <a:gd name="T23" fmla="*/ 1444 h 1444"/>
                    <a:gd name="connsiteX0" fmla="*/ 10000 w 10000"/>
                    <a:gd name="connsiteY0" fmla="*/ 10000 h 10000"/>
                    <a:gd name="connsiteX1" fmla="*/ 0 w 10000"/>
                    <a:gd name="connsiteY1" fmla="*/ 10000 h 10000"/>
                    <a:gd name="connsiteX2" fmla="*/ 0 w 10000"/>
                    <a:gd name="connsiteY2" fmla="*/ 0 h 10000"/>
                    <a:gd name="connsiteX3" fmla="*/ 134 w 10000"/>
                    <a:gd name="connsiteY3" fmla="*/ 0 h 10000"/>
                    <a:gd name="connsiteX4" fmla="*/ 134 w 10000"/>
                    <a:gd name="connsiteY4" fmla="*/ 9834 h 10000"/>
                    <a:gd name="connsiteX5" fmla="*/ 9827 w 10000"/>
                    <a:gd name="connsiteY5" fmla="*/ 9834 h 10000"/>
                    <a:gd name="connsiteX6" fmla="*/ 7340 w 10000"/>
                    <a:gd name="connsiteY6" fmla="*/ 3677 h 10000"/>
                    <a:gd name="connsiteX7" fmla="*/ 4162 w 10000"/>
                    <a:gd name="connsiteY7" fmla="*/ 0 h 10000"/>
                    <a:gd name="connsiteX8" fmla="*/ 7446 w 10000"/>
                    <a:gd name="connsiteY8" fmla="*/ 3573 h 10000"/>
                    <a:gd name="connsiteX9" fmla="*/ 9978 w 10000"/>
                    <a:gd name="connsiteY9" fmla="*/ 9896 h 10000"/>
                    <a:gd name="connsiteX10" fmla="*/ 10000 w 10000"/>
                    <a:gd name="connsiteY10" fmla="*/ 10000 h 10000"/>
                    <a:gd name="connsiteX0" fmla="*/ 10000 w 10000"/>
                    <a:gd name="connsiteY0" fmla="*/ 10000 h 10000"/>
                    <a:gd name="connsiteX1" fmla="*/ 0 w 10000"/>
                    <a:gd name="connsiteY1" fmla="*/ 10000 h 10000"/>
                    <a:gd name="connsiteX2" fmla="*/ 0 w 10000"/>
                    <a:gd name="connsiteY2" fmla="*/ 0 h 10000"/>
                    <a:gd name="connsiteX3" fmla="*/ 134 w 10000"/>
                    <a:gd name="connsiteY3" fmla="*/ 0 h 10000"/>
                    <a:gd name="connsiteX4" fmla="*/ 134 w 10000"/>
                    <a:gd name="connsiteY4" fmla="*/ 9834 h 10000"/>
                    <a:gd name="connsiteX5" fmla="*/ 9827 w 10000"/>
                    <a:gd name="connsiteY5" fmla="*/ 9834 h 10000"/>
                    <a:gd name="connsiteX6" fmla="*/ 7340 w 10000"/>
                    <a:gd name="connsiteY6" fmla="*/ 3677 h 10000"/>
                    <a:gd name="connsiteX7" fmla="*/ 7446 w 10000"/>
                    <a:gd name="connsiteY7" fmla="*/ 3573 h 10000"/>
                    <a:gd name="connsiteX8" fmla="*/ 9978 w 10000"/>
                    <a:gd name="connsiteY8" fmla="*/ 9896 h 10000"/>
                    <a:gd name="connsiteX9" fmla="*/ 10000 w 10000"/>
                    <a:gd name="connsiteY9" fmla="*/ 10000 h 10000"/>
                    <a:gd name="connsiteX0" fmla="*/ 10000 w 10000"/>
                    <a:gd name="connsiteY0" fmla="*/ 10000 h 10000"/>
                    <a:gd name="connsiteX1" fmla="*/ 0 w 10000"/>
                    <a:gd name="connsiteY1" fmla="*/ 10000 h 10000"/>
                    <a:gd name="connsiteX2" fmla="*/ 0 w 10000"/>
                    <a:gd name="connsiteY2" fmla="*/ 0 h 10000"/>
                    <a:gd name="connsiteX3" fmla="*/ 134 w 10000"/>
                    <a:gd name="connsiteY3" fmla="*/ 0 h 10000"/>
                    <a:gd name="connsiteX4" fmla="*/ 134 w 10000"/>
                    <a:gd name="connsiteY4" fmla="*/ 9834 h 10000"/>
                    <a:gd name="connsiteX5" fmla="*/ 9827 w 10000"/>
                    <a:gd name="connsiteY5" fmla="*/ 9834 h 10000"/>
                    <a:gd name="connsiteX6" fmla="*/ 7340 w 10000"/>
                    <a:gd name="connsiteY6" fmla="*/ 3677 h 10000"/>
                    <a:gd name="connsiteX7" fmla="*/ 9978 w 10000"/>
                    <a:gd name="connsiteY7" fmla="*/ 9896 h 10000"/>
                    <a:gd name="connsiteX8" fmla="*/ 10000 w 10000"/>
                    <a:gd name="connsiteY8" fmla="*/ 10000 h 10000"/>
                    <a:gd name="connsiteX0" fmla="*/ 10000 w 10590"/>
                    <a:gd name="connsiteY0" fmla="*/ 10000 h 10000"/>
                    <a:gd name="connsiteX1" fmla="*/ 0 w 10590"/>
                    <a:gd name="connsiteY1" fmla="*/ 10000 h 10000"/>
                    <a:gd name="connsiteX2" fmla="*/ 0 w 10590"/>
                    <a:gd name="connsiteY2" fmla="*/ 0 h 10000"/>
                    <a:gd name="connsiteX3" fmla="*/ 134 w 10590"/>
                    <a:gd name="connsiteY3" fmla="*/ 0 h 10000"/>
                    <a:gd name="connsiteX4" fmla="*/ 134 w 10590"/>
                    <a:gd name="connsiteY4" fmla="*/ 9834 h 10000"/>
                    <a:gd name="connsiteX5" fmla="*/ 9827 w 10590"/>
                    <a:gd name="connsiteY5" fmla="*/ 9834 h 10000"/>
                    <a:gd name="connsiteX6" fmla="*/ 9978 w 10590"/>
                    <a:gd name="connsiteY6" fmla="*/ 9896 h 10000"/>
                    <a:gd name="connsiteX7" fmla="*/ 10000 w 10590"/>
                    <a:gd name="connsiteY7" fmla="*/ 10000 h 10000"/>
                    <a:gd name="connsiteX0" fmla="*/ 10000 w 11147"/>
                    <a:gd name="connsiteY0" fmla="*/ 10000 h 10012"/>
                    <a:gd name="connsiteX1" fmla="*/ 0 w 11147"/>
                    <a:gd name="connsiteY1" fmla="*/ 10000 h 10012"/>
                    <a:gd name="connsiteX2" fmla="*/ 0 w 11147"/>
                    <a:gd name="connsiteY2" fmla="*/ 0 h 10012"/>
                    <a:gd name="connsiteX3" fmla="*/ 134 w 11147"/>
                    <a:gd name="connsiteY3" fmla="*/ 0 h 10012"/>
                    <a:gd name="connsiteX4" fmla="*/ 134 w 11147"/>
                    <a:gd name="connsiteY4" fmla="*/ 9834 h 10012"/>
                    <a:gd name="connsiteX5" fmla="*/ 9827 w 11147"/>
                    <a:gd name="connsiteY5" fmla="*/ 9834 h 10012"/>
                    <a:gd name="connsiteX6" fmla="*/ 10000 w 11147"/>
                    <a:gd name="connsiteY6" fmla="*/ 10000 h 10012"/>
                    <a:gd name="connsiteX0" fmla="*/ 10000 w 10703"/>
                    <a:gd name="connsiteY0" fmla="*/ 10000 h 10012"/>
                    <a:gd name="connsiteX1" fmla="*/ 0 w 10703"/>
                    <a:gd name="connsiteY1" fmla="*/ 10000 h 10012"/>
                    <a:gd name="connsiteX2" fmla="*/ 0 w 10703"/>
                    <a:gd name="connsiteY2" fmla="*/ 0 h 10012"/>
                    <a:gd name="connsiteX3" fmla="*/ 134 w 10703"/>
                    <a:gd name="connsiteY3" fmla="*/ 0 h 10012"/>
                    <a:gd name="connsiteX4" fmla="*/ 134 w 10703"/>
                    <a:gd name="connsiteY4" fmla="*/ 9834 h 10012"/>
                    <a:gd name="connsiteX5" fmla="*/ 9827 w 10703"/>
                    <a:gd name="connsiteY5" fmla="*/ 9834 h 10012"/>
                    <a:gd name="connsiteX6" fmla="*/ 10000 w 10703"/>
                    <a:gd name="connsiteY6" fmla="*/ 10000 h 10012"/>
                    <a:gd name="connsiteX0" fmla="*/ 10000 w 10686"/>
                    <a:gd name="connsiteY0" fmla="*/ 10000 h 10012"/>
                    <a:gd name="connsiteX1" fmla="*/ 0 w 10686"/>
                    <a:gd name="connsiteY1" fmla="*/ 10000 h 10012"/>
                    <a:gd name="connsiteX2" fmla="*/ 0 w 10686"/>
                    <a:gd name="connsiteY2" fmla="*/ 0 h 10012"/>
                    <a:gd name="connsiteX3" fmla="*/ 134 w 10686"/>
                    <a:gd name="connsiteY3" fmla="*/ 0 h 10012"/>
                    <a:gd name="connsiteX4" fmla="*/ 134 w 10686"/>
                    <a:gd name="connsiteY4" fmla="*/ 9834 h 10012"/>
                    <a:gd name="connsiteX5" fmla="*/ 9827 w 10686"/>
                    <a:gd name="connsiteY5" fmla="*/ 9834 h 10012"/>
                    <a:gd name="connsiteX6" fmla="*/ 10000 w 10686"/>
                    <a:gd name="connsiteY6" fmla="*/ 10000 h 10012"/>
                    <a:gd name="connsiteX0" fmla="*/ 10000 w 10000"/>
                    <a:gd name="connsiteY0" fmla="*/ 10000 h 10012"/>
                    <a:gd name="connsiteX1" fmla="*/ 0 w 10000"/>
                    <a:gd name="connsiteY1" fmla="*/ 10000 h 10012"/>
                    <a:gd name="connsiteX2" fmla="*/ 0 w 10000"/>
                    <a:gd name="connsiteY2" fmla="*/ 0 h 10012"/>
                    <a:gd name="connsiteX3" fmla="*/ 134 w 10000"/>
                    <a:gd name="connsiteY3" fmla="*/ 0 h 10012"/>
                    <a:gd name="connsiteX4" fmla="*/ 134 w 10000"/>
                    <a:gd name="connsiteY4" fmla="*/ 9834 h 10012"/>
                    <a:gd name="connsiteX5" fmla="*/ 9827 w 10000"/>
                    <a:gd name="connsiteY5" fmla="*/ 9834 h 10012"/>
                    <a:gd name="connsiteX6" fmla="*/ 10000 w 10000"/>
                    <a:gd name="connsiteY6" fmla="*/ 10000 h 10012"/>
                    <a:gd name="connsiteX0" fmla="*/ 10571 w 10571"/>
                    <a:gd name="connsiteY0" fmla="*/ 10000 h 10747"/>
                    <a:gd name="connsiteX1" fmla="*/ 728 w 10571"/>
                    <a:gd name="connsiteY1" fmla="*/ 10000 h 10747"/>
                    <a:gd name="connsiteX2" fmla="*/ 728 w 10571"/>
                    <a:gd name="connsiteY2" fmla="*/ 0 h 10747"/>
                    <a:gd name="connsiteX3" fmla="*/ 862 w 10571"/>
                    <a:gd name="connsiteY3" fmla="*/ 0 h 10747"/>
                    <a:gd name="connsiteX4" fmla="*/ 862 w 10571"/>
                    <a:gd name="connsiteY4" fmla="*/ 9834 h 10747"/>
                    <a:gd name="connsiteX5" fmla="*/ 10555 w 10571"/>
                    <a:gd name="connsiteY5" fmla="*/ 9834 h 10747"/>
                    <a:gd name="connsiteX6" fmla="*/ 10571 w 10571"/>
                    <a:gd name="connsiteY6" fmla="*/ 10000 h 10747"/>
                    <a:gd name="connsiteX0" fmla="*/ 10571 w 10571"/>
                    <a:gd name="connsiteY0" fmla="*/ 10000 h 10747"/>
                    <a:gd name="connsiteX1" fmla="*/ 728 w 10571"/>
                    <a:gd name="connsiteY1" fmla="*/ 10000 h 10747"/>
                    <a:gd name="connsiteX2" fmla="*/ 728 w 10571"/>
                    <a:gd name="connsiteY2" fmla="*/ 0 h 10747"/>
                    <a:gd name="connsiteX3" fmla="*/ 862 w 10571"/>
                    <a:gd name="connsiteY3" fmla="*/ 0 h 10747"/>
                    <a:gd name="connsiteX4" fmla="*/ 862 w 10571"/>
                    <a:gd name="connsiteY4" fmla="*/ 9834 h 10747"/>
                    <a:gd name="connsiteX5" fmla="*/ 10555 w 10571"/>
                    <a:gd name="connsiteY5" fmla="*/ 9834 h 10747"/>
                    <a:gd name="connsiteX6" fmla="*/ 10571 w 10571"/>
                    <a:gd name="connsiteY6" fmla="*/ 10000 h 10747"/>
                    <a:gd name="connsiteX0" fmla="*/ 10558 w 10558"/>
                    <a:gd name="connsiteY0" fmla="*/ 10000 h 10747"/>
                    <a:gd name="connsiteX1" fmla="*/ 728 w 10558"/>
                    <a:gd name="connsiteY1" fmla="*/ 10000 h 10747"/>
                    <a:gd name="connsiteX2" fmla="*/ 728 w 10558"/>
                    <a:gd name="connsiteY2" fmla="*/ 0 h 10747"/>
                    <a:gd name="connsiteX3" fmla="*/ 862 w 10558"/>
                    <a:gd name="connsiteY3" fmla="*/ 0 h 10747"/>
                    <a:gd name="connsiteX4" fmla="*/ 862 w 10558"/>
                    <a:gd name="connsiteY4" fmla="*/ 9834 h 10747"/>
                    <a:gd name="connsiteX5" fmla="*/ 10555 w 10558"/>
                    <a:gd name="connsiteY5" fmla="*/ 9834 h 10747"/>
                    <a:gd name="connsiteX6" fmla="*/ 10558 w 10558"/>
                    <a:gd name="connsiteY6" fmla="*/ 10000 h 10747"/>
                    <a:gd name="connsiteX0" fmla="*/ 10558 w 10558"/>
                    <a:gd name="connsiteY0" fmla="*/ 10000 h 10747"/>
                    <a:gd name="connsiteX1" fmla="*/ 728 w 10558"/>
                    <a:gd name="connsiteY1" fmla="*/ 10000 h 10747"/>
                    <a:gd name="connsiteX2" fmla="*/ 728 w 10558"/>
                    <a:gd name="connsiteY2" fmla="*/ 0 h 10747"/>
                    <a:gd name="connsiteX3" fmla="*/ 862 w 10558"/>
                    <a:gd name="connsiteY3" fmla="*/ 0 h 10747"/>
                    <a:gd name="connsiteX4" fmla="*/ 862 w 10558"/>
                    <a:gd name="connsiteY4" fmla="*/ 9834 h 10747"/>
                    <a:gd name="connsiteX5" fmla="*/ 10555 w 10558"/>
                    <a:gd name="connsiteY5" fmla="*/ 9834 h 10747"/>
                    <a:gd name="connsiteX6" fmla="*/ 10558 w 10558"/>
                    <a:gd name="connsiteY6" fmla="*/ 10000 h 10747"/>
                    <a:gd name="connsiteX0" fmla="*/ 10558 w 10558"/>
                    <a:gd name="connsiteY0" fmla="*/ 10000 h 10747"/>
                    <a:gd name="connsiteX1" fmla="*/ 728 w 10558"/>
                    <a:gd name="connsiteY1" fmla="*/ 10000 h 10747"/>
                    <a:gd name="connsiteX2" fmla="*/ 728 w 10558"/>
                    <a:gd name="connsiteY2" fmla="*/ 0 h 10747"/>
                    <a:gd name="connsiteX3" fmla="*/ 862 w 10558"/>
                    <a:gd name="connsiteY3" fmla="*/ 0 h 10747"/>
                    <a:gd name="connsiteX4" fmla="*/ 862 w 10558"/>
                    <a:gd name="connsiteY4" fmla="*/ 9834 h 10747"/>
                    <a:gd name="connsiteX5" fmla="*/ 10555 w 10558"/>
                    <a:gd name="connsiteY5" fmla="*/ 9834 h 10747"/>
                    <a:gd name="connsiteX6" fmla="*/ 10558 w 10558"/>
                    <a:gd name="connsiteY6" fmla="*/ 10000 h 10747"/>
                    <a:gd name="connsiteX0" fmla="*/ 10558 w 10558"/>
                    <a:gd name="connsiteY0" fmla="*/ 10000 h 10013"/>
                    <a:gd name="connsiteX1" fmla="*/ 728 w 10558"/>
                    <a:gd name="connsiteY1" fmla="*/ 10000 h 10013"/>
                    <a:gd name="connsiteX2" fmla="*/ 728 w 10558"/>
                    <a:gd name="connsiteY2" fmla="*/ 0 h 10013"/>
                    <a:gd name="connsiteX3" fmla="*/ 862 w 10558"/>
                    <a:gd name="connsiteY3" fmla="*/ 0 h 10013"/>
                    <a:gd name="connsiteX4" fmla="*/ 862 w 10558"/>
                    <a:gd name="connsiteY4" fmla="*/ 9834 h 10013"/>
                    <a:gd name="connsiteX5" fmla="*/ 10555 w 10558"/>
                    <a:gd name="connsiteY5" fmla="*/ 9834 h 10013"/>
                    <a:gd name="connsiteX6" fmla="*/ 10558 w 10558"/>
                    <a:gd name="connsiteY6" fmla="*/ 10000 h 10013"/>
                    <a:gd name="connsiteX0" fmla="*/ 9834 w 9834"/>
                    <a:gd name="connsiteY0" fmla="*/ 10000 h 10013"/>
                    <a:gd name="connsiteX1" fmla="*/ 4 w 9834"/>
                    <a:gd name="connsiteY1" fmla="*/ 10000 h 10013"/>
                    <a:gd name="connsiteX2" fmla="*/ 4 w 9834"/>
                    <a:gd name="connsiteY2" fmla="*/ 0 h 10013"/>
                    <a:gd name="connsiteX3" fmla="*/ 138 w 9834"/>
                    <a:gd name="connsiteY3" fmla="*/ 0 h 10013"/>
                    <a:gd name="connsiteX4" fmla="*/ 138 w 9834"/>
                    <a:gd name="connsiteY4" fmla="*/ 9834 h 10013"/>
                    <a:gd name="connsiteX5" fmla="*/ 9831 w 9834"/>
                    <a:gd name="connsiteY5" fmla="*/ 9834 h 10013"/>
                    <a:gd name="connsiteX6" fmla="*/ 9834 w 9834"/>
                    <a:gd name="connsiteY6" fmla="*/ 10000 h 10013"/>
                    <a:gd name="connsiteX0" fmla="*/ 7727 w 9997"/>
                    <a:gd name="connsiteY0" fmla="*/ 10010 h 10018"/>
                    <a:gd name="connsiteX1" fmla="*/ 4 w 9997"/>
                    <a:gd name="connsiteY1" fmla="*/ 9987 h 10018"/>
                    <a:gd name="connsiteX2" fmla="*/ 4 w 9997"/>
                    <a:gd name="connsiteY2" fmla="*/ 0 h 10018"/>
                    <a:gd name="connsiteX3" fmla="*/ 140 w 9997"/>
                    <a:gd name="connsiteY3" fmla="*/ 0 h 10018"/>
                    <a:gd name="connsiteX4" fmla="*/ 140 w 9997"/>
                    <a:gd name="connsiteY4" fmla="*/ 9821 h 10018"/>
                    <a:gd name="connsiteX5" fmla="*/ 9997 w 9997"/>
                    <a:gd name="connsiteY5" fmla="*/ 9821 h 10018"/>
                    <a:gd name="connsiteX6" fmla="*/ 7727 w 9997"/>
                    <a:gd name="connsiteY6" fmla="*/ 10010 h 10018"/>
                    <a:gd name="connsiteX0" fmla="*/ 8146 w 8146"/>
                    <a:gd name="connsiteY0" fmla="*/ 9992 h 10531"/>
                    <a:gd name="connsiteX1" fmla="*/ 421 w 8146"/>
                    <a:gd name="connsiteY1" fmla="*/ 9969 h 10531"/>
                    <a:gd name="connsiteX2" fmla="*/ 421 w 8146"/>
                    <a:gd name="connsiteY2" fmla="*/ 0 h 10531"/>
                    <a:gd name="connsiteX3" fmla="*/ 557 w 8146"/>
                    <a:gd name="connsiteY3" fmla="*/ 0 h 10531"/>
                    <a:gd name="connsiteX4" fmla="*/ 557 w 8146"/>
                    <a:gd name="connsiteY4" fmla="*/ 9803 h 10531"/>
                    <a:gd name="connsiteX5" fmla="*/ 8086 w 8146"/>
                    <a:gd name="connsiteY5" fmla="*/ 9811 h 10531"/>
                    <a:gd name="connsiteX6" fmla="*/ 8146 w 8146"/>
                    <a:gd name="connsiteY6" fmla="*/ 9992 h 10531"/>
                    <a:gd name="connsiteX0" fmla="*/ 9929 w 9929"/>
                    <a:gd name="connsiteY0" fmla="*/ 9503 h 9999"/>
                    <a:gd name="connsiteX1" fmla="*/ 517 w 9929"/>
                    <a:gd name="connsiteY1" fmla="*/ 9466 h 9999"/>
                    <a:gd name="connsiteX2" fmla="*/ 517 w 9929"/>
                    <a:gd name="connsiteY2" fmla="*/ 0 h 9999"/>
                    <a:gd name="connsiteX3" fmla="*/ 684 w 9929"/>
                    <a:gd name="connsiteY3" fmla="*/ 0 h 9999"/>
                    <a:gd name="connsiteX4" fmla="*/ 684 w 9929"/>
                    <a:gd name="connsiteY4" fmla="*/ 9309 h 9999"/>
                    <a:gd name="connsiteX5" fmla="*/ 9926 w 9929"/>
                    <a:gd name="connsiteY5" fmla="*/ 9316 h 9999"/>
                    <a:gd name="connsiteX6" fmla="*/ 9929 w 9929"/>
                    <a:gd name="connsiteY6" fmla="*/ 9503 h 9999"/>
                    <a:gd name="connsiteX0" fmla="*/ 10000 w 10000"/>
                    <a:gd name="connsiteY0" fmla="*/ 9504 h 10000"/>
                    <a:gd name="connsiteX1" fmla="*/ 521 w 10000"/>
                    <a:gd name="connsiteY1" fmla="*/ 9467 h 10000"/>
                    <a:gd name="connsiteX2" fmla="*/ 521 w 10000"/>
                    <a:gd name="connsiteY2" fmla="*/ 0 h 10000"/>
                    <a:gd name="connsiteX3" fmla="*/ 689 w 10000"/>
                    <a:gd name="connsiteY3" fmla="*/ 0 h 10000"/>
                    <a:gd name="connsiteX4" fmla="*/ 689 w 10000"/>
                    <a:gd name="connsiteY4" fmla="*/ 9310 h 10000"/>
                    <a:gd name="connsiteX5" fmla="*/ 9997 w 10000"/>
                    <a:gd name="connsiteY5" fmla="*/ 9317 h 10000"/>
                    <a:gd name="connsiteX6" fmla="*/ 10000 w 10000"/>
                    <a:gd name="connsiteY6" fmla="*/ 9504 h 10000"/>
                    <a:gd name="connsiteX0" fmla="*/ 10000 w 10000"/>
                    <a:gd name="connsiteY0" fmla="*/ 9504 h 10002"/>
                    <a:gd name="connsiteX1" fmla="*/ 521 w 10000"/>
                    <a:gd name="connsiteY1" fmla="*/ 9467 h 10002"/>
                    <a:gd name="connsiteX2" fmla="*/ 521 w 10000"/>
                    <a:gd name="connsiteY2" fmla="*/ 0 h 10002"/>
                    <a:gd name="connsiteX3" fmla="*/ 689 w 10000"/>
                    <a:gd name="connsiteY3" fmla="*/ 0 h 10002"/>
                    <a:gd name="connsiteX4" fmla="*/ 689 w 10000"/>
                    <a:gd name="connsiteY4" fmla="*/ 9310 h 10002"/>
                    <a:gd name="connsiteX5" fmla="*/ 9997 w 10000"/>
                    <a:gd name="connsiteY5" fmla="*/ 9317 h 10002"/>
                    <a:gd name="connsiteX6" fmla="*/ 10000 w 10000"/>
                    <a:gd name="connsiteY6" fmla="*/ 9504 h 10002"/>
                    <a:gd name="connsiteX0" fmla="*/ 9483 w 9483"/>
                    <a:gd name="connsiteY0" fmla="*/ 9504 h 10002"/>
                    <a:gd name="connsiteX1" fmla="*/ 4 w 9483"/>
                    <a:gd name="connsiteY1" fmla="*/ 9467 h 10002"/>
                    <a:gd name="connsiteX2" fmla="*/ 4 w 9483"/>
                    <a:gd name="connsiteY2" fmla="*/ 0 h 10002"/>
                    <a:gd name="connsiteX3" fmla="*/ 172 w 9483"/>
                    <a:gd name="connsiteY3" fmla="*/ 0 h 10002"/>
                    <a:gd name="connsiteX4" fmla="*/ 172 w 9483"/>
                    <a:gd name="connsiteY4" fmla="*/ 9310 h 10002"/>
                    <a:gd name="connsiteX5" fmla="*/ 9480 w 9483"/>
                    <a:gd name="connsiteY5" fmla="*/ 9317 h 10002"/>
                    <a:gd name="connsiteX6" fmla="*/ 9483 w 9483"/>
                    <a:gd name="connsiteY6" fmla="*/ 9504 h 10002"/>
                    <a:gd name="connsiteX0" fmla="*/ 10000 w 10000"/>
                    <a:gd name="connsiteY0" fmla="*/ 9502 h 9502"/>
                    <a:gd name="connsiteX1" fmla="*/ 4 w 10000"/>
                    <a:gd name="connsiteY1" fmla="*/ 9465 h 9502"/>
                    <a:gd name="connsiteX2" fmla="*/ 4 w 10000"/>
                    <a:gd name="connsiteY2" fmla="*/ 0 h 9502"/>
                    <a:gd name="connsiteX3" fmla="*/ 181 w 10000"/>
                    <a:gd name="connsiteY3" fmla="*/ 0 h 9502"/>
                    <a:gd name="connsiteX4" fmla="*/ 181 w 10000"/>
                    <a:gd name="connsiteY4" fmla="*/ 9308 h 9502"/>
                    <a:gd name="connsiteX5" fmla="*/ 9997 w 10000"/>
                    <a:gd name="connsiteY5" fmla="*/ 9315 h 9502"/>
                    <a:gd name="connsiteX6" fmla="*/ 10000 w 10000"/>
                    <a:gd name="connsiteY6" fmla="*/ 9502 h 9502"/>
                    <a:gd name="connsiteX0" fmla="*/ 10000 w 10000"/>
                    <a:gd name="connsiteY0" fmla="*/ 9992 h 9992"/>
                    <a:gd name="connsiteX1" fmla="*/ 4 w 10000"/>
                    <a:gd name="connsiteY1" fmla="*/ 9961 h 9992"/>
                    <a:gd name="connsiteX2" fmla="*/ 4 w 10000"/>
                    <a:gd name="connsiteY2" fmla="*/ 0 h 9992"/>
                    <a:gd name="connsiteX3" fmla="*/ 181 w 10000"/>
                    <a:gd name="connsiteY3" fmla="*/ 0 h 9992"/>
                    <a:gd name="connsiteX4" fmla="*/ 181 w 10000"/>
                    <a:gd name="connsiteY4" fmla="*/ 9796 h 9992"/>
                    <a:gd name="connsiteX5" fmla="*/ 9997 w 10000"/>
                    <a:gd name="connsiteY5" fmla="*/ 9803 h 9992"/>
                    <a:gd name="connsiteX6" fmla="*/ 10000 w 10000"/>
                    <a:gd name="connsiteY6" fmla="*/ 9992 h 9992"/>
                    <a:gd name="connsiteX0" fmla="*/ 9992 w 9997"/>
                    <a:gd name="connsiteY0" fmla="*/ 9969 h 9969"/>
                    <a:gd name="connsiteX1" fmla="*/ 4 w 9997"/>
                    <a:gd name="connsiteY1" fmla="*/ 9969 h 9969"/>
                    <a:gd name="connsiteX2" fmla="*/ 4 w 9997"/>
                    <a:gd name="connsiteY2" fmla="*/ 0 h 9969"/>
                    <a:gd name="connsiteX3" fmla="*/ 181 w 9997"/>
                    <a:gd name="connsiteY3" fmla="*/ 0 h 9969"/>
                    <a:gd name="connsiteX4" fmla="*/ 181 w 9997"/>
                    <a:gd name="connsiteY4" fmla="*/ 9804 h 9969"/>
                    <a:gd name="connsiteX5" fmla="*/ 9997 w 9997"/>
                    <a:gd name="connsiteY5" fmla="*/ 9811 h 9969"/>
                    <a:gd name="connsiteX6" fmla="*/ 9992 w 9997"/>
                    <a:gd name="connsiteY6" fmla="*/ 9969 h 9969"/>
                    <a:gd name="connsiteX0" fmla="*/ 10007 w 10012"/>
                    <a:gd name="connsiteY0" fmla="*/ 10720 h 10720"/>
                    <a:gd name="connsiteX1" fmla="*/ 16 w 10012"/>
                    <a:gd name="connsiteY1" fmla="*/ 10720 h 10720"/>
                    <a:gd name="connsiteX2" fmla="*/ 16 w 10012"/>
                    <a:gd name="connsiteY2" fmla="*/ 720 h 10720"/>
                    <a:gd name="connsiteX3" fmla="*/ 201 w 10012"/>
                    <a:gd name="connsiteY3" fmla="*/ 798 h 10720"/>
                    <a:gd name="connsiteX4" fmla="*/ 193 w 10012"/>
                    <a:gd name="connsiteY4" fmla="*/ 10554 h 10720"/>
                    <a:gd name="connsiteX5" fmla="*/ 10012 w 10012"/>
                    <a:gd name="connsiteY5" fmla="*/ 10562 h 10720"/>
                    <a:gd name="connsiteX6" fmla="*/ 10007 w 10012"/>
                    <a:gd name="connsiteY6" fmla="*/ 10720 h 10720"/>
                    <a:gd name="connsiteX0" fmla="*/ 10007 w 10012"/>
                    <a:gd name="connsiteY0" fmla="*/ 11155 h 11155"/>
                    <a:gd name="connsiteX1" fmla="*/ 16 w 10012"/>
                    <a:gd name="connsiteY1" fmla="*/ 11155 h 11155"/>
                    <a:gd name="connsiteX2" fmla="*/ 16 w 10012"/>
                    <a:gd name="connsiteY2" fmla="*/ 1226 h 11155"/>
                    <a:gd name="connsiteX3" fmla="*/ 201 w 10012"/>
                    <a:gd name="connsiteY3" fmla="*/ 1233 h 11155"/>
                    <a:gd name="connsiteX4" fmla="*/ 193 w 10012"/>
                    <a:gd name="connsiteY4" fmla="*/ 10989 h 11155"/>
                    <a:gd name="connsiteX5" fmla="*/ 10012 w 10012"/>
                    <a:gd name="connsiteY5" fmla="*/ 10997 h 11155"/>
                    <a:gd name="connsiteX6" fmla="*/ 10007 w 10012"/>
                    <a:gd name="connsiteY6" fmla="*/ 11155 h 11155"/>
                    <a:gd name="connsiteX0" fmla="*/ 9995 w 10000"/>
                    <a:gd name="connsiteY0" fmla="*/ 11155 h 11155"/>
                    <a:gd name="connsiteX1" fmla="*/ 4 w 10000"/>
                    <a:gd name="connsiteY1" fmla="*/ 11155 h 11155"/>
                    <a:gd name="connsiteX2" fmla="*/ 4 w 10000"/>
                    <a:gd name="connsiteY2" fmla="*/ 1226 h 11155"/>
                    <a:gd name="connsiteX3" fmla="*/ 189 w 10000"/>
                    <a:gd name="connsiteY3" fmla="*/ 1233 h 11155"/>
                    <a:gd name="connsiteX4" fmla="*/ 181 w 10000"/>
                    <a:gd name="connsiteY4" fmla="*/ 10989 h 11155"/>
                    <a:gd name="connsiteX5" fmla="*/ 10000 w 10000"/>
                    <a:gd name="connsiteY5" fmla="*/ 10997 h 11155"/>
                    <a:gd name="connsiteX6" fmla="*/ 9995 w 10000"/>
                    <a:gd name="connsiteY6" fmla="*/ 11155 h 11155"/>
                    <a:gd name="connsiteX0" fmla="*/ 9995 w 10000"/>
                    <a:gd name="connsiteY0" fmla="*/ 10647 h 10647"/>
                    <a:gd name="connsiteX1" fmla="*/ 4 w 10000"/>
                    <a:gd name="connsiteY1" fmla="*/ 10647 h 10647"/>
                    <a:gd name="connsiteX2" fmla="*/ 4 w 10000"/>
                    <a:gd name="connsiteY2" fmla="*/ 718 h 10647"/>
                    <a:gd name="connsiteX3" fmla="*/ 189 w 10000"/>
                    <a:gd name="connsiteY3" fmla="*/ 725 h 10647"/>
                    <a:gd name="connsiteX4" fmla="*/ 181 w 10000"/>
                    <a:gd name="connsiteY4" fmla="*/ 10481 h 10647"/>
                    <a:gd name="connsiteX5" fmla="*/ 10000 w 10000"/>
                    <a:gd name="connsiteY5" fmla="*/ 10489 h 10647"/>
                    <a:gd name="connsiteX6" fmla="*/ 9995 w 10000"/>
                    <a:gd name="connsiteY6" fmla="*/ 10647 h 10647"/>
                    <a:gd name="connsiteX0" fmla="*/ 9995 w 10000"/>
                    <a:gd name="connsiteY0" fmla="*/ 10647 h 10647"/>
                    <a:gd name="connsiteX1" fmla="*/ 4 w 10000"/>
                    <a:gd name="connsiteY1" fmla="*/ 10647 h 10647"/>
                    <a:gd name="connsiteX2" fmla="*/ 4 w 10000"/>
                    <a:gd name="connsiteY2" fmla="*/ 718 h 10647"/>
                    <a:gd name="connsiteX3" fmla="*/ 189 w 10000"/>
                    <a:gd name="connsiteY3" fmla="*/ 725 h 10647"/>
                    <a:gd name="connsiteX4" fmla="*/ 181 w 10000"/>
                    <a:gd name="connsiteY4" fmla="*/ 10481 h 10647"/>
                    <a:gd name="connsiteX5" fmla="*/ 10000 w 10000"/>
                    <a:gd name="connsiteY5" fmla="*/ 10489 h 10647"/>
                    <a:gd name="connsiteX6" fmla="*/ 9995 w 10000"/>
                    <a:gd name="connsiteY6" fmla="*/ 10647 h 10647"/>
                    <a:gd name="connsiteX0" fmla="*/ 9995 w 10000"/>
                    <a:gd name="connsiteY0" fmla="*/ 9937 h 9937"/>
                    <a:gd name="connsiteX1" fmla="*/ 4 w 10000"/>
                    <a:gd name="connsiteY1" fmla="*/ 9937 h 9937"/>
                    <a:gd name="connsiteX2" fmla="*/ 4 w 10000"/>
                    <a:gd name="connsiteY2" fmla="*/ 8 h 9937"/>
                    <a:gd name="connsiteX3" fmla="*/ 189 w 10000"/>
                    <a:gd name="connsiteY3" fmla="*/ 15 h 9937"/>
                    <a:gd name="connsiteX4" fmla="*/ 181 w 10000"/>
                    <a:gd name="connsiteY4" fmla="*/ 9771 h 9937"/>
                    <a:gd name="connsiteX5" fmla="*/ 10000 w 10000"/>
                    <a:gd name="connsiteY5" fmla="*/ 9779 h 9937"/>
                    <a:gd name="connsiteX6" fmla="*/ 9995 w 10000"/>
                    <a:gd name="connsiteY6" fmla="*/ 9937 h 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9937">
                      <a:moveTo>
                        <a:pt x="9995" y="9937"/>
                      </a:moveTo>
                      <a:lnTo>
                        <a:pt x="4" y="9937"/>
                      </a:lnTo>
                      <a:cubicBezTo>
                        <a:pt x="-5" y="8207"/>
                        <a:pt x="4" y="4972"/>
                        <a:pt x="4" y="8"/>
                      </a:cubicBezTo>
                      <a:cubicBezTo>
                        <a:pt x="52" y="8"/>
                        <a:pt x="93" y="-13"/>
                        <a:pt x="189" y="15"/>
                      </a:cubicBezTo>
                      <a:cubicBezTo>
                        <a:pt x="218" y="1642"/>
                        <a:pt x="184" y="6519"/>
                        <a:pt x="181" y="9771"/>
                      </a:cubicBezTo>
                      <a:lnTo>
                        <a:pt x="10000" y="9779"/>
                      </a:lnTo>
                      <a:cubicBezTo>
                        <a:pt x="10005" y="9855"/>
                        <a:pt x="9989" y="9862"/>
                        <a:pt x="9995" y="9937"/>
                      </a:cubicBezTo>
                      <a:close/>
                    </a:path>
                  </a:pathLst>
                </a:cu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590123-96C5-485E-B142-94EF49B2AC13}"/>
                </a:ext>
              </a:extLst>
            </p:cNvPr>
            <p:cNvGrpSpPr/>
            <p:nvPr/>
          </p:nvGrpSpPr>
          <p:grpSpPr>
            <a:xfrm>
              <a:off x="868966" y="1"/>
              <a:ext cx="1711982" cy="1825958"/>
              <a:chOff x="1158620" y="0"/>
              <a:chExt cx="2282643" cy="2434611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6481EC9-9C57-40A0-91B0-E36F77543DF7}"/>
                  </a:ext>
                </a:extLst>
              </p:cNvPr>
              <p:cNvSpPr/>
              <p:nvPr/>
            </p:nvSpPr>
            <p:spPr>
              <a:xfrm>
                <a:off x="2383699" y="0"/>
                <a:ext cx="1057564" cy="840881"/>
              </a:xfrm>
              <a:custGeom>
                <a:avLst/>
                <a:gdLst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1905 h 855345"/>
                  <a:gd name="connsiteX1" fmla="*/ 1064895 w 1064895"/>
                  <a:gd name="connsiteY1" fmla="*/ 855345 h 855345"/>
                  <a:gd name="connsiteX2" fmla="*/ 1062990 w 1064895"/>
                  <a:gd name="connsiteY2" fmla="*/ 792480 h 855345"/>
                  <a:gd name="connsiteX3" fmla="*/ 72390 w 1064895"/>
                  <a:gd name="connsiteY3" fmla="*/ 0 h 855345"/>
                  <a:gd name="connsiteX4" fmla="*/ 0 w 1064895"/>
                  <a:gd name="connsiteY4" fmla="*/ 1905 h 855345"/>
                  <a:gd name="connsiteX0" fmla="*/ 0 w 1064895"/>
                  <a:gd name="connsiteY0" fmla="*/ 0 h 853440"/>
                  <a:gd name="connsiteX1" fmla="*/ 1064895 w 1064895"/>
                  <a:gd name="connsiteY1" fmla="*/ 853440 h 853440"/>
                  <a:gd name="connsiteX2" fmla="*/ 1062990 w 1064895"/>
                  <a:gd name="connsiteY2" fmla="*/ 790575 h 853440"/>
                  <a:gd name="connsiteX3" fmla="*/ 72390 w 1064895"/>
                  <a:gd name="connsiteY3" fmla="*/ 5715 h 853440"/>
                  <a:gd name="connsiteX4" fmla="*/ 0 w 1064895"/>
                  <a:gd name="connsiteY4" fmla="*/ 0 h 85344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4895"/>
                  <a:gd name="connsiteY0" fmla="*/ 3810 h 857250"/>
                  <a:gd name="connsiteX1" fmla="*/ 1064895 w 1064895"/>
                  <a:gd name="connsiteY1" fmla="*/ 857250 h 857250"/>
                  <a:gd name="connsiteX2" fmla="*/ 1062990 w 1064895"/>
                  <a:gd name="connsiteY2" fmla="*/ 794385 h 857250"/>
                  <a:gd name="connsiteX3" fmla="*/ 68580 w 1064895"/>
                  <a:gd name="connsiteY3" fmla="*/ 0 h 857250"/>
                  <a:gd name="connsiteX4" fmla="*/ 0 w 1064895"/>
                  <a:gd name="connsiteY4" fmla="*/ 3810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94385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1068705 w 1068705"/>
                  <a:gd name="connsiteY1" fmla="*/ 857250 h 857250"/>
                  <a:gd name="connsiteX2" fmla="*/ 1066800 w 1068705"/>
                  <a:gd name="connsiteY2" fmla="*/ 788670 h 857250"/>
                  <a:gd name="connsiteX3" fmla="*/ 72390 w 1068705"/>
                  <a:gd name="connsiteY3" fmla="*/ 0 h 857250"/>
                  <a:gd name="connsiteX4" fmla="*/ 0 w 1068705"/>
                  <a:gd name="connsiteY4" fmla="*/ 1905 h 857250"/>
                  <a:gd name="connsiteX0" fmla="*/ 0 w 1068705"/>
                  <a:gd name="connsiteY0" fmla="*/ 1905 h 857250"/>
                  <a:gd name="connsiteX1" fmla="*/ 554355 w 1068705"/>
                  <a:gd name="connsiteY1" fmla="*/ 36956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661035 w 1068705"/>
                  <a:gd name="connsiteY1" fmla="*/ 37337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81025 w 1068705"/>
                  <a:gd name="connsiteY1" fmla="*/ 38671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79120 w 1068705"/>
                  <a:gd name="connsiteY1" fmla="*/ 388619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72390 w 1068705"/>
                  <a:gd name="connsiteY4" fmla="*/ 0 h 857250"/>
                  <a:gd name="connsiteX5" fmla="*/ 0 w 1068705"/>
                  <a:gd name="connsiteY5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80695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68705"/>
                  <a:gd name="connsiteY0" fmla="*/ 1905 h 857250"/>
                  <a:gd name="connsiteX1" fmla="*/ 567659 w 1068705"/>
                  <a:gd name="connsiteY1" fmla="*/ 382904 h 857250"/>
                  <a:gd name="connsiteX2" fmla="*/ 1068705 w 1068705"/>
                  <a:gd name="connsiteY2" fmla="*/ 857250 h 857250"/>
                  <a:gd name="connsiteX3" fmla="*/ 1066800 w 1068705"/>
                  <a:gd name="connsiteY3" fmla="*/ 788670 h 857250"/>
                  <a:gd name="connsiteX4" fmla="*/ 592156 w 1068705"/>
                  <a:gd name="connsiteY4" fmla="*/ 348614 h 857250"/>
                  <a:gd name="connsiteX5" fmla="*/ 72390 w 1068705"/>
                  <a:gd name="connsiteY5" fmla="*/ 0 h 857250"/>
                  <a:gd name="connsiteX6" fmla="*/ 0 w 1068705"/>
                  <a:gd name="connsiteY6" fmla="*/ 1905 h 857250"/>
                  <a:gd name="connsiteX0" fmla="*/ 0 w 1070657"/>
                  <a:gd name="connsiteY0" fmla="*/ 1905 h 857250"/>
                  <a:gd name="connsiteX1" fmla="*/ 567659 w 1070657"/>
                  <a:gd name="connsiteY1" fmla="*/ 382904 h 857250"/>
                  <a:gd name="connsiteX2" fmla="*/ 1068705 w 1070657"/>
                  <a:gd name="connsiteY2" fmla="*/ 857250 h 857250"/>
                  <a:gd name="connsiteX3" fmla="*/ 1070657 w 1070657"/>
                  <a:gd name="connsiteY3" fmla="*/ 781108 h 857250"/>
                  <a:gd name="connsiteX4" fmla="*/ 592156 w 1070657"/>
                  <a:gd name="connsiteY4" fmla="*/ 348614 h 857250"/>
                  <a:gd name="connsiteX5" fmla="*/ 72390 w 1070657"/>
                  <a:gd name="connsiteY5" fmla="*/ 0 h 857250"/>
                  <a:gd name="connsiteX6" fmla="*/ 0 w 1070657"/>
                  <a:gd name="connsiteY6" fmla="*/ 1905 h 857250"/>
                  <a:gd name="connsiteX0" fmla="*/ 0 w 1070657"/>
                  <a:gd name="connsiteY0" fmla="*/ 1905 h 857250"/>
                  <a:gd name="connsiteX1" fmla="*/ 567659 w 1070657"/>
                  <a:gd name="connsiteY1" fmla="*/ 382904 h 857250"/>
                  <a:gd name="connsiteX2" fmla="*/ 1068705 w 1070657"/>
                  <a:gd name="connsiteY2" fmla="*/ 857250 h 857250"/>
                  <a:gd name="connsiteX3" fmla="*/ 1070657 w 1070657"/>
                  <a:gd name="connsiteY3" fmla="*/ 781108 h 857250"/>
                  <a:gd name="connsiteX4" fmla="*/ 592156 w 1070657"/>
                  <a:gd name="connsiteY4" fmla="*/ 348614 h 857250"/>
                  <a:gd name="connsiteX5" fmla="*/ 72390 w 1070657"/>
                  <a:gd name="connsiteY5" fmla="*/ 0 h 857250"/>
                  <a:gd name="connsiteX6" fmla="*/ 0 w 1070657"/>
                  <a:gd name="connsiteY6" fmla="*/ 1905 h 857250"/>
                  <a:gd name="connsiteX0" fmla="*/ 0 w 1070657"/>
                  <a:gd name="connsiteY0" fmla="*/ 1905 h 834562"/>
                  <a:gd name="connsiteX1" fmla="*/ 567659 w 1070657"/>
                  <a:gd name="connsiteY1" fmla="*/ 382904 h 834562"/>
                  <a:gd name="connsiteX2" fmla="*/ 1068705 w 1070657"/>
                  <a:gd name="connsiteY2" fmla="*/ 834562 h 834562"/>
                  <a:gd name="connsiteX3" fmla="*/ 1070657 w 1070657"/>
                  <a:gd name="connsiteY3" fmla="*/ 781108 h 834562"/>
                  <a:gd name="connsiteX4" fmla="*/ 592156 w 1070657"/>
                  <a:gd name="connsiteY4" fmla="*/ 348614 h 834562"/>
                  <a:gd name="connsiteX5" fmla="*/ 72390 w 1070657"/>
                  <a:gd name="connsiteY5" fmla="*/ 0 h 834562"/>
                  <a:gd name="connsiteX6" fmla="*/ 0 w 1070657"/>
                  <a:gd name="connsiteY6" fmla="*/ 1905 h 834562"/>
                  <a:gd name="connsiteX0" fmla="*/ 0 w 1070657"/>
                  <a:gd name="connsiteY0" fmla="*/ 1905 h 834562"/>
                  <a:gd name="connsiteX1" fmla="*/ 567659 w 1070657"/>
                  <a:gd name="connsiteY1" fmla="*/ 382904 h 834562"/>
                  <a:gd name="connsiteX2" fmla="*/ 1068705 w 1070657"/>
                  <a:gd name="connsiteY2" fmla="*/ 834562 h 834562"/>
                  <a:gd name="connsiteX3" fmla="*/ 1070657 w 1070657"/>
                  <a:gd name="connsiteY3" fmla="*/ 781108 h 834562"/>
                  <a:gd name="connsiteX4" fmla="*/ 592156 w 1070657"/>
                  <a:gd name="connsiteY4" fmla="*/ 348614 h 834562"/>
                  <a:gd name="connsiteX5" fmla="*/ 72390 w 1070657"/>
                  <a:gd name="connsiteY5" fmla="*/ 0 h 834562"/>
                  <a:gd name="connsiteX6" fmla="*/ 0 w 1070657"/>
                  <a:gd name="connsiteY6" fmla="*/ 1905 h 834562"/>
                  <a:gd name="connsiteX0" fmla="*/ 0 w 1070657"/>
                  <a:gd name="connsiteY0" fmla="*/ 1905 h 834562"/>
                  <a:gd name="connsiteX1" fmla="*/ 569587 w 1070657"/>
                  <a:gd name="connsiteY1" fmla="*/ 379122 h 834562"/>
                  <a:gd name="connsiteX2" fmla="*/ 1068705 w 1070657"/>
                  <a:gd name="connsiteY2" fmla="*/ 834562 h 834562"/>
                  <a:gd name="connsiteX3" fmla="*/ 1070657 w 1070657"/>
                  <a:gd name="connsiteY3" fmla="*/ 781108 h 834562"/>
                  <a:gd name="connsiteX4" fmla="*/ 592156 w 1070657"/>
                  <a:gd name="connsiteY4" fmla="*/ 348614 h 834562"/>
                  <a:gd name="connsiteX5" fmla="*/ 72390 w 1070657"/>
                  <a:gd name="connsiteY5" fmla="*/ 0 h 834562"/>
                  <a:gd name="connsiteX6" fmla="*/ 0 w 1070657"/>
                  <a:gd name="connsiteY6" fmla="*/ 1905 h 834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0657" h="834562">
                    <a:moveTo>
                      <a:pt x="0" y="1905"/>
                    </a:moveTo>
                    <a:cubicBezTo>
                      <a:pt x="110807" y="61595"/>
                      <a:pt x="391470" y="236565"/>
                      <a:pt x="569587" y="379122"/>
                    </a:cubicBezTo>
                    <a:cubicBezTo>
                      <a:pt x="747704" y="521679"/>
                      <a:pt x="954558" y="715110"/>
                      <a:pt x="1068705" y="834562"/>
                    </a:cubicBezTo>
                    <a:cubicBezTo>
                      <a:pt x="1069356" y="809181"/>
                      <a:pt x="1070006" y="806489"/>
                      <a:pt x="1070657" y="781108"/>
                    </a:cubicBezTo>
                    <a:cubicBezTo>
                      <a:pt x="991196" y="690577"/>
                      <a:pt x="757891" y="480059"/>
                      <a:pt x="592156" y="348614"/>
                    </a:cubicBezTo>
                    <a:cubicBezTo>
                      <a:pt x="426421" y="217169"/>
                      <a:pt x="174902" y="52070"/>
                      <a:pt x="72390" y="0"/>
                    </a:cubicBezTo>
                    <a:lnTo>
                      <a:pt x="0" y="1905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2801B401-AD02-4349-B2E9-CB9FC7C2D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620" y="4273"/>
                <a:ext cx="2280715" cy="2430338"/>
              </a:xfrm>
              <a:custGeom>
                <a:avLst/>
                <a:gdLst>
                  <a:gd name="T0" fmla="*/ 1797 w 1797"/>
                  <a:gd name="T1" fmla="*/ 1444 h 1444"/>
                  <a:gd name="T2" fmla="*/ 0 w 1797"/>
                  <a:gd name="T3" fmla="*/ 1444 h 1444"/>
                  <a:gd name="T4" fmla="*/ 0 w 1797"/>
                  <a:gd name="T5" fmla="*/ 0 h 1444"/>
                  <a:gd name="T6" fmla="*/ 24 w 1797"/>
                  <a:gd name="T7" fmla="*/ 0 h 1444"/>
                  <a:gd name="T8" fmla="*/ 24 w 1797"/>
                  <a:gd name="T9" fmla="*/ 1420 h 1444"/>
                  <a:gd name="T10" fmla="*/ 1766 w 1797"/>
                  <a:gd name="T11" fmla="*/ 1420 h 1444"/>
                  <a:gd name="T12" fmla="*/ 1319 w 1797"/>
                  <a:gd name="T13" fmla="*/ 531 h 1444"/>
                  <a:gd name="T14" fmla="*/ 748 w 1797"/>
                  <a:gd name="T15" fmla="*/ 0 h 1444"/>
                  <a:gd name="T16" fmla="*/ 788 w 1797"/>
                  <a:gd name="T17" fmla="*/ 0 h 1444"/>
                  <a:gd name="T18" fmla="*/ 1338 w 1797"/>
                  <a:gd name="T19" fmla="*/ 516 h 1444"/>
                  <a:gd name="T20" fmla="*/ 1793 w 1797"/>
                  <a:gd name="T21" fmla="*/ 1429 h 1444"/>
                  <a:gd name="T22" fmla="*/ 1797 w 1797"/>
                  <a:gd name="T23" fmla="*/ 1444 h 1444"/>
                  <a:gd name="connsiteX0" fmla="*/ 10000 w 10000"/>
                  <a:gd name="connsiteY0" fmla="*/ 10000 h 10000"/>
                  <a:gd name="connsiteX1" fmla="*/ 0 w 10000"/>
                  <a:gd name="connsiteY1" fmla="*/ 10000 h 10000"/>
                  <a:gd name="connsiteX2" fmla="*/ 0 w 10000"/>
                  <a:gd name="connsiteY2" fmla="*/ 0 h 10000"/>
                  <a:gd name="connsiteX3" fmla="*/ 134 w 10000"/>
                  <a:gd name="connsiteY3" fmla="*/ 0 h 10000"/>
                  <a:gd name="connsiteX4" fmla="*/ 134 w 10000"/>
                  <a:gd name="connsiteY4" fmla="*/ 9834 h 10000"/>
                  <a:gd name="connsiteX5" fmla="*/ 9827 w 10000"/>
                  <a:gd name="connsiteY5" fmla="*/ 9834 h 10000"/>
                  <a:gd name="connsiteX6" fmla="*/ 7340 w 10000"/>
                  <a:gd name="connsiteY6" fmla="*/ 3677 h 10000"/>
                  <a:gd name="connsiteX7" fmla="*/ 4162 w 10000"/>
                  <a:gd name="connsiteY7" fmla="*/ 0 h 10000"/>
                  <a:gd name="connsiteX8" fmla="*/ 7446 w 10000"/>
                  <a:gd name="connsiteY8" fmla="*/ 3573 h 10000"/>
                  <a:gd name="connsiteX9" fmla="*/ 9978 w 10000"/>
                  <a:gd name="connsiteY9" fmla="*/ 9896 h 10000"/>
                  <a:gd name="connsiteX10" fmla="*/ 10000 w 10000"/>
                  <a:gd name="connsiteY10" fmla="*/ 10000 h 10000"/>
                  <a:gd name="connsiteX0" fmla="*/ 10000 w 10000"/>
                  <a:gd name="connsiteY0" fmla="*/ 10000 h 10000"/>
                  <a:gd name="connsiteX1" fmla="*/ 0 w 10000"/>
                  <a:gd name="connsiteY1" fmla="*/ 10000 h 10000"/>
                  <a:gd name="connsiteX2" fmla="*/ 0 w 10000"/>
                  <a:gd name="connsiteY2" fmla="*/ 0 h 10000"/>
                  <a:gd name="connsiteX3" fmla="*/ 134 w 10000"/>
                  <a:gd name="connsiteY3" fmla="*/ 0 h 10000"/>
                  <a:gd name="connsiteX4" fmla="*/ 134 w 10000"/>
                  <a:gd name="connsiteY4" fmla="*/ 9834 h 10000"/>
                  <a:gd name="connsiteX5" fmla="*/ 9827 w 10000"/>
                  <a:gd name="connsiteY5" fmla="*/ 9834 h 10000"/>
                  <a:gd name="connsiteX6" fmla="*/ 7340 w 10000"/>
                  <a:gd name="connsiteY6" fmla="*/ 3677 h 10000"/>
                  <a:gd name="connsiteX7" fmla="*/ 7446 w 10000"/>
                  <a:gd name="connsiteY7" fmla="*/ 3573 h 10000"/>
                  <a:gd name="connsiteX8" fmla="*/ 9978 w 10000"/>
                  <a:gd name="connsiteY8" fmla="*/ 9896 h 10000"/>
                  <a:gd name="connsiteX9" fmla="*/ 10000 w 10000"/>
                  <a:gd name="connsiteY9" fmla="*/ 10000 h 10000"/>
                  <a:gd name="connsiteX0" fmla="*/ 10000 w 10000"/>
                  <a:gd name="connsiteY0" fmla="*/ 10000 h 10000"/>
                  <a:gd name="connsiteX1" fmla="*/ 0 w 10000"/>
                  <a:gd name="connsiteY1" fmla="*/ 10000 h 10000"/>
                  <a:gd name="connsiteX2" fmla="*/ 0 w 10000"/>
                  <a:gd name="connsiteY2" fmla="*/ 0 h 10000"/>
                  <a:gd name="connsiteX3" fmla="*/ 134 w 10000"/>
                  <a:gd name="connsiteY3" fmla="*/ 0 h 10000"/>
                  <a:gd name="connsiteX4" fmla="*/ 134 w 10000"/>
                  <a:gd name="connsiteY4" fmla="*/ 9834 h 10000"/>
                  <a:gd name="connsiteX5" fmla="*/ 9827 w 10000"/>
                  <a:gd name="connsiteY5" fmla="*/ 9834 h 10000"/>
                  <a:gd name="connsiteX6" fmla="*/ 7340 w 10000"/>
                  <a:gd name="connsiteY6" fmla="*/ 3677 h 10000"/>
                  <a:gd name="connsiteX7" fmla="*/ 9978 w 10000"/>
                  <a:gd name="connsiteY7" fmla="*/ 9896 h 10000"/>
                  <a:gd name="connsiteX8" fmla="*/ 10000 w 10000"/>
                  <a:gd name="connsiteY8" fmla="*/ 10000 h 10000"/>
                  <a:gd name="connsiteX0" fmla="*/ 10000 w 10590"/>
                  <a:gd name="connsiteY0" fmla="*/ 10000 h 10000"/>
                  <a:gd name="connsiteX1" fmla="*/ 0 w 10590"/>
                  <a:gd name="connsiteY1" fmla="*/ 10000 h 10000"/>
                  <a:gd name="connsiteX2" fmla="*/ 0 w 10590"/>
                  <a:gd name="connsiteY2" fmla="*/ 0 h 10000"/>
                  <a:gd name="connsiteX3" fmla="*/ 134 w 10590"/>
                  <a:gd name="connsiteY3" fmla="*/ 0 h 10000"/>
                  <a:gd name="connsiteX4" fmla="*/ 134 w 10590"/>
                  <a:gd name="connsiteY4" fmla="*/ 9834 h 10000"/>
                  <a:gd name="connsiteX5" fmla="*/ 9827 w 10590"/>
                  <a:gd name="connsiteY5" fmla="*/ 9834 h 10000"/>
                  <a:gd name="connsiteX6" fmla="*/ 9978 w 10590"/>
                  <a:gd name="connsiteY6" fmla="*/ 9896 h 10000"/>
                  <a:gd name="connsiteX7" fmla="*/ 10000 w 10590"/>
                  <a:gd name="connsiteY7" fmla="*/ 10000 h 10000"/>
                  <a:gd name="connsiteX0" fmla="*/ 10000 w 11147"/>
                  <a:gd name="connsiteY0" fmla="*/ 10000 h 10012"/>
                  <a:gd name="connsiteX1" fmla="*/ 0 w 11147"/>
                  <a:gd name="connsiteY1" fmla="*/ 10000 h 10012"/>
                  <a:gd name="connsiteX2" fmla="*/ 0 w 11147"/>
                  <a:gd name="connsiteY2" fmla="*/ 0 h 10012"/>
                  <a:gd name="connsiteX3" fmla="*/ 134 w 11147"/>
                  <a:gd name="connsiteY3" fmla="*/ 0 h 10012"/>
                  <a:gd name="connsiteX4" fmla="*/ 134 w 11147"/>
                  <a:gd name="connsiteY4" fmla="*/ 9834 h 10012"/>
                  <a:gd name="connsiteX5" fmla="*/ 9827 w 11147"/>
                  <a:gd name="connsiteY5" fmla="*/ 9834 h 10012"/>
                  <a:gd name="connsiteX6" fmla="*/ 10000 w 11147"/>
                  <a:gd name="connsiteY6" fmla="*/ 10000 h 10012"/>
                  <a:gd name="connsiteX0" fmla="*/ 10000 w 10703"/>
                  <a:gd name="connsiteY0" fmla="*/ 10000 h 10012"/>
                  <a:gd name="connsiteX1" fmla="*/ 0 w 10703"/>
                  <a:gd name="connsiteY1" fmla="*/ 10000 h 10012"/>
                  <a:gd name="connsiteX2" fmla="*/ 0 w 10703"/>
                  <a:gd name="connsiteY2" fmla="*/ 0 h 10012"/>
                  <a:gd name="connsiteX3" fmla="*/ 134 w 10703"/>
                  <a:gd name="connsiteY3" fmla="*/ 0 h 10012"/>
                  <a:gd name="connsiteX4" fmla="*/ 134 w 10703"/>
                  <a:gd name="connsiteY4" fmla="*/ 9834 h 10012"/>
                  <a:gd name="connsiteX5" fmla="*/ 9827 w 10703"/>
                  <a:gd name="connsiteY5" fmla="*/ 9834 h 10012"/>
                  <a:gd name="connsiteX6" fmla="*/ 10000 w 10703"/>
                  <a:gd name="connsiteY6" fmla="*/ 10000 h 10012"/>
                  <a:gd name="connsiteX0" fmla="*/ 10000 w 10686"/>
                  <a:gd name="connsiteY0" fmla="*/ 10000 h 10012"/>
                  <a:gd name="connsiteX1" fmla="*/ 0 w 10686"/>
                  <a:gd name="connsiteY1" fmla="*/ 10000 h 10012"/>
                  <a:gd name="connsiteX2" fmla="*/ 0 w 10686"/>
                  <a:gd name="connsiteY2" fmla="*/ 0 h 10012"/>
                  <a:gd name="connsiteX3" fmla="*/ 134 w 10686"/>
                  <a:gd name="connsiteY3" fmla="*/ 0 h 10012"/>
                  <a:gd name="connsiteX4" fmla="*/ 134 w 10686"/>
                  <a:gd name="connsiteY4" fmla="*/ 9834 h 10012"/>
                  <a:gd name="connsiteX5" fmla="*/ 9827 w 10686"/>
                  <a:gd name="connsiteY5" fmla="*/ 9834 h 10012"/>
                  <a:gd name="connsiteX6" fmla="*/ 10000 w 10686"/>
                  <a:gd name="connsiteY6" fmla="*/ 10000 h 10012"/>
                  <a:gd name="connsiteX0" fmla="*/ 10000 w 10000"/>
                  <a:gd name="connsiteY0" fmla="*/ 10000 h 10012"/>
                  <a:gd name="connsiteX1" fmla="*/ 0 w 10000"/>
                  <a:gd name="connsiteY1" fmla="*/ 10000 h 10012"/>
                  <a:gd name="connsiteX2" fmla="*/ 0 w 10000"/>
                  <a:gd name="connsiteY2" fmla="*/ 0 h 10012"/>
                  <a:gd name="connsiteX3" fmla="*/ 134 w 10000"/>
                  <a:gd name="connsiteY3" fmla="*/ 0 h 10012"/>
                  <a:gd name="connsiteX4" fmla="*/ 134 w 10000"/>
                  <a:gd name="connsiteY4" fmla="*/ 9834 h 10012"/>
                  <a:gd name="connsiteX5" fmla="*/ 9827 w 10000"/>
                  <a:gd name="connsiteY5" fmla="*/ 9834 h 10012"/>
                  <a:gd name="connsiteX6" fmla="*/ 10000 w 10000"/>
                  <a:gd name="connsiteY6" fmla="*/ 10000 h 10012"/>
                  <a:gd name="connsiteX0" fmla="*/ 10571 w 10571"/>
                  <a:gd name="connsiteY0" fmla="*/ 10000 h 10747"/>
                  <a:gd name="connsiteX1" fmla="*/ 728 w 10571"/>
                  <a:gd name="connsiteY1" fmla="*/ 10000 h 10747"/>
                  <a:gd name="connsiteX2" fmla="*/ 728 w 10571"/>
                  <a:gd name="connsiteY2" fmla="*/ 0 h 10747"/>
                  <a:gd name="connsiteX3" fmla="*/ 862 w 10571"/>
                  <a:gd name="connsiteY3" fmla="*/ 0 h 10747"/>
                  <a:gd name="connsiteX4" fmla="*/ 862 w 10571"/>
                  <a:gd name="connsiteY4" fmla="*/ 9834 h 10747"/>
                  <a:gd name="connsiteX5" fmla="*/ 10555 w 10571"/>
                  <a:gd name="connsiteY5" fmla="*/ 9834 h 10747"/>
                  <a:gd name="connsiteX6" fmla="*/ 10571 w 10571"/>
                  <a:gd name="connsiteY6" fmla="*/ 10000 h 10747"/>
                  <a:gd name="connsiteX0" fmla="*/ 10571 w 10571"/>
                  <a:gd name="connsiteY0" fmla="*/ 10000 h 10747"/>
                  <a:gd name="connsiteX1" fmla="*/ 728 w 10571"/>
                  <a:gd name="connsiteY1" fmla="*/ 10000 h 10747"/>
                  <a:gd name="connsiteX2" fmla="*/ 728 w 10571"/>
                  <a:gd name="connsiteY2" fmla="*/ 0 h 10747"/>
                  <a:gd name="connsiteX3" fmla="*/ 862 w 10571"/>
                  <a:gd name="connsiteY3" fmla="*/ 0 h 10747"/>
                  <a:gd name="connsiteX4" fmla="*/ 862 w 10571"/>
                  <a:gd name="connsiteY4" fmla="*/ 9834 h 10747"/>
                  <a:gd name="connsiteX5" fmla="*/ 10555 w 10571"/>
                  <a:gd name="connsiteY5" fmla="*/ 9834 h 10747"/>
                  <a:gd name="connsiteX6" fmla="*/ 10571 w 10571"/>
                  <a:gd name="connsiteY6" fmla="*/ 10000 h 10747"/>
                  <a:gd name="connsiteX0" fmla="*/ 10558 w 10558"/>
                  <a:gd name="connsiteY0" fmla="*/ 10000 h 10747"/>
                  <a:gd name="connsiteX1" fmla="*/ 728 w 10558"/>
                  <a:gd name="connsiteY1" fmla="*/ 10000 h 10747"/>
                  <a:gd name="connsiteX2" fmla="*/ 728 w 10558"/>
                  <a:gd name="connsiteY2" fmla="*/ 0 h 10747"/>
                  <a:gd name="connsiteX3" fmla="*/ 862 w 10558"/>
                  <a:gd name="connsiteY3" fmla="*/ 0 h 10747"/>
                  <a:gd name="connsiteX4" fmla="*/ 862 w 10558"/>
                  <a:gd name="connsiteY4" fmla="*/ 9834 h 10747"/>
                  <a:gd name="connsiteX5" fmla="*/ 10555 w 10558"/>
                  <a:gd name="connsiteY5" fmla="*/ 9834 h 10747"/>
                  <a:gd name="connsiteX6" fmla="*/ 10558 w 10558"/>
                  <a:gd name="connsiteY6" fmla="*/ 10000 h 10747"/>
                  <a:gd name="connsiteX0" fmla="*/ 10558 w 10558"/>
                  <a:gd name="connsiteY0" fmla="*/ 10000 h 10747"/>
                  <a:gd name="connsiteX1" fmla="*/ 728 w 10558"/>
                  <a:gd name="connsiteY1" fmla="*/ 10000 h 10747"/>
                  <a:gd name="connsiteX2" fmla="*/ 728 w 10558"/>
                  <a:gd name="connsiteY2" fmla="*/ 0 h 10747"/>
                  <a:gd name="connsiteX3" fmla="*/ 862 w 10558"/>
                  <a:gd name="connsiteY3" fmla="*/ 0 h 10747"/>
                  <a:gd name="connsiteX4" fmla="*/ 862 w 10558"/>
                  <a:gd name="connsiteY4" fmla="*/ 9834 h 10747"/>
                  <a:gd name="connsiteX5" fmla="*/ 10555 w 10558"/>
                  <a:gd name="connsiteY5" fmla="*/ 9834 h 10747"/>
                  <a:gd name="connsiteX6" fmla="*/ 10558 w 10558"/>
                  <a:gd name="connsiteY6" fmla="*/ 10000 h 10747"/>
                  <a:gd name="connsiteX0" fmla="*/ 10558 w 10558"/>
                  <a:gd name="connsiteY0" fmla="*/ 10000 h 10747"/>
                  <a:gd name="connsiteX1" fmla="*/ 728 w 10558"/>
                  <a:gd name="connsiteY1" fmla="*/ 10000 h 10747"/>
                  <a:gd name="connsiteX2" fmla="*/ 728 w 10558"/>
                  <a:gd name="connsiteY2" fmla="*/ 0 h 10747"/>
                  <a:gd name="connsiteX3" fmla="*/ 862 w 10558"/>
                  <a:gd name="connsiteY3" fmla="*/ 0 h 10747"/>
                  <a:gd name="connsiteX4" fmla="*/ 862 w 10558"/>
                  <a:gd name="connsiteY4" fmla="*/ 9834 h 10747"/>
                  <a:gd name="connsiteX5" fmla="*/ 10555 w 10558"/>
                  <a:gd name="connsiteY5" fmla="*/ 9834 h 10747"/>
                  <a:gd name="connsiteX6" fmla="*/ 10558 w 10558"/>
                  <a:gd name="connsiteY6" fmla="*/ 10000 h 10747"/>
                  <a:gd name="connsiteX0" fmla="*/ 10558 w 10558"/>
                  <a:gd name="connsiteY0" fmla="*/ 10000 h 10013"/>
                  <a:gd name="connsiteX1" fmla="*/ 728 w 10558"/>
                  <a:gd name="connsiteY1" fmla="*/ 10000 h 10013"/>
                  <a:gd name="connsiteX2" fmla="*/ 728 w 10558"/>
                  <a:gd name="connsiteY2" fmla="*/ 0 h 10013"/>
                  <a:gd name="connsiteX3" fmla="*/ 862 w 10558"/>
                  <a:gd name="connsiteY3" fmla="*/ 0 h 10013"/>
                  <a:gd name="connsiteX4" fmla="*/ 862 w 10558"/>
                  <a:gd name="connsiteY4" fmla="*/ 9834 h 10013"/>
                  <a:gd name="connsiteX5" fmla="*/ 10555 w 10558"/>
                  <a:gd name="connsiteY5" fmla="*/ 9834 h 10013"/>
                  <a:gd name="connsiteX6" fmla="*/ 10558 w 10558"/>
                  <a:gd name="connsiteY6" fmla="*/ 10000 h 10013"/>
                  <a:gd name="connsiteX0" fmla="*/ 9834 w 9834"/>
                  <a:gd name="connsiteY0" fmla="*/ 10000 h 10013"/>
                  <a:gd name="connsiteX1" fmla="*/ 4 w 9834"/>
                  <a:gd name="connsiteY1" fmla="*/ 10000 h 10013"/>
                  <a:gd name="connsiteX2" fmla="*/ 4 w 9834"/>
                  <a:gd name="connsiteY2" fmla="*/ 0 h 10013"/>
                  <a:gd name="connsiteX3" fmla="*/ 138 w 9834"/>
                  <a:gd name="connsiteY3" fmla="*/ 0 h 10013"/>
                  <a:gd name="connsiteX4" fmla="*/ 138 w 9834"/>
                  <a:gd name="connsiteY4" fmla="*/ 9834 h 10013"/>
                  <a:gd name="connsiteX5" fmla="*/ 9831 w 9834"/>
                  <a:gd name="connsiteY5" fmla="*/ 9834 h 10013"/>
                  <a:gd name="connsiteX6" fmla="*/ 9834 w 9834"/>
                  <a:gd name="connsiteY6" fmla="*/ 10000 h 10013"/>
                  <a:gd name="connsiteX0" fmla="*/ 7727 w 9997"/>
                  <a:gd name="connsiteY0" fmla="*/ 10010 h 10018"/>
                  <a:gd name="connsiteX1" fmla="*/ 4 w 9997"/>
                  <a:gd name="connsiteY1" fmla="*/ 9987 h 10018"/>
                  <a:gd name="connsiteX2" fmla="*/ 4 w 9997"/>
                  <a:gd name="connsiteY2" fmla="*/ 0 h 10018"/>
                  <a:gd name="connsiteX3" fmla="*/ 140 w 9997"/>
                  <a:gd name="connsiteY3" fmla="*/ 0 h 10018"/>
                  <a:gd name="connsiteX4" fmla="*/ 140 w 9997"/>
                  <a:gd name="connsiteY4" fmla="*/ 9821 h 10018"/>
                  <a:gd name="connsiteX5" fmla="*/ 9997 w 9997"/>
                  <a:gd name="connsiteY5" fmla="*/ 9821 h 10018"/>
                  <a:gd name="connsiteX6" fmla="*/ 7727 w 9997"/>
                  <a:gd name="connsiteY6" fmla="*/ 10010 h 10018"/>
                  <a:gd name="connsiteX0" fmla="*/ 8146 w 8146"/>
                  <a:gd name="connsiteY0" fmla="*/ 9992 h 10531"/>
                  <a:gd name="connsiteX1" fmla="*/ 421 w 8146"/>
                  <a:gd name="connsiteY1" fmla="*/ 9969 h 10531"/>
                  <a:gd name="connsiteX2" fmla="*/ 421 w 8146"/>
                  <a:gd name="connsiteY2" fmla="*/ 0 h 10531"/>
                  <a:gd name="connsiteX3" fmla="*/ 557 w 8146"/>
                  <a:gd name="connsiteY3" fmla="*/ 0 h 10531"/>
                  <a:gd name="connsiteX4" fmla="*/ 557 w 8146"/>
                  <a:gd name="connsiteY4" fmla="*/ 9803 h 10531"/>
                  <a:gd name="connsiteX5" fmla="*/ 8086 w 8146"/>
                  <a:gd name="connsiteY5" fmla="*/ 9811 h 10531"/>
                  <a:gd name="connsiteX6" fmla="*/ 8146 w 8146"/>
                  <a:gd name="connsiteY6" fmla="*/ 9992 h 10531"/>
                  <a:gd name="connsiteX0" fmla="*/ 9929 w 9929"/>
                  <a:gd name="connsiteY0" fmla="*/ 9503 h 9999"/>
                  <a:gd name="connsiteX1" fmla="*/ 517 w 9929"/>
                  <a:gd name="connsiteY1" fmla="*/ 9466 h 9999"/>
                  <a:gd name="connsiteX2" fmla="*/ 517 w 9929"/>
                  <a:gd name="connsiteY2" fmla="*/ 0 h 9999"/>
                  <a:gd name="connsiteX3" fmla="*/ 684 w 9929"/>
                  <a:gd name="connsiteY3" fmla="*/ 0 h 9999"/>
                  <a:gd name="connsiteX4" fmla="*/ 684 w 9929"/>
                  <a:gd name="connsiteY4" fmla="*/ 9309 h 9999"/>
                  <a:gd name="connsiteX5" fmla="*/ 9926 w 9929"/>
                  <a:gd name="connsiteY5" fmla="*/ 9316 h 9999"/>
                  <a:gd name="connsiteX6" fmla="*/ 9929 w 9929"/>
                  <a:gd name="connsiteY6" fmla="*/ 9503 h 9999"/>
                  <a:gd name="connsiteX0" fmla="*/ 10000 w 10000"/>
                  <a:gd name="connsiteY0" fmla="*/ 9504 h 10000"/>
                  <a:gd name="connsiteX1" fmla="*/ 521 w 10000"/>
                  <a:gd name="connsiteY1" fmla="*/ 9467 h 10000"/>
                  <a:gd name="connsiteX2" fmla="*/ 521 w 10000"/>
                  <a:gd name="connsiteY2" fmla="*/ 0 h 10000"/>
                  <a:gd name="connsiteX3" fmla="*/ 689 w 10000"/>
                  <a:gd name="connsiteY3" fmla="*/ 0 h 10000"/>
                  <a:gd name="connsiteX4" fmla="*/ 689 w 10000"/>
                  <a:gd name="connsiteY4" fmla="*/ 9310 h 10000"/>
                  <a:gd name="connsiteX5" fmla="*/ 9997 w 10000"/>
                  <a:gd name="connsiteY5" fmla="*/ 9317 h 10000"/>
                  <a:gd name="connsiteX6" fmla="*/ 10000 w 10000"/>
                  <a:gd name="connsiteY6" fmla="*/ 9504 h 10000"/>
                  <a:gd name="connsiteX0" fmla="*/ 10000 w 10000"/>
                  <a:gd name="connsiteY0" fmla="*/ 9504 h 10002"/>
                  <a:gd name="connsiteX1" fmla="*/ 521 w 10000"/>
                  <a:gd name="connsiteY1" fmla="*/ 9467 h 10002"/>
                  <a:gd name="connsiteX2" fmla="*/ 521 w 10000"/>
                  <a:gd name="connsiteY2" fmla="*/ 0 h 10002"/>
                  <a:gd name="connsiteX3" fmla="*/ 689 w 10000"/>
                  <a:gd name="connsiteY3" fmla="*/ 0 h 10002"/>
                  <a:gd name="connsiteX4" fmla="*/ 689 w 10000"/>
                  <a:gd name="connsiteY4" fmla="*/ 9310 h 10002"/>
                  <a:gd name="connsiteX5" fmla="*/ 9997 w 10000"/>
                  <a:gd name="connsiteY5" fmla="*/ 9317 h 10002"/>
                  <a:gd name="connsiteX6" fmla="*/ 10000 w 10000"/>
                  <a:gd name="connsiteY6" fmla="*/ 9504 h 10002"/>
                  <a:gd name="connsiteX0" fmla="*/ 9483 w 9483"/>
                  <a:gd name="connsiteY0" fmla="*/ 9504 h 10002"/>
                  <a:gd name="connsiteX1" fmla="*/ 4 w 9483"/>
                  <a:gd name="connsiteY1" fmla="*/ 9467 h 10002"/>
                  <a:gd name="connsiteX2" fmla="*/ 4 w 9483"/>
                  <a:gd name="connsiteY2" fmla="*/ 0 h 10002"/>
                  <a:gd name="connsiteX3" fmla="*/ 172 w 9483"/>
                  <a:gd name="connsiteY3" fmla="*/ 0 h 10002"/>
                  <a:gd name="connsiteX4" fmla="*/ 172 w 9483"/>
                  <a:gd name="connsiteY4" fmla="*/ 9310 h 10002"/>
                  <a:gd name="connsiteX5" fmla="*/ 9480 w 9483"/>
                  <a:gd name="connsiteY5" fmla="*/ 9317 h 10002"/>
                  <a:gd name="connsiteX6" fmla="*/ 9483 w 9483"/>
                  <a:gd name="connsiteY6" fmla="*/ 9504 h 10002"/>
                  <a:gd name="connsiteX0" fmla="*/ 10000 w 10000"/>
                  <a:gd name="connsiteY0" fmla="*/ 9502 h 9502"/>
                  <a:gd name="connsiteX1" fmla="*/ 4 w 10000"/>
                  <a:gd name="connsiteY1" fmla="*/ 9465 h 9502"/>
                  <a:gd name="connsiteX2" fmla="*/ 4 w 10000"/>
                  <a:gd name="connsiteY2" fmla="*/ 0 h 9502"/>
                  <a:gd name="connsiteX3" fmla="*/ 181 w 10000"/>
                  <a:gd name="connsiteY3" fmla="*/ 0 h 9502"/>
                  <a:gd name="connsiteX4" fmla="*/ 181 w 10000"/>
                  <a:gd name="connsiteY4" fmla="*/ 9308 h 9502"/>
                  <a:gd name="connsiteX5" fmla="*/ 9997 w 10000"/>
                  <a:gd name="connsiteY5" fmla="*/ 9315 h 9502"/>
                  <a:gd name="connsiteX6" fmla="*/ 10000 w 10000"/>
                  <a:gd name="connsiteY6" fmla="*/ 9502 h 9502"/>
                  <a:gd name="connsiteX0" fmla="*/ 10000 w 10000"/>
                  <a:gd name="connsiteY0" fmla="*/ 9992 h 9992"/>
                  <a:gd name="connsiteX1" fmla="*/ 4 w 10000"/>
                  <a:gd name="connsiteY1" fmla="*/ 9961 h 9992"/>
                  <a:gd name="connsiteX2" fmla="*/ 4 w 10000"/>
                  <a:gd name="connsiteY2" fmla="*/ 0 h 9992"/>
                  <a:gd name="connsiteX3" fmla="*/ 181 w 10000"/>
                  <a:gd name="connsiteY3" fmla="*/ 0 h 9992"/>
                  <a:gd name="connsiteX4" fmla="*/ 181 w 10000"/>
                  <a:gd name="connsiteY4" fmla="*/ 9796 h 9992"/>
                  <a:gd name="connsiteX5" fmla="*/ 9997 w 10000"/>
                  <a:gd name="connsiteY5" fmla="*/ 9803 h 9992"/>
                  <a:gd name="connsiteX6" fmla="*/ 10000 w 10000"/>
                  <a:gd name="connsiteY6" fmla="*/ 9992 h 9992"/>
                  <a:gd name="connsiteX0" fmla="*/ 9992 w 9997"/>
                  <a:gd name="connsiteY0" fmla="*/ 9969 h 9969"/>
                  <a:gd name="connsiteX1" fmla="*/ 4 w 9997"/>
                  <a:gd name="connsiteY1" fmla="*/ 9969 h 9969"/>
                  <a:gd name="connsiteX2" fmla="*/ 4 w 9997"/>
                  <a:gd name="connsiteY2" fmla="*/ 0 h 9969"/>
                  <a:gd name="connsiteX3" fmla="*/ 181 w 9997"/>
                  <a:gd name="connsiteY3" fmla="*/ 0 h 9969"/>
                  <a:gd name="connsiteX4" fmla="*/ 181 w 9997"/>
                  <a:gd name="connsiteY4" fmla="*/ 9804 h 9969"/>
                  <a:gd name="connsiteX5" fmla="*/ 9997 w 9997"/>
                  <a:gd name="connsiteY5" fmla="*/ 9811 h 9969"/>
                  <a:gd name="connsiteX6" fmla="*/ 9992 w 9997"/>
                  <a:gd name="connsiteY6" fmla="*/ 9969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7" h="9969">
                    <a:moveTo>
                      <a:pt x="9992" y="9969"/>
                    </a:moveTo>
                    <a:lnTo>
                      <a:pt x="4" y="9969"/>
                    </a:lnTo>
                    <a:cubicBezTo>
                      <a:pt x="-5" y="8244"/>
                      <a:pt x="4" y="3322"/>
                      <a:pt x="4" y="0"/>
                    </a:cubicBezTo>
                    <a:lnTo>
                      <a:pt x="181" y="0"/>
                    </a:lnTo>
                    <a:lnTo>
                      <a:pt x="181" y="9804"/>
                    </a:lnTo>
                    <a:lnTo>
                      <a:pt x="9997" y="9811"/>
                    </a:lnTo>
                    <a:cubicBezTo>
                      <a:pt x="10002" y="9887"/>
                      <a:pt x="9986" y="9894"/>
                      <a:pt x="9992" y="9969"/>
                    </a:cubicBez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0184D-816A-4961-B6AC-A4CE1F6C62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18" y="4597401"/>
            <a:ext cx="5122333" cy="452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989899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B608F-3762-4DFD-BFC5-0B45139047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317" y="5799667"/>
            <a:ext cx="2300816" cy="452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989899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E9CB0E-BE4A-4D44-8676-616CF9B5930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9151" y="1549400"/>
            <a:ext cx="4711700" cy="882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989899"/>
                </a:solidFill>
                <a:latin typeface="+mj-lt"/>
              </a:defRPr>
            </a:lvl1pPr>
          </a:lstStyle>
          <a:p>
            <a:pPr lvl="0"/>
            <a:r>
              <a:rPr lang="en-US"/>
              <a:t>Insert Client Logo Here</a:t>
            </a:r>
          </a:p>
        </p:txBody>
      </p:sp>
    </p:spTree>
    <p:extLst>
      <p:ext uri="{BB962C8B-B14F-4D97-AF65-F5344CB8AC3E}">
        <p14:creationId xmlns:p14="http://schemas.microsoft.com/office/powerpoint/2010/main" val="194959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8" cy="73152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156284" y="3156284"/>
            <a:ext cx="6858000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8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066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7" cy="73152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7" y="0"/>
            <a:ext cx="12193399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7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8971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7" cy="73152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2F088C3-852D-4919-B1CF-B7096B045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156284" y="3156284"/>
            <a:ext cx="6858000" cy="545432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7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272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Sli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7C3-73E3-4B4E-8A30-992A1739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5" y="566928"/>
            <a:ext cx="10991088" cy="73152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275F68B-04A3-4AA4-8595-512698B69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405" y="1847088"/>
            <a:ext cx="10991088" cy="4343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CCCF8682-69FD-4F4F-87FF-80016415A0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05" y="1316736"/>
            <a:ext cx="10991088" cy="438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279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7A60760-6ECF-490C-9C7E-2DEA3C1D084A}"/>
              </a:ext>
            </a:extLst>
          </p:cNvPr>
          <p:cNvGrpSpPr/>
          <p:nvPr userDrawn="1"/>
        </p:nvGrpSpPr>
        <p:grpSpPr>
          <a:xfrm>
            <a:off x="587809" y="6485634"/>
            <a:ext cx="3739643" cy="248633"/>
            <a:chOff x="212027" y="6512125"/>
            <a:chExt cx="3228488" cy="3254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5BB9F6-8731-4CD8-AD4C-8A2B2C541337}"/>
                </a:ext>
              </a:extLst>
            </p:cNvPr>
            <p:cNvSpPr txBox="1"/>
            <p:nvPr userDrawn="1"/>
          </p:nvSpPr>
          <p:spPr>
            <a:xfrm>
              <a:off x="212027" y="6512125"/>
              <a:ext cx="2910951" cy="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 kern="1200">
                  <a:solidFill>
                    <a:srgbClr val="898989"/>
                  </a:solidFill>
                  <a:effectLst/>
                  <a:latin typeface="Overpass" panose="020B0503020203020203" pitchFamily="34" charset="0"/>
                  <a:ea typeface="+mn-ea"/>
                  <a:cs typeface="+mn-cs"/>
                </a:rPr>
                <a:t>©2023 Nordic</a:t>
              </a:r>
              <a:r>
                <a:rPr lang="en-US" sz="1000" b="0" i="0" kern="1200" baseline="30000">
                  <a:solidFill>
                    <a:srgbClr val="898989"/>
                  </a:solidFill>
                  <a:effectLst/>
                  <a:latin typeface="Overpass" panose="020B0503020203020203" pitchFamily="34" charset="0"/>
                  <a:ea typeface="+mn-ea"/>
                  <a:cs typeface="+mn-cs"/>
                </a:rPr>
                <a:t>™</a:t>
              </a:r>
              <a:r>
                <a:rPr lang="en-US" sz="1000" b="0" i="0" kern="1200">
                  <a:solidFill>
                    <a:srgbClr val="898989"/>
                  </a:solidFill>
                  <a:effectLst/>
                  <a:latin typeface="Overpass" panose="020B0503020203020203" pitchFamily="34" charset="0"/>
                  <a:ea typeface="+mn-ea"/>
                  <a:cs typeface="+mn-cs"/>
                </a:rPr>
                <a:t>. All rights reserved. Confidential.</a:t>
              </a:r>
              <a:endParaRPr lang="en-US" sz="1000">
                <a:solidFill>
                  <a:srgbClr val="898989"/>
                </a:solidFill>
                <a:latin typeface="Overpass" panose="020B0503020203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8416BA-9160-4FD7-90B2-D6B68AD6DFC9}"/>
                </a:ext>
              </a:extLst>
            </p:cNvPr>
            <p:cNvSpPr txBox="1"/>
            <p:nvPr userDrawn="1"/>
          </p:nvSpPr>
          <p:spPr>
            <a:xfrm>
              <a:off x="998355" y="6515282"/>
              <a:ext cx="2442160" cy="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00">
                <a:solidFill>
                  <a:schemeClr val="bg1"/>
                </a:solidFill>
                <a:latin typeface="Overpass" panose="020B0503020203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9D07AD-B266-4A64-8A77-46FEA32681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33286" y="6463062"/>
            <a:ext cx="1381500" cy="272839"/>
            <a:chOff x="13039725" y="3148013"/>
            <a:chExt cx="4814888" cy="950913"/>
          </a:xfrm>
          <a:solidFill>
            <a:srgbClr val="999999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72DE5B0-15D8-41ED-BA74-1633D1A9B8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39725" y="3162300"/>
              <a:ext cx="744538" cy="920750"/>
            </a:xfrm>
            <a:custGeom>
              <a:avLst/>
              <a:gdLst>
                <a:gd name="T0" fmla="*/ 505 w 647"/>
                <a:gd name="T1" fmla="*/ 798 h 798"/>
                <a:gd name="T2" fmla="*/ 212 w 647"/>
                <a:gd name="T3" fmla="*/ 363 h 798"/>
                <a:gd name="T4" fmla="*/ 180 w 647"/>
                <a:gd name="T5" fmla="*/ 314 h 798"/>
                <a:gd name="T6" fmla="*/ 156 w 647"/>
                <a:gd name="T7" fmla="*/ 273 h 798"/>
                <a:gd name="T8" fmla="*/ 156 w 647"/>
                <a:gd name="T9" fmla="*/ 306 h 798"/>
                <a:gd name="T10" fmla="*/ 157 w 647"/>
                <a:gd name="T11" fmla="*/ 355 h 798"/>
                <a:gd name="T12" fmla="*/ 158 w 647"/>
                <a:gd name="T13" fmla="*/ 405 h 798"/>
                <a:gd name="T14" fmla="*/ 158 w 647"/>
                <a:gd name="T15" fmla="*/ 447 h 798"/>
                <a:gd name="T16" fmla="*/ 158 w 647"/>
                <a:gd name="T17" fmla="*/ 798 h 798"/>
                <a:gd name="T18" fmla="*/ 0 w 647"/>
                <a:gd name="T19" fmla="*/ 798 h 798"/>
                <a:gd name="T20" fmla="*/ 0 w 647"/>
                <a:gd name="T21" fmla="*/ 0 h 798"/>
                <a:gd name="T22" fmla="*/ 154 w 647"/>
                <a:gd name="T23" fmla="*/ 0 h 798"/>
                <a:gd name="T24" fmla="*/ 435 w 647"/>
                <a:gd name="T25" fmla="*/ 422 h 798"/>
                <a:gd name="T26" fmla="*/ 467 w 647"/>
                <a:gd name="T27" fmla="*/ 471 h 798"/>
                <a:gd name="T28" fmla="*/ 491 w 647"/>
                <a:gd name="T29" fmla="*/ 512 h 798"/>
                <a:gd name="T30" fmla="*/ 491 w 647"/>
                <a:gd name="T31" fmla="*/ 479 h 798"/>
                <a:gd name="T32" fmla="*/ 490 w 647"/>
                <a:gd name="T33" fmla="*/ 431 h 798"/>
                <a:gd name="T34" fmla="*/ 489 w 647"/>
                <a:gd name="T35" fmla="*/ 380 h 798"/>
                <a:gd name="T36" fmla="*/ 489 w 647"/>
                <a:gd name="T37" fmla="*/ 338 h 798"/>
                <a:gd name="T38" fmla="*/ 489 w 647"/>
                <a:gd name="T39" fmla="*/ 0 h 798"/>
                <a:gd name="T40" fmla="*/ 647 w 647"/>
                <a:gd name="T41" fmla="*/ 0 h 798"/>
                <a:gd name="T42" fmla="*/ 647 w 647"/>
                <a:gd name="T43" fmla="*/ 798 h 798"/>
                <a:gd name="T44" fmla="*/ 505 w 647"/>
                <a:gd name="T45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7" h="798">
                  <a:moveTo>
                    <a:pt x="505" y="798"/>
                  </a:moveTo>
                  <a:cubicBezTo>
                    <a:pt x="212" y="363"/>
                    <a:pt x="212" y="363"/>
                    <a:pt x="212" y="363"/>
                  </a:cubicBezTo>
                  <a:cubicBezTo>
                    <a:pt x="202" y="348"/>
                    <a:pt x="191" y="331"/>
                    <a:pt x="180" y="314"/>
                  </a:cubicBezTo>
                  <a:cubicBezTo>
                    <a:pt x="169" y="297"/>
                    <a:pt x="161" y="283"/>
                    <a:pt x="156" y="273"/>
                  </a:cubicBezTo>
                  <a:cubicBezTo>
                    <a:pt x="156" y="280"/>
                    <a:pt x="156" y="291"/>
                    <a:pt x="156" y="306"/>
                  </a:cubicBezTo>
                  <a:cubicBezTo>
                    <a:pt x="157" y="321"/>
                    <a:pt x="157" y="337"/>
                    <a:pt x="157" y="355"/>
                  </a:cubicBezTo>
                  <a:cubicBezTo>
                    <a:pt x="157" y="372"/>
                    <a:pt x="157" y="388"/>
                    <a:pt x="158" y="405"/>
                  </a:cubicBezTo>
                  <a:cubicBezTo>
                    <a:pt x="158" y="422"/>
                    <a:pt x="158" y="436"/>
                    <a:pt x="158" y="447"/>
                  </a:cubicBezTo>
                  <a:cubicBezTo>
                    <a:pt x="158" y="798"/>
                    <a:pt x="158" y="798"/>
                    <a:pt x="158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435" y="422"/>
                    <a:pt x="435" y="422"/>
                    <a:pt x="435" y="422"/>
                  </a:cubicBezTo>
                  <a:cubicBezTo>
                    <a:pt x="445" y="437"/>
                    <a:pt x="456" y="453"/>
                    <a:pt x="467" y="471"/>
                  </a:cubicBezTo>
                  <a:cubicBezTo>
                    <a:pt x="478" y="488"/>
                    <a:pt x="486" y="502"/>
                    <a:pt x="491" y="512"/>
                  </a:cubicBezTo>
                  <a:cubicBezTo>
                    <a:pt x="491" y="505"/>
                    <a:pt x="491" y="493"/>
                    <a:pt x="491" y="479"/>
                  </a:cubicBezTo>
                  <a:cubicBezTo>
                    <a:pt x="490" y="464"/>
                    <a:pt x="490" y="448"/>
                    <a:pt x="490" y="431"/>
                  </a:cubicBezTo>
                  <a:cubicBezTo>
                    <a:pt x="490" y="414"/>
                    <a:pt x="490" y="397"/>
                    <a:pt x="489" y="380"/>
                  </a:cubicBezTo>
                  <a:cubicBezTo>
                    <a:pt x="489" y="363"/>
                    <a:pt x="489" y="349"/>
                    <a:pt x="489" y="338"/>
                  </a:cubicBezTo>
                  <a:cubicBezTo>
                    <a:pt x="489" y="0"/>
                    <a:pt x="489" y="0"/>
                    <a:pt x="489" y="0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647" y="798"/>
                    <a:pt x="647" y="798"/>
                    <a:pt x="647" y="798"/>
                  </a:cubicBezTo>
                  <a:lnTo>
                    <a:pt x="505" y="7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CF1F09A6-6C3B-4810-9D17-FC390AC578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989175" y="3162300"/>
              <a:ext cx="744538" cy="920750"/>
            </a:xfrm>
            <a:custGeom>
              <a:avLst/>
              <a:gdLst>
                <a:gd name="T0" fmla="*/ 608 w 647"/>
                <a:gd name="T1" fmla="*/ 401 h 798"/>
                <a:gd name="T2" fmla="*/ 647 w 647"/>
                <a:gd name="T3" fmla="*/ 253 h 798"/>
                <a:gd name="T4" fmla="*/ 625 w 647"/>
                <a:gd name="T5" fmla="*/ 142 h 798"/>
                <a:gd name="T6" fmla="*/ 565 w 647"/>
                <a:gd name="T7" fmla="*/ 63 h 798"/>
                <a:gd name="T8" fmla="*/ 478 w 647"/>
                <a:gd name="T9" fmla="*/ 15 h 798"/>
                <a:gd name="T10" fmla="*/ 372 w 647"/>
                <a:gd name="T11" fmla="*/ 0 h 798"/>
                <a:gd name="T12" fmla="*/ 0 w 647"/>
                <a:gd name="T13" fmla="*/ 0 h 798"/>
                <a:gd name="T14" fmla="*/ 0 w 647"/>
                <a:gd name="T15" fmla="*/ 798 h 798"/>
                <a:gd name="T16" fmla="*/ 158 w 647"/>
                <a:gd name="T17" fmla="*/ 798 h 798"/>
                <a:gd name="T18" fmla="*/ 158 w 647"/>
                <a:gd name="T19" fmla="*/ 511 h 798"/>
                <a:gd name="T20" fmla="*/ 320 w 647"/>
                <a:gd name="T21" fmla="*/ 511 h 798"/>
                <a:gd name="T22" fmla="*/ 462 w 647"/>
                <a:gd name="T23" fmla="*/ 798 h 798"/>
                <a:gd name="T24" fmla="*/ 647 w 647"/>
                <a:gd name="T25" fmla="*/ 798 h 798"/>
                <a:gd name="T26" fmla="*/ 494 w 647"/>
                <a:gd name="T27" fmla="*/ 488 h 798"/>
                <a:gd name="T28" fmla="*/ 608 w 647"/>
                <a:gd name="T29" fmla="*/ 401 h 798"/>
                <a:gd name="T30" fmla="*/ 368 w 647"/>
                <a:gd name="T31" fmla="*/ 360 h 798"/>
                <a:gd name="T32" fmla="*/ 158 w 647"/>
                <a:gd name="T33" fmla="*/ 360 h 798"/>
                <a:gd name="T34" fmla="*/ 158 w 647"/>
                <a:gd name="T35" fmla="*/ 156 h 798"/>
                <a:gd name="T36" fmla="*/ 368 w 647"/>
                <a:gd name="T37" fmla="*/ 156 h 798"/>
                <a:gd name="T38" fmla="*/ 452 w 647"/>
                <a:gd name="T39" fmla="*/ 180 h 798"/>
                <a:gd name="T40" fmla="*/ 482 w 647"/>
                <a:gd name="T41" fmla="*/ 257 h 798"/>
                <a:gd name="T42" fmla="*/ 368 w 647"/>
                <a:gd name="T43" fmla="*/ 36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7" h="798">
                  <a:moveTo>
                    <a:pt x="608" y="401"/>
                  </a:moveTo>
                  <a:cubicBezTo>
                    <a:pt x="634" y="363"/>
                    <a:pt x="647" y="313"/>
                    <a:pt x="647" y="253"/>
                  </a:cubicBezTo>
                  <a:cubicBezTo>
                    <a:pt x="647" y="211"/>
                    <a:pt x="639" y="174"/>
                    <a:pt x="625" y="142"/>
                  </a:cubicBezTo>
                  <a:cubicBezTo>
                    <a:pt x="610" y="111"/>
                    <a:pt x="591" y="84"/>
                    <a:pt x="565" y="63"/>
                  </a:cubicBezTo>
                  <a:cubicBezTo>
                    <a:pt x="540" y="42"/>
                    <a:pt x="511" y="26"/>
                    <a:pt x="478" y="15"/>
                  </a:cubicBezTo>
                  <a:cubicBezTo>
                    <a:pt x="444" y="5"/>
                    <a:pt x="409" y="0"/>
                    <a:pt x="3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158" y="798"/>
                    <a:pt x="158" y="798"/>
                    <a:pt x="158" y="798"/>
                  </a:cubicBezTo>
                  <a:cubicBezTo>
                    <a:pt x="158" y="511"/>
                    <a:pt x="158" y="511"/>
                    <a:pt x="158" y="511"/>
                  </a:cubicBezTo>
                  <a:cubicBezTo>
                    <a:pt x="320" y="511"/>
                    <a:pt x="320" y="511"/>
                    <a:pt x="320" y="511"/>
                  </a:cubicBezTo>
                  <a:cubicBezTo>
                    <a:pt x="462" y="798"/>
                    <a:pt x="462" y="798"/>
                    <a:pt x="462" y="798"/>
                  </a:cubicBezTo>
                  <a:cubicBezTo>
                    <a:pt x="647" y="798"/>
                    <a:pt x="647" y="798"/>
                    <a:pt x="647" y="798"/>
                  </a:cubicBezTo>
                  <a:cubicBezTo>
                    <a:pt x="494" y="488"/>
                    <a:pt x="494" y="488"/>
                    <a:pt x="494" y="488"/>
                  </a:cubicBezTo>
                  <a:cubicBezTo>
                    <a:pt x="545" y="468"/>
                    <a:pt x="583" y="439"/>
                    <a:pt x="608" y="401"/>
                  </a:cubicBezTo>
                  <a:close/>
                  <a:moveTo>
                    <a:pt x="36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404" y="156"/>
                    <a:pt x="432" y="164"/>
                    <a:pt x="452" y="180"/>
                  </a:cubicBezTo>
                  <a:cubicBezTo>
                    <a:pt x="472" y="195"/>
                    <a:pt x="482" y="221"/>
                    <a:pt x="482" y="257"/>
                  </a:cubicBezTo>
                  <a:cubicBezTo>
                    <a:pt x="482" y="326"/>
                    <a:pt x="444" y="360"/>
                    <a:pt x="368" y="3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8A361B1A-69DC-43C6-AAB6-7AB94F977B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78175" y="3162300"/>
              <a:ext cx="744538" cy="920750"/>
            </a:xfrm>
            <a:custGeom>
              <a:avLst/>
              <a:gdLst>
                <a:gd name="T0" fmla="*/ 616 w 647"/>
                <a:gd name="T1" fmla="*/ 214 h 798"/>
                <a:gd name="T2" fmla="*/ 533 w 647"/>
                <a:gd name="T3" fmla="*/ 90 h 798"/>
                <a:gd name="T4" fmla="*/ 408 w 647"/>
                <a:gd name="T5" fmla="*/ 21 h 798"/>
                <a:gd name="T6" fmla="*/ 250 w 647"/>
                <a:gd name="T7" fmla="*/ 0 h 798"/>
                <a:gd name="T8" fmla="*/ 0 w 647"/>
                <a:gd name="T9" fmla="*/ 0 h 798"/>
                <a:gd name="T10" fmla="*/ 0 w 647"/>
                <a:gd name="T11" fmla="*/ 798 h 798"/>
                <a:gd name="T12" fmla="*/ 238 w 647"/>
                <a:gd name="T13" fmla="*/ 798 h 798"/>
                <a:gd name="T14" fmla="*/ 388 w 647"/>
                <a:gd name="T15" fmla="*/ 776 h 798"/>
                <a:gd name="T16" fmla="*/ 519 w 647"/>
                <a:gd name="T17" fmla="*/ 704 h 798"/>
                <a:gd name="T18" fmla="*/ 612 w 647"/>
                <a:gd name="T19" fmla="*/ 580 h 798"/>
                <a:gd name="T20" fmla="*/ 647 w 647"/>
                <a:gd name="T21" fmla="*/ 399 h 798"/>
                <a:gd name="T22" fmla="*/ 616 w 647"/>
                <a:gd name="T23" fmla="*/ 214 h 798"/>
                <a:gd name="T24" fmla="*/ 468 w 647"/>
                <a:gd name="T25" fmla="*/ 499 h 798"/>
                <a:gd name="T26" fmla="*/ 423 w 647"/>
                <a:gd name="T27" fmla="*/ 575 h 798"/>
                <a:gd name="T28" fmla="*/ 347 w 647"/>
                <a:gd name="T29" fmla="*/ 625 h 798"/>
                <a:gd name="T30" fmla="*/ 237 w 647"/>
                <a:gd name="T31" fmla="*/ 642 h 798"/>
                <a:gd name="T32" fmla="*/ 158 w 647"/>
                <a:gd name="T33" fmla="*/ 642 h 798"/>
                <a:gd name="T34" fmla="*/ 158 w 647"/>
                <a:gd name="T35" fmla="*/ 156 h 798"/>
                <a:gd name="T36" fmla="*/ 243 w 647"/>
                <a:gd name="T37" fmla="*/ 156 h 798"/>
                <a:gd name="T38" fmla="*/ 426 w 647"/>
                <a:gd name="T39" fmla="*/ 217 h 798"/>
                <a:gd name="T40" fmla="*/ 482 w 647"/>
                <a:gd name="T41" fmla="*/ 399 h 798"/>
                <a:gd name="T42" fmla="*/ 468 w 647"/>
                <a:gd name="T43" fmla="*/ 49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7" h="798">
                  <a:moveTo>
                    <a:pt x="616" y="214"/>
                  </a:moveTo>
                  <a:cubicBezTo>
                    <a:pt x="596" y="163"/>
                    <a:pt x="568" y="122"/>
                    <a:pt x="533" y="90"/>
                  </a:cubicBezTo>
                  <a:cubicBezTo>
                    <a:pt x="498" y="58"/>
                    <a:pt x="456" y="35"/>
                    <a:pt x="408" y="21"/>
                  </a:cubicBezTo>
                  <a:cubicBezTo>
                    <a:pt x="359" y="7"/>
                    <a:pt x="307" y="0"/>
                    <a:pt x="25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238" y="798"/>
                    <a:pt x="238" y="798"/>
                    <a:pt x="238" y="798"/>
                  </a:cubicBezTo>
                  <a:cubicBezTo>
                    <a:pt x="289" y="798"/>
                    <a:pt x="339" y="791"/>
                    <a:pt x="388" y="776"/>
                  </a:cubicBezTo>
                  <a:cubicBezTo>
                    <a:pt x="437" y="760"/>
                    <a:pt x="481" y="737"/>
                    <a:pt x="519" y="704"/>
                  </a:cubicBezTo>
                  <a:cubicBezTo>
                    <a:pt x="558" y="672"/>
                    <a:pt x="589" y="631"/>
                    <a:pt x="612" y="580"/>
                  </a:cubicBezTo>
                  <a:cubicBezTo>
                    <a:pt x="635" y="529"/>
                    <a:pt x="647" y="469"/>
                    <a:pt x="647" y="399"/>
                  </a:cubicBezTo>
                  <a:cubicBezTo>
                    <a:pt x="647" y="326"/>
                    <a:pt x="637" y="264"/>
                    <a:pt x="616" y="214"/>
                  </a:cubicBezTo>
                  <a:close/>
                  <a:moveTo>
                    <a:pt x="468" y="499"/>
                  </a:moveTo>
                  <a:cubicBezTo>
                    <a:pt x="458" y="529"/>
                    <a:pt x="443" y="554"/>
                    <a:pt x="423" y="575"/>
                  </a:cubicBezTo>
                  <a:cubicBezTo>
                    <a:pt x="403" y="596"/>
                    <a:pt x="378" y="613"/>
                    <a:pt x="347" y="625"/>
                  </a:cubicBezTo>
                  <a:cubicBezTo>
                    <a:pt x="316" y="636"/>
                    <a:pt x="279" y="642"/>
                    <a:pt x="237" y="642"/>
                  </a:cubicBezTo>
                  <a:cubicBezTo>
                    <a:pt x="158" y="642"/>
                    <a:pt x="158" y="642"/>
                    <a:pt x="158" y="642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243" y="156"/>
                    <a:pt x="243" y="156"/>
                    <a:pt x="243" y="156"/>
                  </a:cubicBezTo>
                  <a:cubicBezTo>
                    <a:pt x="328" y="156"/>
                    <a:pt x="389" y="177"/>
                    <a:pt x="426" y="217"/>
                  </a:cubicBezTo>
                  <a:cubicBezTo>
                    <a:pt x="464" y="258"/>
                    <a:pt x="482" y="318"/>
                    <a:pt x="482" y="399"/>
                  </a:cubicBezTo>
                  <a:cubicBezTo>
                    <a:pt x="482" y="436"/>
                    <a:pt x="477" y="469"/>
                    <a:pt x="468" y="4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0F28F5BD-25D8-42C2-AD84-5D142AC7FD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746538" y="3162300"/>
              <a:ext cx="182563" cy="9223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56EB5C22-CD49-4B0F-8FA9-2B843C09FE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57688" y="3148013"/>
              <a:ext cx="746125" cy="950913"/>
            </a:xfrm>
            <a:custGeom>
              <a:avLst/>
              <a:gdLst>
                <a:gd name="T0" fmla="*/ 499 w 647"/>
                <a:gd name="T1" fmla="*/ 245 h 823"/>
                <a:gd name="T2" fmla="*/ 442 w 647"/>
                <a:gd name="T3" fmla="*/ 181 h 823"/>
                <a:gd name="T4" fmla="*/ 353 w 647"/>
                <a:gd name="T5" fmla="*/ 158 h 823"/>
                <a:gd name="T6" fmla="*/ 273 w 647"/>
                <a:gd name="T7" fmla="*/ 177 h 823"/>
                <a:gd name="T8" fmla="*/ 213 w 647"/>
                <a:gd name="T9" fmla="*/ 229 h 823"/>
                <a:gd name="T10" fmla="*/ 177 w 647"/>
                <a:gd name="T11" fmla="*/ 309 h 823"/>
                <a:gd name="T12" fmla="*/ 164 w 647"/>
                <a:gd name="T13" fmla="*/ 411 h 823"/>
                <a:gd name="T14" fmla="*/ 177 w 647"/>
                <a:gd name="T15" fmla="*/ 511 h 823"/>
                <a:gd name="T16" fmla="*/ 214 w 647"/>
                <a:gd name="T17" fmla="*/ 592 h 823"/>
                <a:gd name="T18" fmla="*/ 274 w 647"/>
                <a:gd name="T19" fmla="*/ 645 h 823"/>
                <a:gd name="T20" fmla="*/ 354 w 647"/>
                <a:gd name="T21" fmla="*/ 664 h 823"/>
                <a:gd name="T22" fmla="*/ 443 w 647"/>
                <a:gd name="T23" fmla="*/ 641 h 823"/>
                <a:gd name="T24" fmla="*/ 510 w 647"/>
                <a:gd name="T25" fmla="*/ 563 h 823"/>
                <a:gd name="T26" fmla="*/ 645 w 647"/>
                <a:gd name="T27" fmla="*/ 643 h 823"/>
                <a:gd name="T28" fmla="*/ 531 w 647"/>
                <a:gd name="T29" fmla="*/ 776 h 823"/>
                <a:gd name="T30" fmla="*/ 349 w 647"/>
                <a:gd name="T31" fmla="*/ 823 h 823"/>
                <a:gd name="T32" fmla="*/ 207 w 647"/>
                <a:gd name="T33" fmla="*/ 794 h 823"/>
                <a:gd name="T34" fmla="*/ 96 w 647"/>
                <a:gd name="T35" fmla="*/ 711 h 823"/>
                <a:gd name="T36" fmla="*/ 25 w 647"/>
                <a:gd name="T37" fmla="*/ 582 h 823"/>
                <a:gd name="T38" fmla="*/ 0 w 647"/>
                <a:gd name="T39" fmla="*/ 411 h 823"/>
                <a:gd name="T40" fmla="*/ 26 w 647"/>
                <a:gd name="T41" fmla="*/ 244 h 823"/>
                <a:gd name="T42" fmla="*/ 99 w 647"/>
                <a:gd name="T43" fmla="*/ 114 h 823"/>
                <a:gd name="T44" fmla="*/ 211 w 647"/>
                <a:gd name="T45" fmla="*/ 30 h 823"/>
                <a:gd name="T46" fmla="*/ 355 w 647"/>
                <a:gd name="T47" fmla="*/ 0 h 823"/>
                <a:gd name="T48" fmla="*/ 456 w 647"/>
                <a:gd name="T49" fmla="*/ 13 h 823"/>
                <a:gd name="T50" fmla="*/ 538 w 647"/>
                <a:gd name="T51" fmla="*/ 49 h 823"/>
                <a:gd name="T52" fmla="*/ 601 w 647"/>
                <a:gd name="T53" fmla="*/ 105 h 823"/>
                <a:gd name="T54" fmla="*/ 647 w 647"/>
                <a:gd name="T55" fmla="*/ 176 h 823"/>
                <a:gd name="T56" fmla="*/ 499 w 647"/>
                <a:gd name="T57" fmla="*/ 245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7" h="823">
                  <a:moveTo>
                    <a:pt x="499" y="245"/>
                  </a:moveTo>
                  <a:cubicBezTo>
                    <a:pt x="484" y="217"/>
                    <a:pt x="465" y="196"/>
                    <a:pt x="442" y="181"/>
                  </a:cubicBezTo>
                  <a:cubicBezTo>
                    <a:pt x="419" y="166"/>
                    <a:pt x="389" y="158"/>
                    <a:pt x="353" y="158"/>
                  </a:cubicBezTo>
                  <a:cubicBezTo>
                    <a:pt x="323" y="158"/>
                    <a:pt x="296" y="164"/>
                    <a:pt x="273" y="177"/>
                  </a:cubicBezTo>
                  <a:cubicBezTo>
                    <a:pt x="249" y="189"/>
                    <a:pt x="229" y="207"/>
                    <a:pt x="213" y="229"/>
                  </a:cubicBezTo>
                  <a:cubicBezTo>
                    <a:pt x="197" y="252"/>
                    <a:pt x="185" y="278"/>
                    <a:pt x="177" y="309"/>
                  </a:cubicBezTo>
                  <a:cubicBezTo>
                    <a:pt x="168" y="340"/>
                    <a:pt x="164" y="374"/>
                    <a:pt x="164" y="411"/>
                  </a:cubicBezTo>
                  <a:cubicBezTo>
                    <a:pt x="164" y="447"/>
                    <a:pt x="168" y="480"/>
                    <a:pt x="177" y="511"/>
                  </a:cubicBezTo>
                  <a:cubicBezTo>
                    <a:pt x="185" y="542"/>
                    <a:pt x="198" y="569"/>
                    <a:pt x="214" y="592"/>
                  </a:cubicBezTo>
                  <a:cubicBezTo>
                    <a:pt x="230" y="614"/>
                    <a:pt x="250" y="632"/>
                    <a:pt x="274" y="645"/>
                  </a:cubicBezTo>
                  <a:cubicBezTo>
                    <a:pt x="297" y="658"/>
                    <a:pt x="324" y="664"/>
                    <a:pt x="354" y="664"/>
                  </a:cubicBezTo>
                  <a:cubicBezTo>
                    <a:pt x="390" y="664"/>
                    <a:pt x="420" y="656"/>
                    <a:pt x="443" y="641"/>
                  </a:cubicBezTo>
                  <a:cubicBezTo>
                    <a:pt x="466" y="625"/>
                    <a:pt x="489" y="599"/>
                    <a:pt x="510" y="563"/>
                  </a:cubicBezTo>
                  <a:cubicBezTo>
                    <a:pt x="645" y="643"/>
                    <a:pt x="645" y="643"/>
                    <a:pt x="645" y="643"/>
                  </a:cubicBezTo>
                  <a:cubicBezTo>
                    <a:pt x="617" y="700"/>
                    <a:pt x="579" y="744"/>
                    <a:pt x="531" y="776"/>
                  </a:cubicBezTo>
                  <a:cubicBezTo>
                    <a:pt x="483" y="807"/>
                    <a:pt x="422" y="823"/>
                    <a:pt x="349" y="823"/>
                  </a:cubicBezTo>
                  <a:cubicBezTo>
                    <a:pt x="297" y="823"/>
                    <a:pt x="249" y="813"/>
                    <a:pt x="207" y="794"/>
                  </a:cubicBezTo>
                  <a:cubicBezTo>
                    <a:pt x="164" y="775"/>
                    <a:pt x="127" y="747"/>
                    <a:pt x="96" y="711"/>
                  </a:cubicBezTo>
                  <a:cubicBezTo>
                    <a:pt x="66" y="676"/>
                    <a:pt x="42" y="632"/>
                    <a:pt x="25" y="582"/>
                  </a:cubicBezTo>
                  <a:cubicBezTo>
                    <a:pt x="8" y="531"/>
                    <a:pt x="0" y="474"/>
                    <a:pt x="0" y="411"/>
                  </a:cubicBezTo>
                  <a:cubicBezTo>
                    <a:pt x="0" y="350"/>
                    <a:pt x="9" y="295"/>
                    <a:pt x="26" y="244"/>
                  </a:cubicBezTo>
                  <a:cubicBezTo>
                    <a:pt x="44" y="194"/>
                    <a:pt x="68" y="150"/>
                    <a:pt x="99" y="114"/>
                  </a:cubicBezTo>
                  <a:cubicBezTo>
                    <a:pt x="131" y="78"/>
                    <a:pt x="168" y="50"/>
                    <a:pt x="211" y="30"/>
                  </a:cubicBezTo>
                  <a:cubicBezTo>
                    <a:pt x="254" y="10"/>
                    <a:pt x="302" y="0"/>
                    <a:pt x="355" y="0"/>
                  </a:cubicBezTo>
                  <a:cubicBezTo>
                    <a:pt x="392" y="0"/>
                    <a:pt x="426" y="4"/>
                    <a:pt x="456" y="13"/>
                  </a:cubicBezTo>
                  <a:cubicBezTo>
                    <a:pt x="487" y="21"/>
                    <a:pt x="514" y="34"/>
                    <a:pt x="538" y="49"/>
                  </a:cubicBezTo>
                  <a:cubicBezTo>
                    <a:pt x="562" y="65"/>
                    <a:pt x="583" y="83"/>
                    <a:pt x="601" y="105"/>
                  </a:cubicBezTo>
                  <a:cubicBezTo>
                    <a:pt x="619" y="127"/>
                    <a:pt x="634" y="150"/>
                    <a:pt x="647" y="176"/>
                  </a:cubicBezTo>
                  <a:lnTo>
                    <a:pt x="499" y="2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A5B2A59D-45D8-4E22-B27A-4D161AE909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938250" y="3173413"/>
              <a:ext cx="334963" cy="336550"/>
            </a:xfrm>
            <a:custGeom>
              <a:avLst/>
              <a:gdLst>
                <a:gd name="T0" fmla="*/ 291 w 291"/>
                <a:gd name="T1" fmla="*/ 0 h 292"/>
                <a:gd name="T2" fmla="*/ 0 w 291"/>
                <a:gd name="T3" fmla="*/ 292 h 292"/>
                <a:gd name="T4" fmla="*/ 291 w 291"/>
                <a:gd name="T5" fmla="*/ 292 h 292"/>
                <a:gd name="T6" fmla="*/ 291 w 291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292">
                  <a:moveTo>
                    <a:pt x="291" y="0"/>
                  </a:moveTo>
                  <a:cubicBezTo>
                    <a:pt x="148" y="37"/>
                    <a:pt x="37" y="149"/>
                    <a:pt x="0" y="292"/>
                  </a:cubicBezTo>
                  <a:cubicBezTo>
                    <a:pt x="291" y="292"/>
                    <a:pt x="291" y="292"/>
                    <a:pt x="291" y="292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19E5649C-6030-49A2-A024-0DB606616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09750" y="3173413"/>
              <a:ext cx="334963" cy="336550"/>
            </a:xfrm>
            <a:custGeom>
              <a:avLst/>
              <a:gdLst>
                <a:gd name="T0" fmla="*/ 292 w 292"/>
                <a:gd name="T1" fmla="*/ 292 h 292"/>
                <a:gd name="T2" fmla="*/ 0 w 292"/>
                <a:gd name="T3" fmla="*/ 0 h 292"/>
                <a:gd name="T4" fmla="*/ 0 w 292"/>
                <a:gd name="T5" fmla="*/ 292 h 292"/>
                <a:gd name="T6" fmla="*/ 292 w 292"/>
                <a:gd name="T7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" h="292">
                  <a:moveTo>
                    <a:pt x="292" y="292"/>
                  </a:moveTo>
                  <a:cubicBezTo>
                    <a:pt x="255" y="149"/>
                    <a:pt x="143" y="37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lnTo>
                    <a:pt x="292" y="292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3B4B6A6F-3D4E-44AC-8CBC-16BC32F51C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938250" y="3746500"/>
              <a:ext cx="334963" cy="336550"/>
            </a:xfrm>
            <a:custGeom>
              <a:avLst/>
              <a:gdLst>
                <a:gd name="T0" fmla="*/ 0 w 291"/>
                <a:gd name="T1" fmla="*/ 0 h 292"/>
                <a:gd name="T2" fmla="*/ 291 w 291"/>
                <a:gd name="T3" fmla="*/ 292 h 292"/>
                <a:gd name="T4" fmla="*/ 291 w 291"/>
                <a:gd name="T5" fmla="*/ 0 h 292"/>
                <a:gd name="T6" fmla="*/ 0 w 291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292">
                  <a:moveTo>
                    <a:pt x="0" y="0"/>
                  </a:moveTo>
                  <a:cubicBezTo>
                    <a:pt x="37" y="143"/>
                    <a:pt x="149" y="255"/>
                    <a:pt x="291" y="292"/>
                  </a:cubicBezTo>
                  <a:cubicBezTo>
                    <a:pt x="291" y="0"/>
                    <a:pt x="291" y="0"/>
                    <a:pt x="29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C8F48A13-4545-4D3D-B8BE-1CC7BB90F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09750" y="3746500"/>
              <a:ext cx="334963" cy="336550"/>
            </a:xfrm>
            <a:custGeom>
              <a:avLst/>
              <a:gdLst>
                <a:gd name="T0" fmla="*/ 292 w 292"/>
                <a:gd name="T1" fmla="*/ 0 h 292"/>
                <a:gd name="T2" fmla="*/ 0 w 292"/>
                <a:gd name="T3" fmla="*/ 0 h 292"/>
                <a:gd name="T4" fmla="*/ 0 w 292"/>
                <a:gd name="T5" fmla="*/ 292 h 292"/>
                <a:gd name="T6" fmla="*/ 292 w 292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" h="292">
                  <a:moveTo>
                    <a:pt x="29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43" y="255"/>
                    <a:pt x="255" y="143"/>
                    <a:pt x="292" y="0"/>
                  </a:cubicBez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196C25C8-7263-4E24-A97F-8D62D56DF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51425" y="3179763"/>
              <a:ext cx="41275" cy="57150"/>
            </a:xfrm>
            <a:custGeom>
              <a:avLst/>
              <a:gdLst>
                <a:gd name="T0" fmla="*/ 0 w 26"/>
                <a:gd name="T1" fmla="*/ 5 h 36"/>
                <a:gd name="T2" fmla="*/ 10 w 26"/>
                <a:gd name="T3" fmla="*/ 5 h 36"/>
                <a:gd name="T4" fmla="*/ 10 w 26"/>
                <a:gd name="T5" fmla="*/ 36 h 36"/>
                <a:gd name="T6" fmla="*/ 16 w 26"/>
                <a:gd name="T7" fmla="*/ 36 h 36"/>
                <a:gd name="T8" fmla="*/ 16 w 26"/>
                <a:gd name="T9" fmla="*/ 5 h 36"/>
                <a:gd name="T10" fmla="*/ 26 w 26"/>
                <a:gd name="T11" fmla="*/ 5 h 36"/>
                <a:gd name="T12" fmla="*/ 26 w 26"/>
                <a:gd name="T13" fmla="*/ 0 h 36"/>
                <a:gd name="T14" fmla="*/ 0 w 26"/>
                <a:gd name="T15" fmla="*/ 0 h 36"/>
                <a:gd name="T16" fmla="*/ 0 w 26"/>
                <a:gd name="T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0" y="5"/>
                  </a:moveTo>
                  <a:lnTo>
                    <a:pt x="10" y="5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E0E158AB-8F1C-4D7A-905A-8F91E2ED5B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51425" y="3179763"/>
              <a:ext cx="41275" cy="57150"/>
            </a:xfrm>
            <a:custGeom>
              <a:avLst/>
              <a:gdLst>
                <a:gd name="T0" fmla="*/ 0 w 26"/>
                <a:gd name="T1" fmla="*/ 5 h 36"/>
                <a:gd name="T2" fmla="*/ 10 w 26"/>
                <a:gd name="T3" fmla="*/ 5 h 36"/>
                <a:gd name="T4" fmla="*/ 10 w 26"/>
                <a:gd name="T5" fmla="*/ 36 h 36"/>
                <a:gd name="T6" fmla="*/ 16 w 26"/>
                <a:gd name="T7" fmla="*/ 36 h 36"/>
                <a:gd name="T8" fmla="*/ 16 w 26"/>
                <a:gd name="T9" fmla="*/ 5 h 36"/>
                <a:gd name="T10" fmla="*/ 26 w 26"/>
                <a:gd name="T11" fmla="*/ 5 h 36"/>
                <a:gd name="T12" fmla="*/ 26 w 26"/>
                <a:gd name="T13" fmla="*/ 0 h 36"/>
                <a:gd name="T14" fmla="*/ 0 w 26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6">
                  <a:moveTo>
                    <a:pt x="0" y="5"/>
                  </a:moveTo>
                  <a:lnTo>
                    <a:pt x="10" y="5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B861D647-9112-422C-9682-83E78F8E1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03813" y="3179763"/>
              <a:ext cx="50800" cy="57150"/>
            </a:xfrm>
            <a:custGeom>
              <a:avLst/>
              <a:gdLst>
                <a:gd name="T0" fmla="*/ 36 w 43"/>
                <a:gd name="T1" fmla="*/ 49 h 49"/>
                <a:gd name="T2" fmla="*/ 36 w 43"/>
                <a:gd name="T3" fmla="*/ 23 h 49"/>
                <a:gd name="T4" fmla="*/ 36 w 43"/>
                <a:gd name="T5" fmla="*/ 14 h 49"/>
                <a:gd name="T6" fmla="*/ 33 w 43"/>
                <a:gd name="T7" fmla="*/ 22 h 49"/>
                <a:gd name="T8" fmla="*/ 21 w 43"/>
                <a:gd name="T9" fmla="*/ 49 h 49"/>
                <a:gd name="T10" fmla="*/ 10 w 43"/>
                <a:gd name="T11" fmla="*/ 22 h 49"/>
                <a:gd name="T12" fmla="*/ 6 w 43"/>
                <a:gd name="T13" fmla="*/ 14 h 49"/>
                <a:gd name="T14" fmla="*/ 7 w 43"/>
                <a:gd name="T15" fmla="*/ 23 h 49"/>
                <a:gd name="T16" fmla="*/ 7 w 43"/>
                <a:gd name="T17" fmla="*/ 49 h 49"/>
                <a:gd name="T18" fmla="*/ 0 w 43"/>
                <a:gd name="T19" fmla="*/ 49 h 49"/>
                <a:gd name="T20" fmla="*/ 0 w 43"/>
                <a:gd name="T21" fmla="*/ 0 h 49"/>
                <a:gd name="T22" fmla="*/ 7 w 43"/>
                <a:gd name="T23" fmla="*/ 0 h 49"/>
                <a:gd name="T24" fmla="*/ 18 w 43"/>
                <a:gd name="T25" fmla="*/ 26 h 49"/>
                <a:gd name="T26" fmla="*/ 22 w 43"/>
                <a:gd name="T27" fmla="*/ 34 h 49"/>
                <a:gd name="T28" fmla="*/ 25 w 43"/>
                <a:gd name="T29" fmla="*/ 26 h 49"/>
                <a:gd name="T30" fmla="*/ 35 w 43"/>
                <a:gd name="T31" fmla="*/ 0 h 49"/>
                <a:gd name="T32" fmla="*/ 43 w 43"/>
                <a:gd name="T33" fmla="*/ 0 h 49"/>
                <a:gd name="T34" fmla="*/ 43 w 43"/>
                <a:gd name="T35" fmla="*/ 49 h 49"/>
                <a:gd name="T36" fmla="*/ 36 w 43"/>
                <a:gd name="T3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9">
                  <a:moveTo>
                    <a:pt x="36" y="49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20"/>
                    <a:pt x="36" y="16"/>
                    <a:pt x="36" y="14"/>
                  </a:cubicBezTo>
                  <a:cubicBezTo>
                    <a:pt x="36" y="16"/>
                    <a:pt x="34" y="19"/>
                    <a:pt x="33" y="2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8" y="19"/>
                    <a:pt x="7" y="16"/>
                    <a:pt x="6" y="14"/>
                  </a:cubicBezTo>
                  <a:cubicBezTo>
                    <a:pt x="7" y="16"/>
                    <a:pt x="7" y="20"/>
                    <a:pt x="7" y="23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9"/>
                    <a:pt x="21" y="32"/>
                    <a:pt x="22" y="34"/>
                  </a:cubicBezTo>
                  <a:cubicBezTo>
                    <a:pt x="22" y="32"/>
                    <a:pt x="24" y="29"/>
                    <a:pt x="25" y="2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49"/>
                    <a:pt x="43" y="49"/>
                    <a:pt x="43" y="49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4CBDDDB-8DF5-4740-BA7B-C59A7823E8E2}"/>
              </a:ext>
            </a:extLst>
          </p:cNvPr>
          <p:cNvSpPr/>
          <p:nvPr userDrawn="1"/>
        </p:nvSpPr>
        <p:spPr>
          <a:xfrm>
            <a:off x="11604192" y="6353913"/>
            <a:ext cx="587808" cy="488403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A5ED260-20AD-45AD-AFCA-6B0DE0811A5D}" type="slidenum">
              <a:rPr lang="en-US" sz="1600" smtClean="0">
                <a:solidFill>
                  <a:schemeClr val="accent3"/>
                </a:solidFill>
                <a:latin typeface="+mj-lt"/>
              </a:rPr>
              <a:t>‹#›</a:t>
            </a:fld>
            <a:endParaRPr lang="en-US" sz="160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72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 smtClean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F87A7-D9C3-2D1B-FFF6-4AAC1667A3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8355" y="6176963"/>
            <a:ext cx="4466363" cy="562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DF2BC-FD15-4705-3070-DA391EADDE1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548355" y="6176963"/>
            <a:ext cx="4466363" cy="5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4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54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4" r:id="rId18"/>
    <p:sldLayoutId id="2147483711" r:id="rId19"/>
    <p:sldLayoutId id="2147483712" r:id="rId20"/>
    <p:sldLayoutId id="2147483715" r:id="rId21"/>
  </p:sldLayoutIdLst>
  <p:transition>
    <p:pull dir="l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none" baseline="0">
          <a:solidFill>
            <a:srgbClr val="0033A0"/>
          </a:solidFill>
          <a:latin typeface="Figtre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7A60760-6ECF-490C-9C7E-2DEA3C1D084A}"/>
              </a:ext>
            </a:extLst>
          </p:cNvPr>
          <p:cNvGrpSpPr/>
          <p:nvPr/>
        </p:nvGrpSpPr>
        <p:grpSpPr>
          <a:xfrm>
            <a:off x="587809" y="6485634"/>
            <a:ext cx="3739643" cy="248633"/>
            <a:chOff x="212027" y="6512125"/>
            <a:chExt cx="3228488" cy="3254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5BB9F6-8731-4CD8-AD4C-8A2B2C541337}"/>
                </a:ext>
              </a:extLst>
            </p:cNvPr>
            <p:cNvSpPr txBox="1"/>
            <p:nvPr/>
          </p:nvSpPr>
          <p:spPr>
            <a:xfrm>
              <a:off x="212027" y="6512125"/>
              <a:ext cx="2910951" cy="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 kern="1200">
                  <a:solidFill>
                    <a:srgbClr val="898989"/>
                  </a:solidFill>
                  <a:effectLst/>
                  <a:latin typeface="Overpass" panose="020B0503020203020203" pitchFamily="34" charset="0"/>
                  <a:ea typeface="+mn-ea"/>
                  <a:cs typeface="+mn-cs"/>
                </a:rPr>
                <a:t>©2023 Nordic</a:t>
              </a:r>
              <a:r>
                <a:rPr lang="en-US" sz="1000" b="0" i="0" kern="1200" baseline="30000">
                  <a:solidFill>
                    <a:srgbClr val="898989"/>
                  </a:solidFill>
                  <a:effectLst/>
                  <a:latin typeface="Overpass" panose="020B0503020203020203" pitchFamily="34" charset="0"/>
                  <a:ea typeface="+mn-ea"/>
                  <a:cs typeface="+mn-cs"/>
                </a:rPr>
                <a:t>™</a:t>
              </a:r>
              <a:r>
                <a:rPr lang="en-US" sz="1000" b="0" i="0" kern="1200">
                  <a:solidFill>
                    <a:srgbClr val="898989"/>
                  </a:solidFill>
                  <a:effectLst/>
                  <a:latin typeface="Overpass" panose="020B0503020203020203" pitchFamily="34" charset="0"/>
                  <a:ea typeface="+mn-ea"/>
                  <a:cs typeface="+mn-cs"/>
                </a:rPr>
                <a:t>. All rights reserved. Confidential.</a:t>
              </a:r>
              <a:endParaRPr lang="en-US" sz="1000">
                <a:solidFill>
                  <a:srgbClr val="898989"/>
                </a:solidFill>
                <a:latin typeface="Overpass" panose="020B0503020203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8416BA-9160-4FD7-90B2-D6B68AD6DFC9}"/>
                </a:ext>
              </a:extLst>
            </p:cNvPr>
            <p:cNvSpPr txBox="1"/>
            <p:nvPr/>
          </p:nvSpPr>
          <p:spPr>
            <a:xfrm>
              <a:off x="998355" y="6515282"/>
              <a:ext cx="2442160" cy="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00">
                <a:solidFill>
                  <a:schemeClr val="bg1"/>
                </a:solidFill>
                <a:latin typeface="Overpass" panose="020B0503020203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9D07AD-B266-4A64-8A77-46FEA326819D}"/>
              </a:ext>
            </a:extLst>
          </p:cNvPr>
          <p:cNvGrpSpPr>
            <a:grpSpLocks noChangeAspect="1"/>
          </p:cNvGrpSpPr>
          <p:nvPr/>
        </p:nvGrpSpPr>
        <p:grpSpPr>
          <a:xfrm>
            <a:off x="10233286" y="6463062"/>
            <a:ext cx="1381500" cy="272839"/>
            <a:chOff x="13039725" y="3148013"/>
            <a:chExt cx="4814888" cy="950913"/>
          </a:xfrm>
          <a:solidFill>
            <a:srgbClr val="999999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72DE5B0-15D8-41ED-BA74-1633D1A9B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9725" y="3162300"/>
              <a:ext cx="744538" cy="920750"/>
            </a:xfrm>
            <a:custGeom>
              <a:avLst/>
              <a:gdLst>
                <a:gd name="T0" fmla="*/ 505 w 647"/>
                <a:gd name="T1" fmla="*/ 798 h 798"/>
                <a:gd name="T2" fmla="*/ 212 w 647"/>
                <a:gd name="T3" fmla="*/ 363 h 798"/>
                <a:gd name="T4" fmla="*/ 180 w 647"/>
                <a:gd name="T5" fmla="*/ 314 h 798"/>
                <a:gd name="T6" fmla="*/ 156 w 647"/>
                <a:gd name="T7" fmla="*/ 273 h 798"/>
                <a:gd name="T8" fmla="*/ 156 w 647"/>
                <a:gd name="T9" fmla="*/ 306 h 798"/>
                <a:gd name="T10" fmla="*/ 157 w 647"/>
                <a:gd name="T11" fmla="*/ 355 h 798"/>
                <a:gd name="T12" fmla="*/ 158 w 647"/>
                <a:gd name="T13" fmla="*/ 405 h 798"/>
                <a:gd name="T14" fmla="*/ 158 w 647"/>
                <a:gd name="T15" fmla="*/ 447 h 798"/>
                <a:gd name="T16" fmla="*/ 158 w 647"/>
                <a:gd name="T17" fmla="*/ 798 h 798"/>
                <a:gd name="T18" fmla="*/ 0 w 647"/>
                <a:gd name="T19" fmla="*/ 798 h 798"/>
                <a:gd name="T20" fmla="*/ 0 w 647"/>
                <a:gd name="T21" fmla="*/ 0 h 798"/>
                <a:gd name="T22" fmla="*/ 154 w 647"/>
                <a:gd name="T23" fmla="*/ 0 h 798"/>
                <a:gd name="T24" fmla="*/ 435 w 647"/>
                <a:gd name="T25" fmla="*/ 422 h 798"/>
                <a:gd name="T26" fmla="*/ 467 w 647"/>
                <a:gd name="T27" fmla="*/ 471 h 798"/>
                <a:gd name="T28" fmla="*/ 491 w 647"/>
                <a:gd name="T29" fmla="*/ 512 h 798"/>
                <a:gd name="T30" fmla="*/ 491 w 647"/>
                <a:gd name="T31" fmla="*/ 479 h 798"/>
                <a:gd name="T32" fmla="*/ 490 w 647"/>
                <a:gd name="T33" fmla="*/ 431 h 798"/>
                <a:gd name="T34" fmla="*/ 489 w 647"/>
                <a:gd name="T35" fmla="*/ 380 h 798"/>
                <a:gd name="T36" fmla="*/ 489 w 647"/>
                <a:gd name="T37" fmla="*/ 338 h 798"/>
                <a:gd name="T38" fmla="*/ 489 w 647"/>
                <a:gd name="T39" fmla="*/ 0 h 798"/>
                <a:gd name="T40" fmla="*/ 647 w 647"/>
                <a:gd name="T41" fmla="*/ 0 h 798"/>
                <a:gd name="T42" fmla="*/ 647 w 647"/>
                <a:gd name="T43" fmla="*/ 798 h 798"/>
                <a:gd name="T44" fmla="*/ 505 w 647"/>
                <a:gd name="T45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7" h="798">
                  <a:moveTo>
                    <a:pt x="505" y="798"/>
                  </a:moveTo>
                  <a:cubicBezTo>
                    <a:pt x="212" y="363"/>
                    <a:pt x="212" y="363"/>
                    <a:pt x="212" y="363"/>
                  </a:cubicBezTo>
                  <a:cubicBezTo>
                    <a:pt x="202" y="348"/>
                    <a:pt x="191" y="331"/>
                    <a:pt x="180" y="314"/>
                  </a:cubicBezTo>
                  <a:cubicBezTo>
                    <a:pt x="169" y="297"/>
                    <a:pt x="161" y="283"/>
                    <a:pt x="156" y="273"/>
                  </a:cubicBezTo>
                  <a:cubicBezTo>
                    <a:pt x="156" y="280"/>
                    <a:pt x="156" y="291"/>
                    <a:pt x="156" y="306"/>
                  </a:cubicBezTo>
                  <a:cubicBezTo>
                    <a:pt x="157" y="321"/>
                    <a:pt x="157" y="337"/>
                    <a:pt x="157" y="355"/>
                  </a:cubicBezTo>
                  <a:cubicBezTo>
                    <a:pt x="157" y="372"/>
                    <a:pt x="157" y="388"/>
                    <a:pt x="158" y="405"/>
                  </a:cubicBezTo>
                  <a:cubicBezTo>
                    <a:pt x="158" y="422"/>
                    <a:pt x="158" y="436"/>
                    <a:pt x="158" y="447"/>
                  </a:cubicBezTo>
                  <a:cubicBezTo>
                    <a:pt x="158" y="798"/>
                    <a:pt x="158" y="798"/>
                    <a:pt x="158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435" y="422"/>
                    <a:pt x="435" y="422"/>
                    <a:pt x="435" y="422"/>
                  </a:cubicBezTo>
                  <a:cubicBezTo>
                    <a:pt x="445" y="437"/>
                    <a:pt x="456" y="453"/>
                    <a:pt x="467" y="471"/>
                  </a:cubicBezTo>
                  <a:cubicBezTo>
                    <a:pt x="478" y="488"/>
                    <a:pt x="486" y="502"/>
                    <a:pt x="491" y="512"/>
                  </a:cubicBezTo>
                  <a:cubicBezTo>
                    <a:pt x="491" y="505"/>
                    <a:pt x="491" y="493"/>
                    <a:pt x="491" y="479"/>
                  </a:cubicBezTo>
                  <a:cubicBezTo>
                    <a:pt x="490" y="464"/>
                    <a:pt x="490" y="448"/>
                    <a:pt x="490" y="431"/>
                  </a:cubicBezTo>
                  <a:cubicBezTo>
                    <a:pt x="490" y="414"/>
                    <a:pt x="490" y="397"/>
                    <a:pt x="489" y="380"/>
                  </a:cubicBezTo>
                  <a:cubicBezTo>
                    <a:pt x="489" y="363"/>
                    <a:pt x="489" y="349"/>
                    <a:pt x="489" y="338"/>
                  </a:cubicBezTo>
                  <a:cubicBezTo>
                    <a:pt x="489" y="0"/>
                    <a:pt x="489" y="0"/>
                    <a:pt x="489" y="0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647" y="798"/>
                    <a:pt x="647" y="798"/>
                    <a:pt x="647" y="798"/>
                  </a:cubicBezTo>
                  <a:lnTo>
                    <a:pt x="505" y="7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CF1F09A6-6C3B-4810-9D17-FC390AC57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89175" y="3162300"/>
              <a:ext cx="744538" cy="920750"/>
            </a:xfrm>
            <a:custGeom>
              <a:avLst/>
              <a:gdLst>
                <a:gd name="T0" fmla="*/ 608 w 647"/>
                <a:gd name="T1" fmla="*/ 401 h 798"/>
                <a:gd name="T2" fmla="*/ 647 w 647"/>
                <a:gd name="T3" fmla="*/ 253 h 798"/>
                <a:gd name="T4" fmla="*/ 625 w 647"/>
                <a:gd name="T5" fmla="*/ 142 h 798"/>
                <a:gd name="T6" fmla="*/ 565 w 647"/>
                <a:gd name="T7" fmla="*/ 63 h 798"/>
                <a:gd name="T8" fmla="*/ 478 w 647"/>
                <a:gd name="T9" fmla="*/ 15 h 798"/>
                <a:gd name="T10" fmla="*/ 372 w 647"/>
                <a:gd name="T11" fmla="*/ 0 h 798"/>
                <a:gd name="T12" fmla="*/ 0 w 647"/>
                <a:gd name="T13" fmla="*/ 0 h 798"/>
                <a:gd name="T14" fmla="*/ 0 w 647"/>
                <a:gd name="T15" fmla="*/ 798 h 798"/>
                <a:gd name="T16" fmla="*/ 158 w 647"/>
                <a:gd name="T17" fmla="*/ 798 h 798"/>
                <a:gd name="T18" fmla="*/ 158 w 647"/>
                <a:gd name="T19" fmla="*/ 511 h 798"/>
                <a:gd name="T20" fmla="*/ 320 w 647"/>
                <a:gd name="T21" fmla="*/ 511 h 798"/>
                <a:gd name="T22" fmla="*/ 462 w 647"/>
                <a:gd name="T23" fmla="*/ 798 h 798"/>
                <a:gd name="T24" fmla="*/ 647 w 647"/>
                <a:gd name="T25" fmla="*/ 798 h 798"/>
                <a:gd name="T26" fmla="*/ 494 w 647"/>
                <a:gd name="T27" fmla="*/ 488 h 798"/>
                <a:gd name="T28" fmla="*/ 608 w 647"/>
                <a:gd name="T29" fmla="*/ 401 h 798"/>
                <a:gd name="T30" fmla="*/ 368 w 647"/>
                <a:gd name="T31" fmla="*/ 360 h 798"/>
                <a:gd name="T32" fmla="*/ 158 w 647"/>
                <a:gd name="T33" fmla="*/ 360 h 798"/>
                <a:gd name="T34" fmla="*/ 158 w 647"/>
                <a:gd name="T35" fmla="*/ 156 h 798"/>
                <a:gd name="T36" fmla="*/ 368 w 647"/>
                <a:gd name="T37" fmla="*/ 156 h 798"/>
                <a:gd name="T38" fmla="*/ 452 w 647"/>
                <a:gd name="T39" fmla="*/ 180 h 798"/>
                <a:gd name="T40" fmla="*/ 482 w 647"/>
                <a:gd name="T41" fmla="*/ 257 h 798"/>
                <a:gd name="T42" fmla="*/ 368 w 647"/>
                <a:gd name="T43" fmla="*/ 36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7" h="798">
                  <a:moveTo>
                    <a:pt x="608" y="401"/>
                  </a:moveTo>
                  <a:cubicBezTo>
                    <a:pt x="634" y="363"/>
                    <a:pt x="647" y="313"/>
                    <a:pt x="647" y="253"/>
                  </a:cubicBezTo>
                  <a:cubicBezTo>
                    <a:pt x="647" y="211"/>
                    <a:pt x="639" y="174"/>
                    <a:pt x="625" y="142"/>
                  </a:cubicBezTo>
                  <a:cubicBezTo>
                    <a:pt x="610" y="111"/>
                    <a:pt x="591" y="84"/>
                    <a:pt x="565" y="63"/>
                  </a:cubicBezTo>
                  <a:cubicBezTo>
                    <a:pt x="540" y="42"/>
                    <a:pt x="511" y="26"/>
                    <a:pt x="478" y="15"/>
                  </a:cubicBezTo>
                  <a:cubicBezTo>
                    <a:pt x="444" y="5"/>
                    <a:pt x="409" y="0"/>
                    <a:pt x="3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158" y="798"/>
                    <a:pt x="158" y="798"/>
                    <a:pt x="158" y="798"/>
                  </a:cubicBezTo>
                  <a:cubicBezTo>
                    <a:pt x="158" y="511"/>
                    <a:pt x="158" y="511"/>
                    <a:pt x="158" y="511"/>
                  </a:cubicBezTo>
                  <a:cubicBezTo>
                    <a:pt x="320" y="511"/>
                    <a:pt x="320" y="511"/>
                    <a:pt x="320" y="511"/>
                  </a:cubicBezTo>
                  <a:cubicBezTo>
                    <a:pt x="462" y="798"/>
                    <a:pt x="462" y="798"/>
                    <a:pt x="462" y="798"/>
                  </a:cubicBezTo>
                  <a:cubicBezTo>
                    <a:pt x="647" y="798"/>
                    <a:pt x="647" y="798"/>
                    <a:pt x="647" y="798"/>
                  </a:cubicBezTo>
                  <a:cubicBezTo>
                    <a:pt x="494" y="488"/>
                    <a:pt x="494" y="488"/>
                    <a:pt x="494" y="488"/>
                  </a:cubicBezTo>
                  <a:cubicBezTo>
                    <a:pt x="545" y="468"/>
                    <a:pt x="583" y="439"/>
                    <a:pt x="608" y="401"/>
                  </a:cubicBezTo>
                  <a:close/>
                  <a:moveTo>
                    <a:pt x="36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404" y="156"/>
                    <a:pt x="432" y="164"/>
                    <a:pt x="452" y="180"/>
                  </a:cubicBezTo>
                  <a:cubicBezTo>
                    <a:pt x="472" y="195"/>
                    <a:pt x="482" y="221"/>
                    <a:pt x="482" y="257"/>
                  </a:cubicBezTo>
                  <a:cubicBezTo>
                    <a:pt x="482" y="326"/>
                    <a:pt x="444" y="360"/>
                    <a:pt x="368" y="3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8A361B1A-69DC-43C6-AAB6-7AB94F977B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78175" y="3162300"/>
              <a:ext cx="744538" cy="920750"/>
            </a:xfrm>
            <a:custGeom>
              <a:avLst/>
              <a:gdLst>
                <a:gd name="T0" fmla="*/ 616 w 647"/>
                <a:gd name="T1" fmla="*/ 214 h 798"/>
                <a:gd name="T2" fmla="*/ 533 w 647"/>
                <a:gd name="T3" fmla="*/ 90 h 798"/>
                <a:gd name="T4" fmla="*/ 408 w 647"/>
                <a:gd name="T5" fmla="*/ 21 h 798"/>
                <a:gd name="T6" fmla="*/ 250 w 647"/>
                <a:gd name="T7" fmla="*/ 0 h 798"/>
                <a:gd name="T8" fmla="*/ 0 w 647"/>
                <a:gd name="T9" fmla="*/ 0 h 798"/>
                <a:gd name="T10" fmla="*/ 0 w 647"/>
                <a:gd name="T11" fmla="*/ 798 h 798"/>
                <a:gd name="T12" fmla="*/ 238 w 647"/>
                <a:gd name="T13" fmla="*/ 798 h 798"/>
                <a:gd name="T14" fmla="*/ 388 w 647"/>
                <a:gd name="T15" fmla="*/ 776 h 798"/>
                <a:gd name="T16" fmla="*/ 519 w 647"/>
                <a:gd name="T17" fmla="*/ 704 h 798"/>
                <a:gd name="T18" fmla="*/ 612 w 647"/>
                <a:gd name="T19" fmla="*/ 580 h 798"/>
                <a:gd name="T20" fmla="*/ 647 w 647"/>
                <a:gd name="T21" fmla="*/ 399 h 798"/>
                <a:gd name="T22" fmla="*/ 616 w 647"/>
                <a:gd name="T23" fmla="*/ 214 h 798"/>
                <a:gd name="T24" fmla="*/ 468 w 647"/>
                <a:gd name="T25" fmla="*/ 499 h 798"/>
                <a:gd name="T26" fmla="*/ 423 w 647"/>
                <a:gd name="T27" fmla="*/ 575 h 798"/>
                <a:gd name="T28" fmla="*/ 347 w 647"/>
                <a:gd name="T29" fmla="*/ 625 h 798"/>
                <a:gd name="T30" fmla="*/ 237 w 647"/>
                <a:gd name="T31" fmla="*/ 642 h 798"/>
                <a:gd name="T32" fmla="*/ 158 w 647"/>
                <a:gd name="T33" fmla="*/ 642 h 798"/>
                <a:gd name="T34" fmla="*/ 158 w 647"/>
                <a:gd name="T35" fmla="*/ 156 h 798"/>
                <a:gd name="T36" fmla="*/ 243 w 647"/>
                <a:gd name="T37" fmla="*/ 156 h 798"/>
                <a:gd name="T38" fmla="*/ 426 w 647"/>
                <a:gd name="T39" fmla="*/ 217 h 798"/>
                <a:gd name="T40" fmla="*/ 482 w 647"/>
                <a:gd name="T41" fmla="*/ 399 h 798"/>
                <a:gd name="T42" fmla="*/ 468 w 647"/>
                <a:gd name="T43" fmla="*/ 499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7" h="798">
                  <a:moveTo>
                    <a:pt x="616" y="214"/>
                  </a:moveTo>
                  <a:cubicBezTo>
                    <a:pt x="596" y="163"/>
                    <a:pt x="568" y="122"/>
                    <a:pt x="533" y="90"/>
                  </a:cubicBezTo>
                  <a:cubicBezTo>
                    <a:pt x="498" y="58"/>
                    <a:pt x="456" y="35"/>
                    <a:pt x="408" y="21"/>
                  </a:cubicBezTo>
                  <a:cubicBezTo>
                    <a:pt x="359" y="7"/>
                    <a:pt x="307" y="0"/>
                    <a:pt x="25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238" y="798"/>
                    <a:pt x="238" y="798"/>
                    <a:pt x="238" y="798"/>
                  </a:cubicBezTo>
                  <a:cubicBezTo>
                    <a:pt x="289" y="798"/>
                    <a:pt x="339" y="791"/>
                    <a:pt x="388" y="776"/>
                  </a:cubicBezTo>
                  <a:cubicBezTo>
                    <a:pt x="437" y="760"/>
                    <a:pt x="481" y="737"/>
                    <a:pt x="519" y="704"/>
                  </a:cubicBezTo>
                  <a:cubicBezTo>
                    <a:pt x="558" y="672"/>
                    <a:pt x="589" y="631"/>
                    <a:pt x="612" y="580"/>
                  </a:cubicBezTo>
                  <a:cubicBezTo>
                    <a:pt x="635" y="529"/>
                    <a:pt x="647" y="469"/>
                    <a:pt x="647" y="399"/>
                  </a:cubicBezTo>
                  <a:cubicBezTo>
                    <a:pt x="647" y="326"/>
                    <a:pt x="637" y="264"/>
                    <a:pt x="616" y="214"/>
                  </a:cubicBezTo>
                  <a:close/>
                  <a:moveTo>
                    <a:pt x="468" y="499"/>
                  </a:moveTo>
                  <a:cubicBezTo>
                    <a:pt x="458" y="529"/>
                    <a:pt x="443" y="554"/>
                    <a:pt x="423" y="575"/>
                  </a:cubicBezTo>
                  <a:cubicBezTo>
                    <a:pt x="403" y="596"/>
                    <a:pt x="378" y="613"/>
                    <a:pt x="347" y="625"/>
                  </a:cubicBezTo>
                  <a:cubicBezTo>
                    <a:pt x="316" y="636"/>
                    <a:pt x="279" y="642"/>
                    <a:pt x="237" y="642"/>
                  </a:cubicBezTo>
                  <a:cubicBezTo>
                    <a:pt x="158" y="642"/>
                    <a:pt x="158" y="642"/>
                    <a:pt x="158" y="642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243" y="156"/>
                    <a:pt x="243" y="156"/>
                    <a:pt x="243" y="156"/>
                  </a:cubicBezTo>
                  <a:cubicBezTo>
                    <a:pt x="328" y="156"/>
                    <a:pt x="389" y="177"/>
                    <a:pt x="426" y="217"/>
                  </a:cubicBezTo>
                  <a:cubicBezTo>
                    <a:pt x="464" y="258"/>
                    <a:pt x="482" y="318"/>
                    <a:pt x="482" y="399"/>
                  </a:cubicBezTo>
                  <a:cubicBezTo>
                    <a:pt x="482" y="436"/>
                    <a:pt x="477" y="469"/>
                    <a:pt x="468" y="4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0F28F5BD-25D8-42C2-AD84-5D142AC7F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6538" y="3162300"/>
              <a:ext cx="182563" cy="9223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56EB5C22-CD49-4B0F-8FA9-2B843C09F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7688" y="3148013"/>
              <a:ext cx="746125" cy="950913"/>
            </a:xfrm>
            <a:custGeom>
              <a:avLst/>
              <a:gdLst>
                <a:gd name="T0" fmla="*/ 499 w 647"/>
                <a:gd name="T1" fmla="*/ 245 h 823"/>
                <a:gd name="T2" fmla="*/ 442 w 647"/>
                <a:gd name="T3" fmla="*/ 181 h 823"/>
                <a:gd name="T4" fmla="*/ 353 w 647"/>
                <a:gd name="T5" fmla="*/ 158 h 823"/>
                <a:gd name="T6" fmla="*/ 273 w 647"/>
                <a:gd name="T7" fmla="*/ 177 h 823"/>
                <a:gd name="T8" fmla="*/ 213 w 647"/>
                <a:gd name="T9" fmla="*/ 229 h 823"/>
                <a:gd name="T10" fmla="*/ 177 w 647"/>
                <a:gd name="T11" fmla="*/ 309 h 823"/>
                <a:gd name="T12" fmla="*/ 164 w 647"/>
                <a:gd name="T13" fmla="*/ 411 h 823"/>
                <a:gd name="T14" fmla="*/ 177 w 647"/>
                <a:gd name="T15" fmla="*/ 511 h 823"/>
                <a:gd name="T16" fmla="*/ 214 w 647"/>
                <a:gd name="T17" fmla="*/ 592 h 823"/>
                <a:gd name="T18" fmla="*/ 274 w 647"/>
                <a:gd name="T19" fmla="*/ 645 h 823"/>
                <a:gd name="T20" fmla="*/ 354 w 647"/>
                <a:gd name="T21" fmla="*/ 664 h 823"/>
                <a:gd name="T22" fmla="*/ 443 w 647"/>
                <a:gd name="T23" fmla="*/ 641 h 823"/>
                <a:gd name="T24" fmla="*/ 510 w 647"/>
                <a:gd name="T25" fmla="*/ 563 h 823"/>
                <a:gd name="T26" fmla="*/ 645 w 647"/>
                <a:gd name="T27" fmla="*/ 643 h 823"/>
                <a:gd name="T28" fmla="*/ 531 w 647"/>
                <a:gd name="T29" fmla="*/ 776 h 823"/>
                <a:gd name="T30" fmla="*/ 349 w 647"/>
                <a:gd name="T31" fmla="*/ 823 h 823"/>
                <a:gd name="T32" fmla="*/ 207 w 647"/>
                <a:gd name="T33" fmla="*/ 794 h 823"/>
                <a:gd name="T34" fmla="*/ 96 w 647"/>
                <a:gd name="T35" fmla="*/ 711 h 823"/>
                <a:gd name="T36" fmla="*/ 25 w 647"/>
                <a:gd name="T37" fmla="*/ 582 h 823"/>
                <a:gd name="T38" fmla="*/ 0 w 647"/>
                <a:gd name="T39" fmla="*/ 411 h 823"/>
                <a:gd name="T40" fmla="*/ 26 w 647"/>
                <a:gd name="T41" fmla="*/ 244 h 823"/>
                <a:gd name="T42" fmla="*/ 99 w 647"/>
                <a:gd name="T43" fmla="*/ 114 h 823"/>
                <a:gd name="T44" fmla="*/ 211 w 647"/>
                <a:gd name="T45" fmla="*/ 30 h 823"/>
                <a:gd name="T46" fmla="*/ 355 w 647"/>
                <a:gd name="T47" fmla="*/ 0 h 823"/>
                <a:gd name="T48" fmla="*/ 456 w 647"/>
                <a:gd name="T49" fmla="*/ 13 h 823"/>
                <a:gd name="T50" fmla="*/ 538 w 647"/>
                <a:gd name="T51" fmla="*/ 49 h 823"/>
                <a:gd name="T52" fmla="*/ 601 w 647"/>
                <a:gd name="T53" fmla="*/ 105 h 823"/>
                <a:gd name="T54" fmla="*/ 647 w 647"/>
                <a:gd name="T55" fmla="*/ 176 h 823"/>
                <a:gd name="T56" fmla="*/ 499 w 647"/>
                <a:gd name="T57" fmla="*/ 245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7" h="823">
                  <a:moveTo>
                    <a:pt x="499" y="245"/>
                  </a:moveTo>
                  <a:cubicBezTo>
                    <a:pt x="484" y="217"/>
                    <a:pt x="465" y="196"/>
                    <a:pt x="442" y="181"/>
                  </a:cubicBezTo>
                  <a:cubicBezTo>
                    <a:pt x="419" y="166"/>
                    <a:pt x="389" y="158"/>
                    <a:pt x="353" y="158"/>
                  </a:cubicBezTo>
                  <a:cubicBezTo>
                    <a:pt x="323" y="158"/>
                    <a:pt x="296" y="164"/>
                    <a:pt x="273" y="177"/>
                  </a:cubicBezTo>
                  <a:cubicBezTo>
                    <a:pt x="249" y="189"/>
                    <a:pt x="229" y="207"/>
                    <a:pt x="213" y="229"/>
                  </a:cubicBezTo>
                  <a:cubicBezTo>
                    <a:pt x="197" y="252"/>
                    <a:pt x="185" y="278"/>
                    <a:pt x="177" y="309"/>
                  </a:cubicBezTo>
                  <a:cubicBezTo>
                    <a:pt x="168" y="340"/>
                    <a:pt x="164" y="374"/>
                    <a:pt x="164" y="411"/>
                  </a:cubicBezTo>
                  <a:cubicBezTo>
                    <a:pt x="164" y="447"/>
                    <a:pt x="168" y="480"/>
                    <a:pt x="177" y="511"/>
                  </a:cubicBezTo>
                  <a:cubicBezTo>
                    <a:pt x="185" y="542"/>
                    <a:pt x="198" y="569"/>
                    <a:pt x="214" y="592"/>
                  </a:cubicBezTo>
                  <a:cubicBezTo>
                    <a:pt x="230" y="614"/>
                    <a:pt x="250" y="632"/>
                    <a:pt x="274" y="645"/>
                  </a:cubicBezTo>
                  <a:cubicBezTo>
                    <a:pt x="297" y="658"/>
                    <a:pt x="324" y="664"/>
                    <a:pt x="354" y="664"/>
                  </a:cubicBezTo>
                  <a:cubicBezTo>
                    <a:pt x="390" y="664"/>
                    <a:pt x="420" y="656"/>
                    <a:pt x="443" y="641"/>
                  </a:cubicBezTo>
                  <a:cubicBezTo>
                    <a:pt x="466" y="625"/>
                    <a:pt x="489" y="599"/>
                    <a:pt x="510" y="563"/>
                  </a:cubicBezTo>
                  <a:cubicBezTo>
                    <a:pt x="645" y="643"/>
                    <a:pt x="645" y="643"/>
                    <a:pt x="645" y="643"/>
                  </a:cubicBezTo>
                  <a:cubicBezTo>
                    <a:pt x="617" y="700"/>
                    <a:pt x="579" y="744"/>
                    <a:pt x="531" y="776"/>
                  </a:cubicBezTo>
                  <a:cubicBezTo>
                    <a:pt x="483" y="807"/>
                    <a:pt x="422" y="823"/>
                    <a:pt x="349" y="823"/>
                  </a:cubicBezTo>
                  <a:cubicBezTo>
                    <a:pt x="297" y="823"/>
                    <a:pt x="249" y="813"/>
                    <a:pt x="207" y="794"/>
                  </a:cubicBezTo>
                  <a:cubicBezTo>
                    <a:pt x="164" y="775"/>
                    <a:pt x="127" y="747"/>
                    <a:pt x="96" y="711"/>
                  </a:cubicBezTo>
                  <a:cubicBezTo>
                    <a:pt x="66" y="676"/>
                    <a:pt x="42" y="632"/>
                    <a:pt x="25" y="582"/>
                  </a:cubicBezTo>
                  <a:cubicBezTo>
                    <a:pt x="8" y="531"/>
                    <a:pt x="0" y="474"/>
                    <a:pt x="0" y="411"/>
                  </a:cubicBezTo>
                  <a:cubicBezTo>
                    <a:pt x="0" y="350"/>
                    <a:pt x="9" y="295"/>
                    <a:pt x="26" y="244"/>
                  </a:cubicBezTo>
                  <a:cubicBezTo>
                    <a:pt x="44" y="194"/>
                    <a:pt x="68" y="150"/>
                    <a:pt x="99" y="114"/>
                  </a:cubicBezTo>
                  <a:cubicBezTo>
                    <a:pt x="131" y="78"/>
                    <a:pt x="168" y="50"/>
                    <a:pt x="211" y="30"/>
                  </a:cubicBezTo>
                  <a:cubicBezTo>
                    <a:pt x="254" y="10"/>
                    <a:pt x="302" y="0"/>
                    <a:pt x="355" y="0"/>
                  </a:cubicBezTo>
                  <a:cubicBezTo>
                    <a:pt x="392" y="0"/>
                    <a:pt x="426" y="4"/>
                    <a:pt x="456" y="13"/>
                  </a:cubicBezTo>
                  <a:cubicBezTo>
                    <a:pt x="487" y="21"/>
                    <a:pt x="514" y="34"/>
                    <a:pt x="538" y="49"/>
                  </a:cubicBezTo>
                  <a:cubicBezTo>
                    <a:pt x="562" y="65"/>
                    <a:pt x="583" y="83"/>
                    <a:pt x="601" y="105"/>
                  </a:cubicBezTo>
                  <a:cubicBezTo>
                    <a:pt x="619" y="127"/>
                    <a:pt x="634" y="150"/>
                    <a:pt x="647" y="176"/>
                  </a:cubicBezTo>
                  <a:lnTo>
                    <a:pt x="499" y="2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A5B2A59D-45D8-4E22-B27A-4D161AE90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0" y="3173413"/>
              <a:ext cx="334963" cy="336550"/>
            </a:xfrm>
            <a:custGeom>
              <a:avLst/>
              <a:gdLst>
                <a:gd name="T0" fmla="*/ 291 w 291"/>
                <a:gd name="T1" fmla="*/ 0 h 292"/>
                <a:gd name="T2" fmla="*/ 0 w 291"/>
                <a:gd name="T3" fmla="*/ 292 h 292"/>
                <a:gd name="T4" fmla="*/ 291 w 291"/>
                <a:gd name="T5" fmla="*/ 292 h 292"/>
                <a:gd name="T6" fmla="*/ 291 w 291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292">
                  <a:moveTo>
                    <a:pt x="291" y="0"/>
                  </a:moveTo>
                  <a:cubicBezTo>
                    <a:pt x="148" y="37"/>
                    <a:pt x="37" y="149"/>
                    <a:pt x="0" y="292"/>
                  </a:cubicBezTo>
                  <a:cubicBezTo>
                    <a:pt x="291" y="292"/>
                    <a:pt x="291" y="292"/>
                    <a:pt x="291" y="292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19E5649C-6030-49A2-A024-0DB606616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0" y="3173413"/>
              <a:ext cx="334963" cy="336550"/>
            </a:xfrm>
            <a:custGeom>
              <a:avLst/>
              <a:gdLst>
                <a:gd name="T0" fmla="*/ 292 w 292"/>
                <a:gd name="T1" fmla="*/ 292 h 292"/>
                <a:gd name="T2" fmla="*/ 0 w 292"/>
                <a:gd name="T3" fmla="*/ 0 h 292"/>
                <a:gd name="T4" fmla="*/ 0 w 292"/>
                <a:gd name="T5" fmla="*/ 292 h 292"/>
                <a:gd name="T6" fmla="*/ 292 w 292"/>
                <a:gd name="T7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" h="292">
                  <a:moveTo>
                    <a:pt x="292" y="292"/>
                  </a:moveTo>
                  <a:cubicBezTo>
                    <a:pt x="255" y="149"/>
                    <a:pt x="143" y="37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lnTo>
                    <a:pt x="292" y="292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3B4B6A6F-3D4E-44AC-8CBC-16BC32F51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0" y="3746500"/>
              <a:ext cx="334963" cy="336550"/>
            </a:xfrm>
            <a:custGeom>
              <a:avLst/>
              <a:gdLst>
                <a:gd name="T0" fmla="*/ 0 w 291"/>
                <a:gd name="T1" fmla="*/ 0 h 292"/>
                <a:gd name="T2" fmla="*/ 291 w 291"/>
                <a:gd name="T3" fmla="*/ 292 h 292"/>
                <a:gd name="T4" fmla="*/ 291 w 291"/>
                <a:gd name="T5" fmla="*/ 0 h 292"/>
                <a:gd name="T6" fmla="*/ 0 w 291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292">
                  <a:moveTo>
                    <a:pt x="0" y="0"/>
                  </a:moveTo>
                  <a:cubicBezTo>
                    <a:pt x="37" y="143"/>
                    <a:pt x="149" y="255"/>
                    <a:pt x="291" y="292"/>
                  </a:cubicBezTo>
                  <a:cubicBezTo>
                    <a:pt x="291" y="0"/>
                    <a:pt x="291" y="0"/>
                    <a:pt x="29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C8F48A13-4545-4D3D-B8BE-1CC7BB90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0" y="3746500"/>
              <a:ext cx="334963" cy="336550"/>
            </a:xfrm>
            <a:custGeom>
              <a:avLst/>
              <a:gdLst>
                <a:gd name="T0" fmla="*/ 292 w 292"/>
                <a:gd name="T1" fmla="*/ 0 h 292"/>
                <a:gd name="T2" fmla="*/ 0 w 292"/>
                <a:gd name="T3" fmla="*/ 0 h 292"/>
                <a:gd name="T4" fmla="*/ 0 w 292"/>
                <a:gd name="T5" fmla="*/ 292 h 292"/>
                <a:gd name="T6" fmla="*/ 292 w 292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" h="292">
                  <a:moveTo>
                    <a:pt x="29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143" y="255"/>
                    <a:pt x="255" y="143"/>
                    <a:pt x="292" y="0"/>
                  </a:cubicBez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196C25C8-7263-4E24-A97F-8D62D56DF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1425" y="3179763"/>
              <a:ext cx="41275" cy="57150"/>
            </a:xfrm>
            <a:custGeom>
              <a:avLst/>
              <a:gdLst>
                <a:gd name="T0" fmla="*/ 0 w 26"/>
                <a:gd name="T1" fmla="*/ 5 h 36"/>
                <a:gd name="T2" fmla="*/ 10 w 26"/>
                <a:gd name="T3" fmla="*/ 5 h 36"/>
                <a:gd name="T4" fmla="*/ 10 w 26"/>
                <a:gd name="T5" fmla="*/ 36 h 36"/>
                <a:gd name="T6" fmla="*/ 16 w 26"/>
                <a:gd name="T7" fmla="*/ 36 h 36"/>
                <a:gd name="T8" fmla="*/ 16 w 26"/>
                <a:gd name="T9" fmla="*/ 5 h 36"/>
                <a:gd name="T10" fmla="*/ 26 w 26"/>
                <a:gd name="T11" fmla="*/ 5 h 36"/>
                <a:gd name="T12" fmla="*/ 26 w 26"/>
                <a:gd name="T13" fmla="*/ 0 h 36"/>
                <a:gd name="T14" fmla="*/ 0 w 26"/>
                <a:gd name="T15" fmla="*/ 0 h 36"/>
                <a:gd name="T16" fmla="*/ 0 w 26"/>
                <a:gd name="T17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0" y="5"/>
                  </a:moveTo>
                  <a:lnTo>
                    <a:pt x="10" y="5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E0E158AB-8F1C-4D7A-905A-8F91E2ED5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1425" y="3179763"/>
              <a:ext cx="41275" cy="57150"/>
            </a:xfrm>
            <a:custGeom>
              <a:avLst/>
              <a:gdLst>
                <a:gd name="T0" fmla="*/ 0 w 26"/>
                <a:gd name="T1" fmla="*/ 5 h 36"/>
                <a:gd name="T2" fmla="*/ 10 w 26"/>
                <a:gd name="T3" fmla="*/ 5 h 36"/>
                <a:gd name="T4" fmla="*/ 10 w 26"/>
                <a:gd name="T5" fmla="*/ 36 h 36"/>
                <a:gd name="T6" fmla="*/ 16 w 26"/>
                <a:gd name="T7" fmla="*/ 36 h 36"/>
                <a:gd name="T8" fmla="*/ 16 w 26"/>
                <a:gd name="T9" fmla="*/ 5 h 36"/>
                <a:gd name="T10" fmla="*/ 26 w 26"/>
                <a:gd name="T11" fmla="*/ 5 h 36"/>
                <a:gd name="T12" fmla="*/ 26 w 26"/>
                <a:gd name="T13" fmla="*/ 0 h 36"/>
                <a:gd name="T14" fmla="*/ 0 w 26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6">
                  <a:moveTo>
                    <a:pt x="0" y="5"/>
                  </a:moveTo>
                  <a:lnTo>
                    <a:pt x="10" y="5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B861D647-9112-422C-9682-83E78F8E1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3813" y="3179763"/>
              <a:ext cx="50800" cy="57150"/>
            </a:xfrm>
            <a:custGeom>
              <a:avLst/>
              <a:gdLst>
                <a:gd name="T0" fmla="*/ 36 w 43"/>
                <a:gd name="T1" fmla="*/ 49 h 49"/>
                <a:gd name="T2" fmla="*/ 36 w 43"/>
                <a:gd name="T3" fmla="*/ 23 h 49"/>
                <a:gd name="T4" fmla="*/ 36 w 43"/>
                <a:gd name="T5" fmla="*/ 14 h 49"/>
                <a:gd name="T6" fmla="*/ 33 w 43"/>
                <a:gd name="T7" fmla="*/ 22 h 49"/>
                <a:gd name="T8" fmla="*/ 21 w 43"/>
                <a:gd name="T9" fmla="*/ 49 h 49"/>
                <a:gd name="T10" fmla="*/ 10 w 43"/>
                <a:gd name="T11" fmla="*/ 22 h 49"/>
                <a:gd name="T12" fmla="*/ 6 w 43"/>
                <a:gd name="T13" fmla="*/ 14 h 49"/>
                <a:gd name="T14" fmla="*/ 7 w 43"/>
                <a:gd name="T15" fmla="*/ 23 h 49"/>
                <a:gd name="T16" fmla="*/ 7 w 43"/>
                <a:gd name="T17" fmla="*/ 49 h 49"/>
                <a:gd name="T18" fmla="*/ 0 w 43"/>
                <a:gd name="T19" fmla="*/ 49 h 49"/>
                <a:gd name="T20" fmla="*/ 0 w 43"/>
                <a:gd name="T21" fmla="*/ 0 h 49"/>
                <a:gd name="T22" fmla="*/ 7 w 43"/>
                <a:gd name="T23" fmla="*/ 0 h 49"/>
                <a:gd name="T24" fmla="*/ 18 w 43"/>
                <a:gd name="T25" fmla="*/ 26 h 49"/>
                <a:gd name="T26" fmla="*/ 22 w 43"/>
                <a:gd name="T27" fmla="*/ 34 h 49"/>
                <a:gd name="T28" fmla="*/ 25 w 43"/>
                <a:gd name="T29" fmla="*/ 26 h 49"/>
                <a:gd name="T30" fmla="*/ 35 w 43"/>
                <a:gd name="T31" fmla="*/ 0 h 49"/>
                <a:gd name="T32" fmla="*/ 43 w 43"/>
                <a:gd name="T33" fmla="*/ 0 h 49"/>
                <a:gd name="T34" fmla="*/ 43 w 43"/>
                <a:gd name="T35" fmla="*/ 49 h 49"/>
                <a:gd name="T36" fmla="*/ 36 w 43"/>
                <a:gd name="T3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9">
                  <a:moveTo>
                    <a:pt x="36" y="49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20"/>
                    <a:pt x="36" y="16"/>
                    <a:pt x="36" y="14"/>
                  </a:cubicBezTo>
                  <a:cubicBezTo>
                    <a:pt x="36" y="16"/>
                    <a:pt x="34" y="19"/>
                    <a:pt x="33" y="2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8" y="19"/>
                    <a:pt x="7" y="16"/>
                    <a:pt x="6" y="14"/>
                  </a:cubicBezTo>
                  <a:cubicBezTo>
                    <a:pt x="7" y="16"/>
                    <a:pt x="7" y="20"/>
                    <a:pt x="7" y="23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9"/>
                    <a:pt x="21" y="32"/>
                    <a:pt x="22" y="34"/>
                  </a:cubicBezTo>
                  <a:cubicBezTo>
                    <a:pt x="22" y="32"/>
                    <a:pt x="24" y="29"/>
                    <a:pt x="25" y="2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49"/>
                    <a:pt x="43" y="49"/>
                    <a:pt x="43" y="49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4CBDDDB-8DF5-4740-BA7B-C59A7823E8E2}"/>
              </a:ext>
            </a:extLst>
          </p:cNvPr>
          <p:cNvSpPr/>
          <p:nvPr/>
        </p:nvSpPr>
        <p:spPr>
          <a:xfrm>
            <a:off x="11604192" y="6353913"/>
            <a:ext cx="587808" cy="488403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A5ED260-20AD-45AD-AFCA-6B0DE0811A5D}" type="slidenum">
              <a:rPr lang="en-US" sz="1600" smtClean="0">
                <a:solidFill>
                  <a:schemeClr val="accent3"/>
                </a:solidFill>
                <a:latin typeface="+mj-lt"/>
              </a:rPr>
              <a:t>‹#›</a:t>
            </a:fld>
            <a:endParaRPr lang="en-US" sz="160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88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 smtClean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imageslive.co.uk/free_stock_image/ireland-map-jpg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eg"/><Relationship Id="rId11" Type="http://schemas.openxmlformats.org/officeDocument/2006/relationships/image" Target="../media/image29.sv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987F7-CE9C-F596-8651-1E4940F8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Content Placeholder 4" descr="A blue background with dots&#10;&#10;Description automatically generated">
            <a:extLst>
              <a:ext uri="{FF2B5EF4-FFF2-40B4-BE49-F238E27FC236}">
                <a16:creationId xmlns:a16="http://schemas.microsoft.com/office/drawing/2014/main" id="{F25BFA4B-C9F5-908A-58DA-5D215B597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0F95D5B-DFF6-D16C-26C5-379CE8968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" y="0"/>
            <a:ext cx="5912976" cy="2255800"/>
          </a:xfrm>
          <a:prstGeom prst="rect">
            <a:avLst/>
          </a:prstGeom>
        </p:spPr>
      </p:pic>
      <p:pic>
        <p:nvPicPr>
          <p:cNvPr id="7" name="Picture 6" descr="A fingerprint with a black background&#10;&#10;Description automatically generated">
            <a:extLst>
              <a:ext uri="{FF2B5EF4-FFF2-40B4-BE49-F238E27FC236}">
                <a16:creationId xmlns:a16="http://schemas.microsoft.com/office/drawing/2014/main" id="{A4DD0053-01B9-69E4-B2F3-FEC39D61B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47958"/>
            <a:ext cx="6858000" cy="1508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61C7C-6CE9-2189-2CAC-EABCE9450BAD}"/>
              </a:ext>
            </a:extLst>
          </p:cNvPr>
          <p:cNvSpPr txBox="1"/>
          <p:nvPr/>
        </p:nvSpPr>
        <p:spPr>
          <a:xfrm>
            <a:off x="1391891" y="2327343"/>
            <a:ext cx="98471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IE" sz="5400" b="1" dirty="0">
                <a:solidFill>
                  <a:schemeClr val="bg1"/>
                </a:solidFill>
                <a:latin typeface="+mj-lt"/>
              </a:rPr>
              <a:t>Implementing Meditech Expanse</a:t>
            </a:r>
          </a:p>
          <a:p>
            <a:pPr algn="ctr" rtl="0" fontAlgn="base"/>
            <a:r>
              <a:rPr lang="en-IE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– The Continuation</a:t>
            </a:r>
            <a:endParaRPr lang="en-IE" sz="660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590272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6240F-2517-199E-2B35-BC8718A3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CAFBF3-0011-B5ED-8557-3DFCB4787640}"/>
              </a:ext>
            </a:extLst>
          </p:cNvPr>
          <p:cNvSpPr txBox="1">
            <a:spLocks/>
          </p:cNvSpPr>
          <p:nvPr/>
        </p:nvSpPr>
        <p:spPr>
          <a:xfrm>
            <a:off x="1518615" y="378786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endParaRPr lang="en-GB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CFAA9-41A4-6F32-A9E2-BFE6840E6BD0}"/>
              </a:ext>
            </a:extLst>
          </p:cNvPr>
          <p:cNvSpPr txBox="1"/>
          <p:nvPr/>
        </p:nvSpPr>
        <p:spPr>
          <a:xfrm>
            <a:off x="507940" y="1270431"/>
            <a:ext cx="1084586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F7500-9DA6-ECAA-E596-9F51433EC90B}"/>
              </a:ext>
            </a:extLst>
          </p:cNvPr>
          <p:cNvSpPr txBox="1"/>
          <p:nvPr/>
        </p:nvSpPr>
        <p:spPr>
          <a:xfrm>
            <a:off x="765519" y="1828562"/>
            <a:ext cx="1043331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Stakeholders required understanding of the deliverables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Involvement of Management Teams from Sites in deliverables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Working Group Leads report into Stakeholders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Increase Membership of the Steering Committee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Site Readiness Focus Increased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Testing Feasibility of the Proposed Timelines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4DB365-ABDF-6BCB-1EAF-1FDC7390D632}"/>
              </a:ext>
            </a:extLst>
          </p:cNvPr>
          <p:cNvSpPr txBox="1">
            <a:spLocks/>
          </p:cNvSpPr>
          <p:nvPr/>
        </p:nvSpPr>
        <p:spPr>
          <a:xfrm>
            <a:off x="683230" y="49900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GB" sz="4000">
                <a:solidFill>
                  <a:schemeClr val="tx2"/>
                </a:solidFill>
              </a:rPr>
              <a:t>Actions to Improve Organisational Readiness</a:t>
            </a:r>
          </a:p>
        </p:txBody>
      </p:sp>
    </p:spTree>
    <p:extLst>
      <p:ext uri="{BB962C8B-B14F-4D97-AF65-F5344CB8AC3E}">
        <p14:creationId xmlns:p14="http://schemas.microsoft.com/office/powerpoint/2010/main" val="24152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44A9-1C8D-2E7C-16C3-F1094E01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B2D02B1-16D9-0E9B-9BAB-662E671504E2}"/>
              </a:ext>
            </a:extLst>
          </p:cNvPr>
          <p:cNvSpPr txBox="1">
            <a:spLocks/>
          </p:cNvSpPr>
          <p:nvPr/>
        </p:nvSpPr>
        <p:spPr>
          <a:xfrm>
            <a:off x="1518615" y="378786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endParaRPr lang="en-GB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FC65F-84F4-8E24-4491-E969832F2959}"/>
              </a:ext>
            </a:extLst>
          </p:cNvPr>
          <p:cNvSpPr txBox="1"/>
          <p:nvPr/>
        </p:nvSpPr>
        <p:spPr>
          <a:xfrm>
            <a:off x="507940" y="1270431"/>
            <a:ext cx="1084586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F0CF37-569C-5FAB-25A1-338CC22DDAA1}"/>
              </a:ext>
            </a:extLst>
          </p:cNvPr>
          <p:cNvSpPr txBox="1"/>
          <p:nvPr/>
        </p:nvSpPr>
        <p:spPr>
          <a:xfrm>
            <a:off x="1518615" y="1693797"/>
            <a:ext cx="10433311" cy="4113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Build Freeze Date Agreed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Critical Path Consolidation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Reviewed Timeline Accepted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Site Order Reviewed and Accepted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Additional Resources Secured – Internal and External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Programme Team Contract Lengths Extended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User Acceptance Testing Event for 5 Hospitals Agreed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Regular in-depth reviews with all Stakeholders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6BBFD-2DAA-D8B5-81F1-0AE80B098887}"/>
              </a:ext>
            </a:extLst>
          </p:cNvPr>
          <p:cNvSpPr txBox="1">
            <a:spLocks/>
          </p:cNvSpPr>
          <p:nvPr/>
        </p:nvSpPr>
        <p:spPr>
          <a:xfrm>
            <a:off x="683230" y="49900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GB" sz="4000">
                <a:solidFill>
                  <a:schemeClr val="tx2"/>
                </a:solidFill>
              </a:rPr>
              <a:t>Main Factors Resulting for Taking Stock</a:t>
            </a:r>
          </a:p>
        </p:txBody>
      </p:sp>
    </p:spTree>
    <p:extLst>
      <p:ext uri="{BB962C8B-B14F-4D97-AF65-F5344CB8AC3E}">
        <p14:creationId xmlns:p14="http://schemas.microsoft.com/office/powerpoint/2010/main" val="28353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FAFB3061-8532-7A34-7F45-1B5EC6B51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55F3F2-A5AE-A0A0-19A2-0BE7D73CB45D}"/>
              </a:ext>
            </a:extLst>
          </p:cNvPr>
          <p:cNvSpPr txBox="1">
            <a:spLocks/>
          </p:cNvSpPr>
          <p:nvPr/>
        </p:nvSpPr>
        <p:spPr>
          <a:xfrm>
            <a:off x="838200" y="275675"/>
            <a:ext cx="10515600" cy="1325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cap="none" baseline="0">
                <a:solidFill>
                  <a:schemeClr val="tx2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r>
              <a:rPr lang="en-GB"/>
              <a:t>TIMELINE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F64F43-8141-4B40-9C93-3BCB8F05936D}"/>
              </a:ext>
            </a:extLst>
          </p:cNvPr>
          <p:cNvGrpSpPr/>
          <p:nvPr/>
        </p:nvGrpSpPr>
        <p:grpSpPr>
          <a:xfrm>
            <a:off x="11441" y="1042285"/>
            <a:ext cx="12045608" cy="5173755"/>
            <a:chOff x="7620" y="1073861"/>
            <a:chExt cx="12045608" cy="5173755"/>
          </a:xfrm>
        </p:grpSpPr>
        <p:sp>
          <p:nvSpPr>
            <p:cNvPr id="307" name="Google Shape;307;p40">
              <a:extLst>
                <a:ext uri="{FF2B5EF4-FFF2-40B4-BE49-F238E27FC236}">
                  <a16:creationId xmlns:a16="http://schemas.microsoft.com/office/drawing/2014/main" id="{136DFE2D-FC6F-2DFF-58ED-D167F569A739}"/>
                </a:ext>
              </a:extLst>
            </p:cNvPr>
            <p:cNvSpPr txBox="1"/>
            <p:nvPr/>
          </p:nvSpPr>
          <p:spPr>
            <a:xfrm>
              <a:off x="1054853" y="3610111"/>
              <a:ext cx="1548795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Work Plan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Charter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Team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Governance Model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Kick-off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Contract Vendor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Recruitment &amp; Resources </a:t>
              </a:r>
              <a:endParaRPr sz="2533">
                <a:latin typeface="+mj-lt"/>
              </a:endParaRPr>
            </a:p>
          </p:txBody>
        </p:sp>
        <p:sp>
          <p:nvSpPr>
            <p:cNvPr id="308" name="Google Shape;308;p40">
              <a:extLst>
                <a:ext uri="{FF2B5EF4-FFF2-40B4-BE49-F238E27FC236}">
                  <a16:creationId xmlns:a16="http://schemas.microsoft.com/office/drawing/2014/main" id="{91CC6FE9-14A5-D254-AE76-5506DB1F0860}"/>
                </a:ext>
              </a:extLst>
            </p:cNvPr>
            <p:cNvSpPr txBox="1"/>
            <p:nvPr/>
          </p:nvSpPr>
          <p:spPr>
            <a:xfrm>
              <a:off x="1054854" y="3223775"/>
              <a:ext cx="1638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r>
                <a:rPr lang="en" sz="1200" b="1">
                  <a:solidFill>
                    <a:srgbClr val="F2A900"/>
                  </a:solidFill>
                  <a:latin typeface="+mj-lt"/>
                </a:rPr>
                <a:t>Programme </a:t>
              </a:r>
              <a:endParaRPr sz="2533">
                <a:solidFill>
                  <a:srgbClr val="F2A900"/>
                </a:solidFill>
                <a:latin typeface="+mj-lt"/>
              </a:endParaRPr>
            </a:p>
            <a:p>
              <a:r>
                <a:rPr lang="en" sz="1200" b="1">
                  <a:solidFill>
                    <a:srgbClr val="F2A900"/>
                  </a:solidFill>
                  <a:latin typeface="+mj-lt"/>
                </a:rPr>
                <a:t>Alignment</a:t>
              </a:r>
              <a:endParaRPr sz="2533">
                <a:solidFill>
                  <a:srgbClr val="F2A900"/>
                </a:solidFill>
                <a:latin typeface="+mj-lt"/>
              </a:endParaRPr>
            </a:p>
          </p:txBody>
        </p:sp>
        <p:cxnSp>
          <p:nvCxnSpPr>
            <p:cNvPr id="309" name="Google Shape;309;p40">
              <a:extLst>
                <a:ext uri="{FF2B5EF4-FFF2-40B4-BE49-F238E27FC236}">
                  <a16:creationId xmlns:a16="http://schemas.microsoft.com/office/drawing/2014/main" id="{F8BCB046-5ED3-3C19-6981-4C9CB01B4589}"/>
                </a:ext>
              </a:extLst>
            </p:cNvPr>
            <p:cNvCxnSpPr>
              <a:cxnSpLocks/>
            </p:cNvCxnSpPr>
            <p:nvPr/>
          </p:nvCxnSpPr>
          <p:spPr>
            <a:xfrm>
              <a:off x="858525" y="2726864"/>
              <a:ext cx="10674400" cy="0"/>
            </a:xfrm>
            <a:prstGeom prst="straightConnector1">
              <a:avLst/>
            </a:prstGeom>
            <a:noFill/>
            <a:ln w="41275" cap="flat" cmpd="sng">
              <a:solidFill>
                <a:srgbClr val="F2F2F2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10" name="Google Shape;310;p40">
              <a:extLst>
                <a:ext uri="{FF2B5EF4-FFF2-40B4-BE49-F238E27FC236}">
                  <a16:creationId xmlns:a16="http://schemas.microsoft.com/office/drawing/2014/main" id="{90ED630B-5B5B-1CCD-3725-830899BC9274}"/>
                </a:ext>
              </a:extLst>
            </p:cNvPr>
            <p:cNvSpPr/>
            <p:nvPr/>
          </p:nvSpPr>
          <p:spPr>
            <a:xfrm>
              <a:off x="858979" y="2069356"/>
              <a:ext cx="1098000" cy="360000"/>
            </a:xfrm>
            <a:prstGeom prst="rect">
              <a:avLst/>
            </a:prstGeom>
            <a:solidFill>
              <a:srgbClr val="F2A900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2023</a:t>
              </a:r>
              <a:endParaRPr sz="2400">
                <a:latin typeface="+mj-lt"/>
              </a:endParaRPr>
            </a:p>
          </p:txBody>
        </p:sp>
        <p:sp>
          <p:nvSpPr>
            <p:cNvPr id="311" name="Google Shape;311;p40">
              <a:extLst>
                <a:ext uri="{FF2B5EF4-FFF2-40B4-BE49-F238E27FC236}">
                  <a16:creationId xmlns:a16="http://schemas.microsoft.com/office/drawing/2014/main" id="{E6D5663F-56F5-ACF2-FDAC-67E9668871E9}"/>
                </a:ext>
              </a:extLst>
            </p:cNvPr>
            <p:cNvSpPr/>
            <p:nvPr/>
          </p:nvSpPr>
          <p:spPr>
            <a:xfrm>
              <a:off x="1971662" y="2070689"/>
              <a:ext cx="1792255" cy="360000"/>
            </a:xfrm>
            <a:prstGeom prst="rect">
              <a:avLst/>
            </a:prstGeom>
            <a:solidFill>
              <a:srgbClr val="EB7722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2023</a:t>
              </a:r>
              <a:endParaRPr sz="2533">
                <a:latin typeface="+mj-lt"/>
              </a:endParaRPr>
            </a:p>
          </p:txBody>
        </p:sp>
        <p:sp>
          <p:nvSpPr>
            <p:cNvPr id="313" name="Google Shape;313;p40">
              <a:extLst>
                <a:ext uri="{FF2B5EF4-FFF2-40B4-BE49-F238E27FC236}">
                  <a16:creationId xmlns:a16="http://schemas.microsoft.com/office/drawing/2014/main" id="{56A55472-1210-CBDF-77D7-1FF4BD2081A7}"/>
                </a:ext>
              </a:extLst>
            </p:cNvPr>
            <p:cNvSpPr/>
            <p:nvPr/>
          </p:nvSpPr>
          <p:spPr>
            <a:xfrm>
              <a:off x="4377640" y="2069356"/>
              <a:ext cx="2808000" cy="360000"/>
            </a:xfrm>
            <a:prstGeom prst="rect">
              <a:avLst/>
            </a:prstGeom>
            <a:solidFill>
              <a:srgbClr val="D22630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2024</a:t>
              </a:r>
              <a:endParaRPr sz="2533">
                <a:latin typeface="+mj-lt"/>
              </a:endParaRPr>
            </a:p>
          </p:txBody>
        </p:sp>
        <p:sp>
          <p:nvSpPr>
            <p:cNvPr id="314" name="Google Shape;314;p40">
              <a:extLst>
                <a:ext uri="{FF2B5EF4-FFF2-40B4-BE49-F238E27FC236}">
                  <a16:creationId xmlns:a16="http://schemas.microsoft.com/office/drawing/2014/main" id="{E4303999-D00F-117E-08ED-C7C97851D1ED}"/>
                </a:ext>
              </a:extLst>
            </p:cNvPr>
            <p:cNvSpPr/>
            <p:nvPr/>
          </p:nvSpPr>
          <p:spPr>
            <a:xfrm>
              <a:off x="8272528" y="2069356"/>
              <a:ext cx="1835186" cy="360000"/>
            </a:xfrm>
            <a:prstGeom prst="rect">
              <a:avLst/>
            </a:prstGeom>
            <a:solidFill>
              <a:srgbClr val="00BADB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2025</a:t>
              </a:r>
              <a:endParaRPr sz="2533">
                <a:latin typeface="+mj-lt"/>
              </a:endParaRPr>
            </a:p>
          </p:txBody>
        </p:sp>
        <p:sp>
          <p:nvSpPr>
            <p:cNvPr id="315" name="Google Shape;315;p40">
              <a:extLst>
                <a:ext uri="{FF2B5EF4-FFF2-40B4-BE49-F238E27FC236}">
                  <a16:creationId xmlns:a16="http://schemas.microsoft.com/office/drawing/2014/main" id="{5EF588B7-9B3B-AB89-74B1-3AB8EE21F1EB}"/>
                </a:ext>
              </a:extLst>
            </p:cNvPr>
            <p:cNvSpPr/>
            <p:nvPr/>
          </p:nvSpPr>
          <p:spPr>
            <a:xfrm>
              <a:off x="10135228" y="1872767"/>
              <a:ext cx="1918000" cy="763147"/>
            </a:xfrm>
            <a:prstGeom prst="rightArrow">
              <a:avLst>
                <a:gd name="adj1" fmla="val 49975"/>
                <a:gd name="adj2" fmla="val 50000"/>
              </a:avLst>
            </a:prstGeom>
            <a:solidFill>
              <a:srgbClr val="009A44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2025</a:t>
              </a:r>
              <a:endParaRPr sz="2400">
                <a:latin typeface="+mj-lt"/>
              </a:endParaRPr>
            </a:p>
          </p:txBody>
        </p:sp>
        <p:sp>
          <p:nvSpPr>
            <p:cNvPr id="317" name="Google Shape;317;p40">
              <a:extLst>
                <a:ext uri="{FF2B5EF4-FFF2-40B4-BE49-F238E27FC236}">
                  <a16:creationId xmlns:a16="http://schemas.microsoft.com/office/drawing/2014/main" id="{CD3CF557-F40A-065E-499A-D129A16761A1}"/>
                </a:ext>
              </a:extLst>
            </p:cNvPr>
            <p:cNvSpPr txBox="1"/>
            <p:nvPr/>
          </p:nvSpPr>
          <p:spPr>
            <a:xfrm>
              <a:off x="13052" y="2081191"/>
              <a:ext cx="864399" cy="276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>
                  <a:latin typeface="+mj-lt"/>
                </a:rPr>
                <a:t>Year</a:t>
              </a:r>
              <a:endParaRPr sz="1000">
                <a:latin typeface="+mj-lt"/>
              </a:endParaRPr>
            </a:p>
          </p:txBody>
        </p:sp>
        <p:sp>
          <p:nvSpPr>
            <p:cNvPr id="318" name="Google Shape;318;p40">
              <a:extLst>
                <a:ext uri="{FF2B5EF4-FFF2-40B4-BE49-F238E27FC236}">
                  <a16:creationId xmlns:a16="http://schemas.microsoft.com/office/drawing/2014/main" id="{BB61D2B7-F393-F31E-C47A-0D20C27F3206}"/>
                </a:ext>
              </a:extLst>
            </p:cNvPr>
            <p:cNvSpPr txBox="1"/>
            <p:nvPr/>
          </p:nvSpPr>
          <p:spPr>
            <a:xfrm>
              <a:off x="25800" y="2513458"/>
              <a:ext cx="892111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/>
                <a:t>Phase</a:t>
              </a:r>
              <a:endParaRPr sz="1000"/>
            </a:p>
            <a:p>
              <a:pPr algn="ctr"/>
              <a:r>
                <a:rPr lang="en" sz="1000"/>
                <a:t>Gates</a:t>
              </a:r>
              <a:endParaRPr sz="1000"/>
            </a:p>
          </p:txBody>
        </p:sp>
        <p:sp>
          <p:nvSpPr>
            <p:cNvPr id="319" name="Google Shape;319;p40">
              <a:extLst>
                <a:ext uri="{FF2B5EF4-FFF2-40B4-BE49-F238E27FC236}">
                  <a16:creationId xmlns:a16="http://schemas.microsoft.com/office/drawing/2014/main" id="{6FA01463-F22D-6369-B014-D478A023A9A8}"/>
                </a:ext>
              </a:extLst>
            </p:cNvPr>
            <p:cNvSpPr txBox="1"/>
            <p:nvPr/>
          </p:nvSpPr>
          <p:spPr>
            <a:xfrm>
              <a:off x="35022" y="3171487"/>
              <a:ext cx="864400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>
                  <a:latin typeface="+mj-lt"/>
                </a:rPr>
                <a:t>Phase</a:t>
              </a:r>
              <a:endParaRPr sz="1000">
                <a:latin typeface="+mj-lt"/>
              </a:endParaRPr>
            </a:p>
            <a:p>
              <a:pPr algn="ctr"/>
              <a:r>
                <a:rPr lang="en" sz="1000"/>
                <a:t>Objective</a:t>
              </a:r>
              <a:endParaRPr sz="1000"/>
            </a:p>
          </p:txBody>
        </p:sp>
        <p:sp>
          <p:nvSpPr>
            <p:cNvPr id="320" name="Google Shape;320;p40">
              <a:extLst>
                <a:ext uri="{FF2B5EF4-FFF2-40B4-BE49-F238E27FC236}">
                  <a16:creationId xmlns:a16="http://schemas.microsoft.com/office/drawing/2014/main" id="{040506DD-E405-A05E-60AB-485F92295E13}"/>
                </a:ext>
              </a:extLst>
            </p:cNvPr>
            <p:cNvSpPr txBox="1"/>
            <p:nvPr/>
          </p:nvSpPr>
          <p:spPr>
            <a:xfrm>
              <a:off x="7620" y="3994413"/>
              <a:ext cx="910290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>
                  <a:latin typeface="+mj-lt"/>
                </a:rPr>
                <a:t>Deliverable</a:t>
              </a:r>
              <a:endParaRPr sz="1000">
                <a:latin typeface="+mj-lt"/>
              </a:endParaRPr>
            </a:p>
            <a:p>
              <a:pPr algn="ctr"/>
              <a:r>
                <a:rPr lang="en" sz="1000">
                  <a:latin typeface="+mj-lt"/>
                </a:rPr>
                <a:t>Highlights</a:t>
              </a:r>
              <a:endParaRPr sz="1000">
                <a:latin typeface="+mj-lt"/>
              </a:endParaRPr>
            </a:p>
          </p:txBody>
        </p:sp>
        <p:sp>
          <p:nvSpPr>
            <p:cNvPr id="321" name="Google Shape;321;p40">
              <a:extLst>
                <a:ext uri="{FF2B5EF4-FFF2-40B4-BE49-F238E27FC236}">
                  <a16:creationId xmlns:a16="http://schemas.microsoft.com/office/drawing/2014/main" id="{B2F7E440-8F16-60B2-57B6-B95B750C8044}"/>
                </a:ext>
              </a:extLst>
            </p:cNvPr>
            <p:cNvSpPr txBox="1"/>
            <p:nvPr/>
          </p:nvSpPr>
          <p:spPr>
            <a:xfrm>
              <a:off x="36866" y="5372729"/>
              <a:ext cx="864400" cy="584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>
                  <a:latin typeface="+mj-lt"/>
                </a:rPr>
                <a:t>Phase</a:t>
              </a:r>
              <a:endParaRPr sz="1000">
                <a:latin typeface="+mj-lt"/>
              </a:endParaRPr>
            </a:p>
            <a:p>
              <a:pPr algn="ctr"/>
              <a:r>
                <a:rPr lang="en" sz="1000">
                  <a:latin typeface="+mj-lt"/>
                </a:rPr>
                <a:t> Gate</a:t>
              </a:r>
              <a:endParaRPr sz="1000">
                <a:latin typeface="+mj-lt"/>
              </a:endParaRPr>
            </a:p>
            <a:p>
              <a:pPr algn="ctr"/>
              <a:r>
                <a:rPr lang="en" sz="1000">
                  <a:latin typeface="+mj-lt"/>
                </a:rPr>
                <a:t>Detail</a:t>
              </a:r>
              <a:endParaRPr sz="1000">
                <a:latin typeface="+mj-lt"/>
              </a:endParaRPr>
            </a:p>
          </p:txBody>
        </p:sp>
        <p:sp>
          <p:nvSpPr>
            <p:cNvPr id="323" name="Google Shape;323;p40">
              <a:extLst>
                <a:ext uri="{FF2B5EF4-FFF2-40B4-BE49-F238E27FC236}">
                  <a16:creationId xmlns:a16="http://schemas.microsoft.com/office/drawing/2014/main" id="{5531B1DE-703C-B338-5C5F-7AC4D4E53378}"/>
                </a:ext>
              </a:extLst>
            </p:cNvPr>
            <p:cNvSpPr/>
            <p:nvPr/>
          </p:nvSpPr>
          <p:spPr>
            <a:xfrm>
              <a:off x="1798184" y="2550064"/>
              <a:ext cx="214800" cy="353600"/>
            </a:xfrm>
            <a:prstGeom prst="rect">
              <a:avLst/>
            </a:prstGeom>
            <a:solidFill>
              <a:srgbClr val="F2A900">
                <a:alpha val="30000"/>
              </a:srgbClr>
            </a:solidFill>
            <a:ln w="41275" cap="flat" cmpd="sng">
              <a:solidFill>
                <a:srgbClr val="F2A9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400" b="1">
                  <a:solidFill>
                    <a:srgbClr val="F2A9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2</a:t>
              </a:r>
              <a:endParaRPr sz="2533">
                <a:solidFill>
                  <a:srgbClr val="F2A900"/>
                </a:solidFill>
                <a:latin typeface="+mj-lt"/>
              </a:endParaRPr>
            </a:p>
          </p:txBody>
        </p:sp>
        <p:sp>
          <p:nvSpPr>
            <p:cNvPr id="324" name="Google Shape;324;p40">
              <a:extLst>
                <a:ext uri="{FF2B5EF4-FFF2-40B4-BE49-F238E27FC236}">
                  <a16:creationId xmlns:a16="http://schemas.microsoft.com/office/drawing/2014/main" id="{EE34FC4C-8705-1B40-54B7-2CE664496D61}"/>
                </a:ext>
              </a:extLst>
            </p:cNvPr>
            <p:cNvSpPr/>
            <p:nvPr/>
          </p:nvSpPr>
          <p:spPr>
            <a:xfrm>
              <a:off x="1086977" y="2547264"/>
              <a:ext cx="214800" cy="359200"/>
            </a:xfrm>
            <a:prstGeom prst="rect">
              <a:avLst/>
            </a:prstGeom>
            <a:solidFill>
              <a:srgbClr val="F2A900">
                <a:alpha val="30000"/>
              </a:srgbClr>
            </a:solidFill>
            <a:ln w="41275" cap="flat" cmpd="sng">
              <a:solidFill>
                <a:srgbClr val="F2A9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400" b="1">
                  <a:solidFill>
                    <a:srgbClr val="F2A9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1</a:t>
              </a:r>
              <a:endParaRPr sz="2533">
                <a:solidFill>
                  <a:srgbClr val="F2A900"/>
                </a:solidFill>
                <a:latin typeface="+mj-lt"/>
              </a:endParaRPr>
            </a:p>
          </p:txBody>
        </p:sp>
        <p:sp>
          <p:nvSpPr>
            <p:cNvPr id="325" name="Google Shape;325;p40">
              <a:extLst>
                <a:ext uri="{FF2B5EF4-FFF2-40B4-BE49-F238E27FC236}">
                  <a16:creationId xmlns:a16="http://schemas.microsoft.com/office/drawing/2014/main" id="{4B69DF29-281B-B65B-6E10-9BABB5DA1AE4}"/>
                </a:ext>
              </a:extLst>
            </p:cNvPr>
            <p:cNvSpPr/>
            <p:nvPr/>
          </p:nvSpPr>
          <p:spPr>
            <a:xfrm>
              <a:off x="886237" y="3163867"/>
              <a:ext cx="75200" cy="1676800"/>
            </a:xfrm>
            <a:prstGeom prst="rect">
              <a:avLst/>
            </a:prstGeom>
            <a:solidFill>
              <a:srgbClr val="F2A9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latin typeface="+mj-lt"/>
              </a:endParaRPr>
            </a:p>
          </p:txBody>
        </p:sp>
        <p:sp>
          <p:nvSpPr>
            <p:cNvPr id="326" name="Google Shape;326;p40">
              <a:extLst>
                <a:ext uri="{FF2B5EF4-FFF2-40B4-BE49-F238E27FC236}">
                  <a16:creationId xmlns:a16="http://schemas.microsoft.com/office/drawing/2014/main" id="{8A5A5D4F-02D7-5D62-FEA8-A16B6E7D08C8}"/>
                </a:ext>
              </a:extLst>
            </p:cNvPr>
            <p:cNvSpPr txBox="1"/>
            <p:nvPr/>
          </p:nvSpPr>
          <p:spPr>
            <a:xfrm>
              <a:off x="2923684" y="3223775"/>
              <a:ext cx="2277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r>
                <a:rPr lang="en" sz="1200" b="1">
                  <a:solidFill>
                    <a:srgbClr val="EB7722"/>
                  </a:solidFill>
                  <a:latin typeface="+mj-lt"/>
                </a:rPr>
                <a:t>Standardise Clinical and </a:t>
              </a:r>
              <a:br>
                <a:rPr lang="en" sz="1200" b="1">
                  <a:solidFill>
                    <a:srgbClr val="EB7722"/>
                  </a:solidFill>
                  <a:latin typeface="+mj-lt"/>
                </a:rPr>
              </a:br>
              <a:r>
                <a:rPr lang="en" sz="1200" b="1">
                  <a:solidFill>
                    <a:srgbClr val="EB7722"/>
                  </a:solidFill>
                  <a:latin typeface="+mj-lt"/>
                </a:rPr>
                <a:t>Business Content </a:t>
              </a:r>
              <a:endParaRPr sz="2533">
                <a:solidFill>
                  <a:srgbClr val="EB7722"/>
                </a:solidFill>
                <a:latin typeface="+mj-lt"/>
              </a:endParaRPr>
            </a:p>
          </p:txBody>
        </p:sp>
        <p:sp>
          <p:nvSpPr>
            <p:cNvPr id="327" name="Google Shape;327;p40">
              <a:extLst>
                <a:ext uri="{FF2B5EF4-FFF2-40B4-BE49-F238E27FC236}">
                  <a16:creationId xmlns:a16="http://schemas.microsoft.com/office/drawing/2014/main" id="{4A6AAE07-71DC-C159-2374-075BC28CB780}"/>
                </a:ext>
              </a:extLst>
            </p:cNvPr>
            <p:cNvSpPr txBox="1"/>
            <p:nvPr/>
          </p:nvSpPr>
          <p:spPr>
            <a:xfrm>
              <a:off x="2923684" y="3610112"/>
              <a:ext cx="2065200" cy="129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589" indent="-228589">
                <a:buClr>
                  <a:srgbClr val="EB7722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Establish working groups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EB7722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Guiding Principles 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EB7722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Standards and templates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EB7722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Begin Workflow and Process Re-design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EB7722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Launch Change Management Programme</a:t>
              </a:r>
              <a:endParaRPr sz="2533">
                <a:latin typeface="+mj-lt"/>
              </a:endParaRPr>
            </a:p>
          </p:txBody>
        </p:sp>
        <p:sp>
          <p:nvSpPr>
            <p:cNvPr id="329" name="Google Shape;329;p40">
              <a:extLst>
                <a:ext uri="{FF2B5EF4-FFF2-40B4-BE49-F238E27FC236}">
                  <a16:creationId xmlns:a16="http://schemas.microsoft.com/office/drawing/2014/main" id="{9ED3A19C-638C-D547-C3B4-967B00C5CEFA}"/>
                </a:ext>
              </a:extLst>
            </p:cNvPr>
            <p:cNvSpPr/>
            <p:nvPr/>
          </p:nvSpPr>
          <p:spPr>
            <a:xfrm>
              <a:off x="3063448" y="2550064"/>
              <a:ext cx="214800" cy="353600"/>
            </a:xfrm>
            <a:prstGeom prst="rect">
              <a:avLst/>
            </a:prstGeom>
            <a:solidFill>
              <a:srgbClr val="EB7722">
                <a:alpha val="30000"/>
              </a:srgbClr>
            </a:solidFill>
            <a:ln w="41275" cap="flat" cmpd="sng">
              <a:solidFill>
                <a:srgbClr val="EB772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400" b="1">
                  <a:solidFill>
                    <a:srgbClr val="EA76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3</a:t>
              </a:r>
              <a:endParaRPr sz="2533">
                <a:latin typeface="+mj-lt"/>
              </a:endParaRPr>
            </a:p>
          </p:txBody>
        </p:sp>
        <p:sp>
          <p:nvSpPr>
            <p:cNvPr id="331" name="Google Shape;331;p40">
              <a:extLst>
                <a:ext uri="{FF2B5EF4-FFF2-40B4-BE49-F238E27FC236}">
                  <a16:creationId xmlns:a16="http://schemas.microsoft.com/office/drawing/2014/main" id="{5973FC4D-A7F8-E381-2A99-3339FB063F58}"/>
                </a:ext>
              </a:extLst>
            </p:cNvPr>
            <p:cNvSpPr/>
            <p:nvPr/>
          </p:nvSpPr>
          <p:spPr>
            <a:xfrm>
              <a:off x="2792513" y="3163867"/>
              <a:ext cx="75200" cy="1676800"/>
            </a:xfrm>
            <a:prstGeom prst="rect">
              <a:avLst/>
            </a:prstGeom>
            <a:solidFill>
              <a:srgbClr val="EB772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32" name="Google Shape;332;p40">
              <a:extLst>
                <a:ext uri="{FF2B5EF4-FFF2-40B4-BE49-F238E27FC236}">
                  <a16:creationId xmlns:a16="http://schemas.microsoft.com/office/drawing/2014/main" id="{8D2AACA9-DAC7-84E4-506C-FD94C5384AB7}"/>
                </a:ext>
              </a:extLst>
            </p:cNvPr>
            <p:cNvSpPr txBox="1"/>
            <p:nvPr/>
          </p:nvSpPr>
          <p:spPr>
            <a:xfrm>
              <a:off x="5317027" y="3610111"/>
              <a:ext cx="234520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589" indent="-228589">
                <a:buClr>
                  <a:srgbClr val="D22630"/>
                </a:buClr>
                <a:buSzPts val="1080"/>
                <a:buFont typeface="Noto Sans Symbols"/>
                <a:buChar char="✔"/>
              </a:pPr>
              <a:r>
                <a:rPr lang="en" sz="1200">
                  <a:latin typeface="+mj-lt"/>
                </a:rPr>
                <a:t>Train working groups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D22630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System configuration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D22630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Conversion &amp; Interface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D22630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Testing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D22630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Change Management</a:t>
              </a:r>
              <a:endParaRPr sz="2533">
                <a:latin typeface="+mj-lt"/>
              </a:endParaRPr>
            </a:p>
            <a:p>
              <a:pPr marL="262888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endParaRPr sz="1200">
                <a:latin typeface="+mj-lt"/>
              </a:endParaRPr>
            </a:p>
          </p:txBody>
        </p:sp>
        <p:sp>
          <p:nvSpPr>
            <p:cNvPr id="333" name="Google Shape;333;p40">
              <a:extLst>
                <a:ext uri="{FF2B5EF4-FFF2-40B4-BE49-F238E27FC236}">
                  <a16:creationId xmlns:a16="http://schemas.microsoft.com/office/drawing/2014/main" id="{2FDABD9D-75FE-3178-6D3F-0582A4D7E5F9}"/>
                </a:ext>
              </a:extLst>
            </p:cNvPr>
            <p:cNvSpPr txBox="1"/>
            <p:nvPr/>
          </p:nvSpPr>
          <p:spPr>
            <a:xfrm>
              <a:off x="5317027" y="3223775"/>
              <a:ext cx="2261200" cy="245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>
                <a:lnSpc>
                  <a:spcPct val="133333"/>
                </a:lnSpc>
              </a:pPr>
              <a:r>
                <a:rPr lang="en" sz="1200" b="1">
                  <a:solidFill>
                    <a:srgbClr val="D22630"/>
                  </a:solidFill>
                  <a:latin typeface="+mj-lt"/>
                </a:rPr>
                <a:t>Configure &amp; Test System</a:t>
              </a:r>
              <a:endParaRPr sz="2533">
                <a:solidFill>
                  <a:srgbClr val="D22630"/>
                </a:solidFill>
                <a:latin typeface="+mj-lt"/>
              </a:endParaRPr>
            </a:p>
          </p:txBody>
        </p:sp>
        <p:sp>
          <p:nvSpPr>
            <p:cNvPr id="336" name="Google Shape;336;p40">
              <a:extLst>
                <a:ext uri="{FF2B5EF4-FFF2-40B4-BE49-F238E27FC236}">
                  <a16:creationId xmlns:a16="http://schemas.microsoft.com/office/drawing/2014/main" id="{E4D6119A-6E30-C93E-7A35-4675E9CBAF7C}"/>
                </a:ext>
              </a:extLst>
            </p:cNvPr>
            <p:cNvSpPr/>
            <p:nvPr/>
          </p:nvSpPr>
          <p:spPr>
            <a:xfrm>
              <a:off x="7078240" y="2545795"/>
              <a:ext cx="214800" cy="353600"/>
            </a:xfrm>
            <a:prstGeom prst="rect">
              <a:avLst/>
            </a:prstGeom>
            <a:solidFill>
              <a:srgbClr val="D22630">
                <a:alpha val="30000"/>
              </a:srgbClr>
            </a:solidFill>
            <a:ln w="41275" cap="flat" cmpd="sng">
              <a:solidFill>
                <a:srgbClr val="D2263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sz="1600" b="1">
                  <a:solidFill>
                    <a:srgbClr val="D22630"/>
                  </a:solidFill>
                  <a:latin typeface="+mj-lt"/>
                </a:rPr>
                <a:t>6</a:t>
              </a:r>
              <a:endParaRPr sz="1600" b="1">
                <a:solidFill>
                  <a:srgbClr val="D22630"/>
                </a:solidFill>
                <a:latin typeface="+mj-lt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E2D70F-166D-169C-C877-30E2706A0880}"/>
                </a:ext>
              </a:extLst>
            </p:cNvPr>
            <p:cNvGrpSpPr/>
            <p:nvPr/>
          </p:nvGrpSpPr>
          <p:grpSpPr>
            <a:xfrm>
              <a:off x="4975830" y="5277669"/>
              <a:ext cx="2039303" cy="422994"/>
              <a:chOff x="4904418" y="5277669"/>
              <a:chExt cx="2039303" cy="422994"/>
            </a:xfrm>
          </p:grpSpPr>
          <p:sp>
            <p:nvSpPr>
              <p:cNvPr id="335" name="Google Shape;335;p40">
                <a:extLst>
                  <a:ext uri="{FF2B5EF4-FFF2-40B4-BE49-F238E27FC236}">
                    <a16:creationId xmlns:a16="http://schemas.microsoft.com/office/drawing/2014/main" id="{A5E158A8-93F0-DEDF-4CD9-BD4756F2BA2B}"/>
                  </a:ext>
                </a:extLst>
              </p:cNvPr>
              <p:cNvSpPr txBox="1"/>
              <p:nvPr/>
            </p:nvSpPr>
            <p:spPr>
              <a:xfrm>
                <a:off x="5234660" y="5277669"/>
                <a:ext cx="1709061" cy="307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en-GB" sz="1200" b="1">
                    <a:solidFill>
                      <a:srgbClr val="D22630"/>
                    </a:solidFill>
                    <a:latin typeface="+mj-lt"/>
                    <a:ea typeface="Overpass SemiBold"/>
                    <a:cs typeface="Overpass SemiBold"/>
                    <a:sym typeface="Overpass SemiBold"/>
                  </a:rPr>
                  <a:t>Prototyping 3</a:t>
                </a:r>
                <a:endParaRPr sz="2533">
                  <a:solidFill>
                    <a:srgbClr val="D22630"/>
                  </a:solidFill>
                  <a:latin typeface="+mj-lt"/>
                </a:endParaRPr>
              </a:p>
            </p:txBody>
          </p:sp>
          <p:sp>
            <p:nvSpPr>
              <p:cNvPr id="339" name="Google Shape;339;p40">
                <a:extLst>
                  <a:ext uri="{FF2B5EF4-FFF2-40B4-BE49-F238E27FC236}">
                    <a16:creationId xmlns:a16="http://schemas.microsoft.com/office/drawing/2014/main" id="{57C91443-1F93-AEDD-2AFE-27129888124D}"/>
                  </a:ext>
                </a:extLst>
              </p:cNvPr>
              <p:cNvSpPr/>
              <p:nvPr/>
            </p:nvSpPr>
            <p:spPr>
              <a:xfrm>
                <a:off x="4904418" y="5347063"/>
                <a:ext cx="214800" cy="353600"/>
              </a:xfrm>
              <a:prstGeom prst="rect">
                <a:avLst/>
              </a:prstGeom>
              <a:solidFill>
                <a:srgbClr val="D22630">
                  <a:alpha val="30000"/>
                </a:srgbClr>
              </a:solidFill>
              <a:ln w="41275" cap="flat" cmpd="sng">
                <a:solidFill>
                  <a:srgbClr val="D2263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D22630"/>
                    </a:solidFill>
                    <a:latin typeface="+mj-lt"/>
                    <a:sym typeface="Overpass Black"/>
                  </a:rPr>
                  <a:t>5</a:t>
                </a:r>
                <a:endParaRPr sz="2533">
                  <a:solidFill>
                    <a:srgbClr val="D22630"/>
                  </a:solidFill>
                  <a:latin typeface="+mj-lt"/>
                </a:endParaRPr>
              </a:p>
            </p:txBody>
          </p:sp>
        </p:grpSp>
        <p:sp>
          <p:nvSpPr>
            <p:cNvPr id="340" name="Google Shape;340;p40">
              <a:extLst>
                <a:ext uri="{FF2B5EF4-FFF2-40B4-BE49-F238E27FC236}">
                  <a16:creationId xmlns:a16="http://schemas.microsoft.com/office/drawing/2014/main" id="{7BF0A0CC-783E-9C84-D7E8-C176D3252D4F}"/>
                </a:ext>
              </a:extLst>
            </p:cNvPr>
            <p:cNvSpPr/>
            <p:nvPr/>
          </p:nvSpPr>
          <p:spPr>
            <a:xfrm>
              <a:off x="5139824" y="3163867"/>
              <a:ext cx="75200" cy="1676800"/>
            </a:xfrm>
            <a:prstGeom prst="rect">
              <a:avLst/>
            </a:prstGeom>
            <a:solidFill>
              <a:srgbClr val="D2263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41" name="Google Shape;341;p40">
              <a:extLst>
                <a:ext uri="{FF2B5EF4-FFF2-40B4-BE49-F238E27FC236}">
                  <a16:creationId xmlns:a16="http://schemas.microsoft.com/office/drawing/2014/main" id="{73E43E43-FD0C-44C8-82C8-C248B256B27D}"/>
                </a:ext>
              </a:extLst>
            </p:cNvPr>
            <p:cNvSpPr txBox="1"/>
            <p:nvPr/>
          </p:nvSpPr>
          <p:spPr>
            <a:xfrm>
              <a:off x="7580950" y="3519445"/>
              <a:ext cx="2183200" cy="129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E-learning 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Classroom Training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Verify Production Readiness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System In Production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Go-Live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Above base staffing 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Personalisation</a:t>
              </a:r>
              <a:endParaRPr sz="1200">
                <a:latin typeface="+mj-lt"/>
              </a:endParaRPr>
            </a:p>
          </p:txBody>
        </p:sp>
        <p:sp>
          <p:nvSpPr>
            <p:cNvPr id="342" name="Google Shape;342;p40">
              <a:extLst>
                <a:ext uri="{FF2B5EF4-FFF2-40B4-BE49-F238E27FC236}">
                  <a16:creationId xmlns:a16="http://schemas.microsoft.com/office/drawing/2014/main" id="{59F98892-23F8-E149-3BA2-0BB43DE04CCC}"/>
                </a:ext>
              </a:extLst>
            </p:cNvPr>
            <p:cNvSpPr txBox="1"/>
            <p:nvPr/>
          </p:nvSpPr>
          <p:spPr>
            <a:xfrm>
              <a:off x="7580950" y="3223775"/>
              <a:ext cx="2115600" cy="245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>
                <a:lnSpc>
                  <a:spcPct val="133333"/>
                </a:lnSpc>
              </a:pPr>
              <a:r>
                <a:rPr lang="en" sz="1200" b="1">
                  <a:solidFill>
                    <a:srgbClr val="00BADB"/>
                  </a:solidFill>
                  <a:latin typeface="+mj-lt"/>
                </a:rPr>
                <a:t>Training</a:t>
              </a:r>
              <a:endParaRPr sz="2533">
                <a:solidFill>
                  <a:srgbClr val="00BADB"/>
                </a:solidFill>
                <a:latin typeface="+mj-lt"/>
              </a:endParaRPr>
            </a:p>
          </p:txBody>
        </p:sp>
        <p:sp>
          <p:nvSpPr>
            <p:cNvPr id="346" name="Google Shape;346;p40">
              <a:extLst>
                <a:ext uri="{FF2B5EF4-FFF2-40B4-BE49-F238E27FC236}">
                  <a16:creationId xmlns:a16="http://schemas.microsoft.com/office/drawing/2014/main" id="{57573AFC-8BEB-7C3D-2E22-F459BE5F8716}"/>
                </a:ext>
              </a:extLst>
            </p:cNvPr>
            <p:cNvSpPr/>
            <p:nvPr/>
          </p:nvSpPr>
          <p:spPr>
            <a:xfrm>
              <a:off x="10144026" y="2548202"/>
              <a:ext cx="226400" cy="35360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4127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sz="1600" b="1" dirty="0">
                  <a:latin typeface="+mj-lt"/>
                </a:rPr>
                <a:t>7</a:t>
              </a:r>
              <a:endParaRPr sz="1600" b="1" dirty="0">
                <a:latin typeface="+mj-lt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F898A42-FE1F-041D-5A5F-72FCC1FD3B88}"/>
                </a:ext>
              </a:extLst>
            </p:cNvPr>
            <p:cNvGrpSpPr/>
            <p:nvPr/>
          </p:nvGrpSpPr>
          <p:grpSpPr>
            <a:xfrm>
              <a:off x="7352432" y="5544240"/>
              <a:ext cx="2012180" cy="432000"/>
              <a:chOff x="7364740" y="5544240"/>
              <a:chExt cx="2012180" cy="432000"/>
            </a:xfrm>
          </p:grpSpPr>
          <p:sp>
            <p:nvSpPr>
              <p:cNvPr id="344" name="Google Shape;344;p40">
                <a:extLst>
                  <a:ext uri="{FF2B5EF4-FFF2-40B4-BE49-F238E27FC236}">
                    <a16:creationId xmlns:a16="http://schemas.microsoft.com/office/drawing/2014/main" id="{BD2DD874-E8F5-63CB-BC9F-2DCDBC1BFE6E}"/>
                  </a:ext>
                </a:extLst>
              </p:cNvPr>
              <p:cNvSpPr txBox="1"/>
              <p:nvPr/>
            </p:nvSpPr>
            <p:spPr>
              <a:xfrm>
                <a:off x="7807720" y="5585391"/>
                <a:ext cx="1569200" cy="3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en" sz="1600" b="1">
                    <a:solidFill>
                      <a:schemeClr val="dk2"/>
                    </a:solidFill>
                    <a:latin typeface="+mj-lt"/>
                    <a:ea typeface="Overpass SemiBold"/>
                    <a:cs typeface="Overpass SemiBold"/>
                    <a:sym typeface="Overpass SemiBold"/>
                  </a:rPr>
                  <a:t>Go Live 1 &amp; 2</a:t>
                </a:r>
                <a:endParaRPr sz="3200">
                  <a:latin typeface="+mj-lt"/>
                </a:endParaRPr>
              </a:p>
            </p:txBody>
          </p:sp>
          <p:sp>
            <p:nvSpPr>
              <p:cNvPr id="348" name="Google Shape;348;p40">
                <a:extLst>
                  <a:ext uri="{FF2B5EF4-FFF2-40B4-BE49-F238E27FC236}">
                    <a16:creationId xmlns:a16="http://schemas.microsoft.com/office/drawing/2014/main" id="{0FE8029A-35AF-FEF8-40DD-658967DD7D88}"/>
                  </a:ext>
                </a:extLst>
              </p:cNvPr>
              <p:cNvSpPr/>
              <p:nvPr/>
            </p:nvSpPr>
            <p:spPr>
              <a:xfrm>
                <a:off x="7364740" y="5544240"/>
                <a:ext cx="288000" cy="43200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41275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GB" b="1">
                    <a:latin typeface="+mj-lt"/>
                  </a:rPr>
                  <a:t>7</a:t>
                </a:r>
                <a:endParaRPr b="1">
                  <a:latin typeface="+mj-lt"/>
                </a:endParaRPr>
              </a:p>
            </p:txBody>
          </p:sp>
        </p:grpSp>
        <p:sp>
          <p:nvSpPr>
            <p:cNvPr id="349" name="Google Shape;349;p40">
              <a:extLst>
                <a:ext uri="{FF2B5EF4-FFF2-40B4-BE49-F238E27FC236}">
                  <a16:creationId xmlns:a16="http://schemas.microsoft.com/office/drawing/2014/main" id="{495F7758-689B-7D82-0BDD-C81AE5695E7F}"/>
                </a:ext>
              </a:extLst>
            </p:cNvPr>
            <p:cNvSpPr/>
            <p:nvPr/>
          </p:nvSpPr>
          <p:spPr>
            <a:xfrm>
              <a:off x="7421232" y="3163867"/>
              <a:ext cx="75200" cy="1676800"/>
            </a:xfrm>
            <a:prstGeom prst="rect">
              <a:avLst/>
            </a:prstGeom>
            <a:solidFill>
              <a:srgbClr val="00BAD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50" name="Google Shape;350;p40">
              <a:extLst>
                <a:ext uri="{FF2B5EF4-FFF2-40B4-BE49-F238E27FC236}">
                  <a16:creationId xmlns:a16="http://schemas.microsoft.com/office/drawing/2014/main" id="{CB76DAF6-D50F-A700-F1F2-55BFA72BB5B1}"/>
                </a:ext>
              </a:extLst>
            </p:cNvPr>
            <p:cNvSpPr txBox="1"/>
            <p:nvPr/>
          </p:nvSpPr>
          <p:spPr>
            <a:xfrm>
              <a:off x="10032941" y="3610112"/>
              <a:ext cx="18116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589" indent="-228589">
                <a:buClr>
                  <a:srgbClr val="009A44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Service to Support Handover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9A44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Go-Live Support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9A44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Issue Resolution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9A44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Lessons Learned</a:t>
              </a:r>
              <a:endParaRPr sz="2533">
                <a:latin typeface="+mj-lt"/>
              </a:endParaRPr>
            </a:p>
            <a:p>
              <a:pPr marL="228589" indent="-228589">
                <a:buClr>
                  <a:srgbClr val="009A44"/>
                </a:buClr>
                <a:buSzPts val="1080"/>
                <a:buFont typeface="Wingdings" panose="05000000000000000000" pitchFamily="2" charset="2"/>
                <a:buChar char="q"/>
              </a:pPr>
              <a:r>
                <a:rPr lang="en" sz="1200">
                  <a:latin typeface="+mj-lt"/>
                </a:rPr>
                <a:t>Transition to Operational Model</a:t>
              </a:r>
              <a:endParaRPr sz="2533">
                <a:latin typeface="+mj-lt"/>
              </a:endParaRPr>
            </a:p>
            <a:p>
              <a:pPr marL="262888" indent="-171450" algn="ctr">
                <a:buClr>
                  <a:srgbClr val="009A44"/>
                </a:buClr>
                <a:buSzPts val="1080"/>
                <a:buFont typeface="Wingdings" panose="05000000000000000000" pitchFamily="2" charset="2"/>
                <a:buChar char="q"/>
              </a:pPr>
              <a:endParaRPr sz="1200">
                <a:latin typeface="+mj-lt"/>
              </a:endParaRPr>
            </a:p>
          </p:txBody>
        </p:sp>
        <p:sp>
          <p:nvSpPr>
            <p:cNvPr id="351" name="Google Shape;351;p40">
              <a:extLst>
                <a:ext uri="{FF2B5EF4-FFF2-40B4-BE49-F238E27FC236}">
                  <a16:creationId xmlns:a16="http://schemas.microsoft.com/office/drawing/2014/main" id="{CD0A5386-5324-8B21-7549-E4DC585394D0}"/>
                </a:ext>
              </a:extLst>
            </p:cNvPr>
            <p:cNvSpPr txBox="1"/>
            <p:nvPr/>
          </p:nvSpPr>
          <p:spPr>
            <a:xfrm>
              <a:off x="10032941" y="3223775"/>
              <a:ext cx="1927200" cy="245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>
                <a:lnSpc>
                  <a:spcPct val="133333"/>
                </a:lnSpc>
              </a:pPr>
              <a:r>
                <a:rPr lang="en" sz="1200" b="1">
                  <a:solidFill>
                    <a:srgbClr val="009A44"/>
                  </a:solidFill>
                </a:rPr>
                <a:t>Post Go-Live Support</a:t>
              </a:r>
              <a:endParaRPr sz="2533">
                <a:solidFill>
                  <a:srgbClr val="009A44"/>
                </a:solidFill>
              </a:endParaRPr>
            </a:p>
          </p:txBody>
        </p:sp>
        <p:sp>
          <p:nvSpPr>
            <p:cNvPr id="355" name="Google Shape;355;p40">
              <a:extLst>
                <a:ext uri="{FF2B5EF4-FFF2-40B4-BE49-F238E27FC236}">
                  <a16:creationId xmlns:a16="http://schemas.microsoft.com/office/drawing/2014/main" id="{82D0F124-855A-D3A4-4970-DFF520A9C0E9}"/>
                </a:ext>
              </a:extLst>
            </p:cNvPr>
            <p:cNvSpPr/>
            <p:nvPr/>
          </p:nvSpPr>
          <p:spPr>
            <a:xfrm>
              <a:off x="9889463" y="3163867"/>
              <a:ext cx="75200" cy="1676800"/>
            </a:xfrm>
            <a:prstGeom prst="rect">
              <a:avLst/>
            </a:prstGeom>
            <a:solidFill>
              <a:srgbClr val="009A4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56" name="Google Shape;356;p40">
              <a:extLst>
                <a:ext uri="{FF2B5EF4-FFF2-40B4-BE49-F238E27FC236}">
                  <a16:creationId xmlns:a16="http://schemas.microsoft.com/office/drawing/2014/main" id="{901FC11D-17FC-C872-B2E5-A48311423BE3}"/>
                </a:ext>
              </a:extLst>
            </p:cNvPr>
            <p:cNvSpPr txBox="1"/>
            <p:nvPr/>
          </p:nvSpPr>
          <p:spPr>
            <a:xfrm>
              <a:off x="42299" y="1073861"/>
              <a:ext cx="835152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>
                  <a:latin typeface="+mj-lt"/>
                </a:rPr>
                <a:t>Project Phase</a:t>
              </a:r>
              <a:endParaRPr sz="1000">
                <a:latin typeface="+mj-lt"/>
              </a:endParaRPr>
            </a:p>
          </p:txBody>
        </p:sp>
        <p:sp>
          <p:nvSpPr>
            <p:cNvPr id="357" name="Google Shape;357;p40">
              <a:extLst>
                <a:ext uri="{FF2B5EF4-FFF2-40B4-BE49-F238E27FC236}">
                  <a16:creationId xmlns:a16="http://schemas.microsoft.com/office/drawing/2014/main" id="{03F2AE1F-8C1F-1267-1E1A-3AF09D16B8F9}"/>
                </a:ext>
              </a:extLst>
            </p:cNvPr>
            <p:cNvSpPr txBox="1"/>
            <p:nvPr/>
          </p:nvSpPr>
          <p:spPr>
            <a:xfrm>
              <a:off x="2001048" y="1096876"/>
              <a:ext cx="2124800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EB7722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Standardisation</a:t>
              </a:r>
              <a:endParaRPr sz="1400" b="1">
                <a:solidFill>
                  <a:srgbClr val="EB7722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58" name="Google Shape;358;p40">
              <a:extLst>
                <a:ext uri="{FF2B5EF4-FFF2-40B4-BE49-F238E27FC236}">
                  <a16:creationId xmlns:a16="http://schemas.microsoft.com/office/drawing/2014/main" id="{4FE82A1C-E2C4-494C-9784-3D32933A52ED}"/>
                </a:ext>
              </a:extLst>
            </p:cNvPr>
            <p:cNvSpPr txBox="1"/>
            <p:nvPr/>
          </p:nvSpPr>
          <p:spPr>
            <a:xfrm>
              <a:off x="4571005" y="1105703"/>
              <a:ext cx="2428531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D2263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Build &amp; Test</a:t>
              </a:r>
              <a:endParaRPr sz="2533">
                <a:solidFill>
                  <a:srgbClr val="D22630"/>
                </a:solidFill>
                <a:latin typeface="+mj-lt"/>
              </a:endParaRPr>
            </a:p>
          </p:txBody>
        </p:sp>
        <p:sp>
          <p:nvSpPr>
            <p:cNvPr id="359" name="Google Shape;359;p40">
              <a:extLst>
                <a:ext uri="{FF2B5EF4-FFF2-40B4-BE49-F238E27FC236}">
                  <a16:creationId xmlns:a16="http://schemas.microsoft.com/office/drawing/2014/main" id="{8CC541A9-B4CC-B3E9-F0DB-817AA6B8F91A}"/>
                </a:ext>
              </a:extLst>
            </p:cNvPr>
            <p:cNvSpPr txBox="1"/>
            <p:nvPr/>
          </p:nvSpPr>
          <p:spPr>
            <a:xfrm>
              <a:off x="7672272" y="1105703"/>
              <a:ext cx="1834400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00BADB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Train &amp; Go Live</a:t>
              </a:r>
              <a:endParaRPr sz="2533">
                <a:solidFill>
                  <a:srgbClr val="00BADB"/>
                </a:solidFill>
                <a:latin typeface="+mj-lt"/>
              </a:endParaRPr>
            </a:p>
          </p:txBody>
        </p:sp>
        <p:sp>
          <p:nvSpPr>
            <p:cNvPr id="360" name="Google Shape;360;p40">
              <a:extLst>
                <a:ext uri="{FF2B5EF4-FFF2-40B4-BE49-F238E27FC236}">
                  <a16:creationId xmlns:a16="http://schemas.microsoft.com/office/drawing/2014/main" id="{43BBD05C-9E9C-D1CB-A90B-35625CAFCBD9}"/>
                </a:ext>
              </a:extLst>
            </p:cNvPr>
            <p:cNvSpPr txBox="1"/>
            <p:nvPr/>
          </p:nvSpPr>
          <p:spPr>
            <a:xfrm>
              <a:off x="489254" y="1105703"/>
              <a:ext cx="1828800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F2A9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Preplanning</a:t>
              </a:r>
              <a:endParaRPr sz="2800">
                <a:solidFill>
                  <a:srgbClr val="F2A900"/>
                </a:solidFill>
                <a:latin typeface="+mj-lt"/>
              </a:endParaRPr>
            </a:p>
          </p:txBody>
        </p:sp>
        <p:sp>
          <p:nvSpPr>
            <p:cNvPr id="361" name="Google Shape;361;p40">
              <a:extLst>
                <a:ext uri="{FF2B5EF4-FFF2-40B4-BE49-F238E27FC236}">
                  <a16:creationId xmlns:a16="http://schemas.microsoft.com/office/drawing/2014/main" id="{233460E6-A324-7A6E-D2EC-EB3F0B574429}"/>
                </a:ext>
              </a:extLst>
            </p:cNvPr>
            <p:cNvSpPr txBox="1"/>
            <p:nvPr/>
          </p:nvSpPr>
          <p:spPr>
            <a:xfrm>
              <a:off x="9867765" y="1101551"/>
              <a:ext cx="2092376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009A44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Stabilise &amp; Optimise</a:t>
              </a:r>
              <a:endParaRPr sz="2533">
                <a:solidFill>
                  <a:srgbClr val="009A44"/>
                </a:solidFill>
                <a:latin typeface="+mj-lt"/>
              </a:endParaRPr>
            </a:p>
          </p:txBody>
        </p:sp>
        <p:sp>
          <p:nvSpPr>
            <p:cNvPr id="362" name="Google Shape;362;p40">
              <a:extLst>
                <a:ext uri="{FF2B5EF4-FFF2-40B4-BE49-F238E27FC236}">
                  <a16:creationId xmlns:a16="http://schemas.microsoft.com/office/drawing/2014/main" id="{7AB23A1B-A3A9-6883-F333-C75D20C11BB8}"/>
                </a:ext>
              </a:extLst>
            </p:cNvPr>
            <p:cNvSpPr/>
            <p:nvPr/>
          </p:nvSpPr>
          <p:spPr>
            <a:xfrm>
              <a:off x="11636694" y="1464163"/>
              <a:ext cx="66000" cy="430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363" name="Google Shape;363;p40">
              <a:extLst>
                <a:ext uri="{FF2B5EF4-FFF2-40B4-BE49-F238E27FC236}">
                  <a16:creationId xmlns:a16="http://schemas.microsoft.com/office/drawing/2014/main" id="{9ED45C82-F83D-8E18-B8AA-F639CB1D0D0F}"/>
                </a:ext>
              </a:extLst>
            </p:cNvPr>
            <p:cNvSpPr/>
            <p:nvPr/>
          </p:nvSpPr>
          <p:spPr>
            <a:xfrm>
              <a:off x="858979" y="1472435"/>
              <a:ext cx="1098000" cy="360000"/>
            </a:xfrm>
            <a:prstGeom prst="rect">
              <a:avLst/>
            </a:prstGeom>
            <a:solidFill>
              <a:srgbClr val="F2A900"/>
            </a:solidFill>
            <a:ln>
              <a:solidFill>
                <a:srgbClr val="F2A900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F2A900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64" name="Google Shape;364;p40">
              <a:extLst>
                <a:ext uri="{FF2B5EF4-FFF2-40B4-BE49-F238E27FC236}">
                  <a16:creationId xmlns:a16="http://schemas.microsoft.com/office/drawing/2014/main" id="{024DD5C5-C7D1-A141-BA2F-58731637E423}"/>
                </a:ext>
              </a:extLst>
            </p:cNvPr>
            <p:cNvSpPr/>
            <p:nvPr/>
          </p:nvSpPr>
          <p:spPr>
            <a:xfrm>
              <a:off x="1975683" y="1472435"/>
              <a:ext cx="2376000" cy="360000"/>
            </a:xfrm>
            <a:prstGeom prst="rect">
              <a:avLst/>
            </a:prstGeom>
            <a:solidFill>
              <a:srgbClr val="EB7722"/>
            </a:solidFill>
            <a:ln>
              <a:solidFill>
                <a:srgbClr val="EB7722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EA7600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65" name="Google Shape;365;p40">
              <a:extLst>
                <a:ext uri="{FF2B5EF4-FFF2-40B4-BE49-F238E27FC236}">
                  <a16:creationId xmlns:a16="http://schemas.microsoft.com/office/drawing/2014/main" id="{4E7C6F42-4097-D184-BCD6-CFD2F81D2DF6}"/>
                </a:ext>
              </a:extLst>
            </p:cNvPr>
            <p:cNvSpPr/>
            <p:nvPr/>
          </p:nvSpPr>
          <p:spPr>
            <a:xfrm>
              <a:off x="4377642" y="1472435"/>
              <a:ext cx="2808000" cy="360000"/>
            </a:xfrm>
            <a:prstGeom prst="rect">
              <a:avLst/>
            </a:prstGeom>
            <a:solidFill>
              <a:srgbClr val="D22630"/>
            </a:solidFill>
            <a:ln>
              <a:solidFill>
                <a:srgbClr val="D22630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EA7600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66" name="Google Shape;366;p40">
              <a:extLst>
                <a:ext uri="{FF2B5EF4-FFF2-40B4-BE49-F238E27FC236}">
                  <a16:creationId xmlns:a16="http://schemas.microsoft.com/office/drawing/2014/main" id="{BF300699-AE06-ACA8-97EB-A4946869CF5B}"/>
                </a:ext>
              </a:extLst>
            </p:cNvPr>
            <p:cNvSpPr/>
            <p:nvPr/>
          </p:nvSpPr>
          <p:spPr>
            <a:xfrm>
              <a:off x="7211456" y="1472435"/>
              <a:ext cx="2898000" cy="360000"/>
            </a:xfrm>
            <a:prstGeom prst="rect">
              <a:avLst/>
            </a:prstGeom>
            <a:solidFill>
              <a:srgbClr val="00BADB"/>
            </a:solidFill>
            <a:ln>
              <a:solidFill>
                <a:srgbClr val="00BADB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00AEC7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67" name="Google Shape;367;p40">
              <a:extLst>
                <a:ext uri="{FF2B5EF4-FFF2-40B4-BE49-F238E27FC236}">
                  <a16:creationId xmlns:a16="http://schemas.microsoft.com/office/drawing/2014/main" id="{623B3E53-6F65-C248-90FE-EC02C8E9D630}"/>
                </a:ext>
              </a:extLst>
            </p:cNvPr>
            <p:cNvSpPr/>
            <p:nvPr/>
          </p:nvSpPr>
          <p:spPr>
            <a:xfrm>
              <a:off x="10138636" y="1472435"/>
              <a:ext cx="1512000" cy="360000"/>
            </a:xfrm>
            <a:prstGeom prst="rect">
              <a:avLst/>
            </a:prstGeom>
            <a:solidFill>
              <a:srgbClr val="009A44"/>
            </a:solidFill>
            <a:ln>
              <a:solidFill>
                <a:srgbClr val="009A4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00AEC7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graphicFrame>
          <p:nvGraphicFramePr>
            <p:cNvPr id="368" name="Google Shape;368;p40">
              <a:extLst>
                <a:ext uri="{FF2B5EF4-FFF2-40B4-BE49-F238E27FC236}">
                  <a16:creationId xmlns:a16="http://schemas.microsoft.com/office/drawing/2014/main" id="{D2419FBE-61D5-56FB-3EA7-D6E87B2C2962}"/>
                </a:ext>
              </a:extLst>
            </p:cNvPr>
            <p:cNvGraphicFramePr/>
            <p:nvPr/>
          </p:nvGraphicFramePr>
          <p:xfrm>
            <a:off x="847707" y="1875907"/>
            <a:ext cx="10760943" cy="1440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37106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7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8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19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0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1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2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3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4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5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6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7"/>
                      </a:ext>
                    </a:extLst>
                  </a:gridCol>
                  <a:gridCol w="371067">
                    <a:extLst>
                      <a:ext uri="{9D8B030D-6E8A-4147-A177-3AD203B41FA5}">
                        <a16:colId xmlns:a16="http://schemas.microsoft.com/office/drawing/2014/main" val="20028"/>
                      </a:ext>
                    </a:extLst>
                  </a:gridCol>
                </a:tblGrid>
                <a:tr h="1440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June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July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Aug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Sept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Oct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Nov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Dec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Jan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Feb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Mar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April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June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July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Aug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Sept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Oct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Nov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Dec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Jan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Feb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Mar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April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June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July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Aug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Sept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85279E-6637-C66D-2D5E-CACB14D63BEC}"/>
                </a:ext>
              </a:extLst>
            </p:cNvPr>
            <p:cNvGrpSpPr/>
            <p:nvPr/>
          </p:nvGrpSpPr>
          <p:grpSpPr>
            <a:xfrm>
              <a:off x="863464" y="5308259"/>
              <a:ext cx="1481042" cy="930976"/>
              <a:chOff x="863464" y="5308259"/>
              <a:chExt cx="1481042" cy="930976"/>
            </a:xfrm>
          </p:grpSpPr>
          <p:sp>
            <p:nvSpPr>
              <p:cNvPr id="316" name="Google Shape;316;p40">
                <a:extLst>
                  <a:ext uri="{FF2B5EF4-FFF2-40B4-BE49-F238E27FC236}">
                    <a16:creationId xmlns:a16="http://schemas.microsoft.com/office/drawing/2014/main" id="{296B18AE-47F7-7130-0C36-EEF01BCBD787}"/>
                  </a:ext>
                </a:extLst>
              </p:cNvPr>
              <p:cNvSpPr txBox="1"/>
              <p:nvPr/>
            </p:nvSpPr>
            <p:spPr>
              <a:xfrm>
                <a:off x="1126791" y="5308259"/>
                <a:ext cx="1217715" cy="4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en" sz="1200" b="1">
                    <a:solidFill>
                      <a:srgbClr val="F2A900"/>
                    </a:solidFill>
                    <a:latin typeface="+mj-lt"/>
                    <a:ea typeface="Overpass SemiBold"/>
                    <a:cs typeface="Overpass SemiBold"/>
                    <a:sym typeface="Overpass SemiBold"/>
                  </a:rPr>
                  <a:t>Programme Approval</a:t>
                </a:r>
                <a:endParaRPr sz="2533">
                  <a:solidFill>
                    <a:srgbClr val="F2A900"/>
                  </a:solidFill>
                  <a:latin typeface="+mj-lt"/>
                </a:endParaRPr>
              </a:p>
            </p:txBody>
          </p:sp>
          <p:sp>
            <p:nvSpPr>
              <p:cNvPr id="322" name="Google Shape;322;p40">
                <a:extLst>
                  <a:ext uri="{FF2B5EF4-FFF2-40B4-BE49-F238E27FC236}">
                    <a16:creationId xmlns:a16="http://schemas.microsoft.com/office/drawing/2014/main" id="{DA636F1C-A1C4-616B-DB23-CBB070911DF1}"/>
                  </a:ext>
                </a:extLst>
              </p:cNvPr>
              <p:cNvSpPr/>
              <p:nvPr/>
            </p:nvSpPr>
            <p:spPr>
              <a:xfrm>
                <a:off x="863464" y="5374853"/>
                <a:ext cx="214800" cy="359200"/>
              </a:xfrm>
              <a:prstGeom prst="rect">
                <a:avLst/>
              </a:prstGeom>
              <a:solidFill>
                <a:srgbClr val="F2A900">
                  <a:alpha val="30000"/>
                </a:srgbClr>
              </a:solidFill>
              <a:ln w="41275" cap="flat" cmpd="sng">
                <a:solidFill>
                  <a:srgbClr val="F2A90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EB7722"/>
                    </a:solidFill>
                    <a:latin typeface="+mj-lt"/>
                    <a:ea typeface="Overpass Black"/>
                    <a:cs typeface="Overpass Black"/>
                    <a:sym typeface="Overpass Black"/>
                  </a:rPr>
                  <a:t>1</a:t>
                </a:r>
                <a:endParaRPr sz="2533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369" name="Google Shape;369;p40">
                <a:extLst>
                  <a:ext uri="{FF2B5EF4-FFF2-40B4-BE49-F238E27FC236}">
                    <a16:creationId xmlns:a16="http://schemas.microsoft.com/office/drawing/2014/main" id="{123C3173-9B75-CB1E-936B-359EF5101B70}"/>
                  </a:ext>
                </a:extLst>
              </p:cNvPr>
              <p:cNvSpPr txBox="1"/>
              <p:nvPr/>
            </p:nvSpPr>
            <p:spPr>
              <a:xfrm>
                <a:off x="1126791" y="5905774"/>
                <a:ext cx="1217715" cy="307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en" sz="1200" b="1">
                    <a:solidFill>
                      <a:srgbClr val="F2A900"/>
                    </a:solidFill>
                    <a:latin typeface="+mj-lt"/>
                    <a:ea typeface="Overpass SemiBold"/>
                    <a:cs typeface="Overpass SemiBold"/>
                    <a:sym typeface="Overpass SemiBold"/>
                  </a:rPr>
                  <a:t>Kick off</a:t>
                </a:r>
                <a:endParaRPr sz="2533">
                  <a:solidFill>
                    <a:srgbClr val="F2A900"/>
                  </a:solidFill>
                  <a:latin typeface="+mj-lt"/>
                </a:endParaRPr>
              </a:p>
            </p:txBody>
          </p:sp>
          <p:sp>
            <p:nvSpPr>
              <p:cNvPr id="370" name="Google Shape;370;p40">
                <a:extLst>
                  <a:ext uri="{FF2B5EF4-FFF2-40B4-BE49-F238E27FC236}">
                    <a16:creationId xmlns:a16="http://schemas.microsoft.com/office/drawing/2014/main" id="{A7A0DF56-E8A5-2C44-F29F-94B9DCD818A4}"/>
                  </a:ext>
                </a:extLst>
              </p:cNvPr>
              <p:cNvSpPr/>
              <p:nvPr/>
            </p:nvSpPr>
            <p:spPr>
              <a:xfrm>
                <a:off x="863464" y="5880035"/>
                <a:ext cx="214800" cy="359200"/>
              </a:xfrm>
              <a:prstGeom prst="rect">
                <a:avLst/>
              </a:prstGeom>
              <a:solidFill>
                <a:srgbClr val="F2A900">
                  <a:alpha val="30000"/>
                </a:srgbClr>
              </a:solidFill>
              <a:ln w="41275" cap="flat" cmpd="sng">
                <a:solidFill>
                  <a:srgbClr val="F2A90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EB7722"/>
                    </a:solidFill>
                    <a:latin typeface="+mj-lt"/>
                    <a:ea typeface="Overpass Black"/>
                    <a:cs typeface="Overpass Black"/>
                    <a:sym typeface="Overpass Black"/>
                  </a:rPr>
                  <a:t>2</a:t>
                </a:r>
                <a:endParaRPr sz="2533">
                  <a:solidFill>
                    <a:srgbClr val="EB7722"/>
                  </a:solidFill>
                  <a:latin typeface="+mj-lt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D2FD2F-84BE-38DC-0C9A-61AA61F76B50}"/>
                </a:ext>
              </a:extLst>
            </p:cNvPr>
            <p:cNvGrpSpPr/>
            <p:nvPr/>
          </p:nvGrpSpPr>
          <p:grpSpPr>
            <a:xfrm>
              <a:off x="3444592" y="2069356"/>
              <a:ext cx="1252374" cy="360000"/>
              <a:chOff x="3433467" y="2069356"/>
              <a:chExt cx="1252374" cy="360000"/>
            </a:xfrm>
          </p:grpSpPr>
          <p:sp>
            <p:nvSpPr>
              <p:cNvPr id="312" name="Google Shape;312;p40">
                <a:extLst>
                  <a:ext uri="{FF2B5EF4-FFF2-40B4-BE49-F238E27FC236}">
                    <a16:creationId xmlns:a16="http://schemas.microsoft.com/office/drawing/2014/main" id="{F5C3304E-00F3-348A-105C-C596E3C4AF29}"/>
                  </a:ext>
                </a:extLst>
              </p:cNvPr>
              <p:cNvSpPr/>
              <p:nvPr/>
            </p:nvSpPr>
            <p:spPr>
              <a:xfrm>
                <a:off x="3771654" y="2069356"/>
                <a:ext cx="576000" cy="360000"/>
              </a:xfrm>
              <a:prstGeom prst="rect">
                <a:avLst/>
              </a:prstGeom>
              <a:solidFill>
                <a:srgbClr val="EB772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000">
                  <a:latin typeface="+mj-lt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0A4754-2CA7-B1F4-D43C-81AF9F3F9389}"/>
                  </a:ext>
                </a:extLst>
              </p:cNvPr>
              <p:cNvSpPr txBox="1"/>
              <p:nvPr/>
            </p:nvSpPr>
            <p:spPr>
              <a:xfrm>
                <a:off x="3433467" y="2110857"/>
                <a:ext cx="12523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2024</a:t>
                </a:r>
              </a:p>
            </p:txBody>
          </p:sp>
        </p:grpSp>
        <p:sp>
          <p:nvSpPr>
            <p:cNvPr id="7" name="Google Shape;329;p40">
              <a:extLst>
                <a:ext uri="{FF2B5EF4-FFF2-40B4-BE49-F238E27FC236}">
                  <a16:creationId xmlns:a16="http://schemas.microsoft.com/office/drawing/2014/main" id="{CEEBE127-80E4-3FA9-600C-5FFA3EF918C8}"/>
                </a:ext>
              </a:extLst>
            </p:cNvPr>
            <p:cNvSpPr/>
            <p:nvPr/>
          </p:nvSpPr>
          <p:spPr>
            <a:xfrm>
              <a:off x="3560670" y="2550064"/>
              <a:ext cx="214800" cy="353600"/>
            </a:xfrm>
            <a:prstGeom prst="rect">
              <a:avLst/>
            </a:prstGeom>
            <a:solidFill>
              <a:srgbClr val="EB7722">
                <a:alpha val="30000"/>
              </a:srgbClr>
            </a:solidFill>
            <a:ln w="41275" cap="flat" cmpd="sng">
              <a:solidFill>
                <a:srgbClr val="EB772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400" b="1">
                  <a:solidFill>
                    <a:srgbClr val="EA76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4</a:t>
              </a:r>
              <a:endParaRPr sz="2533">
                <a:latin typeface="+mj-lt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3721C9-A1E3-DBD3-6AD6-B39B6A9103A5}"/>
                </a:ext>
              </a:extLst>
            </p:cNvPr>
            <p:cNvGrpSpPr/>
            <p:nvPr/>
          </p:nvGrpSpPr>
          <p:grpSpPr>
            <a:xfrm>
              <a:off x="2659655" y="5308259"/>
              <a:ext cx="2012275" cy="939357"/>
              <a:chOff x="2629711" y="5377653"/>
              <a:chExt cx="2012275" cy="939357"/>
            </a:xfrm>
          </p:grpSpPr>
          <p:sp>
            <p:nvSpPr>
              <p:cNvPr id="328" name="Google Shape;328;p40">
                <a:extLst>
                  <a:ext uri="{FF2B5EF4-FFF2-40B4-BE49-F238E27FC236}">
                    <a16:creationId xmlns:a16="http://schemas.microsoft.com/office/drawing/2014/main" id="{6E63B078-E6EC-F683-D63E-01C618EF8F08}"/>
                  </a:ext>
                </a:extLst>
              </p:cNvPr>
              <p:cNvSpPr txBox="1"/>
              <p:nvPr/>
            </p:nvSpPr>
            <p:spPr>
              <a:xfrm>
                <a:off x="2858105" y="5400592"/>
                <a:ext cx="1569200" cy="307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en" sz="1200" b="1">
                    <a:solidFill>
                      <a:srgbClr val="EB7722"/>
                    </a:solidFill>
                    <a:latin typeface="+mj-lt"/>
                    <a:ea typeface="Overpass SemiBold"/>
                    <a:cs typeface="Overpass SemiBold"/>
                    <a:sym typeface="Overpass SemiBold"/>
                  </a:rPr>
                  <a:t>Guiding Principles</a:t>
                </a:r>
                <a:endParaRPr sz="2533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330" name="Google Shape;330;p40">
                <a:extLst>
                  <a:ext uri="{FF2B5EF4-FFF2-40B4-BE49-F238E27FC236}">
                    <a16:creationId xmlns:a16="http://schemas.microsoft.com/office/drawing/2014/main" id="{A5C08F1B-BB60-BF73-65D0-4190D36C7AC9}"/>
                  </a:ext>
                </a:extLst>
              </p:cNvPr>
              <p:cNvSpPr/>
              <p:nvPr/>
            </p:nvSpPr>
            <p:spPr>
              <a:xfrm>
                <a:off x="2629711" y="5377653"/>
                <a:ext cx="214800" cy="353600"/>
              </a:xfrm>
              <a:prstGeom prst="rect">
                <a:avLst/>
              </a:prstGeom>
              <a:solidFill>
                <a:srgbClr val="EB7722">
                  <a:alpha val="30000"/>
                </a:srgbClr>
              </a:solidFill>
              <a:ln w="41275" cap="flat" cmpd="sng">
                <a:solidFill>
                  <a:srgbClr val="EB772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EB7722"/>
                    </a:solidFill>
                    <a:latin typeface="+mj-lt"/>
                    <a:sym typeface="Overpass Black"/>
                  </a:rPr>
                  <a:t>3</a:t>
                </a:r>
                <a:endParaRPr sz="1400" b="1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6" name="Google Shape;338;p40">
                <a:extLst>
                  <a:ext uri="{FF2B5EF4-FFF2-40B4-BE49-F238E27FC236}">
                    <a16:creationId xmlns:a16="http://schemas.microsoft.com/office/drawing/2014/main" id="{731DF2C6-3009-1B63-8B72-00694B275165}"/>
                  </a:ext>
                </a:extLst>
              </p:cNvPr>
              <p:cNvSpPr/>
              <p:nvPr/>
            </p:nvSpPr>
            <p:spPr>
              <a:xfrm>
                <a:off x="2641749" y="5896771"/>
                <a:ext cx="214800" cy="353600"/>
              </a:xfrm>
              <a:prstGeom prst="rect">
                <a:avLst/>
              </a:prstGeom>
              <a:solidFill>
                <a:srgbClr val="EB7722">
                  <a:alpha val="30000"/>
                </a:srgbClr>
              </a:solidFill>
              <a:ln w="41275" cap="flat" cmpd="sng">
                <a:solidFill>
                  <a:srgbClr val="EB772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EB7722"/>
                    </a:solidFill>
                    <a:latin typeface="+mj-lt"/>
                    <a:sym typeface="Overpass Black"/>
                  </a:rPr>
                  <a:t>4</a:t>
                </a:r>
                <a:endParaRPr sz="1400" b="1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8" name="Google Shape;328;p40">
                <a:extLst>
                  <a:ext uri="{FF2B5EF4-FFF2-40B4-BE49-F238E27FC236}">
                    <a16:creationId xmlns:a16="http://schemas.microsoft.com/office/drawing/2014/main" id="{375AA3D9-15BD-977F-2C65-FF3DA8DD3F6F}"/>
                  </a:ext>
                </a:extLst>
              </p:cNvPr>
              <p:cNvSpPr txBox="1"/>
              <p:nvPr/>
            </p:nvSpPr>
            <p:spPr>
              <a:xfrm>
                <a:off x="2862463" y="5824622"/>
                <a:ext cx="1779523" cy="4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r>
                  <a:rPr lang="en" sz="1200" b="1">
                    <a:solidFill>
                      <a:srgbClr val="EB7722"/>
                    </a:solidFill>
                    <a:latin typeface="+mj-lt"/>
                    <a:ea typeface="Overpass SemiBold"/>
                    <a:cs typeface="Overpass SemiBold"/>
                    <a:sym typeface="Overpass SemiBold"/>
                  </a:rPr>
                  <a:t>Project Team Training Commences</a:t>
                </a:r>
                <a:endParaRPr sz="2533">
                  <a:solidFill>
                    <a:srgbClr val="EB7722"/>
                  </a:solidFill>
                  <a:latin typeface="+mj-lt"/>
                </a:endParaRPr>
              </a:p>
            </p:txBody>
          </p:sp>
        </p:grpSp>
        <p:sp>
          <p:nvSpPr>
            <p:cNvPr id="51" name="Google Shape;314;p40">
              <a:extLst>
                <a:ext uri="{FF2B5EF4-FFF2-40B4-BE49-F238E27FC236}">
                  <a16:creationId xmlns:a16="http://schemas.microsoft.com/office/drawing/2014/main" id="{B33AD1CE-550F-7882-767C-E131518E0324}"/>
                </a:ext>
              </a:extLst>
            </p:cNvPr>
            <p:cNvSpPr/>
            <p:nvPr/>
          </p:nvSpPr>
          <p:spPr>
            <a:xfrm>
              <a:off x="7209714" y="2070689"/>
              <a:ext cx="1038740" cy="360000"/>
            </a:xfrm>
            <a:prstGeom prst="rect">
              <a:avLst/>
            </a:prstGeom>
            <a:solidFill>
              <a:srgbClr val="00BADB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2024</a:t>
              </a:r>
              <a:endParaRPr sz="2533">
                <a:latin typeface="+mj-lt"/>
              </a:endParaRPr>
            </a:p>
          </p:txBody>
        </p:sp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3320E9A3-B743-2B11-C395-2ED411305106}"/>
              </a:ext>
            </a:extLst>
          </p:cNvPr>
          <p:cNvSpPr/>
          <p:nvPr/>
        </p:nvSpPr>
        <p:spPr>
          <a:xfrm>
            <a:off x="6748063" y="1647852"/>
            <a:ext cx="540000" cy="5040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CF3EAF-F3A5-A39C-5510-C3E4C874527B}"/>
              </a:ext>
            </a:extLst>
          </p:cNvPr>
          <p:cNvGrpSpPr/>
          <p:nvPr/>
        </p:nvGrpSpPr>
        <p:grpSpPr>
          <a:xfrm>
            <a:off x="10324234" y="125592"/>
            <a:ext cx="1700787" cy="763147"/>
            <a:chOff x="10259354" y="6018472"/>
            <a:chExt cx="1700787" cy="763147"/>
          </a:xfrm>
        </p:grpSpPr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573CA617-DA42-8925-501D-8F2D6F69184B}"/>
                </a:ext>
              </a:extLst>
            </p:cNvPr>
            <p:cNvSpPr/>
            <p:nvPr/>
          </p:nvSpPr>
          <p:spPr>
            <a:xfrm>
              <a:off x="10414878" y="6134206"/>
              <a:ext cx="540000" cy="504000"/>
            </a:xfrm>
            <a:prstGeom prst="star5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Google Shape;343;p40">
              <a:extLst>
                <a:ext uri="{FF2B5EF4-FFF2-40B4-BE49-F238E27FC236}">
                  <a16:creationId xmlns:a16="http://schemas.microsoft.com/office/drawing/2014/main" id="{F298175A-CD41-151A-C0EC-E114BC619B70}"/>
                </a:ext>
              </a:extLst>
            </p:cNvPr>
            <p:cNvSpPr txBox="1"/>
            <p:nvPr/>
          </p:nvSpPr>
          <p:spPr>
            <a:xfrm>
              <a:off x="10929605" y="6210239"/>
              <a:ext cx="908270" cy="4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GB" sz="1200" b="1" cap="small">
                  <a:latin typeface="+mj-lt"/>
                  <a:sym typeface="Overpass SemiBold"/>
                </a:rPr>
                <a:t>Progress to date</a:t>
              </a:r>
              <a:endParaRPr sz="2533" cap="small"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BF5331-5523-ED1F-F112-0A4B0DF9BB2C}"/>
                </a:ext>
              </a:extLst>
            </p:cNvPr>
            <p:cNvSpPr/>
            <p:nvPr/>
          </p:nvSpPr>
          <p:spPr>
            <a:xfrm>
              <a:off x="10259354" y="6018472"/>
              <a:ext cx="1700787" cy="763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Google Shape;336;p40">
            <a:extLst>
              <a:ext uri="{FF2B5EF4-FFF2-40B4-BE49-F238E27FC236}">
                <a16:creationId xmlns:a16="http://schemas.microsoft.com/office/drawing/2014/main" id="{18A23315-B317-5830-D53B-76EF5A871215}"/>
              </a:ext>
            </a:extLst>
          </p:cNvPr>
          <p:cNvSpPr/>
          <p:nvPr/>
        </p:nvSpPr>
        <p:spPr>
          <a:xfrm>
            <a:off x="6640663" y="2546628"/>
            <a:ext cx="214800" cy="353600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400" b="1">
                <a:solidFill>
                  <a:srgbClr val="D22630"/>
                </a:solidFill>
                <a:latin typeface="+mj-lt"/>
                <a:ea typeface="Overpass Black"/>
                <a:cs typeface="Overpass Black"/>
                <a:sym typeface="Overpass Black"/>
              </a:rPr>
              <a:t>5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  <p:sp>
        <p:nvSpPr>
          <p:cNvPr id="21" name="Google Shape;335;p40">
            <a:extLst>
              <a:ext uri="{FF2B5EF4-FFF2-40B4-BE49-F238E27FC236}">
                <a16:creationId xmlns:a16="http://schemas.microsoft.com/office/drawing/2014/main" id="{7E645E6F-7DCF-7AA7-F0F6-A85F04A5ACD1}"/>
              </a:ext>
            </a:extLst>
          </p:cNvPr>
          <p:cNvSpPr txBox="1"/>
          <p:nvPr/>
        </p:nvSpPr>
        <p:spPr>
          <a:xfrm>
            <a:off x="5279530" y="5784065"/>
            <a:ext cx="170906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1200" b="1">
                <a:solidFill>
                  <a:srgbClr val="D22630"/>
                </a:solidFill>
                <a:latin typeface="+mj-lt"/>
                <a:ea typeface="Overpass SemiBold"/>
                <a:cs typeface="Overpass SemiBold"/>
                <a:sym typeface="Overpass SemiBold"/>
              </a:rPr>
              <a:t>Readiness Assessment</a:t>
            </a:r>
            <a:endParaRPr sz="2533">
              <a:solidFill>
                <a:srgbClr val="D22630"/>
              </a:solidFill>
              <a:latin typeface="+mj-lt"/>
            </a:endParaRPr>
          </a:p>
          <a:p>
            <a:r>
              <a:rPr lang="en" sz="1200" b="1">
                <a:solidFill>
                  <a:srgbClr val="D22630"/>
                </a:solidFill>
                <a:latin typeface="+mj-lt"/>
                <a:ea typeface="Overpass SemiBold"/>
                <a:cs typeface="Overpass SemiBold"/>
                <a:sym typeface="Overpass SemiBold"/>
              </a:rPr>
              <a:t>(180 days)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  <p:sp>
        <p:nvSpPr>
          <p:cNvPr id="22" name="Google Shape;339;p40">
            <a:extLst>
              <a:ext uri="{FF2B5EF4-FFF2-40B4-BE49-F238E27FC236}">
                <a16:creationId xmlns:a16="http://schemas.microsoft.com/office/drawing/2014/main" id="{EB82E9C4-C96A-FDEE-23E8-D40051D2C387}"/>
              </a:ext>
            </a:extLst>
          </p:cNvPr>
          <p:cNvSpPr/>
          <p:nvPr/>
        </p:nvSpPr>
        <p:spPr>
          <a:xfrm>
            <a:off x="4976158" y="5853459"/>
            <a:ext cx="214800" cy="353600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400" b="1">
                <a:solidFill>
                  <a:srgbClr val="D22630"/>
                </a:solidFill>
                <a:latin typeface="+mj-lt"/>
                <a:sym typeface="Overpass Black"/>
              </a:rPr>
              <a:t>6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32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C97FD527-5550-8629-352D-7D544837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23E733-0B4D-54CD-C71D-9FF47442202D}"/>
              </a:ext>
            </a:extLst>
          </p:cNvPr>
          <p:cNvSpPr txBox="1">
            <a:spLocks/>
          </p:cNvSpPr>
          <p:nvPr/>
        </p:nvSpPr>
        <p:spPr>
          <a:xfrm>
            <a:off x="838200" y="275675"/>
            <a:ext cx="10515600" cy="1325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cap="none" baseline="0">
                <a:solidFill>
                  <a:schemeClr val="tx2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r>
              <a:rPr lang="en-GB"/>
              <a:t>TIMELINE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2084F0D-84EE-7E70-7D0F-45F914C41D0F}"/>
              </a:ext>
            </a:extLst>
          </p:cNvPr>
          <p:cNvGrpSpPr/>
          <p:nvPr/>
        </p:nvGrpSpPr>
        <p:grpSpPr>
          <a:xfrm>
            <a:off x="-74537" y="1001514"/>
            <a:ext cx="12045608" cy="6037438"/>
            <a:chOff x="7620" y="1073861"/>
            <a:chExt cx="12045608" cy="6037438"/>
          </a:xfrm>
        </p:grpSpPr>
        <p:sp>
          <p:nvSpPr>
            <p:cNvPr id="307" name="Google Shape;307;p40">
              <a:extLst>
                <a:ext uri="{FF2B5EF4-FFF2-40B4-BE49-F238E27FC236}">
                  <a16:creationId xmlns:a16="http://schemas.microsoft.com/office/drawing/2014/main" id="{CD0E099D-4A0A-0D0B-9DCE-C9059EF70186}"/>
                </a:ext>
              </a:extLst>
            </p:cNvPr>
            <p:cNvSpPr txBox="1"/>
            <p:nvPr/>
          </p:nvSpPr>
          <p:spPr>
            <a:xfrm>
              <a:off x="1054853" y="3610111"/>
              <a:ext cx="1548795" cy="389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28589" indent="-228589">
                <a:buClr>
                  <a:srgbClr val="F2A900"/>
                </a:buClr>
                <a:buSzPts val="1080"/>
                <a:buFont typeface="Noto Sans Symbols"/>
                <a:buChar char="✔"/>
              </a:pPr>
              <a:endParaRPr sz="2533">
                <a:latin typeface="+mj-lt"/>
              </a:endParaRPr>
            </a:p>
          </p:txBody>
        </p:sp>
        <p:sp>
          <p:nvSpPr>
            <p:cNvPr id="308" name="Google Shape;308;p40">
              <a:extLst>
                <a:ext uri="{FF2B5EF4-FFF2-40B4-BE49-F238E27FC236}">
                  <a16:creationId xmlns:a16="http://schemas.microsoft.com/office/drawing/2014/main" id="{68375B9B-46E4-418C-BFBE-CBDC3F9C2213}"/>
                </a:ext>
              </a:extLst>
            </p:cNvPr>
            <p:cNvSpPr txBox="1"/>
            <p:nvPr/>
          </p:nvSpPr>
          <p:spPr>
            <a:xfrm>
              <a:off x="1054854" y="3213548"/>
              <a:ext cx="1638000" cy="389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endParaRPr sz="2533">
                <a:solidFill>
                  <a:srgbClr val="F2A900"/>
                </a:solidFill>
                <a:latin typeface="+mj-lt"/>
              </a:endParaRPr>
            </a:p>
          </p:txBody>
        </p:sp>
        <p:cxnSp>
          <p:nvCxnSpPr>
            <p:cNvPr id="309" name="Google Shape;309;p40">
              <a:extLst>
                <a:ext uri="{FF2B5EF4-FFF2-40B4-BE49-F238E27FC236}">
                  <a16:creationId xmlns:a16="http://schemas.microsoft.com/office/drawing/2014/main" id="{74EA61A4-5057-821D-0B3F-C6BDEFD21306}"/>
                </a:ext>
              </a:extLst>
            </p:cNvPr>
            <p:cNvCxnSpPr>
              <a:cxnSpLocks/>
            </p:cNvCxnSpPr>
            <p:nvPr/>
          </p:nvCxnSpPr>
          <p:spPr>
            <a:xfrm>
              <a:off x="858525" y="2726864"/>
              <a:ext cx="10674400" cy="0"/>
            </a:xfrm>
            <a:prstGeom prst="straightConnector1">
              <a:avLst/>
            </a:prstGeom>
            <a:noFill/>
            <a:ln w="41275" cap="flat" cmpd="sng">
              <a:solidFill>
                <a:srgbClr val="F2F2F2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14" name="Google Shape;314;p40">
              <a:extLst>
                <a:ext uri="{FF2B5EF4-FFF2-40B4-BE49-F238E27FC236}">
                  <a16:creationId xmlns:a16="http://schemas.microsoft.com/office/drawing/2014/main" id="{FF631E6B-32D5-D638-89BA-EF53E4B18D2E}"/>
                </a:ext>
              </a:extLst>
            </p:cNvPr>
            <p:cNvSpPr/>
            <p:nvPr/>
          </p:nvSpPr>
          <p:spPr>
            <a:xfrm>
              <a:off x="2603648" y="2069356"/>
              <a:ext cx="6837300" cy="360000"/>
            </a:xfrm>
            <a:prstGeom prst="rect">
              <a:avLst/>
            </a:prstGeom>
            <a:solidFill>
              <a:srgbClr val="00BADB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2025</a:t>
              </a:r>
              <a:endParaRPr sz="2533">
                <a:latin typeface="+mj-lt"/>
              </a:endParaRPr>
            </a:p>
          </p:txBody>
        </p:sp>
        <p:sp>
          <p:nvSpPr>
            <p:cNvPr id="315" name="Google Shape;315;p40">
              <a:extLst>
                <a:ext uri="{FF2B5EF4-FFF2-40B4-BE49-F238E27FC236}">
                  <a16:creationId xmlns:a16="http://schemas.microsoft.com/office/drawing/2014/main" id="{8DDF5A39-1D99-45CF-09A9-AFF87AF9574A}"/>
                </a:ext>
              </a:extLst>
            </p:cNvPr>
            <p:cNvSpPr/>
            <p:nvPr/>
          </p:nvSpPr>
          <p:spPr>
            <a:xfrm>
              <a:off x="9453453" y="1872767"/>
              <a:ext cx="2599775" cy="763147"/>
            </a:xfrm>
            <a:prstGeom prst="rightArrow">
              <a:avLst>
                <a:gd name="adj1" fmla="val 49975"/>
                <a:gd name="adj2" fmla="val 50000"/>
              </a:avLst>
            </a:prstGeom>
            <a:solidFill>
              <a:srgbClr val="009A44">
                <a:alpha val="300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200">
                  <a:latin typeface="+mj-lt"/>
                  <a:ea typeface="Overpass Black"/>
                  <a:cs typeface="Overpass Black"/>
                  <a:sym typeface="Overpass Black"/>
                </a:rPr>
                <a:t>2025</a:t>
              </a:r>
              <a:endParaRPr sz="2400">
                <a:latin typeface="+mj-lt"/>
              </a:endParaRPr>
            </a:p>
          </p:txBody>
        </p:sp>
        <p:sp>
          <p:nvSpPr>
            <p:cNvPr id="317" name="Google Shape;317;p40">
              <a:extLst>
                <a:ext uri="{FF2B5EF4-FFF2-40B4-BE49-F238E27FC236}">
                  <a16:creationId xmlns:a16="http://schemas.microsoft.com/office/drawing/2014/main" id="{BC039943-E088-1B4B-12CE-9FA984A88315}"/>
                </a:ext>
              </a:extLst>
            </p:cNvPr>
            <p:cNvSpPr txBox="1"/>
            <p:nvPr/>
          </p:nvSpPr>
          <p:spPr>
            <a:xfrm>
              <a:off x="13052" y="2081191"/>
              <a:ext cx="864399" cy="276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 b="1">
                  <a:latin typeface="+mj-lt"/>
                </a:rPr>
                <a:t>Year</a:t>
              </a:r>
              <a:endParaRPr sz="1000" b="1">
                <a:latin typeface="+mj-lt"/>
              </a:endParaRPr>
            </a:p>
          </p:txBody>
        </p:sp>
        <p:sp>
          <p:nvSpPr>
            <p:cNvPr id="318" name="Google Shape;318;p40">
              <a:extLst>
                <a:ext uri="{FF2B5EF4-FFF2-40B4-BE49-F238E27FC236}">
                  <a16:creationId xmlns:a16="http://schemas.microsoft.com/office/drawing/2014/main" id="{F72FEA6D-3006-A9B1-E550-F61CBF0DD628}"/>
                </a:ext>
              </a:extLst>
            </p:cNvPr>
            <p:cNvSpPr txBox="1"/>
            <p:nvPr/>
          </p:nvSpPr>
          <p:spPr>
            <a:xfrm>
              <a:off x="25800" y="2513458"/>
              <a:ext cx="892111" cy="276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 b="1">
                  <a:latin typeface="+mj-lt"/>
                </a:rPr>
                <a:t>Gates</a:t>
              </a:r>
              <a:endParaRPr sz="1000">
                <a:latin typeface="+mj-lt"/>
              </a:endParaRPr>
            </a:p>
          </p:txBody>
        </p:sp>
        <p:sp>
          <p:nvSpPr>
            <p:cNvPr id="319" name="Google Shape;319;p40">
              <a:extLst>
                <a:ext uri="{FF2B5EF4-FFF2-40B4-BE49-F238E27FC236}">
                  <a16:creationId xmlns:a16="http://schemas.microsoft.com/office/drawing/2014/main" id="{071B7C5B-66C6-7032-3E51-23940F2A3AFC}"/>
                </a:ext>
              </a:extLst>
            </p:cNvPr>
            <p:cNvSpPr txBox="1"/>
            <p:nvPr/>
          </p:nvSpPr>
          <p:spPr>
            <a:xfrm>
              <a:off x="35022" y="3171487"/>
              <a:ext cx="864400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 b="1">
                  <a:latin typeface="+mj-lt"/>
                </a:rPr>
                <a:t>Phase</a:t>
              </a:r>
              <a:endParaRPr sz="1000" b="1">
                <a:latin typeface="+mj-lt"/>
              </a:endParaRPr>
            </a:p>
            <a:p>
              <a:pPr algn="ctr"/>
              <a:r>
                <a:rPr lang="en" sz="1000" b="1">
                  <a:latin typeface="+mj-lt"/>
                </a:rPr>
                <a:t>Objective</a:t>
              </a:r>
              <a:endParaRPr sz="1000" b="1">
                <a:latin typeface="+mj-lt"/>
              </a:endParaRPr>
            </a:p>
          </p:txBody>
        </p:sp>
        <p:sp>
          <p:nvSpPr>
            <p:cNvPr id="320" name="Google Shape;320;p40">
              <a:extLst>
                <a:ext uri="{FF2B5EF4-FFF2-40B4-BE49-F238E27FC236}">
                  <a16:creationId xmlns:a16="http://schemas.microsoft.com/office/drawing/2014/main" id="{C60A4C25-B8E0-F02F-B495-474FF11D5DAF}"/>
                </a:ext>
              </a:extLst>
            </p:cNvPr>
            <p:cNvSpPr txBox="1"/>
            <p:nvPr/>
          </p:nvSpPr>
          <p:spPr>
            <a:xfrm>
              <a:off x="7620" y="3994413"/>
              <a:ext cx="910290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 b="1">
                  <a:latin typeface="+mj-lt"/>
                </a:rPr>
                <a:t>Deliverable</a:t>
              </a:r>
              <a:endParaRPr sz="1000" b="1">
                <a:latin typeface="+mj-lt"/>
              </a:endParaRPr>
            </a:p>
            <a:p>
              <a:pPr algn="ctr"/>
              <a:r>
                <a:rPr lang="en" sz="1000" b="1">
                  <a:latin typeface="+mj-lt"/>
                </a:rPr>
                <a:t>Highlights</a:t>
              </a:r>
              <a:endParaRPr sz="1000" b="1">
                <a:latin typeface="+mj-lt"/>
              </a:endParaRPr>
            </a:p>
          </p:txBody>
        </p:sp>
        <p:sp>
          <p:nvSpPr>
            <p:cNvPr id="321" name="Google Shape;321;p40">
              <a:extLst>
                <a:ext uri="{FF2B5EF4-FFF2-40B4-BE49-F238E27FC236}">
                  <a16:creationId xmlns:a16="http://schemas.microsoft.com/office/drawing/2014/main" id="{7C3A931F-16FF-33F6-9F23-F9D6915DF2E2}"/>
                </a:ext>
              </a:extLst>
            </p:cNvPr>
            <p:cNvSpPr txBox="1"/>
            <p:nvPr/>
          </p:nvSpPr>
          <p:spPr>
            <a:xfrm>
              <a:off x="66783" y="5162330"/>
              <a:ext cx="919780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endParaRPr sz="1000">
                <a:latin typeface="+mj-lt"/>
              </a:endParaRPr>
            </a:p>
            <a:p>
              <a:pPr algn="ctr"/>
              <a:r>
                <a:rPr lang="en" sz="1000" b="1">
                  <a:latin typeface="+mj-lt"/>
                </a:rPr>
                <a:t>Critical Path</a:t>
              </a:r>
              <a:endParaRPr sz="1000" b="1">
                <a:latin typeface="+mj-lt"/>
              </a:endParaRPr>
            </a:p>
          </p:txBody>
        </p:sp>
        <p:sp>
          <p:nvSpPr>
            <p:cNvPr id="326" name="Google Shape;326;p40">
              <a:extLst>
                <a:ext uri="{FF2B5EF4-FFF2-40B4-BE49-F238E27FC236}">
                  <a16:creationId xmlns:a16="http://schemas.microsoft.com/office/drawing/2014/main" id="{405EB470-2988-B514-A6F1-24DE23418DB8}"/>
                </a:ext>
              </a:extLst>
            </p:cNvPr>
            <p:cNvSpPr txBox="1"/>
            <p:nvPr/>
          </p:nvSpPr>
          <p:spPr>
            <a:xfrm>
              <a:off x="1205706" y="3235489"/>
              <a:ext cx="2277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r>
                <a:rPr lang="en" sz="1200" b="1">
                  <a:solidFill>
                    <a:srgbClr val="7030A0"/>
                  </a:solidFill>
                  <a:latin typeface="+mj-lt"/>
                </a:rPr>
                <a:t>Standardise Clinical and </a:t>
              </a:r>
              <a:br>
                <a:rPr lang="en" sz="1200" b="1">
                  <a:solidFill>
                    <a:srgbClr val="7030A0"/>
                  </a:solidFill>
                  <a:latin typeface="+mj-lt"/>
                </a:rPr>
              </a:br>
              <a:r>
                <a:rPr lang="en" sz="1200" b="1">
                  <a:solidFill>
                    <a:srgbClr val="7030A0"/>
                  </a:solidFill>
                  <a:latin typeface="+mj-lt"/>
                </a:rPr>
                <a:t>Business Content </a:t>
              </a:r>
              <a:endParaRPr sz="2533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327" name="Google Shape;327;p40">
              <a:extLst>
                <a:ext uri="{FF2B5EF4-FFF2-40B4-BE49-F238E27FC236}">
                  <a16:creationId xmlns:a16="http://schemas.microsoft.com/office/drawing/2014/main" id="{6696E05C-A402-4F8A-4F20-406FBD9BF129}"/>
                </a:ext>
              </a:extLst>
            </p:cNvPr>
            <p:cNvSpPr txBox="1"/>
            <p:nvPr/>
          </p:nvSpPr>
          <p:spPr>
            <a:xfrm>
              <a:off x="1139293" y="3768853"/>
              <a:ext cx="20652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71450" indent="-171450">
                <a:buClr>
                  <a:srgbClr val="EB7722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solidFill>
                    <a:srgbClr val="7030A0"/>
                  </a:solidFill>
                  <a:latin typeface="+mj-lt"/>
                </a:rPr>
                <a:t>Workflow </a:t>
              </a:r>
              <a:r>
                <a:rPr lang="en-GB" sz="1200">
                  <a:solidFill>
                    <a:srgbClr val="7030A0"/>
                  </a:solidFill>
                  <a:latin typeface="+mj-lt"/>
                </a:rPr>
                <a:t>Standardisation</a:t>
              </a:r>
            </a:p>
            <a:p>
              <a:pPr marL="171450" indent="-171450">
                <a:buClr>
                  <a:srgbClr val="EB7722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-GB" sz="1200">
                  <a:solidFill>
                    <a:srgbClr val="7030A0"/>
                  </a:solidFill>
                  <a:latin typeface="+mj-lt"/>
                </a:rPr>
                <a:t>What Remains on Paper</a:t>
              </a:r>
            </a:p>
            <a:p>
              <a:pPr marL="171450" indent="-171450">
                <a:buClr>
                  <a:srgbClr val="EB7722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-GB" sz="1200">
                  <a:solidFill>
                    <a:srgbClr val="7030A0"/>
                  </a:solidFill>
                  <a:latin typeface="+mj-lt"/>
                </a:rPr>
                <a:t>Policies and Procedures</a:t>
              </a:r>
            </a:p>
            <a:p>
              <a:pPr marL="171450" indent="-171450">
                <a:buClr>
                  <a:srgbClr val="EB7722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-GB" sz="1200">
                  <a:solidFill>
                    <a:srgbClr val="7030A0"/>
                  </a:solidFill>
                  <a:latin typeface="+mj-lt"/>
                </a:rPr>
                <a:t>Organisational Readiness</a:t>
              </a:r>
            </a:p>
          </p:txBody>
        </p:sp>
        <p:sp>
          <p:nvSpPr>
            <p:cNvPr id="329" name="Google Shape;329;p40">
              <a:extLst>
                <a:ext uri="{FF2B5EF4-FFF2-40B4-BE49-F238E27FC236}">
                  <a16:creationId xmlns:a16="http://schemas.microsoft.com/office/drawing/2014/main" id="{AD64D117-41AE-06F3-5779-CE995F0B1584}"/>
                </a:ext>
              </a:extLst>
            </p:cNvPr>
            <p:cNvSpPr/>
            <p:nvPr/>
          </p:nvSpPr>
          <p:spPr>
            <a:xfrm>
              <a:off x="6252386" y="2534328"/>
              <a:ext cx="214800" cy="353600"/>
            </a:xfrm>
            <a:prstGeom prst="rect">
              <a:avLst/>
            </a:prstGeom>
            <a:solidFill>
              <a:srgbClr val="EB7722">
                <a:alpha val="30000"/>
              </a:srgbClr>
            </a:solidFill>
            <a:ln w="41275" cap="flat" cmpd="sng">
              <a:solidFill>
                <a:srgbClr val="EB772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400" b="1">
                  <a:solidFill>
                    <a:srgbClr val="EA76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3</a:t>
              </a:r>
              <a:endParaRPr sz="2533">
                <a:latin typeface="+mj-lt"/>
              </a:endParaRPr>
            </a:p>
          </p:txBody>
        </p:sp>
        <p:sp>
          <p:nvSpPr>
            <p:cNvPr id="331" name="Google Shape;331;p40">
              <a:extLst>
                <a:ext uri="{FF2B5EF4-FFF2-40B4-BE49-F238E27FC236}">
                  <a16:creationId xmlns:a16="http://schemas.microsoft.com/office/drawing/2014/main" id="{E3C0D575-1FB2-39DF-CE4C-9066035CB87E}"/>
                </a:ext>
              </a:extLst>
            </p:cNvPr>
            <p:cNvSpPr/>
            <p:nvPr/>
          </p:nvSpPr>
          <p:spPr>
            <a:xfrm>
              <a:off x="968023" y="3223775"/>
              <a:ext cx="75200" cy="16768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32" name="Google Shape;332;p40">
              <a:extLst>
                <a:ext uri="{FF2B5EF4-FFF2-40B4-BE49-F238E27FC236}">
                  <a16:creationId xmlns:a16="http://schemas.microsoft.com/office/drawing/2014/main" id="{06AB2D72-74BC-A7BB-2F4A-D88530DAD25E}"/>
                </a:ext>
              </a:extLst>
            </p:cNvPr>
            <p:cNvSpPr txBox="1"/>
            <p:nvPr/>
          </p:nvSpPr>
          <p:spPr>
            <a:xfrm>
              <a:off x="3641821" y="3509551"/>
              <a:ext cx="2345200" cy="223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System Build</a:t>
              </a:r>
              <a:endParaRPr sz="2533">
                <a:latin typeface="+mj-lt"/>
              </a:endParaRP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Conversion Testing</a:t>
              </a: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Interface Testing</a:t>
              </a:r>
              <a:endParaRPr sz="2533">
                <a:latin typeface="+mj-lt"/>
              </a:endParaRP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Unit Testing </a:t>
              </a: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User Acceptance Testing</a:t>
              </a: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Targert Testing</a:t>
              </a: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Revenue I Testing</a:t>
              </a:r>
            </a:p>
            <a:p>
              <a:pPr marL="171450" indent="-171450">
                <a:buClr>
                  <a:srgbClr val="D22630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Copy to Live</a:t>
              </a:r>
            </a:p>
            <a:p>
              <a:pPr>
                <a:buClr>
                  <a:srgbClr val="D22630"/>
                </a:buClr>
                <a:buSzPts val="1080"/>
              </a:pPr>
              <a:endParaRPr lang="en" sz="1200">
                <a:latin typeface="+mj-lt"/>
              </a:endParaRPr>
            </a:p>
            <a:p>
              <a:pPr>
                <a:buClr>
                  <a:srgbClr val="D22630"/>
                </a:buClr>
                <a:buSzPts val="1080"/>
              </a:pPr>
              <a:endParaRPr sz="2533">
                <a:latin typeface="+mj-lt"/>
              </a:endParaRPr>
            </a:p>
            <a:p>
              <a:pPr marL="91438">
                <a:buClr>
                  <a:srgbClr val="D22630"/>
                </a:buClr>
                <a:buSzPts val="1080"/>
              </a:pPr>
              <a:endParaRPr sz="1200">
                <a:latin typeface="+mj-lt"/>
              </a:endParaRPr>
            </a:p>
          </p:txBody>
        </p:sp>
        <p:sp>
          <p:nvSpPr>
            <p:cNvPr id="333" name="Google Shape;333;p40">
              <a:extLst>
                <a:ext uri="{FF2B5EF4-FFF2-40B4-BE49-F238E27FC236}">
                  <a16:creationId xmlns:a16="http://schemas.microsoft.com/office/drawing/2014/main" id="{530E0153-55FC-5BCB-6C77-F9052C3BB017}"/>
                </a:ext>
              </a:extLst>
            </p:cNvPr>
            <p:cNvSpPr txBox="1"/>
            <p:nvPr/>
          </p:nvSpPr>
          <p:spPr>
            <a:xfrm>
              <a:off x="3628641" y="3173999"/>
              <a:ext cx="2261200" cy="245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>
                <a:lnSpc>
                  <a:spcPct val="133333"/>
                </a:lnSpc>
              </a:pPr>
              <a:r>
                <a:rPr lang="en" sz="1200" b="1">
                  <a:solidFill>
                    <a:srgbClr val="D22630"/>
                  </a:solidFill>
                  <a:latin typeface="+mj-lt"/>
                </a:rPr>
                <a:t>Configure &amp; Test System</a:t>
              </a:r>
              <a:endParaRPr sz="2533">
                <a:solidFill>
                  <a:srgbClr val="D22630"/>
                </a:solidFill>
                <a:latin typeface="+mj-lt"/>
              </a:endParaRPr>
            </a:p>
          </p:txBody>
        </p:sp>
        <p:sp>
          <p:nvSpPr>
            <p:cNvPr id="335" name="Google Shape;335;p40">
              <a:extLst>
                <a:ext uri="{FF2B5EF4-FFF2-40B4-BE49-F238E27FC236}">
                  <a16:creationId xmlns:a16="http://schemas.microsoft.com/office/drawing/2014/main" id="{10DDFED9-ABDA-E273-4C3E-387D8F5ADDD1}"/>
                </a:ext>
              </a:extLst>
            </p:cNvPr>
            <p:cNvSpPr txBox="1"/>
            <p:nvPr/>
          </p:nvSpPr>
          <p:spPr>
            <a:xfrm>
              <a:off x="1108033" y="5285441"/>
              <a:ext cx="1709061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GB" sz="1200" b="1">
                  <a:solidFill>
                    <a:srgbClr val="D22630"/>
                  </a:solidFill>
                  <a:latin typeface="+mj-lt"/>
                  <a:ea typeface="Overpass SemiBold"/>
                  <a:cs typeface="Overpass SemiBold"/>
                  <a:sym typeface="Overpass SemiBold"/>
                </a:rPr>
                <a:t>Build Freeze</a:t>
              </a:r>
              <a:endParaRPr sz="2533">
                <a:solidFill>
                  <a:srgbClr val="D22630"/>
                </a:solidFill>
                <a:latin typeface="+mj-lt"/>
              </a:endParaRPr>
            </a:p>
          </p:txBody>
        </p:sp>
        <p:sp>
          <p:nvSpPr>
            <p:cNvPr id="340" name="Google Shape;340;p40">
              <a:extLst>
                <a:ext uri="{FF2B5EF4-FFF2-40B4-BE49-F238E27FC236}">
                  <a16:creationId xmlns:a16="http://schemas.microsoft.com/office/drawing/2014/main" id="{4E1E5D72-77F7-7D62-F845-E71643FAD66A}"/>
                </a:ext>
              </a:extLst>
            </p:cNvPr>
            <p:cNvSpPr/>
            <p:nvPr/>
          </p:nvSpPr>
          <p:spPr>
            <a:xfrm>
              <a:off x="3305957" y="3212459"/>
              <a:ext cx="75200" cy="1676800"/>
            </a:xfrm>
            <a:prstGeom prst="rect">
              <a:avLst/>
            </a:prstGeom>
            <a:solidFill>
              <a:srgbClr val="D2263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41" name="Google Shape;341;p40">
              <a:extLst>
                <a:ext uri="{FF2B5EF4-FFF2-40B4-BE49-F238E27FC236}">
                  <a16:creationId xmlns:a16="http://schemas.microsoft.com/office/drawing/2014/main" id="{EABCDD0E-1C41-D610-8A3E-B0758CFB0117}"/>
                </a:ext>
              </a:extLst>
            </p:cNvPr>
            <p:cNvSpPr txBox="1"/>
            <p:nvPr/>
          </p:nvSpPr>
          <p:spPr>
            <a:xfrm>
              <a:off x="6256342" y="3522077"/>
              <a:ext cx="2183200" cy="1682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E-learning </a:t>
              </a:r>
              <a:endParaRPr sz="2533">
                <a:latin typeface="+mj-lt"/>
              </a:endParaRPr>
            </a:p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Classroom Training</a:t>
              </a:r>
            </a:p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Video Content</a:t>
              </a:r>
            </a:p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Cribsheets</a:t>
              </a:r>
            </a:p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Training Cirrculum</a:t>
              </a:r>
            </a:p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Super User Training</a:t>
              </a:r>
            </a:p>
            <a:p>
              <a:pPr marL="171450" indent="-171450">
                <a:buClr>
                  <a:srgbClr val="00BADB"/>
                </a:buClr>
                <a:buSzPts val="1080"/>
                <a:buFont typeface="Arial" panose="020B0604020202020204" pitchFamily="34" charset="0"/>
                <a:buChar char="•"/>
              </a:pPr>
              <a:r>
                <a:rPr lang="en" sz="1200">
                  <a:latin typeface="+mj-lt"/>
                </a:rPr>
                <a:t>End User Training</a:t>
              </a:r>
            </a:p>
            <a:p>
              <a:pPr marL="228589" indent="-228589">
                <a:buClr>
                  <a:srgbClr val="00BADB"/>
                </a:buClr>
                <a:buSzPts val="1080"/>
                <a:buFont typeface="Wingdings" panose="05000000000000000000" pitchFamily="2" charset="2"/>
                <a:buChar char="q"/>
              </a:pPr>
              <a:endParaRPr sz="2533">
                <a:latin typeface="+mj-lt"/>
              </a:endParaRPr>
            </a:p>
          </p:txBody>
        </p:sp>
        <p:sp>
          <p:nvSpPr>
            <p:cNvPr id="342" name="Google Shape;342;p40">
              <a:extLst>
                <a:ext uri="{FF2B5EF4-FFF2-40B4-BE49-F238E27FC236}">
                  <a16:creationId xmlns:a16="http://schemas.microsoft.com/office/drawing/2014/main" id="{E2B4EAB5-34A5-DC8C-607A-B55F08D3A0FE}"/>
                </a:ext>
              </a:extLst>
            </p:cNvPr>
            <p:cNvSpPr txBox="1"/>
            <p:nvPr/>
          </p:nvSpPr>
          <p:spPr>
            <a:xfrm>
              <a:off x="6281005" y="3188365"/>
              <a:ext cx="2115600" cy="245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>
                <a:lnSpc>
                  <a:spcPct val="133333"/>
                </a:lnSpc>
              </a:pPr>
              <a:r>
                <a:rPr lang="en" sz="1200" b="1">
                  <a:solidFill>
                    <a:srgbClr val="00BADB"/>
                  </a:solidFill>
                  <a:latin typeface="+mj-lt"/>
                </a:rPr>
                <a:t>Training</a:t>
              </a:r>
              <a:endParaRPr sz="2533">
                <a:solidFill>
                  <a:srgbClr val="00BADB"/>
                </a:solidFill>
                <a:latin typeface="+mj-lt"/>
              </a:endParaRPr>
            </a:p>
          </p:txBody>
        </p:sp>
        <p:sp>
          <p:nvSpPr>
            <p:cNvPr id="344" name="Google Shape;344;p40">
              <a:extLst>
                <a:ext uri="{FF2B5EF4-FFF2-40B4-BE49-F238E27FC236}">
                  <a16:creationId xmlns:a16="http://schemas.microsoft.com/office/drawing/2014/main" id="{69A7A2A5-40D1-6D42-171A-7A45F8106B9C}"/>
                </a:ext>
              </a:extLst>
            </p:cNvPr>
            <p:cNvSpPr txBox="1"/>
            <p:nvPr/>
          </p:nvSpPr>
          <p:spPr>
            <a:xfrm>
              <a:off x="10047315" y="5423578"/>
              <a:ext cx="1569200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" sz="1600" b="1">
                  <a:solidFill>
                    <a:schemeClr val="dk2"/>
                  </a:solidFill>
                  <a:latin typeface="+mj-lt"/>
                  <a:ea typeface="Overpass SemiBold"/>
                  <a:cs typeface="Overpass SemiBold"/>
                  <a:sym typeface="Overpass SemiBold"/>
                </a:rPr>
                <a:t>Go Live 1</a:t>
              </a:r>
              <a:endParaRPr sz="3200">
                <a:latin typeface="+mj-lt"/>
              </a:endParaRPr>
            </a:p>
          </p:txBody>
        </p:sp>
        <p:sp>
          <p:nvSpPr>
            <p:cNvPr id="349" name="Google Shape;349;p40">
              <a:extLst>
                <a:ext uri="{FF2B5EF4-FFF2-40B4-BE49-F238E27FC236}">
                  <a16:creationId xmlns:a16="http://schemas.microsoft.com/office/drawing/2014/main" id="{55BDC31A-A9A0-834F-621A-ADF3E0F7EAF0}"/>
                </a:ext>
              </a:extLst>
            </p:cNvPr>
            <p:cNvSpPr/>
            <p:nvPr/>
          </p:nvSpPr>
          <p:spPr>
            <a:xfrm>
              <a:off x="5646939" y="3210521"/>
              <a:ext cx="75200" cy="1676800"/>
            </a:xfrm>
            <a:prstGeom prst="rect">
              <a:avLst/>
            </a:prstGeom>
            <a:solidFill>
              <a:srgbClr val="00BAD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51" name="Google Shape;351;p40">
              <a:extLst>
                <a:ext uri="{FF2B5EF4-FFF2-40B4-BE49-F238E27FC236}">
                  <a16:creationId xmlns:a16="http://schemas.microsoft.com/office/drawing/2014/main" id="{5BDDD337-5DC9-6B9A-0A39-A47F38FD187C}"/>
                </a:ext>
              </a:extLst>
            </p:cNvPr>
            <p:cNvSpPr txBox="1"/>
            <p:nvPr/>
          </p:nvSpPr>
          <p:spPr>
            <a:xfrm>
              <a:off x="9144114" y="3184750"/>
              <a:ext cx="1927200" cy="245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>
                <a:lnSpc>
                  <a:spcPct val="133333"/>
                </a:lnSpc>
              </a:pPr>
              <a:r>
                <a:rPr lang="en" sz="1200" b="1">
                  <a:solidFill>
                    <a:srgbClr val="009A44"/>
                  </a:solidFill>
                </a:rPr>
                <a:t>Go-Live</a:t>
              </a:r>
              <a:endParaRPr sz="2533">
                <a:solidFill>
                  <a:srgbClr val="009A44"/>
                </a:solidFill>
              </a:endParaRPr>
            </a:p>
          </p:txBody>
        </p:sp>
        <p:sp>
          <p:nvSpPr>
            <p:cNvPr id="355" name="Google Shape;355;p40">
              <a:extLst>
                <a:ext uri="{FF2B5EF4-FFF2-40B4-BE49-F238E27FC236}">
                  <a16:creationId xmlns:a16="http://schemas.microsoft.com/office/drawing/2014/main" id="{2CA3A343-ECE3-AB6E-F911-4383A12DE45F}"/>
                </a:ext>
              </a:extLst>
            </p:cNvPr>
            <p:cNvSpPr/>
            <p:nvPr/>
          </p:nvSpPr>
          <p:spPr>
            <a:xfrm>
              <a:off x="8790956" y="3235489"/>
              <a:ext cx="75200" cy="1676800"/>
            </a:xfrm>
            <a:prstGeom prst="rect">
              <a:avLst/>
            </a:prstGeom>
            <a:solidFill>
              <a:srgbClr val="009A4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56" name="Google Shape;356;p40">
              <a:extLst>
                <a:ext uri="{FF2B5EF4-FFF2-40B4-BE49-F238E27FC236}">
                  <a16:creationId xmlns:a16="http://schemas.microsoft.com/office/drawing/2014/main" id="{95CB88C3-8817-635B-2A18-2DDD0FC3D29F}"/>
                </a:ext>
              </a:extLst>
            </p:cNvPr>
            <p:cNvSpPr txBox="1"/>
            <p:nvPr/>
          </p:nvSpPr>
          <p:spPr>
            <a:xfrm>
              <a:off x="42299" y="1073861"/>
              <a:ext cx="835152" cy="4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000" b="1">
                  <a:latin typeface="+mj-lt"/>
                </a:rPr>
                <a:t>Project Phase</a:t>
              </a:r>
              <a:endParaRPr sz="1000" b="1">
                <a:latin typeface="+mj-lt"/>
              </a:endParaRPr>
            </a:p>
          </p:txBody>
        </p:sp>
        <p:sp>
          <p:nvSpPr>
            <p:cNvPr id="357" name="Google Shape;357;p40">
              <a:extLst>
                <a:ext uri="{FF2B5EF4-FFF2-40B4-BE49-F238E27FC236}">
                  <a16:creationId xmlns:a16="http://schemas.microsoft.com/office/drawing/2014/main" id="{6D5FEAE1-5877-88B6-1750-FFEBB464AEAD}"/>
                </a:ext>
              </a:extLst>
            </p:cNvPr>
            <p:cNvSpPr txBox="1"/>
            <p:nvPr/>
          </p:nvSpPr>
          <p:spPr>
            <a:xfrm>
              <a:off x="2001048" y="1096876"/>
              <a:ext cx="2124800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7030A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Standardisation</a:t>
              </a:r>
              <a:endParaRPr sz="1400" b="1">
                <a:solidFill>
                  <a:srgbClr val="7030A0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58" name="Google Shape;358;p40">
              <a:extLst>
                <a:ext uri="{FF2B5EF4-FFF2-40B4-BE49-F238E27FC236}">
                  <a16:creationId xmlns:a16="http://schemas.microsoft.com/office/drawing/2014/main" id="{B4517726-623C-C227-507C-7487D85C9329}"/>
                </a:ext>
              </a:extLst>
            </p:cNvPr>
            <p:cNvSpPr txBox="1"/>
            <p:nvPr/>
          </p:nvSpPr>
          <p:spPr>
            <a:xfrm>
              <a:off x="4571005" y="1105703"/>
              <a:ext cx="2428531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D2263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Build &amp; Test</a:t>
              </a:r>
              <a:endParaRPr sz="2533">
                <a:solidFill>
                  <a:srgbClr val="D22630"/>
                </a:solidFill>
                <a:latin typeface="+mj-lt"/>
              </a:endParaRPr>
            </a:p>
          </p:txBody>
        </p:sp>
        <p:sp>
          <p:nvSpPr>
            <p:cNvPr id="359" name="Google Shape;359;p40">
              <a:extLst>
                <a:ext uri="{FF2B5EF4-FFF2-40B4-BE49-F238E27FC236}">
                  <a16:creationId xmlns:a16="http://schemas.microsoft.com/office/drawing/2014/main" id="{F17BED7C-FE81-E617-04C6-3330E39B01AB}"/>
                </a:ext>
              </a:extLst>
            </p:cNvPr>
            <p:cNvSpPr txBox="1"/>
            <p:nvPr/>
          </p:nvSpPr>
          <p:spPr>
            <a:xfrm>
              <a:off x="7672272" y="1105703"/>
              <a:ext cx="1834400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00BADB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Training</a:t>
              </a:r>
              <a:endParaRPr sz="2533">
                <a:solidFill>
                  <a:srgbClr val="00BADB"/>
                </a:solidFill>
                <a:latin typeface="+mj-lt"/>
              </a:endParaRPr>
            </a:p>
          </p:txBody>
        </p:sp>
        <p:sp>
          <p:nvSpPr>
            <p:cNvPr id="360" name="Google Shape;360;p40">
              <a:extLst>
                <a:ext uri="{FF2B5EF4-FFF2-40B4-BE49-F238E27FC236}">
                  <a16:creationId xmlns:a16="http://schemas.microsoft.com/office/drawing/2014/main" id="{17931AAA-29AC-964F-984B-FEAF31075C47}"/>
                </a:ext>
              </a:extLst>
            </p:cNvPr>
            <p:cNvSpPr txBox="1"/>
            <p:nvPr/>
          </p:nvSpPr>
          <p:spPr>
            <a:xfrm>
              <a:off x="489254" y="1105703"/>
              <a:ext cx="1828800" cy="553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endParaRPr sz="2800">
                <a:solidFill>
                  <a:srgbClr val="F2A900"/>
                </a:solidFill>
                <a:latin typeface="+mj-lt"/>
              </a:endParaRPr>
            </a:p>
          </p:txBody>
        </p:sp>
        <p:sp>
          <p:nvSpPr>
            <p:cNvPr id="361" name="Google Shape;361;p40">
              <a:extLst>
                <a:ext uri="{FF2B5EF4-FFF2-40B4-BE49-F238E27FC236}">
                  <a16:creationId xmlns:a16="http://schemas.microsoft.com/office/drawing/2014/main" id="{884341E6-092B-683C-694E-E24CED1603AA}"/>
                </a:ext>
              </a:extLst>
            </p:cNvPr>
            <p:cNvSpPr txBox="1"/>
            <p:nvPr/>
          </p:nvSpPr>
          <p:spPr>
            <a:xfrm>
              <a:off x="9867765" y="1101551"/>
              <a:ext cx="2092376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en" sz="1400" b="1">
                  <a:solidFill>
                    <a:srgbClr val="009A44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Go Live</a:t>
              </a:r>
              <a:endParaRPr sz="2533">
                <a:solidFill>
                  <a:srgbClr val="009A44"/>
                </a:solidFill>
                <a:latin typeface="+mj-lt"/>
              </a:endParaRPr>
            </a:p>
          </p:txBody>
        </p:sp>
        <p:sp>
          <p:nvSpPr>
            <p:cNvPr id="362" name="Google Shape;362;p40">
              <a:extLst>
                <a:ext uri="{FF2B5EF4-FFF2-40B4-BE49-F238E27FC236}">
                  <a16:creationId xmlns:a16="http://schemas.microsoft.com/office/drawing/2014/main" id="{08639FCE-36BE-FE99-CC3A-6EA6427FB91C}"/>
                </a:ext>
              </a:extLst>
            </p:cNvPr>
            <p:cNvSpPr/>
            <p:nvPr/>
          </p:nvSpPr>
          <p:spPr>
            <a:xfrm>
              <a:off x="11636694" y="1464163"/>
              <a:ext cx="66000" cy="430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51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364" name="Google Shape;364;p40">
              <a:extLst>
                <a:ext uri="{FF2B5EF4-FFF2-40B4-BE49-F238E27FC236}">
                  <a16:creationId xmlns:a16="http://schemas.microsoft.com/office/drawing/2014/main" id="{4B33CC64-F1F6-2610-B2F5-B1A61D45207A}"/>
                </a:ext>
              </a:extLst>
            </p:cNvPr>
            <p:cNvSpPr/>
            <p:nvPr/>
          </p:nvSpPr>
          <p:spPr>
            <a:xfrm>
              <a:off x="925433" y="1482948"/>
              <a:ext cx="5924385" cy="16583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EB7722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EA7600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65" name="Google Shape;365;p40">
              <a:extLst>
                <a:ext uri="{FF2B5EF4-FFF2-40B4-BE49-F238E27FC236}">
                  <a16:creationId xmlns:a16="http://schemas.microsoft.com/office/drawing/2014/main" id="{73AC1A8D-52E5-9687-2FB2-559E7EEB38FA}"/>
                </a:ext>
              </a:extLst>
            </p:cNvPr>
            <p:cNvSpPr/>
            <p:nvPr/>
          </p:nvSpPr>
          <p:spPr>
            <a:xfrm>
              <a:off x="925433" y="1664017"/>
              <a:ext cx="5924385" cy="153913"/>
            </a:xfrm>
            <a:prstGeom prst="rect">
              <a:avLst/>
            </a:prstGeom>
            <a:solidFill>
              <a:srgbClr val="D22630"/>
            </a:solidFill>
            <a:ln>
              <a:solidFill>
                <a:srgbClr val="D22630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EA7600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sp>
          <p:nvSpPr>
            <p:cNvPr id="366" name="Google Shape;366;p40">
              <a:extLst>
                <a:ext uri="{FF2B5EF4-FFF2-40B4-BE49-F238E27FC236}">
                  <a16:creationId xmlns:a16="http://schemas.microsoft.com/office/drawing/2014/main" id="{64A03FCD-41C5-9F0F-BA92-CF3859F9F3D1}"/>
                </a:ext>
              </a:extLst>
            </p:cNvPr>
            <p:cNvSpPr/>
            <p:nvPr/>
          </p:nvSpPr>
          <p:spPr>
            <a:xfrm>
              <a:off x="6871270" y="1485792"/>
              <a:ext cx="4759172" cy="130374"/>
            </a:xfrm>
            <a:prstGeom prst="rect">
              <a:avLst/>
            </a:prstGeom>
            <a:solidFill>
              <a:srgbClr val="00BADB"/>
            </a:solidFill>
            <a:ln>
              <a:solidFill>
                <a:srgbClr val="00BADB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333" b="1">
                <a:solidFill>
                  <a:srgbClr val="00AEC7"/>
                </a:solidFill>
                <a:latin typeface="+mj-lt"/>
                <a:ea typeface="Overpass Black"/>
                <a:cs typeface="Overpass Black"/>
                <a:sym typeface="Overpass Black"/>
              </a:endParaRPr>
            </a:p>
          </p:txBody>
        </p:sp>
        <p:graphicFrame>
          <p:nvGraphicFramePr>
            <p:cNvPr id="368" name="Google Shape;368;p40">
              <a:extLst>
                <a:ext uri="{FF2B5EF4-FFF2-40B4-BE49-F238E27FC236}">
                  <a16:creationId xmlns:a16="http://schemas.microsoft.com/office/drawing/2014/main" id="{229C56DD-1C78-5E81-99D4-34F05B7A60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5616205"/>
                </p:ext>
              </p:extLst>
            </p:nvPr>
          </p:nvGraphicFramePr>
          <p:xfrm>
            <a:off x="925433" y="1874410"/>
            <a:ext cx="8515515" cy="16085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67701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7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8"/>
                      </a:ext>
                    </a:extLst>
                  </a:gridCol>
                  <a:gridCol w="567701">
                    <a:extLst>
                      <a:ext uri="{9D8B030D-6E8A-4147-A177-3AD203B41FA5}">
                        <a16:colId xmlns:a16="http://schemas.microsoft.com/office/drawing/2014/main" val="20019"/>
                      </a:ext>
                    </a:extLst>
                  </a:gridCol>
                </a:tblGrid>
                <a:tr h="16085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Oct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Nov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Dec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Jan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Feb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Mar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April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May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June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July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Aug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Sept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Oct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Nov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700" b="1" u="none" strike="noStrike" cap="none">
                            <a:solidFill>
                              <a:schemeClr val="dk1"/>
                            </a:solidFill>
                          </a:rPr>
                          <a:t>Dec</a:t>
                        </a:r>
                        <a:endParaRPr sz="7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48000" marR="0" marT="0" marB="0" anchor="ctr">
                      <a:solidFill>
                        <a:srgbClr val="F2F2F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369" name="Google Shape;369;p40">
              <a:extLst>
                <a:ext uri="{FF2B5EF4-FFF2-40B4-BE49-F238E27FC236}">
                  <a16:creationId xmlns:a16="http://schemas.microsoft.com/office/drawing/2014/main" id="{C038654B-B9FE-F2B7-C0FD-5001FCF257DC}"/>
                </a:ext>
              </a:extLst>
            </p:cNvPr>
            <p:cNvSpPr txBox="1"/>
            <p:nvPr/>
          </p:nvSpPr>
          <p:spPr>
            <a:xfrm>
              <a:off x="1054853" y="5917617"/>
              <a:ext cx="1217715" cy="512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endParaRPr sz="2533">
                <a:solidFill>
                  <a:srgbClr val="F2A900"/>
                </a:solidFill>
                <a:latin typeface="+mj-lt"/>
              </a:endParaRPr>
            </a:p>
          </p:txBody>
        </p:sp>
        <p:sp>
          <p:nvSpPr>
            <p:cNvPr id="2" name="Flowchart: Decision 1">
              <a:extLst>
                <a:ext uri="{FF2B5EF4-FFF2-40B4-BE49-F238E27FC236}">
                  <a16:creationId xmlns:a16="http://schemas.microsoft.com/office/drawing/2014/main" id="{C602650E-B44D-43C0-E445-693D4B49F552}"/>
                </a:ext>
              </a:extLst>
            </p:cNvPr>
            <p:cNvSpPr/>
            <p:nvPr/>
          </p:nvSpPr>
          <p:spPr>
            <a:xfrm>
              <a:off x="8727867" y="2113730"/>
              <a:ext cx="276577" cy="332000"/>
            </a:xfrm>
            <a:prstGeom prst="flowChartDecision">
              <a:avLst/>
            </a:prstGeom>
            <a:solidFill>
              <a:srgbClr val="0033A0"/>
            </a:solidFill>
            <a:ln>
              <a:solidFill>
                <a:srgbClr val="0033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lowchart: Decision 3">
              <a:extLst>
                <a:ext uri="{FF2B5EF4-FFF2-40B4-BE49-F238E27FC236}">
                  <a16:creationId xmlns:a16="http://schemas.microsoft.com/office/drawing/2014/main" id="{4B9C20B9-706C-A609-F9A3-184608092AF1}"/>
                </a:ext>
              </a:extLst>
            </p:cNvPr>
            <p:cNvSpPr/>
            <p:nvPr/>
          </p:nvSpPr>
          <p:spPr>
            <a:xfrm>
              <a:off x="9591188" y="5423578"/>
              <a:ext cx="276577" cy="332000"/>
            </a:xfrm>
            <a:prstGeom prst="flowChartDecision">
              <a:avLst/>
            </a:prstGeom>
            <a:solidFill>
              <a:srgbClr val="0033A0"/>
            </a:solidFill>
            <a:ln>
              <a:solidFill>
                <a:srgbClr val="0033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Google Shape;329;p40">
              <a:extLst>
                <a:ext uri="{FF2B5EF4-FFF2-40B4-BE49-F238E27FC236}">
                  <a16:creationId xmlns:a16="http://schemas.microsoft.com/office/drawing/2014/main" id="{181FD992-C672-D50B-58FB-B05272A56B5D}"/>
                </a:ext>
              </a:extLst>
            </p:cNvPr>
            <p:cNvSpPr/>
            <p:nvPr/>
          </p:nvSpPr>
          <p:spPr>
            <a:xfrm>
              <a:off x="8112550" y="2569290"/>
              <a:ext cx="214800" cy="353600"/>
            </a:xfrm>
            <a:prstGeom prst="rect">
              <a:avLst/>
            </a:prstGeom>
            <a:solidFill>
              <a:srgbClr val="EB7722">
                <a:alpha val="30000"/>
              </a:srgbClr>
            </a:solidFill>
            <a:ln w="41275" cap="flat" cmpd="sng">
              <a:solidFill>
                <a:srgbClr val="EB772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1059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400" b="1">
                  <a:solidFill>
                    <a:srgbClr val="EA7600"/>
                  </a:solidFill>
                  <a:latin typeface="+mj-lt"/>
                  <a:ea typeface="Overpass Black"/>
                  <a:cs typeface="Overpass Black"/>
                  <a:sym typeface="Overpass Black"/>
                </a:rPr>
                <a:t>4</a:t>
              </a:r>
              <a:endParaRPr sz="2533">
                <a:latin typeface="+mj-lt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6037BC-7AEA-6BC7-5A84-E3CCAFCF6EB7}"/>
                </a:ext>
              </a:extLst>
            </p:cNvPr>
            <p:cNvGrpSpPr/>
            <p:nvPr/>
          </p:nvGrpSpPr>
          <p:grpSpPr>
            <a:xfrm>
              <a:off x="1835186" y="5331198"/>
              <a:ext cx="2810067" cy="1780101"/>
              <a:chOff x="1805242" y="5400592"/>
              <a:chExt cx="2810067" cy="1780101"/>
            </a:xfrm>
          </p:grpSpPr>
          <p:sp>
            <p:nvSpPr>
              <p:cNvPr id="328" name="Google Shape;328;p40">
                <a:extLst>
                  <a:ext uri="{FF2B5EF4-FFF2-40B4-BE49-F238E27FC236}">
                    <a16:creationId xmlns:a16="http://schemas.microsoft.com/office/drawing/2014/main" id="{2CE73B02-CEBA-BFE5-FEF5-814A45DBDBCD}"/>
                  </a:ext>
                </a:extLst>
              </p:cNvPr>
              <p:cNvSpPr txBox="1"/>
              <p:nvPr/>
            </p:nvSpPr>
            <p:spPr>
              <a:xfrm>
                <a:off x="2858105" y="5400592"/>
                <a:ext cx="1569200" cy="512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endParaRPr sz="2533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330" name="Google Shape;330;p40">
                <a:extLst>
                  <a:ext uri="{FF2B5EF4-FFF2-40B4-BE49-F238E27FC236}">
                    <a16:creationId xmlns:a16="http://schemas.microsoft.com/office/drawing/2014/main" id="{FB9A9FDC-1D80-4A0C-EE3C-251403463C7E}"/>
                  </a:ext>
                </a:extLst>
              </p:cNvPr>
              <p:cNvSpPr/>
              <p:nvPr/>
            </p:nvSpPr>
            <p:spPr>
              <a:xfrm>
                <a:off x="1805242" y="6059647"/>
                <a:ext cx="214800" cy="353600"/>
              </a:xfrm>
              <a:prstGeom prst="rect">
                <a:avLst/>
              </a:prstGeom>
              <a:solidFill>
                <a:srgbClr val="EB7722">
                  <a:alpha val="30000"/>
                </a:srgbClr>
              </a:solidFill>
              <a:ln w="41275" cap="flat" cmpd="sng">
                <a:solidFill>
                  <a:srgbClr val="EB772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EB7722"/>
                    </a:solidFill>
                    <a:latin typeface="+mj-lt"/>
                    <a:sym typeface="Overpass Black"/>
                  </a:rPr>
                  <a:t>3</a:t>
                </a:r>
                <a:endParaRPr sz="1400" b="1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6" name="Google Shape;338;p40">
                <a:extLst>
                  <a:ext uri="{FF2B5EF4-FFF2-40B4-BE49-F238E27FC236}">
                    <a16:creationId xmlns:a16="http://schemas.microsoft.com/office/drawing/2014/main" id="{3DD96D01-9F67-4689-148F-0BB1CEABDD61}"/>
                  </a:ext>
                </a:extLst>
              </p:cNvPr>
              <p:cNvSpPr/>
              <p:nvPr/>
            </p:nvSpPr>
            <p:spPr>
              <a:xfrm>
                <a:off x="4400509" y="6045347"/>
                <a:ext cx="214800" cy="353600"/>
              </a:xfrm>
              <a:prstGeom prst="rect">
                <a:avLst/>
              </a:prstGeom>
              <a:solidFill>
                <a:srgbClr val="EB7722">
                  <a:alpha val="30000"/>
                </a:srgbClr>
              </a:solidFill>
              <a:ln w="41275" cap="flat" cmpd="sng">
                <a:solidFill>
                  <a:srgbClr val="EB772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1059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" sz="1400" b="1">
                    <a:solidFill>
                      <a:srgbClr val="EB7722"/>
                    </a:solidFill>
                    <a:latin typeface="+mj-lt"/>
                    <a:sym typeface="Overpass Black"/>
                  </a:rPr>
                  <a:t>4</a:t>
                </a:r>
                <a:endParaRPr sz="1400" b="1">
                  <a:solidFill>
                    <a:srgbClr val="EB7722"/>
                  </a:solidFill>
                  <a:latin typeface="+mj-lt"/>
                </a:endParaRPr>
              </a:p>
            </p:txBody>
          </p:sp>
          <p:sp>
            <p:nvSpPr>
              <p:cNvPr id="8" name="Google Shape;328;p40">
                <a:extLst>
                  <a:ext uri="{FF2B5EF4-FFF2-40B4-BE49-F238E27FC236}">
                    <a16:creationId xmlns:a16="http://schemas.microsoft.com/office/drawing/2014/main" id="{2B665926-805B-1682-F99C-FDC9E0DFAB3C}"/>
                  </a:ext>
                </a:extLst>
              </p:cNvPr>
              <p:cNvSpPr txBox="1"/>
              <p:nvPr/>
            </p:nvSpPr>
            <p:spPr>
              <a:xfrm>
                <a:off x="2787150" y="6667850"/>
                <a:ext cx="1779523" cy="512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endParaRPr sz="2533">
                  <a:solidFill>
                    <a:srgbClr val="EB7722"/>
                  </a:solidFill>
                  <a:latin typeface="+mj-lt"/>
                </a:endParaRPr>
              </a:p>
            </p:txBody>
          </p:sp>
        </p:grpSp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E095B3A-2522-15DB-E42F-345CE1955016}"/>
              </a:ext>
            </a:extLst>
          </p:cNvPr>
          <p:cNvSpPr/>
          <p:nvPr/>
        </p:nvSpPr>
        <p:spPr>
          <a:xfrm>
            <a:off x="7590115" y="901315"/>
            <a:ext cx="338047" cy="403179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328AA3-5182-56F1-6EC5-B28BD39E2DAA}"/>
              </a:ext>
            </a:extLst>
          </p:cNvPr>
          <p:cNvGrpSpPr/>
          <p:nvPr/>
        </p:nvGrpSpPr>
        <p:grpSpPr>
          <a:xfrm>
            <a:off x="10324234" y="125592"/>
            <a:ext cx="1700787" cy="763147"/>
            <a:chOff x="10259354" y="6018472"/>
            <a:chExt cx="1700787" cy="763147"/>
          </a:xfrm>
        </p:grpSpPr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726C1FC5-C5EC-C76F-8690-ABA8AE6A2134}"/>
                </a:ext>
              </a:extLst>
            </p:cNvPr>
            <p:cNvSpPr/>
            <p:nvPr/>
          </p:nvSpPr>
          <p:spPr>
            <a:xfrm>
              <a:off x="10414878" y="6134206"/>
              <a:ext cx="540000" cy="504000"/>
            </a:xfrm>
            <a:prstGeom prst="star5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Google Shape;343;p40">
              <a:extLst>
                <a:ext uri="{FF2B5EF4-FFF2-40B4-BE49-F238E27FC236}">
                  <a16:creationId xmlns:a16="http://schemas.microsoft.com/office/drawing/2014/main" id="{AF359658-E02B-E8C6-B3D7-88105F6375C6}"/>
                </a:ext>
              </a:extLst>
            </p:cNvPr>
            <p:cNvSpPr txBox="1"/>
            <p:nvPr/>
          </p:nvSpPr>
          <p:spPr>
            <a:xfrm>
              <a:off x="10929605" y="6210239"/>
              <a:ext cx="908270" cy="4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GB" sz="1200" b="1" cap="small">
                  <a:latin typeface="+mj-lt"/>
                  <a:sym typeface="Overpass SemiBold"/>
                </a:rPr>
                <a:t>Where we are</a:t>
              </a:r>
              <a:endParaRPr sz="2533" cap="small"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DB9F8D-1B1E-F48A-D822-C87ABDDC73FE}"/>
                </a:ext>
              </a:extLst>
            </p:cNvPr>
            <p:cNvSpPr/>
            <p:nvPr/>
          </p:nvSpPr>
          <p:spPr>
            <a:xfrm>
              <a:off x="10259354" y="6018472"/>
              <a:ext cx="1700787" cy="763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Google Shape;336;p40">
            <a:extLst>
              <a:ext uri="{FF2B5EF4-FFF2-40B4-BE49-F238E27FC236}">
                <a16:creationId xmlns:a16="http://schemas.microsoft.com/office/drawing/2014/main" id="{D61E5F37-1185-FA5E-4D02-17BFFBA7DD82}"/>
              </a:ext>
            </a:extLst>
          </p:cNvPr>
          <p:cNvSpPr/>
          <p:nvPr/>
        </p:nvSpPr>
        <p:spPr>
          <a:xfrm>
            <a:off x="6681713" y="2005319"/>
            <a:ext cx="170560" cy="347942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GB" sz="1400">
                <a:solidFill>
                  <a:srgbClr val="D22630"/>
                </a:solidFill>
                <a:latin typeface="+mj-lt"/>
              </a:rPr>
              <a:t>1</a:t>
            </a:r>
            <a:endParaRPr sz="2000">
              <a:solidFill>
                <a:srgbClr val="D22630"/>
              </a:solidFill>
              <a:latin typeface="+mj-lt"/>
            </a:endParaRPr>
          </a:p>
        </p:txBody>
      </p:sp>
      <p:sp>
        <p:nvSpPr>
          <p:cNvPr id="14" name="Google Shape;314;p40">
            <a:extLst>
              <a:ext uri="{FF2B5EF4-FFF2-40B4-BE49-F238E27FC236}">
                <a16:creationId xmlns:a16="http://schemas.microsoft.com/office/drawing/2014/main" id="{BC31EE7D-2665-C6C9-FB98-34E04B7518D1}"/>
              </a:ext>
            </a:extLst>
          </p:cNvPr>
          <p:cNvSpPr/>
          <p:nvPr/>
        </p:nvSpPr>
        <p:spPr>
          <a:xfrm>
            <a:off x="836656" y="1999714"/>
            <a:ext cx="1665710" cy="360000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200">
                <a:latin typeface="+mj-lt"/>
                <a:ea typeface="Overpass Black"/>
                <a:cs typeface="Overpass Black"/>
                <a:sym typeface="Overpass Black"/>
              </a:rPr>
              <a:t>2024</a:t>
            </a:r>
            <a:endParaRPr sz="2533">
              <a:latin typeface="+mj-lt"/>
            </a:endParaRPr>
          </a:p>
        </p:txBody>
      </p:sp>
      <p:graphicFrame>
        <p:nvGraphicFramePr>
          <p:cNvPr id="23" name="Google Shape;368;p40">
            <a:extLst>
              <a:ext uri="{FF2B5EF4-FFF2-40B4-BE49-F238E27FC236}">
                <a16:creationId xmlns:a16="http://schemas.microsoft.com/office/drawing/2014/main" id="{D4A6E9CC-8C29-6D91-084E-0D99CDED0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938064"/>
              </p:ext>
            </p:extLst>
          </p:nvPr>
        </p:nvGraphicFramePr>
        <p:xfrm>
          <a:off x="9387173" y="1796611"/>
          <a:ext cx="2161112" cy="160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02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2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02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027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6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 u="none" strike="noStrike" cap="none">
                          <a:solidFill>
                            <a:schemeClr val="dk1"/>
                          </a:solidFill>
                        </a:rPr>
                        <a:t>Jan</a:t>
                      </a:r>
                      <a:endParaRPr sz="7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00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 u="none" strike="noStrike" cap="none">
                          <a:solidFill>
                            <a:schemeClr val="dk1"/>
                          </a:solidFill>
                        </a:rPr>
                        <a:t>Feb</a:t>
                      </a:r>
                      <a:endParaRPr sz="7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00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 u="none" strike="noStrike" cap="none">
                          <a:solidFill>
                            <a:schemeClr val="dk1"/>
                          </a:solidFill>
                        </a:rPr>
                        <a:t>Mar</a:t>
                      </a:r>
                      <a:endParaRPr sz="7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00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 u="none" strike="noStrike" cap="none">
                          <a:solidFill>
                            <a:schemeClr val="dk1"/>
                          </a:solidFill>
                        </a:rPr>
                        <a:t>April</a:t>
                      </a:r>
                      <a:endParaRPr sz="7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00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1696C65-CE41-A7AD-4FC6-9F49E3A65298}"/>
              </a:ext>
            </a:extLst>
          </p:cNvPr>
          <p:cNvSpPr txBox="1"/>
          <p:nvPr/>
        </p:nvSpPr>
        <p:spPr>
          <a:xfrm>
            <a:off x="8882726" y="3432159"/>
            <a:ext cx="22521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Site Readiness</a:t>
            </a:r>
          </a:p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Cut Over Planning</a:t>
            </a:r>
          </a:p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Activation Planning</a:t>
            </a:r>
          </a:p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Go-Live Planning</a:t>
            </a:r>
          </a:p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Migration</a:t>
            </a:r>
          </a:p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Cut Over</a:t>
            </a:r>
          </a:p>
          <a:p>
            <a:pPr marL="171450" indent="-171450">
              <a:buClr>
                <a:srgbClr val="009A44"/>
              </a:buClr>
              <a:buSzPts val="1080"/>
              <a:buFont typeface="Arial" panose="020B0604020202020204" pitchFamily="34" charset="0"/>
              <a:buChar char="•"/>
            </a:pPr>
            <a:r>
              <a:rPr lang="en-GB" sz="1200">
                <a:latin typeface="+mj-lt"/>
              </a:rPr>
              <a:t>Go Live</a:t>
            </a:r>
          </a:p>
          <a:p>
            <a:pPr marL="228589" indent="-228589">
              <a:buClr>
                <a:srgbClr val="009A44"/>
              </a:buClr>
              <a:buSzPts val="1080"/>
              <a:buFont typeface="Wingdings" panose="05000000000000000000" pitchFamily="2" charset="2"/>
              <a:buChar char="q"/>
            </a:pPr>
            <a:endParaRPr lang="en-GB" sz="2800">
              <a:latin typeface="+mj-lt"/>
            </a:endParaRPr>
          </a:p>
        </p:txBody>
      </p:sp>
      <p:sp>
        <p:nvSpPr>
          <p:cNvPr id="26" name="Google Shape;365;p40">
            <a:extLst>
              <a:ext uri="{FF2B5EF4-FFF2-40B4-BE49-F238E27FC236}">
                <a16:creationId xmlns:a16="http://schemas.microsoft.com/office/drawing/2014/main" id="{FED3240A-B08B-5D7F-3448-DE15F187A283}"/>
              </a:ext>
            </a:extLst>
          </p:cNvPr>
          <p:cNvSpPr/>
          <p:nvPr/>
        </p:nvSpPr>
        <p:spPr>
          <a:xfrm>
            <a:off x="6776613" y="1549875"/>
            <a:ext cx="1452988" cy="199453"/>
          </a:xfrm>
          <a:prstGeom prst="rect">
            <a:avLst/>
          </a:prstGeom>
          <a:solidFill>
            <a:srgbClr val="D22630"/>
          </a:solidFill>
          <a:ln>
            <a:solidFill>
              <a:srgbClr val="D2263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333" b="1">
              <a:solidFill>
                <a:srgbClr val="EA7600"/>
              </a:solidFill>
              <a:latin typeface="+mj-lt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7" name="Google Shape;367;p40">
            <a:extLst>
              <a:ext uri="{FF2B5EF4-FFF2-40B4-BE49-F238E27FC236}">
                <a16:creationId xmlns:a16="http://schemas.microsoft.com/office/drawing/2014/main" id="{0599EC56-A5AE-2D71-133A-7F1A27D74E07}"/>
              </a:ext>
            </a:extLst>
          </p:cNvPr>
          <p:cNvSpPr/>
          <p:nvPr/>
        </p:nvSpPr>
        <p:spPr>
          <a:xfrm>
            <a:off x="8238553" y="1544473"/>
            <a:ext cx="3309732" cy="211456"/>
          </a:xfrm>
          <a:prstGeom prst="rect">
            <a:avLst/>
          </a:prstGeom>
          <a:solidFill>
            <a:srgbClr val="009A44"/>
          </a:solidFill>
          <a:ln>
            <a:solidFill>
              <a:srgbClr val="009A44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333" b="1">
              <a:solidFill>
                <a:srgbClr val="00AEC7"/>
              </a:solidFill>
              <a:latin typeface="+mj-lt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30" name="Google Shape;329;p40">
            <a:extLst>
              <a:ext uri="{FF2B5EF4-FFF2-40B4-BE49-F238E27FC236}">
                <a16:creationId xmlns:a16="http://schemas.microsoft.com/office/drawing/2014/main" id="{04FFCBDD-C3D7-6AC3-5AA2-F8C8F0FA4C9A}"/>
              </a:ext>
            </a:extLst>
          </p:cNvPr>
          <p:cNvSpPr/>
          <p:nvPr/>
        </p:nvSpPr>
        <p:spPr>
          <a:xfrm>
            <a:off x="8569199" y="2495845"/>
            <a:ext cx="214800" cy="353600"/>
          </a:xfrm>
          <a:prstGeom prst="rect">
            <a:avLst/>
          </a:prstGeom>
          <a:solidFill>
            <a:srgbClr val="EB7722">
              <a:alpha val="30000"/>
            </a:srgbClr>
          </a:solidFill>
          <a:ln w="41275" cap="flat" cmpd="sng">
            <a:solidFill>
              <a:srgbClr val="EB77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400" b="1">
                <a:solidFill>
                  <a:srgbClr val="EA7600"/>
                </a:solidFill>
                <a:ea typeface="Overpass Black"/>
                <a:cs typeface="Overpass Black"/>
                <a:sym typeface="Overpass Black"/>
              </a:rPr>
              <a:t>5</a:t>
            </a:r>
            <a:endParaRPr lang="en" sz="2800"/>
          </a:p>
        </p:txBody>
      </p:sp>
      <p:sp>
        <p:nvSpPr>
          <p:cNvPr id="31" name="Google Shape;336;p40">
            <a:extLst>
              <a:ext uri="{FF2B5EF4-FFF2-40B4-BE49-F238E27FC236}">
                <a16:creationId xmlns:a16="http://schemas.microsoft.com/office/drawing/2014/main" id="{A1F635DB-0BDB-4E60-2706-23E798D24D96}"/>
              </a:ext>
            </a:extLst>
          </p:cNvPr>
          <p:cNvSpPr/>
          <p:nvPr/>
        </p:nvSpPr>
        <p:spPr>
          <a:xfrm>
            <a:off x="7158519" y="2004608"/>
            <a:ext cx="170560" cy="347942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GB" sz="1600">
                <a:solidFill>
                  <a:srgbClr val="D22630"/>
                </a:solidFill>
                <a:latin typeface="+mj-lt"/>
              </a:rPr>
              <a:t>2</a:t>
            </a:r>
            <a:endParaRPr>
              <a:solidFill>
                <a:srgbClr val="D22630"/>
              </a:solidFill>
              <a:latin typeface="+mj-lt"/>
            </a:endParaRPr>
          </a:p>
        </p:txBody>
      </p:sp>
      <p:sp>
        <p:nvSpPr>
          <p:cNvPr id="32" name="Google Shape;336;p40">
            <a:extLst>
              <a:ext uri="{FF2B5EF4-FFF2-40B4-BE49-F238E27FC236}">
                <a16:creationId xmlns:a16="http://schemas.microsoft.com/office/drawing/2014/main" id="{6691A85A-97F8-AC6C-ABCD-19C886DE070E}"/>
              </a:ext>
            </a:extLst>
          </p:cNvPr>
          <p:cNvSpPr/>
          <p:nvPr/>
        </p:nvSpPr>
        <p:spPr>
          <a:xfrm>
            <a:off x="7378696" y="2003086"/>
            <a:ext cx="170560" cy="347942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GB" sz="1400">
                <a:solidFill>
                  <a:srgbClr val="D22630"/>
                </a:solidFill>
                <a:latin typeface="+mj-lt"/>
              </a:rPr>
              <a:t>3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  <p:sp>
        <p:nvSpPr>
          <p:cNvPr id="33" name="Google Shape;336;p40">
            <a:extLst>
              <a:ext uri="{FF2B5EF4-FFF2-40B4-BE49-F238E27FC236}">
                <a16:creationId xmlns:a16="http://schemas.microsoft.com/office/drawing/2014/main" id="{F2A9BB24-07A6-E2ED-F030-082985F42909}"/>
              </a:ext>
            </a:extLst>
          </p:cNvPr>
          <p:cNvSpPr/>
          <p:nvPr/>
        </p:nvSpPr>
        <p:spPr>
          <a:xfrm>
            <a:off x="879915" y="5187928"/>
            <a:ext cx="170560" cy="347942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GB" sz="1400">
                <a:solidFill>
                  <a:srgbClr val="D22630"/>
                </a:solidFill>
                <a:latin typeface="+mj-lt"/>
              </a:rPr>
              <a:t>1</a:t>
            </a:r>
            <a:endParaRPr sz="2000">
              <a:solidFill>
                <a:srgbClr val="D22630"/>
              </a:solidFill>
              <a:latin typeface="+mj-lt"/>
            </a:endParaRPr>
          </a:p>
        </p:txBody>
      </p:sp>
      <p:sp>
        <p:nvSpPr>
          <p:cNvPr id="35" name="Google Shape;336;p40">
            <a:extLst>
              <a:ext uri="{FF2B5EF4-FFF2-40B4-BE49-F238E27FC236}">
                <a16:creationId xmlns:a16="http://schemas.microsoft.com/office/drawing/2014/main" id="{579939B0-C790-B425-630A-7A336D3F2536}"/>
              </a:ext>
            </a:extLst>
          </p:cNvPr>
          <p:cNvSpPr/>
          <p:nvPr/>
        </p:nvSpPr>
        <p:spPr>
          <a:xfrm>
            <a:off x="2393072" y="5162741"/>
            <a:ext cx="170560" cy="347942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GB" sz="1400">
                <a:solidFill>
                  <a:srgbClr val="D22630"/>
                </a:solidFill>
                <a:latin typeface="+mj-lt"/>
              </a:rPr>
              <a:t>2</a:t>
            </a:r>
            <a:endParaRPr sz="1600">
              <a:solidFill>
                <a:srgbClr val="D22630"/>
              </a:solidFill>
              <a:latin typeface="+mj-lt"/>
            </a:endParaRPr>
          </a:p>
        </p:txBody>
      </p:sp>
      <p:sp>
        <p:nvSpPr>
          <p:cNvPr id="36" name="Google Shape;336;p40">
            <a:extLst>
              <a:ext uri="{FF2B5EF4-FFF2-40B4-BE49-F238E27FC236}">
                <a16:creationId xmlns:a16="http://schemas.microsoft.com/office/drawing/2014/main" id="{3D89AA3D-AA6D-AF96-57ED-C42D8E79C829}"/>
              </a:ext>
            </a:extLst>
          </p:cNvPr>
          <p:cNvSpPr/>
          <p:nvPr/>
        </p:nvSpPr>
        <p:spPr>
          <a:xfrm>
            <a:off x="4815153" y="5166179"/>
            <a:ext cx="170560" cy="347942"/>
          </a:xfrm>
          <a:prstGeom prst="rect">
            <a:avLst/>
          </a:prstGeom>
          <a:solidFill>
            <a:srgbClr val="D22630">
              <a:alpha val="30000"/>
            </a:srgbClr>
          </a:solidFill>
          <a:ln w="41275" cap="flat" cmpd="sng">
            <a:solidFill>
              <a:srgbClr val="D2263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GB" sz="1400">
                <a:solidFill>
                  <a:srgbClr val="D22630"/>
                </a:solidFill>
                <a:latin typeface="+mj-lt"/>
              </a:rPr>
              <a:t>3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  <p:sp>
        <p:nvSpPr>
          <p:cNvPr id="37" name="Google Shape;335;p40">
            <a:extLst>
              <a:ext uri="{FF2B5EF4-FFF2-40B4-BE49-F238E27FC236}">
                <a16:creationId xmlns:a16="http://schemas.microsoft.com/office/drawing/2014/main" id="{3B876F9D-7573-D5EB-A5A2-40057B51FD59}"/>
              </a:ext>
            </a:extLst>
          </p:cNvPr>
          <p:cNvSpPr txBox="1"/>
          <p:nvPr/>
        </p:nvSpPr>
        <p:spPr>
          <a:xfrm>
            <a:off x="2685102" y="5193685"/>
            <a:ext cx="2545301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1200" b="1">
                <a:solidFill>
                  <a:srgbClr val="D22630"/>
                </a:solidFill>
                <a:latin typeface="+mj-lt"/>
                <a:sym typeface="Overpass SemiBold"/>
              </a:rPr>
              <a:t>User Acceptance Testing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  <p:sp>
        <p:nvSpPr>
          <p:cNvPr id="38" name="Google Shape;335;p40">
            <a:extLst>
              <a:ext uri="{FF2B5EF4-FFF2-40B4-BE49-F238E27FC236}">
                <a16:creationId xmlns:a16="http://schemas.microsoft.com/office/drawing/2014/main" id="{814C9449-C027-396D-DC7D-DD4710E49C05}"/>
              </a:ext>
            </a:extLst>
          </p:cNvPr>
          <p:cNvSpPr txBox="1"/>
          <p:nvPr/>
        </p:nvSpPr>
        <p:spPr>
          <a:xfrm>
            <a:off x="5221613" y="5190967"/>
            <a:ext cx="1709061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1200" b="1">
                <a:solidFill>
                  <a:srgbClr val="D22630"/>
                </a:solidFill>
                <a:latin typeface="+mj-lt"/>
                <a:ea typeface="Overpass SemiBold"/>
                <a:cs typeface="Overpass SemiBold"/>
                <a:sym typeface="Overpass SemiBold"/>
              </a:rPr>
              <a:t>Test to Live Copy</a:t>
            </a:r>
            <a:endParaRPr sz="2533">
              <a:solidFill>
                <a:srgbClr val="D22630"/>
              </a:solidFill>
              <a:latin typeface="+mj-lt"/>
            </a:endParaRPr>
          </a:p>
        </p:txBody>
      </p:sp>
      <p:sp>
        <p:nvSpPr>
          <p:cNvPr id="40" name="Google Shape;329;p40">
            <a:extLst>
              <a:ext uri="{FF2B5EF4-FFF2-40B4-BE49-F238E27FC236}">
                <a16:creationId xmlns:a16="http://schemas.microsoft.com/office/drawing/2014/main" id="{9283A1F9-E639-C548-840D-17DAC384FC7E}"/>
              </a:ext>
            </a:extLst>
          </p:cNvPr>
          <p:cNvSpPr/>
          <p:nvPr/>
        </p:nvSpPr>
        <p:spPr>
          <a:xfrm>
            <a:off x="6516637" y="5948220"/>
            <a:ext cx="214800" cy="353600"/>
          </a:xfrm>
          <a:prstGeom prst="rect">
            <a:avLst/>
          </a:prstGeom>
          <a:solidFill>
            <a:srgbClr val="EB7722">
              <a:alpha val="30000"/>
            </a:srgbClr>
          </a:solidFill>
          <a:ln w="41275" cap="flat" cmpd="sng">
            <a:solidFill>
              <a:srgbClr val="EB77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1059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400" b="1">
                <a:solidFill>
                  <a:srgbClr val="EA7600"/>
                </a:solidFill>
                <a:ea typeface="Overpass Black"/>
                <a:cs typeface="Overpass Black"/>
                <a:sym typeface="Overpass Black"/>
              </a:rPr>
              <a:t>5</a:t>
            </a:r>
            <a:endParaRPr lang="en" sz="2800"/>
          </a:p>
        </p:txBody>
      </p:sp>
      <p:sp>
        <p:nvSpPr>
          <p:cNvPr id="41" name="Google Shape;335;p40">
            <a:extLst>
              <a:ext uri="{FF2B5EF4-FFF2-40B4-BE49-F238E27FC236}">
                <a16:creationId xmlns:a16="http://schemas.microsoft.com/office/drawing/2014/main" id="{409F14FD-D4C6-136B-57DC-AC4D68F0B805}"/>
              </a:ext>
            </a:extLst>
          </p:cNvPr>
          <p:cNvSpPr txBox="1"/>
          <p:nvPr/>
        </p:nvSpPr>
        <p:spPr>
          <a:xfrm>
            <a:off x="6940454" y="5762992"/>
            <a:ext cx="1942272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1200" b="1">
                <a:solidFill>
                  <a:srgbClr val="FFC000"/>
                </a:solidFill>
                <a:latin typeface="+mj-lt"/>
                <a:ea typeface="Overpass SemiBold"/>
                <a:cs typeface="Overpass SemiBold"/>
                <a:sym typeface="Overpass SemiBold"/>
              </a:rPr>
              <a:t>Gate 5 - Pre Go Live – Data Protection and Security tests. </a:t>
            </a:r>
            <a:endParaRPr sz="2533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2" name="Google Shape;335;p40">
            <a:extLst>
              <a:ext uri="{FF2B5EF4-FFF2-40B4-BE49-F238E27FC236}">
                <a16:creationId xmlns:a16="http://schemas.microsoft.com/office/drawing/2014/main" id="{762D5365-A868-E70F-61A0-2BB1571C35B8}"/>
              </a:ext>
            </a:extLst>
          </p:cNvPr>
          <p:cNvSpPr txBox="1"/>
          <p:nvPr/>
        </p:nvSpPr>
        <p:spPr>
          <a:xfrm>
            <a:off x="4739036" y="5786493"/>
            <a:ext cx="1709061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1200" b="1">
                <a:solidFill>
                  <a:srgbClr val="FFC000"/>
                </a:solidFill>
                <a:latin typeface="+mj-lt"/>
                <a:ea typeface="Overpass SemiBold"/>
                <a:cs typeface="Overpass SemiBold"/>
                <a:sym typeface="Overpass SemiBold"/>
              </a:rPr>
              <a:t>Gate 4 - Governance for post go live arrangements</a:t>
            </a:r>
            <a:endParaRPr sz="2533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3" name="Google Shape;335;p40">
            <a:extLst>
              <a:ext uri="{FF2B5EF4-FFF2-40B4-BE49-F238E27FC236}">
                <a16:creationId xmlns:a16="http://schemas.microsoft.com/office/drawing/2014/main" id="{9EFD8153-4E1D-8BD2-5E5F-A25A986024DB}"/>
              </a:ext>
            </a:extLst>
          </p:cNvPr>
          <p:cNvSpPr txBox="1"/>
          <p:nvPr/>
        </p:nvSpPr>
        <p:spPr>
          <a:xfrm>
            <a:off x="2100879" y="5762992"/>
            <a:ext cx="1942812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1200" b="1">
                <a:solidFill>
                  <a:srgbClr val="FFC000"/>
                </a:solidFill>
                <a:latin typeface="+mj-lt"/>
                <a:ea typeface="Overpass SemiBold"/>
                <a:cs typeface="Overpass SemiBold"/>
                <a:sym typeface="Overpass SemiBold"/>
              </a:rPr>
              <a:t>Gate 3 - Light Up of System Interfaces &amp; Full Data Conversion Migration </a:t>
            </a:r>
            <a:endParaRPr sz="2533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Google Shape;318;p40">
            <a:extLst>
              <a:ext uri="{FF2B5EF4-FFF2-40B4-BE49-F238E27FC236}">
                <a16:creationId xmlns:a16="http://schemas.microsoft.com/office/drawing/2014/main" id="{37AE5910-73D5-BFCF-C26D-63167FDED0D8}"/>
              </a:ext>
            </a:extLst>
          </p:cNvPr>
          <p:cNvSpPr txBox="1"/>
          <p:nvPr/>
        </p:nvSpPr>
        <p:spPr>
          <a:xfrm>
            <a:off x="716411" y="5968363"/>
            <a:ext cx="892111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" sz="1000" b="1">
                <a:latin typeface="+mj-lt"/>
              </a:rPr>
              <a:t>Gates</a:t>
            </a:r>
            <a:endParaRPr sz="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59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73F9E-AFC2-360F-4A6E-B3CAE031A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7;p35">
            <a:extLst>
              <a:ext uri="{FF2B5EF4-FFF2-40B4-BE49-F238E27FC236}">
                <a16:creationId xmlns:a16="http://schemas.microsoft.com/office/drawing/2014/main" id="{8F98C132-D147-3902-CBB0-CAFE36B290A3}"/>
              </a:ext>
            </a:extLst>
          </p:cNvPr>
          <p:cNvSpPr txBox="1">
            <a:spLocks/>
          </p:cNvSpPr>
          <p:nvPr/>
        </p:nvSpPr>
        <p:spPr>
          <a:xfrm>
            <a:off x="877003" y="3297648"/>
            <a:ext cx="9182932" cy="14619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r>
              <a:rPr lang="en-GB" sz="4800">
                <a:solidFill>
                  <a:schemeClr val="lt1"/>
                </a:solidFill>
                <a:latin typeface="Montserrat" panose="00000500000000000000" pitchFamily="2" charset="0"/>
              </a:rPr>
              <a:t>User Acceptance Testing</a:t>
            </a:r>
          </a:p>
        </p:txBody>
      </p:sp>
      <p:pic>
        <p:nvPicPr>
          <p:cNvPr id="9" name="Picture 8" descr="A fingerprint with a black background&#10;&#10;Description automatically generated">
            <a:extLst>
              <a:ext uri="{FF2B5EF4-FFF2-40B4-BE49-F238E27FC236}">
                <a16:creationId xmlns:a16="http://schemas.microsoft.com/office/drawing/2014/main" id="{7079D0C6-3DB6-9FF0-8925-610EB1320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7" y="1126161"/>
            <a:ext cx="7741921" cy="17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7E5CE-F816-2F16-47BB-49203C385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ED95804-64B7-3C50-8AA7-4222821EDC5F}"/>
              </a:ext>
            </a:extLst>
          </p:cNvPr>
          <p:cNvSpPr txBox="1">
            <a:spLocks/>
          </p:cNvSpPr>
          <p:nvPr/>
        </p:nvSpPr>
        <p:spPr>
          <a:xfrm>
            <a:off x="5032858" y="365126"/>
            <a:ext cx="6320942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endParaRPr lang="en-GB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61A4B-D2F7-648A-C71E-C2814956E1A9}"/>
              </a:ext>
            </a:extLst>
          </p:cNvPr>
          <p:cNvSpPr txBox="1"/>
          <p:nvPr/>
        </p:nvSpPr>
        <p:spPr>
          <a:xfrm>
            <a:off x="443943" y="851750"/>
            <a:ext cx="10845860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 b="1">
              <a:latin typeface="+mj-lt"/>
            </a:endParaRPr>
          </a:p>
          <a:p>
            <a:pPr algn="ctr">
              <a:spcAft>
                <a:spcPts val="600"/>
              </a:spcAft>
              <a:buClr>
                <a:schemeClr val="bg1"/>
              </a:buClr>
            </a:pPr>
            <a:r>
              <a:rPr lang="en-GB" sz="2400" b="1">
                <a:latin typeface="+mj-lt"/>
              </a:rPr>
              <a:t>UAT for all 5 hospitals – 2 weeks onsite in Tralee</a:t>
            </a:r>
          </a:p>
          <a:p>
            <a:pPr algn="just">
              <a:spcAft>
                <a:spcPts val="600"/>
              </a:spcAft>
              <a:buClr>
                <a:schemeClr val="bg1"/>
              </a:buClr>
            </a:pPr>
            <a:r>
              <a:rPr lang="en-GB" sz="2400" b="1" u="sng">
                <a:solidFill>
                  <a:schemeClr val="accent1"/>
                </a:solidFill>
                <a:latin typeface="+mj-lt"/>
              </a:rPr>
              <a:t>Week #1</a:t>
            </a:r>
          </a:p>
          <a:p>
            <a:pPr lvl="0"/>
            <a:r>
              <a:rPr lang="en-US" sz="2000" b="1">
                <a:solidFill>
                  <a:schemeClr val="accent2"/>
                </a:solidFill>
                <a:latin typeface="+mj-lt"/>
              </a:rPr>
              <a:t>UAT Phase: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Week 1 – Core UAT Surgical/Medicine/Critical Care Scenarios</a:t>
            </a:r>
            <a:endParaRPr lang="en-GB" sz="2000">
              <a:latin typeface="+mj-lt"/>
            </a:endParaRPr>
          </a:p>
          <a:p>
            <a:pPr lvl="0"/>
            <a:r>
              <a:rPr lang="en-US" sz="2000" b="1">
                <a:solidFill>
                  <a:schemeClr val="accent2"/>
                </a:solidFill>
                <a:latin typeface="+mj-lt"/>
              </a:rPr>
              <a:t>Date Range: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8</a:t>
            </a:r>
            <a:r>
              <a:rPr lang="en-US" sz="2000" baseline="30000">
                <a:latin typeface="+mj-lt"/>
              </a:rPr>
              <a:t>th</a:t>
            </a:r>
            <a:r>
              <a:rPr lang="en-US" sz="2000">
                <a:latin typeface="+mj-lt"/>
              </a:rPr>
              <a:t> - 12</a:t>
            </a:r>
            <a:r>
              <a:rPr lang="en-US" sz="2000" baseline="30000">
                <a:latin typeface="+mj-lt"/>
              </a:rPr>
              <a:t>th</a:t>
            </a:r>
            <a:r>
              <a:rPr lang="en-US" sz="2000">
                <a:latin typeface="+mj-lt"/>
              </a:rPr>
              <a:t> September </a:t>
            </a:r>
          </a:p>
          <a:p>
            <a:pPr lvl="0"/>
            <a:r>
              <a:rPr lang="en-US" sz="2000" b="1">
                <a:solidFill>
                  <a:schemeClr val="accent2"/>
                </a:solidFill>
                <a:latin typeface="+mj-lt"/>
              </a:rPr>
              <a:t>Sites Tested: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Tralee &amp; Limerick</a:t>
            </a:r>
          </a:p>
          <a:p>
            <a:pPr lvl="0"/>
            <a:endParaRPr lang="en-US" sz="2000">
              <a:latin typeface="+mj-lt"/>
            </a:endParaRPr>
          </a:p>
          <a:p>
            <a:pPr marL="2244725" lvl="0" indent="-2244725"/>
            <a:r>
              <a:rPr lang="en-US" sz="2000" b="1">
                <a:solidFill>
                  <a:schemeClr val="accent2"/>
                </a:solidFill>
                <a:latin typeface="+mj-lt"/>
              </a:rPr>
              <a:t>Workflows Tested: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	</a:t>
            </a:r>
            <a:r>
              <a:rPr lang="en-US" sz="2000">
                <a:latin typeface="+mj-lt"/>
              </a:rPr>
              <a:t>Pre-assessment, Medical Assessment Unit, Medical Inpatient, Surgical Inpatient, Critical Care, Medical Day Unit, Surgical Day Unit</a:t>
            </a:r>
          </a:p>
          <a:p>
            <a:pPr marL="1168400" lvl="0" indent="-1168400"/>
            <a:endParaRPr lang="en-US" sz="2000" b="1">
              <a:solidFill>
                <a:schemeClr val="accent2"/>
              </a:solidFill>
              <a:latin typeface="+mj-lt"/>
            </a:endParaRPr>
          </a:p>
          <a:p>
            <a:pPr marL="1168400" lvl="0" indent="-1168400"/>
            <a:r>
              <a:rPr lang="en-US" sz="2000" b="1">
                <a:solidFill>
                  <a:schemeClr val="accent2"/>
                </a:solidFill>
                <a:latin typeface="+mj-lt"/>
              </a:rPr>
              <a:t>In Scope: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Registration, Admissions, Scheduling, Nursing, NCHD, Lab, Pharmacy, Physiotherapy, Orders, Revenue Cycle, Medical Records &amp; Transfusion Administration Record (TAR)</a:t>
            </a:r>
            <a:endParaRPr lang="en-GB" sz="2000">
              <a:latin typeface="+mj-lt"/>
            </a:endParaRPr>
          </a:p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9CE8E58-777B-92E7-F4A1-978D5DDD8C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27248" cy="31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4224261-A6CD-500C-1002-ABC6697BDC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89273F-C58F-0F82-083D-DEF0F55FAA11}"/>
              </a:ext>
            </a:extLst>
          </p:cNvPr>
          <p:cNvSpPr txBox="1">
            <a:spLocks/>
          </p:cNvSpPr>
          <p:nvPr/>
        </p:nvSpPr>
        <p:spPr>
          <a:xfrm>
            <a:off x="683230" y="49900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GB">
                <a:solidFill>
                  <a:schemeClr val="tx2"/>
                </a:solidFill>
              </a:rPr>
              <a:t>User Acceptance Testing</a:t>
            </a:r>
          </a:p>
        </p:txBody>
      </p:sp>
    </p:spTree>
    <p:extLst>
      <p:ext uri="{BB962C8B-B14F-4D97-AF65-F5344CB8AC3E}">
        <p14:creationId xmlns:p14="http://schemas.microsoft.com/office/powerpoint/2010/main" val="13441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E441C-DE80-15E6-91FC-D40CF703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A27CEC-1978-0C84-FCD2-F16CDFE5ABB1}"/>
              </a:ext>
            </a:extLst>
          </p:cNvPr>
          <p:cNvSpPr txBox="1">
            <a:spLocks/>
          </p:cNvSpPr>
          <p:nvPr/>
        </p:nvSpPr>
        <p:spPr>
          <a:xfrm>
            <a:off x="5032858" y="365126"/>
            <a:ext cx="6320942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endParaRPr lang="en-GB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E510F-0EA6-646E-1F90-8F74823921AA}"/>
              </a:ext>
            </a:extLst>
          </p:cNvPr>
          <p:cNvSpPr txBox="1"/>
          <p:nvPr/>
        </p:nvSpPr>
        <p:spPr>
          <a:xfrm>
            <a:off x="443942" y="851750"/>
            <a:ext cx="11219737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 b="1">
              <a:latin typeface="+mj-lt"/>
            </a:endParaRPr>
          </a:p>
          <a:p>
            <a:pPr algn="ctr">
              <a:spcAft>
                <a:spcPts val="600"/>
              </a:spcAft>
              <a:buClr>
                <a:schemeClr val="bg1"/>
              </a:buClr>
            </a:pPr>
            <a:r>
              <a:rPr lang="en-GB" sz="2400" b="1">
                <a:latin typeface="+mj-lt"/>
              </a:rPr>
              <a:t>UAT for all 5 hospitals – 2 weeks onsite in Tralee</a:t>
            </a:r>
          </a:p>
          <a:p>
            <a:pPr algn="just">
              <a:spcAft>
                <a:spcPts val="600"/>
              </a:spcAft>
              <a:buClr>
                <a:schemeClr val="bg1"/>
              </a:buClr>
            </a:pPr>
            <a:r>
              <a:rPr lang="en-GB" sz="2400" b="1" u="sng">
                <a:solidFill>
                  <a:schemeClr val="accent1"/>
                </a:solidFill>
                <a:latin typeface="+mj-lt"/>
              </a:rPr>
              <a:t>Week #2</a:t>
            </a:r>
          </a:p>
          <a:p>
            <a:pPr lvl="0"/>
            <a:r>
              <a:rPr lang="en-US" sz="2000" b="1">
                <a:solidFill>
                  <a:schemeClr val="accent2"/>
                </a:solidFill>
                <a:latin typeface="+mj-lt"/>
              </a:rPr>
              <a:t>UAT Phase: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Week 2 – Endoscopy, Cath lab and Outpatient Clinics</a:t>
            </a:r>
            <a:endParaRPr lang="en-GB" sz="2000">
              <a:latin typeface="+mj-lt"/>
            </a:endParaRPr>
          </a:p>
          <a:p>
            <a:pPr lvl="0"/>
            <a:r>
              <a:rPr lang="en-US" sz="2000" b="1">
                <a:solidFill>
                  <a:schemeClr val="accent2"/>
                </a:solidFill>
                <a:latin typeface="+mj-lt"/>
              </a:rPr>
              <a:t>Date Range: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15</a:t>
            </a:r>
            <a:r>
              <a:rPr lang="en-US" sz="2000" baseline="30000">
                <a:latin typeface="+mj-lt"/>
              </a:rPr>
              <a:t>th</a:t>
            </a:r>
            <a:r>
              <a:rPr lang="en-US" sz="2000">
                <a:latin typeface="+mj-lt"/>
              </a:rPr>
              <a:t> - 19</a:t>
            </a:r>
            <a:r>
              <a:rPr lang="en-US" sz="2000" baseline="30000">
                <a:latin typeface="+mj-lt"/>
              </a:rPr>
              <a:t>th</a:t>
            </a:r>
            <a:r>
              <a:rPr lang="en-US" sz="2000">
                <a:latin typeface="+mj-lt"/>
              </a:rPr>
              <a:t> September </a:t>
            </a:r>
          </a:p>
          <a:p>
            <a:pPr lvl="0"/>
            <a:r>
              <a:rPr lang="en-US" sz="2000" b="1">
                <a:solidFill>
                  <a:schemeClr val="accent2"/>
                </a:solidFill>
                <a:latin typeface="+mj-lt"/>
              </a:rPr>
              <a:t>Sites Tested: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Tralee &amp; Limerick</a:t>
            </a:r>
          </a:p>
          <a:p>
            <a:pPr lvl="0"/>
            <a:endParaRPr lang="en-US" sz="2000">
              <a:latin typeface="+mj-lt"/>
            </a:endParaRPr>
          </a:p>
          <a:p>
            <a:pPr marL="2244725" lvl="0" indent="-2244725"/>
            <a:r>
              <a:rPr lang="en-US" sz="2000" b="1">
                <a:solidFill>
                  <a:schemeClr val="accent2"/>
                </a:solidFill>
                <a:latin typeface="+mj-lt"/>
              </a:rPr>
              <a:t>Workflows Tested: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	</a:t>
            </a:r>
            <a:r>
              <a:rPr lang="en-US" sz="2000">
                <a:latin typeface="+mj-lt"/>
              </a:rPr>
              <a:t>Endoscopy, Radiology, Minor Ops, CNS Led Clinics, Cath lab, Physiotherapy, Deictics, Cardiology, Occupational Therapy, Respiratory Clinics</a:t>
            </a:r>
          </a:p>
          <a:p>
            <a:pPr marL="1168400" lvl="0" indent="-1168400"/>
            <a:endParaRPr lang="en-US" sz="2000" b="1">
              <a:solidFill>
                <a:schemeClr val="accent2"/>
              </a:solidFill>
              <a:latin typeface="+mj-lt"/>
            </a:endParaRPr>
          </a:p>
          <a:p>
            <a:pPr marL="1168400" lvl="0" indent="-1168400"/>
            <a:r>
              <a:rPr lang="en-US" sz="2000" b="1">
                <a:solidFill>
                  <a:schemeClr val="accent2"/>
                </a:solidFill>
                <a:latin typeface="+mj-lt"/>
              </a:rPr>
              <a:t>In Scope:</a:t>
            </a:r>
            <a:r>
              <a:rPr lang="en-US" sz="200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>
                <a:latin typeface="+mj-lt"/>
              </a:rPr>
              <a:t>Registration, Admissions, Scheduling, Nursing, NCHD, Lab, Physiotherapy,</a:t>
            </a:r>
            <a:br>
              <a:rPr lang="en-US" sz="2000">
                <a:latin typeface="+mj-lt"/>
              </a:rPr>
            </a:br>
            <a:r>
              <a:rPr lang="en-US" sz="2000">
                <a:latin typeface="+mj-lt"/>
              </a:rPr>
              <a:t>Radiology, Occupational Therapy, Cardiology, Respiratory, Revenue Cycle, </a:t>
            </a:r>
            <a:br>
              <a:rPr lang="en-US" sz="2000">
                <a:latin typeface="+mj-lt"/>
              </a:rPr>
            </a:br>
            <a:r>
              <a:rPr lang="en-US" sz="2000">
                <a:latin typeface="+mj-lt"/>
              </a:rPr>
              <a:t>Medical Records, CVIS &amp; </a:t>
            </a:r>
            <a:r>
              <a:rPr lang="en-US" sz="2000" err="1">
                <a:latin typeface="+mj-lt"/>
              </a:rPr>
              <a:t>EndoRaad</a:t>
            </a:r>
            <a:endParaRPr lang="en-GB" sz="2000">
              <a:latin typeface="+mj-lt"/>
            </a:endParaRPr>
          </a:p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C885615-3F1D-D31F-6968-2309ED9E0A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27248" cy="31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D9C5B83-829F-D29E-DA00-D7A5E32D9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51393B-B9AA-2CA2-4464-8D765D4B813E}"/>
              </a:ext>
            </a:extLst>
          </p:cNvPr>
          <p:cNvSpPr txBox="1">
            <a:spLocks/>
          </p:cNvSpPr>
          <p:nvPr/>
        </p:nvSpPr>
        <p:spPr>
          <a:xfrm>
            <a:off x="683230" y="49900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GB">
                <a:solidFill>
                  <a:schemeClr val="tx2"/>
                </a:solidFill>
              </a:rPr>
              <a:t>User Acceptance Testing</a:t>
            </a:r>
          </a:p>
        </p:txBody>
      </p:sp>
    </p:spTree>
    <p:extLst>
      <p:ext uri="{BB962C8B-B14F-4D97-AF65-F5344CB8AC3E}">
        <p14:creationId xmlns:p14="http://schemas.microsoft.com/office/powerpoint/2010/main" val="28830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D3AA-FB72-9FF0-D830-AC93E6F13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489CCFF-2D23-0AD9-682A-9A99F00D00D3}"/>
              </a:ext>
            </a:extLst>
          </p:cNvPr>
          <p:cNvSpPr txBox="1">
            <a:spLocks/>
          </p:cNvSpPr>
          <p:nvPr/>
        </p:nvSpPr>
        <p:spPr>
          <a:xfrm>
            <a:off x="5032858" y="365126"/>
            <a:ext cx="6320942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endParaRPr lang="en-GB">
              <a:solidFill>
                <a:schemeClr val="tx2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F3DF6F3-A6AB-20C9-D3FF-FE4887ABDC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27248" cy="31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403B4550-975B-D78A-7B1D-D828F65595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3BB042-8AD7-695E-C208-514C659B84D7}"/>
              </a:ext>
            </a:extLst>
          </p:cNvPr>
          <p:cNvSpPr txBox="1">
            <a:spLocks/>
          </p:cNvSpPr>
          <p:nvPr/>
        </p:nvSpPr>
        <p:spPr>
          <a:xfrm>
            <a:off x="683230" y="49900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C68F6-BA1E-200D-9C5E-2AFD2E8162A5}"/>
              </a:ext>
            </a:extLst>
          </p:cNvPr>
          <p:cNvSpPr txBox="1"/>
          <p:nvPr/>
        </p:nvSpPr>
        <p:spPr>
          <a:xfrm>
            <a:off x="838200" y="1391682"/>
            <a:ext cx="10433311" cy="261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Figtree"/>
                <a:ea typeface="+mn-ea"/>
                <a:cs typeface="+mn-cs"/>
              </a:rPr>
              <a:t>Questions ?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1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57BE9-69DF-FA76-9042-8A5E5A1D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Content Placeholder 4" descr="A blue background with dots&#10;&#10;Description automatically generated">
            <a:extLst>
              <a:ext uri="{FF2B5EF4-FFF2-40B4-BE49-F238E27FC236}">
                <a16:creationId xmlns:a16="http://schemas.microsoft.com/office/drawing/2014/main" id="{9D759D41-1A1D-4909-0AEC-8F2BFB957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82589-976E-6145-9C98-45DDC62DFA50}"/>
              </a:ext>
            </a:extLst>
          </p:cNvPr>
          <p:cNvSpPr txBox="1"/>
          <p:nvPr/>
        </p:nvSpPr>
        <p:spPr>
          <a:xfrm>
            <a:off x="1207829" y="2564733"/>
            <a:ext cx="9847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IE" sz="3600" b="1">
                <a:solidFill>
                  <a:schemeClr val="bg1"/>
                </a:solidFill>
                <a:latin typeface="Montserrat" panose="00000500000000000000" pitchFamily="2" charset="0"/>
              </a:rPr>
              <a:t>Ireland’s largest private hospital group</a:t>
            </a:r>
            <a:endParaRPr lang="en-IE" sz="4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D6AF415-4DAD-34C4-95E8-0A1C8FC9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26" y="3935333"/>
            <a:ext cx="1428657" cy="1063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82779-8169-6C1F-EF89-6DF3691BCC3D}"/>
              </a:ext>
            </a:extLst>
          </p:cNvPr>
          <p:cNvSpPr txBox="1"/>
          <p:nvPr/>
        </p:nvSpPr>
        <p:spPr>
          <a:xfrm>
            <a:off x="-591322" y="5491956"/>
            <a:ext cx="3480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IE" sz="2400">
                <a:solidFill>
                  <a:schemeClr val="bg1"/>
                </a:solidFill>
                <a:latin typeface="Montserrat" panose="00000500000000000000" pitchFamily="2" charset="0"/>
              </a:rPr>
              <a:t>5 Hospitals</a:t>
            </a:r>
            <a:endParaRPr lang="en-IE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49ABE-B50D-F589-C165-DB7DEC35C62F}"/>
              </a:ext>
            </a:extLst>
          </p:cNvPr>
          <p:cNvSpPr txBox="1"/>
          <p:nvPr/>
        </p:nvSpPr>
        <p:spPr>
          <a:xfrm>
            <a:off x="1866989" y="5490160"/>
            <a:ext cx="3480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IE" sz="2400">
                <a:solidFill>
                  <a:schemeClr val="bg1"/>
                </a:solidFill>
                <a:latin typeface="Montserrat" panose="00000500000000000000" pitchFamily="2" charset="0"/>
              </a:rPr>
              <a:t>1 Care Village</a:t>
            </a:r>
            <a:endParaRPr lang="en-IE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E62835-A7B6-6713-2824-3A0D355044F5}"/>
              </a:ext>
            </a:extLst>
          </p:cNvPr>
          <p:cNvSpPr txBox="1"/>
          <p:nvPr/>
        </p:nvSpPr>
        <p:spPr>
          <a:xfrm>
            <a:off x="7486158" y="5305492"/>
            <a:ext cx="223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IE" sz="2400">
                <a:solidFill>
                  <a:schemeClr val="bg1"/>
                </a:solidFill>
                <a:latin typeface="Montserrat" panose="00000500000000000000" pitchFamily="2" charset="0"/>
              </a:rPr>
              <a:t>500+ Consultants</a:t>
            </a:r>
            <a:endParaRPr lang="en-IE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EEB01C8-7DAD-9510-6B17-0652B2819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3105" y="3788788"/>
            <a:ext cx="1207936" cy="120793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DB1BA4-0225-E9AA-4E91-5EC504834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7301" y="3834815"/>
            <a:ext cx="1302899" cy="1059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B99E47-87FA-D422-2E04-62B0630899D8}"/>
              </a:ext>
            </a:extLst>
          </p:cNvPr>
          <p:cNvSpPr txBox="1"/>
          <p:nvPr/>
        </p:nvSpPr>
        <p:spPr>
          <a:xfrm>
            <a:off x="9839079" y="5274125"/>
            <a:ext cx="223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IE" sz="2400">
                <a:solidFill>
                  <a:schemeClr val="bg1"/>
                </a:solidFill>
                <a:latin typeface="Montserrat" panose="00000500000000000000" pitchFamily="2" charset="0"/>
              </a:rPr>
              <a:t>400,000+ Patients Annually</a:t>
            </a:r>
            <a:endParaRPr lang="en-IE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E537B-D280-3CE3-85DB-16A519EC7814}"/>
              </a:ext>
            </a:extLst>
          </p:cNvPr>
          <p:cNvSpPr txBox="1"/>
          <p:nvPr/>
        </p:nvSpPr>
        <p:spPr>
          <a:xfrm>
            <a:off x="5017117" y="5305493"/>
            <a:ext cx="223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IE" sz="2400">
                <a:solidFill>
                  <a:schemeClr val="bg1"/>
                </a:solidFill>
                <a:latin typeface="Montserrat" panose="00000500000000000000" pitchFamily="2" charset="0"/>
              </a:rPr>
              <a:t>4000+ Employees</a:t>
            </a:r>
            <a:endParaRPr lang="en-IE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 descr="A white outline of a doctor&#10;&#10;Description automatically generated">
            <a:extLst>
              <a:ext uri="{FF2B5EF4-FFF2-40B4-BE49-F238E27FC236}">
                <a16:creationId xmlns:a16="http://schemas.microsoft.com/office/drawing/2014/main" id="{0B77EA81-BECC-3687-F358-61B2E3F1A3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4208" y="3661853"/>
            <a:ext cx="1684184" cy="1684184"/>
          </a:xfrm>
          <a:prstGeom prst="rect">
            <a:avLst/>
          </a:prstGeom>
        </p:spPr>
      </p:pic>
      <p:pic>
        <p:nvPicPr>
          <p:cNvPr id="20" name="Picture 19" descr="A group of people with stethoscopes&#10;&#10;Description automatically generated">
            <a:extLst>
              <a:ext uri="{FF2B5EF4-FFF2-40B4-BE49-F238E27FC236}">
                <a16:creationId xmlns:a16="http://schemas.microsoft.com/office/drawing/2014/main" id="{57CCB261-8FA1-C266-0AC2-CA8AA63036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29" t="29144" r="23686" b="22016"/>
          <a:stretch/>
        </p:blipFill>
        <p:spPr>
          <a:xfrm>
            <a:off x="5135864" y="3644300"/>
            <a:ext cx="1920272" cy="1684184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1F8126B-4E57-D10C-670D-E93FA740E6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23"/>
            <a:ext cx="5912976" cy="22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glass doors&#10;&#10;Description automatically generated">
            <a:extLst>
              <a:ext uri="{FF2B5EF4-FFF2-40B4-BE49-F238E27FC236}">
                <a16:creationId xmlns:a16="http://schemas.microsoft.com/office/drawing/2014/main" id="{7A86F87F-B288-AC2E-A7DF-CF8EE9544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" y="4172155"/>
            <a:ext cx="4739968" cy="268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61565-3FF7-647B-5D38-A7D31869C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13346" r="5122" b="-1"/>
          <a:stretch/>
        </p:blipFill>
        <p:spPr>
          <a:xfrm>
            <a:off x="731520" y="1815152"/>
            <a:ext cx="4389708" cy="2277678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BC00ACA-B196-9A62-0EEF-0D3BA1781DC2}"/>
              </a:ext>
            </a:extLst>
          </p:cNvPr>
          <p:cNvCxnSpPr/>
          <p:nvPr/>
        </p:nvCxnSpPr>
        <p:spPr>
          <a:xfrm>
            <a:off x="704265" y="4418842"/>
            <a:ext cx="5256000" cy="0"/>
          </a:xfrm>
          <a:prstGeom prst="line">
            <a:avLst/>
          </a:prstGeom>
          <a:ln w="508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A building with glass windows&#10;&#10;Description automatically generated">
            <a:extLst>
              <a:ext uri="{FF2B5EF4-FFF2-40B4-BE49-F238E27FC236}">
                <a16:creationId xmlns:a16="http://schemas.microsoft.com/office/drawing/2014/main" id="{06B73A69-EE95-1DA4-0BD1-B18C238CF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28" y="3412591"/>
            <a:ext cx="5844680" cy="3435250"/>
          </a:xfrm>
          <a:prstGeom prst="rect">
            <a:avLst/>
          </a:prstGeom>
        </p:spPr>
      </p:pic>
      <p:pic>
        <p:nvPicPr>
          <p:cNvPr id="5" name="Picture 4" descr="A blue sign next to a building&#10;&#10;Description automatically generated">
            <a:extLst>
              <a:ext uri="{FF2B5EF4-FFF2-40B4-BE49-F238E27FC236}">
                <a16:creationId xmlns:a16="http://schemas.microsoft.com/office/drawing/2014/main" id="{5DA81A9E-6281-CF65-F272-F8F5966A1D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883" y="1018910"/>
            <a:ext cx="4137406" cy="2758272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C282CA1-E01F-3AA8-7645-966E196C4051}"/>
              </a:ext>
            </a:extLst>
          </p:cNvPr>
          <p:cNvCxnSpPr/>
          <p:nvPr/>
        </p:nvCxnSpPr>
        <p:spPr>
          <a:xfrm>
            <a:off x="5991475" y="3777182"/>
            <a:ext cx="5544000" cy="0"/>
          </a:xfrm>
          <a:prstGeom prst="line">
            <a:avLst/>
          </a:prstGeom>
          <a:ln w="508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A close-up of a building&#10;&#10;Description automatically generated">
            <a:extLst>
              <a:ext uri="{FF2B5EF4-FFF2-40B4-BE49-F238E27FC236}">
                <a16:creationId xmlns:a16="http://schemas.microsoft.com/office/drawing/2014/main" id="{49C0C0BF-7802-5280-2279-BA3115B11A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" y="-6266"/>
            <a:ext cx="5167785" cy="202939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A4366F4-C1E8-E957-33A3-6F45706FFD54}"/>
              </a:ext>
            </a:extLst>
          </p:cNvPr>
          <p:cNvCxnSpPr/>
          <p:nvPr/>
        </p:nvCxnSpPr>
        <p:spPr>
          <a:xfrm>
            <a:off x="670560" y="2008272"/>
            <a:ext cx="5256000" cy="0"/>
          </a:xfrm>
          <a:prstGeom prst="line">
            <a:avLst/>
          </a:prstGeom>
          <a:ln w="508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3" name="Picture 32" descr="A green outline of a country&#10;&#10;Description automatically generated">
            <a:extLst>
              <a:ext uri="{FF2B5EF4-FFF2-40B4-BE49-F238E27FC236}">
                <a16:creationId xmlns:a16="http://schemas.microsoft.com/office/drawing/2014/main" id="{26DF4495-6EE0-52E8-5AAC-1E2A161C7918}"/>
              </a:ext>
            </a:extLst>
          </p:cNvPr>
          <p:cNvPicPr>
            <a:picLocks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865824" y="-610905"/>
            <a:ext cx="6300000" cy="7884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8AA12-8AEB-8BCC-23B6-532449E690B2}"/>
              </a:ext>
            </a:extLst>
          </p:cNvPr>
          <p:cNvGrpSpPr/>
          <p:nvPr/>
        </p:nvGrpSpPr>
        <p:grpSpPr>
          <a:xfrm>
            <a:off x="3476085" y="-328923"/>
            <a:ext cx="5220000" cy="7231114"/>
            <a:chOff x="3061418" y="-754366"/>
            <a:chExt cx="6084000" cy="8366480"/>
          </a:xfrm>
        </p:grpSpPr>
        <p:pic>
          <p:nvPicPr>
            <p:cNvPr id="10" name="Picture 9" descr="A green outline of a country&#10;&#10;Description automatically generated">
              <a:extLst>
                <a:ext uri="{FF2B5EF4-FFF2-40B4-BE49-F238E27FC236}">
                  <a16:creationId xmlns:a16="http://schemas.microsoft.com/office/drawing/2014/main" id="{21A623C8-1803-24A6-E39A-EF955F0EA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061418" y="-754366"/>
              <a:ext cx="6084000" cy="836648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567B1F-5A64-DFBF-BAEA-FF121093B9B3}"/>
                </a:ext>
              </a:extLst>
            </p:cNvPr>
            <p:cNvSpPr/>
            <p:nvPr/>
          </p:nvSpPr>
          <p:spPr>
            <a:xfrm>
              <a:off x="4583575" y="2097397"/>
              <a:ext cx="2870521" cy="1343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599231E-81CF-E1AE-D6AF-9289CD10E19A}"/>
                </a:ext>
              </a:extLst>
            </p:cNvPr>
            <p:cNvSpPr/>
            <p:nvPr/>
          </p:nvSpPr>
          <p:spPr>
            <a:xfrm>
              <a:off x="5456672" y="3865827"/>
              <a:ext cx="930265" cy="7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1B111C-A030-DCC4-58AE-7F9E828A3A4C}"/>
                </a:ext>
              </a:extLst>
            </p:cNvPr>
            <p:cNvSpPr/>
            <p:nvPr/>
          </p:nvSpPr>
          <p:spPr>
            <a:xfrm>
              <a:off x="4473816" y="5366968"/>
              <a:ext cx="930265" cy="7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E250C11-656E-6977-184C-445DE5220C9A}"/>
                </a:ext>
              </a:extLst>
            </p:cNvPr>
            <p:cNvSpPr/>
            <p:nvPr/>
          </p:nvSpPr>
          <p:spPr>
            <a:xfrm>
              <a:off x="5579823" y="1731857"/>
              <a:ext cx="560476" cy="7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4AE17-6348-6BDF-E521-C58E4F781E64}"/>
                </a:ext>
              </a:extLst>
            </p:cNvPr>
            <p:cNvSpPr/>
            <p:nvPr/>
          </p:nvSpPr>
          <p:spPr>
            <a:xfrm>
              <a:off x="5922883" y="1476285"/>
              <a:ext cx="560476" cy="7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F87479-2199-058E-A7AC-AF746DC085F0}"/>
                </a:ext>
              </a:extLst>
            </p:cNvPr>
            <p:cNvSpPr/>
            <p:nvPr/>
          </p:nvSpPr>
          <p:spPr>
            <a:xfrm>
              <a:off x="5867888" y="1592763"/>
              <a:ext cx="560476" cy="7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6283A8-C69C-06AF-03EC-218EB3ADDD9F}"/>
                </a:ext>
              </a:extLst>
            </p:cNvPr>
            <p:cNvSpPr/>
            <p:nvPr/>
          </p:nvSpPr>
          <p:spPr>
            <a:xfrm>
              <a:off x="7353473" y="1030841"/>
              <a:ext cx="560476" cy="7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Speech Bubble: Rectangle 42">
            <a:extLst>
              <a:ext uri="{FF2B5EF4-FFF2-40B4-BE49-F238E27FC236}">
                <a16:creationId xmlns:a16="http://schemas.microsoft.com/office/drawing/2014/main" id="{26A2F676-FE16-995F-9CD5-80CDB4E1CEC0}"/>
              </a:ext>
            </a:extLst>
          </p:cNvPr>
          <p:cNvSpPr/>
          <p:nvPr/>
        </p:nvSpPr>
        <p:spPr>
          <a:xfrm>
            <a:off x="5610705" y="3842357"/>
            <a:ext cx="2087047" cy="718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>
                <a:solidFill>
                  <a:srgbClr val="183083"/>
                </a:solidFill>
                <a:latin typeface="Montserrat" panose="00000500000000000000" pitchFamily="2" charset="0"/>
              </a:rPr>
              <a:t>LIMERICK</a:t>
            </a:r>
          </a:p>
        </p:txBody>
      </p:sp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id="{7EFF40C3-BDD2-E2C5-53FD-A3152F044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47669" y="2883940"/>
            <a:ext cx="610570" cy="610570"/>
          </a:xfrm>
          <a:prstGeom prst="rect">
            <a:avLst/>
          </a:prstGeom>
        </p:spPr>
      </p:pic>
      <p:pic>
        <p:nvPicPr>
          <p:cNvPr id="48" name="Graphic 47" descr="Marker with solid fill">
            <a:extLst>
              <a:ext uri="{FF2B5EF4-FFF2-40B4-BE49-F238E27FC236}">
                <a16:creationId xmlns:a16="http://schemas.microsoft.com/office/drawing/2014/main" id="{2CFF80F6-BCBD-8C9B-798E-215333338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27706" y="3912148"/>
            <a:ext cx="610570" cy="610570"/>
          </a:xfrm>
          <a:prstGeom prst="rect">
            <a:avLst/>
          </a:prstGeom>
        </p:spPr>
      </p:pic>
      <p:pic>
        <p:nvPicPr>
          <p:cNvPr id="50" name="Graphic 49" descr="Marker with solid fill">
            <a:extLst>
              <a:ext uri="{FF2B5EF4-FFF2-40B4-BE49-F238E27FC236}">
                <a16:creationId xmlns:a16="http://schemas.microsoft.com/office/drawing/2014/main" id="{0DD43103-ADB1-AC33-0268-09803DCB8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77813" y="5112742"/>
            <a:ext cx="610570" cy="610570"/>
          </a:xfrm>
          <a:prstGeom prst="rect">
            <a:avLst/>
          </a:prstGeom>
        </p:spPr>
      </p:pic>
      <p:pic>
        <p:nvPicPr>
          <p:cNvPr id="51" name="Graphic 50" descr="Marker with solid fill">
            <a:extLst>
              <a:ext uri="{FF2B5EF4-FFF2-40B4-BE49-F238E27FC236}">
                <a16:creationId xmlns:a16="http://schemas.microsoft.com/office/drawing/2014/main" id="{89F3F5C7-DAD2-A62D-C0FF-9D151D98F0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661" y="2831875"/>
            <a:ext cx="610570" cy="610570"/>
          </a:xfrm>
          <a:prstGeom prst="rect">
            <a:avLst/>
          </a:prstGeom>
        </p:spPr>
      </p:pic>
      <p:sp>
        <p:nvSpPr>
          <p:cNvPr id="55" name="Speech Bubble: Rectangle 42">
            <a:extLst>
              <a:ext uri="{FF2B5EF4-FFF2-40B4-BE49-F238E27FC236}">
                <a16:creationId xmlns:a16="http://schemas.microsoft.com/office/drawing/2014/main" id="{4AE736BD-74C3-02E7-AAF5-46C593419105}"/>
              </a:ext>
            </a:extLst>
          </p:cNvPr>
          <p:cNvSpPr/>
          <p:nvPr/>
        </p:nvSpPr>
        <p:spPr>
          <a:xfrm>
            <a:off x="4347933" y="4904748"/>
            <a:ext cx="2087047" cy="718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>
                <a:solidFill>
                  <a:srgbClr val="183083"/>
                </a:solidFill>
                <a:latin typeface="Montserrat" panose="00000500000000000000" pitchFamily="2" charset="0"/>
              </a:rPr>
              <a:t>TRALEE</a:t>
            </a:r>
          </a:p>
        </p:txBody>
      </p:sp>
      <p:sp>
        <p:nvSpPr>
          <p:cNvPr id="56" name="Speech Bubble: Rectangle 42">
            <a:extLst>
              <a:ext uri="{FF2B5EF4-FFF2-40B4-BE49-F238E27FC236}">
                <a16:creationId xmlns:a16="http://schemas.microsoft.com/office/drawing/2014/main" id="{149E7516-2FA8-F723-9DF7-7B484B362F84}"/>
              </a:ext>
            </a:extLst>
          </p:cNvPr>
          <p:cNvSpPr/>
          <p:nvPr/>
        </p:nvSpPr>
        <p:spPr>
          <a:xfrm>
            <a:off x="5588105" y="4665976"/>
            <a:ext cx="2087047" cy="776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>
                <a:solidFill>
                  <a:srgbClr val="183083"/>
                </a:solidFill>
                <a:latin typeface="Montserrat" panose="00000500000000000000" pitchFamily="2" charset="0"/>
              </a:rPr>
              <a:t>CORK</a:t>
            </a:r>
          </a:p>
        </p:txBody>
      </p:sp>
      <p:sp>
        <p:nvSpPr>
          <p:cNvPr id="57" name="Speech Bubble: Rectangle 42">
            <a:extLst>
              <a:ext uri="{FF2B5EF4-FFF2-40B4-BE49-F238E27FC236}">
                <a16:creationId xmlns:a16="http://schemas.microsoft.com/office/drawing/2014/main" id="{14215CC8-9097-ECF0-40D4-A8452A9101BD}"/>
              </a:ext>
            </a:extLst>
          </p:cNvPr>
          <p:cNvSpPr/>
          <p:nvPr/>
        </p:nvSpPr>
        <p:spPr>
          <a:xfrm>
            <a:off x="4964652" y="2465412"/>
            <a:ext cx="2087047" cy="718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>
                <a:solidFill>
                  <a:srgbClr val="183083"/>
                </a:solidFill>
                <a:latin typeface="Montserrat" panose="00000500000000000000" pitchFamily="2" charset="0"/>
              </a:rPr>
              <a:t>GALWAY</a:t>
            </a:r>
          </a:p>
        </p:txBody>
      </p:sp>
      <p:sp>
        <p:nvSpPr>
          <p:cNvPr id="58" name="Speech Bubble: Rectangle 42">
            <a:extLst>
              <a:ext uri="{FF2B5EF4-FFF2-40B4-BE49-F238E27FC236}">
                <a16:creationId xmlns:a16="http://schemas.microsoft.com/office/drawing/2014/main" id="{E4B05DA5-A9EA-C520-529D-F44F35D318A1}"/>
              </a:ext>
            </a:extLst>
          </p:cNvPr>
          <p:cNvSpPr/>
          <p:nvPr/>
        </p:nvSpPr>
        <p:spPr>
          <a:xfrm>
            <a:off x="6458546" y="3156633"/>
            <a:ext cx="2087047" cy="718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>
                <a:solidFill>
                  <a:srgbClr val="183083"/>
                </a:solidFill>
                <a:latin typeface="Montserrat" panose="00000500000000000000" pitchFamily="2" charset="0"/>
              </a:rPr>
              <a:t>DUBLIN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AAA94B-84B2-0CDE-E01F-65B2801ABD8F}"/>
              </a:ext>
            </a:extLst>
          </p:cNvPr>
          <p:cNvGrpSpPr/>
          <p:nvPr/>
        </p:nvGrpSpPr>
        <p:grpSpPr>
          <a:xfrm>
            <a:off x="4217973" y="4589502"/>
            <a:ext cx="610570" cy="610570"/>
            <a:chOff x="4217973" y="4762222"/>
            <a:chExt cx="610570" cy="61057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1E8E299-3D60-E3DC-AE72-F91C922F7764}"/>
                </a:ext>
              </a:extLst>
            </p:cNvPr>
            <p:cNvSpPr/>
            <p:nvPr/>
          </p:nvSpPr>
          <p:spPr>
            <a:xfrm>
              <a:off x="4442460" y="4906101"/>
              <a:ext cx="164579" cy="157389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Graphic 48" descr="Marker with solid fill">
              <a:extLst>
                <a:ext uri="{FF2B5EF4-FFF2-40B4-BE49-F238E27FC236}">
                  <a16:creationId xmlns:a16="http://schemas.microsoft.com/office/drawing/2014/main" id="{9552EED1-8A36-2293-B20F-DD209F9C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7973" y="4762222"/>
              <a:ext cx="610570" cy="610570"/>
            </a:xfrm>
            <a:prstGeom prst="rect">
              <a:avLst/>
            </a:prstGeom>
          </p:spPr>
        </p:pic>
      </p:grpSp>
      <p:sp>
        <p:nvSpPr>
          <p:cNvPr id="61" name="Speech Bubble: Rectangle 42">
            <a:extLst>
              <a:ext uri="{FF2B5EF4-FFF2-40B4-BE49-F238E27FC236}">
                <a16:creationId xmlns:a16="http://schemas.microsoft.com/office/drawing/2014/main" id="{576498FD-AF12-87C6-9EF3-31108145A9E0}"/>
              </a:ext>
            </a:extLst>
          </p:cNvPr>
          <p:cNvSpPr/>
          <p:nvPr/>
        </p:nvSpPr>
        <p:spPr>
          <a:xfrm>
            <a:off x="6817043" y="319420"/>
            <a:ext cx="4697562" cy="37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>
                <a:solidFill>
                  <a:schemeClr val="bg1"/>
                </a:solidFill>
                <a:latin typeface="Montserrat" panose="00000500000000000000" pitchFamily="2" charset="0"/>
              </a:rPr>
              <a:t>Hospital Network</a:t>
            </a:r>
          </a:p>
        </p:txBody>
      </p:sp>
    </p:spTree>
    <p:extLst>
      <p:ext uri="{BB962C8B-B14F-4D97-AF65-F5344CB8AC3E}">
        <p14:creationId xmlns:p14="http://schemas.microsoft.com/office/powerpoint/2010/main" val="37786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5" grpId="0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curved wall&#10;&#10;AI-generated content may be incorrect.">
            <a:extLst>
              <a:ext uri="{FF2B5EF4-FFF2-40B4-BE49-F238E27FC236}">
                <a16:creationId xmlns:a16="http://schemas.microsoft.com/office/drawing/2014/main" id="{E5E7D63A-6AB7-11DF-FB85-4566B2A9D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uilding with a lot of flowers&#10;&#10;Description automatically generated with medium confidence">
            <a:extLst>
              <a:ext uri="{FF2B5EF4-FFF2-40B4-BE49-F238E27FC236}">
                <a16:creationId xmlns:a16="http://schemas.microsoft.com/office/drawing/2014/main" id="{A49F352C-8F67-B73E-711D-BF11BDAE3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D8AA0-4D6B-38F1-1CD4-862FB0A0C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382"/>
            <a:ext cx="9079345" cy="946522"/>
          </a:xfrm>
          <a:prstGeom prst="rect">
            <a:avLst/>
          </a:prstGeom>
        </p:spPr>
      </p:pic>
      <p:sp>
        <p:nvSpPr>
          <p:cNvPr id="5" name="Google Shape;247;p35">
            <a:extLst>
              <a:ext uri="{FF2B5EF4-FFF2-40B4-BE49-F238E27FC236}">
                <a16:creationId xmlns:a16="http://schemas.microsoft.com/office/drawing/2014/main" id="{FF0E36A5-28E9-D35D-0302-E244E9E2442C}"/>
              </a:ext>
            </a:extLst>
          </p:cNvPr>
          <p:cNvSpPr txBox="1">
            <a:spLocks/>
          </p:cNvSpPr>
          <p:nvPr/>
        </p:nvSpPr>
        <p:spPr>
          <a:xfrm>
            <a:off x="539519" y="5516553"/>
            <a:ext cx="8348449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/>
            <a:r>
              <a:rPr lang="en-US" sz="3200">
                <a:solidFill>
                  <a:schemeClr val="lt1"/>
                </a:solidFill>
                <a:latin typeface="Montserrat" panose="00000500000000000000" pitchFamily="2" charset="0"/>
              </a:rPr>
              <a:t>New Limerick Hospital </a:t>
            </a:r>
            <a:r>
              <a:rPr lang="en-US" sz="3200">
                <a:solidFill>
                  <a:srgbClr val="00B050"/>
                </a:solidFill>
                <a:latin typeface="Montserrat" panose="00000500000000000000" pitchFamily="2" charset="0"/>
              </a:rPr>
              <a:t>–</a:t>
            </a:r>
            <a:r>
              <a:rPr lang="en-US" sz="3200">
                <a:solidFill>
                  <a:schemeClr val="lt1"/>
                </a:solidFill>
                <a:latin typeface="Montserrat" panose="00000500000000000000" pitchFamily="2" charset="0"/>
              </a:rPr>
              <a:t> </a:t>
            </a:r>
            <a:r>
              <a:rPr lang="en-US" sz="3200">
                <a:solidFill>
                  <a:srgbClr val="00B050"/>
                </a:solidFill>
                <a:latin typeface="Montserrat" panose="00000500000000000000" pitchFamily="2" charset="0"/>
              </a:rPr>
              <a:t>Now Open</a:t>
            </a:r>
            <a:endParaRPr lang="en-IE" sz="3200">
              <a:solidFill>
                <a:srgbClr val="00B05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639F40AD-A10C-5295-44C0-435A030EF4DF}"/>
              </a:ext>
            </a:extLst>
          </p:cNvPr>
          <p:cNvCxnSpPr>
            <a:cxnSpLocks/>
          </p:cNvCxnSpPr>
          <p:nvPr/>
        </p:nvCxnSpPr>
        <p:spPr>
          <a:xfrm>
            <a:off x="6602509" y="3128030"/>
            <a:ext cx="2151104" cy="15779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E28D23-CFB3-0B8B-2B9F-0AD762436BDF}"/>
              </a:ext>
            </a:extLst>
          </p:cNvPr>
          <p:cNvGrpSpPr/>
          <p:nvPr/>
        </p:nvGrpSpPr>
        <p:grpSpPr>
          <a:xfrm>
            <a:off x="85384" y="832266"/>
            <a:ext cx="9372798" cy="5729864"/>
            <a:chOff x="159375" y="49623"/>
            <a:chExt cx="9372798" cy="572986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173B9B-D500-8D31-57D8-4745FCE6F2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2795" y="3717895"/>
              <a:ext cx="13601" cy="114056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E4ED5F-5282-3298-8E19-7691B3934C7B}"/>
                </a:ext>
              </a:extLst>
            </p:cNvPr>
            <p:cNvSpPr txBox="1"/>
            <p:nvPr/>
          </p:nvSpPr>
          <p:spPr>
            <a:xfrm>
              <a:off x="5559307" y="4015138"/>
              <a:ext cx="1501140" cy="26161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Geoffrey Cordner</a:t>
              </a:r>
              <a:endParaRPr lang="en-CA" sz="1100" b="1">
                <a:solidFill>
                  <a:srgbClr val="FFFFFF"/>
                </a:solidFill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0515F1-89D4-C67F-4F51-1C9D233A1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6759" y="4435807"/>
              <a:ext cx="246130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7AB637-F40C-E94B-C490-6DB5596EFF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6759" y="4434555"/>
              <a:ext cx="0" cy="50235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539B63-2B0F-53A7-960C-6704649807B9}"/>
                </a:ext>
              </a:extLst>
            </p:cNvPr>
            <p:cNvCxnSpPr>
              <a:cxnSpLocks/>
              <a:stCxn id="33" idx="2"/>
              <a:endCxn id="32" idx="0"/>
            </p:cNvCxnSpPr>
            <p:nvPr/>
          </p:nvCxnSpPr>
          <p:spPr>
            <a:xfrm>
              <a:off x="2086124" y="488452"/>
              <a:ext cx="0" cy="155603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5197788-6DDC-B6AD-35E0-0286C515CFAF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7060447" y="3550187"/>
              <a:ext cx="1945785" cy="57332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767506-B172-1F0E-2B8B-AF1CDCB0C276}"/>
                </a:ext>
              </a:extLst>
            </p:cNvPr>
            <p:cNvSpPr/>
            <p:nvPr/>
          </p:nvSpPr>
          <p:spPr>
            <a:xfrm>
              <a:off x="805902" y="4729577"/>
              <a:ext cx="1552058" cy="102526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79" indent="-271456" defTabSz="914377">
                <a:buFont typeface="Wingdings" panose="05000000000000000000" pitchFamily="2" charset="2"/>
                <a:buChar char="§"/>
                <a:defRPr/>
              </a:pPr>
              <a:r>
                <a:rPr lang="en-CA" sz="1050">
                  <a:solidFill>
                    <a:schemeClr val="tx1"/>
                  </a:solidFill>
                  <a:latin typeface="+mj-lt"/>
                </a:rPr>
                <a:t>Revenue Cycle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159C1B-137F-161C-1C10-A40B7CD7808D}"/>
                </a:ext>
              </a:extLst>
            </p:cNvPr>
            <p:cNvSpPr txBox="1"/>
            <p:nvPr/>
          </p:nvSpPr>
          <p:spPr>
            <a:xfrm>
              <a:off x="313263" y="4711692"/>
              <a:ext cx="492443" cy="106779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Working</a:t>
              </a:r>
            </a:p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Groups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67EEE3-0F27-7CE2-3ADF-EB3576C0CD8F}"/>
                </a:ext>
              </a:extLst>
            </p:cNvPr>
            <p:cNvSpPr/>
            <p:nvPr/>
          </p:nvSpPr>
          <p:spPr>
            <a:xfrm>
              <a:off x="2461357" y="4735747"/>
              <a:ext cx="2993347" cy="102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79" indent="-271456" defTabSz="914377">
                <a:buFont typeface="Wingdings" panose="05000000000000000000" pitchFamily="2" charset="2"/>
                <a:buChar char="§"/>
                <a:defRPr/>
              </a:pPr>
              <a:r>
                <a:rPr lang="en-CA" sz="1050">
                  <a:solidFill>
                    <a:schemeClr val="tx1"/>
                  </a:solidFill>
                  <a:latin typeface="+mj-lt"/>
                </a:rPr>
                <a:t>Systems Integration</a:t>
              </a:r>
            </a:p>
            <a:p>
              <a:pPr marL="357179" indent="-271456" defTabSz="914377">
                <a:buFont typeface="Wingdings" panose="05000000000000000000" pitchFamily="2" charset="2"/>
                <a:buChar char="§"/>
                <a:defRPr/>
              </a:pPr>
              <a:r>
                <a:rPr lang="en-CA" sz="1050">
                  <a:solidFill>
                    <a:schemeClr val="tx1"/>
                  </a:solidFill>
                  <a:latin typeface="+mj-lt"/>
                </a:rPr>
                <a:t>Data Migration</a:t>
              </a:r>
            </a:p>
            <a:p>
              <a:pPr marL="357179" indent="-271456" defTabSz="914377">
                <a:buFont typeface="Wingdings" panose="05000000000000000000" pitchFamily="2" charset="2"/>
                <a:buChar char="§"/>
                <a:defRPr/>
              </a:pPr>
              <a:r>
                <a:rPr lang="en-CA" sz="1050">
                  <a:solidFill>
                    <a:schemeClr val="tx1"/>
                  </a:solidFill>
                  <a:latin typeface="+mj-lt"/>
                </a:rPr>
                <a:t>Infrastructure</a:t>
              </a:r>
            </a:p>
            <a:p>
              <a:pPr marL="357179" indent="-271456" defTabSz="914377">
                <a:buFont typeface="Wingdings" panose="05000000000000000000" pitchFamily="2" charset="2"/>
                <a:buChar char="§"/>
                <a:defRPr/>
              </a:pPr>
              <a:r>
                <a:rPr lang="en-CA" sz="1050">
                  <a:solidFill>
                    <a:schemeClr val="tx1"/>
                  </a:solidFill>
                  <a:latin typeface="+mj-lt"/>
                </a:rPr>
                <a:t>Reporting and Business Intelligence</a:t>
              </a:r>
            </a:p>
            <a:p>
              <a:pPr marL="357179" indent="-271456" defTabSz="914377">
                <a:buFont typeface="Wingdings" panose="05000000000000000000" pitchFamily="2" charset="2"/>
                <a:buChar char="§"/>
                <a:defRPr/>
              </a:pPr>
              <a:r>
                <a:rPr lang="en-CA" sz="1050">
                  <a:solidFill>
                    <a:schemeClr val="tx1"/>
                  </a:solidFill>
                  <a:latin typeface="+mj-lt"/>
                </a:rPr>
                <a:t>Security / Compliance &amp; Data Protection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7C2E53-FA29-252D-713D-63A0CDE9EFAE}"/>
                </a:ext>
              </a:extLst>
            </p:cNvPr>
            <p:cNvSpPr/>
            <p:nvPr/>
          </p:nvSpPr>
          <p:spPr>
            <a:xfrm>
              <a:off x="7354550" y="3401407"/>
              <a:ext cx="2016000" cy="1188000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Aft>
                  <a:spcPts val="600"/>
                </a:spcAft>
                <a:defRPr/>
              </a:pPr>
              <a:r>
                <a:rPr lang="en-CA" sz="1050" b="1">
                  <a:solidFill>
                    <a:schemeClr val="bg1"/>
                  </a:solidFill>
                  <a:latin typeface="+mj-lt"/>
                </a:rPr>
                <a:t>Clinical Steering Committee</a:t>
              </a:r>
            </a:p>
            <a:p>
              <a:pPr algn="ctr" defTabSz="914377">
                <a:defRPr/>
              </a:pPr>
              <a:r>
                <a:rPr lang="en-CA" sz="1050">
                  <a:solidFill>
                    <a:schemeClr val="bg1"/>
                  </a:solidFill>
                  <a:latin typeface="+mj-lt"/>
                </a:rPr>
                <a:t>Clinical Standards, Interprofessional Assessment, Documentation, Workflows; Order Sets and P. Doc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23E11A-5666-AEEB-33CB-686DB9B17B94}"/>
                </a:ext>
              </a:extLst>
            </p:cNvPr>
            <p:cNvSpPr txBox="1"/>
            <p:nvPr/>
          </p:nvSpPr>
          <p:spPr>
            <a:xfrm>
              <a:off x="805901" y="659257"/>
              <a:ext cx="2560445" cy="26161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>
                  <a:solidFill>
                    <a:srgbClr val="FFFFFF"/>
                  </a:solidFill>
                  <a:latin typeface="+mj-lt"/>
                </a:rPr>
                <a:t>BonsConnect Programme Board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4AF725-8679-8836-FAC9-5B2E723DB648}"/>
                </a:ext>
              </a:extLst>
            </p:cNvPr>
            <p:cNvSpPr txBox="1"/>
            <p:nvPr/>
          </p:nvSpPr>
          <p:spPr>
            <a:xfrm>
              <a:off x="805901" y="1093424"/>
              <a:ext cx="2560445" cy="26161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 defTabSz="914377">
                <a:defRPr sz="1000" b="1">
                  <a:solidFill>
                    <a:srgbClr val="FFFFFF"/>
                  </a:solidFill>
                  <a:latin typeface="+mj-lt"/>
                </a:defRPr>
              </a:lvl1pPr>
            </a:lstStyle>
            <a:p>
              <a:r>
                <a:rPr lang="en-CA" sz="1100"/>
                <a:t>BonsConnect Steering Committee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55C189-9ED9-F695-9A8C-3CBA56556A7C}"/>
                </a:ext>
              </a:extLst>
            </p:cNvPr>
            <p:cNvSpPr txBox="1"/>
            <p:nvPr/>
          </p:nvSpPr>
          <p:spPr>
            <a:xfrm>
              <a:off x="805901" y="2044483"/>
              <a:ext cx="2560445" cy="93871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Cliona Byrne</a:t>
              </a:r>
            </a:p>
            <a:p>
              <a:pPr algn="ctr" defTabSz="914377">
                <a:defRPr/>
              </a:pPr>
              <a:r>
                <a:rPr lang="en-CA" sz="1100" b="1">
                  <a:solidFill>
                    <a:srgbClr val="FFFFFF"/>
                  </a:solidFill>
                  <a:latin typeface="+mj-lt"/>
                </a:rPr>
                <a:t>Programme Director</a:t>
              </a:r>
            </a:p>
            <a:p>
              <a:pPr algn="ctr" defTabSz="914377">
                <a:defRPr/>
              </a:pPr>
              <a:br>
                <a:rPr lang="en-CA" sz="1100" b="1">
                  <a:solidFill>
                    <a:srgbClr val="FFFFFF"/>
                  </a:solidFill>
                  <a:latin typeface="+mj-lt"/>
                </a:rPr>
              </a:b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Alison MacDonald</a:t>
              </a:r>
            </a:p>
            <a:p>
              <a:pPr algn="ctr" defTabSz="914377">
                <a:defRPr/>
              </a:pPr>
              <a:r>
                <a:rPr lang="en-CA" sz="1100" b="1">
                  <a:solidFill>
                    <a:srgbClr val="FFFFFF"/>
                  </a:solidFill>
                  <a:latin typeface="+mj-lt"/>
                </a:rPr>
                <a:t>Nordic Consulting Lead</a:t>
              </a:r>
              <a:endParaRPr lang="en-CA" sz="11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C816AE-3A93-1D92-19DD-3F342201CD13}"/>
                </a:ext>
              </a:extLst>
            </p:cNvPr>
            <p:cNvSpPr txBox="1"/>
            <p:nvPr/>
          </p:nvSpPr>
          <p:spPr>
            <a:xfrm>
              <a:off x="805901" y="226842"/>
              <a:ext cx="2560445" cy="26161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>
                  <a:latin typeface="+mj-lt"/>
                </a:rPr>
                <a:t>Board Finance Committee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27B3AC-5F76-3240-2ED2-E133ED291A15}"/>
                </a:ext>
              </a:extLst>
            </p:cNvPr>
            <p:cNvSpPr txBox="1"/>
            <p:nvPr/>
          </p:nvSpPr>
          <p:spPr>
            <a:xfrm>
              <a:off x="805901" y="1516147"/>
              <a:ext cx="2560445" cy="430887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4377">
                <a:defRPr sz="1000" b="1">
                  <a:solidFill>
                    <a:srgbClr val="FFFFFF"/>
                  </a:solidFill>
                  <a:latin typeface="Source Sans Pro"/>
                </a:defRPr>
              </a:lvl1pPr>
            </a:lstStyle>
            <a:p>
              <a:r>
                <a:rPr lang="en-CA" sz="1100" i="1">
                  <a:latin typeface="+mj-lt"/>
                </a:rPr>
                <a:t>Margaret McHugh</a:t>
              </a:r>
            </a:p>
            <a:p>
              <a:r>
                <a:rPr lang="en-CA" sz="1100">
                  <a:latin typeface="+mj-lt"/>
                </a:rPr>
                <a:t>Programme Executive Sponsor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2F6753-724D-72B4-CB2F-05E414AEBB3D}"/>
                </a:ext>
              </a:extLst>
            </p:cNvPr>
            <p:cNvCxnSpPr>
              <a:cxnSpLocks/>
            </p:cNvCxnSpPr>
            <p:nvPr/>
          </p:nvCxnSpPr>
          <p:spPr>
            <a:xfrm>
              <a:off x="1663627" y="3127301"/>
              <a:ext cx="4824000" cy="1228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6FA19C4-D8B5-D77C-8627-67D1BD5DE3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9895" y="3127301"/>
              <a:ext cx="3355" cy="19999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09F429-67CE-2EAB-BD8F-62CA221D3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0170" y="3138035"/>
              <a:ext cx="0" cy="21823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04B9FEE-F4B9-3B84-D161-EAEFF65D81B6}"/>
                </a:ext>
              </a:extLst>
            </p:cNvPr>
            <p:cNvCxnSpPr/>
            <p:nvPr/>
          </p:nvCxnSpPr>
          <p:spPr>
            <a:xfrm flipH="1" flipV="1">
              <a:off x="6492794" y="3132191"/>
              <a:ext cx="1" cy="21151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8EADA7-873B-4EA8-89B5-34A2E9C0622C}"/>
                </a:ext>
              </a:extLst>
            </p:cNvPr>
            <p:cNvCxnSpPr>
              <a:cxnSpLocks/>
              <a:stCxn id="23" idx="0"/>
              <a:endCxn id="44" idx="2"/>
            </p:cNvCxnSpPr>
            <p:nvPr/>
          </p:nvCxnSpPr>
          <p:spPr>
            <a:xfrm flipV="1">
              <a:off x="1581931" y="3843378"/>
              <a:ext cx="0" cy="88619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80EA20-7032-B5AB-5CC0-DCCDC6653311}"/>
                </a:ext>
              </a:extLst>
            </p:cNvPr>
            <p:cNvCxnSpPr>
              <a:cxnSpLocks/>
              <a:stCxn id="43" idx="2"/>
              <a:endCxn id="25" idx="0"/>
            </p:cNvCxnSpPr>
            <p:nvPr/>
          </p:nvCxnSpPr>
          <p:spPr>
            <a:xfrm>
              <a:off x="3956824" y="3765630"/>
              <a:ext cx="1207" cy="97011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Connector: Elbow 107">
              <a:extLst>
                <a:ext uri="{FF2B5EF4-FFF2-40B4-BE49-F238E27FC236}">
                  <a16:creationId xmlns:a16="http://schemas.microsoft.com/office/drawing/2014/main" id="{DF9DE6C7-3588-DE4C-E5FB-F1651EB69EF3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3366346" y="2474011"/>
              <a:ext cx="3564000" cy="39832"/>
            </a:xfrm>
            <a:prstGeom prst="straightConnector1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76A29A-9AA3-F80E-0BAA-7ED091EBB5EA}"/>
                </a:ext>
              </a:extLst>
            </p:cNvPr>
            <p:cNvSpPr txBox="1"/>
            <p:nvPr/>
          </p:nvSpPr>
          <p:spPr>
            <a:xfrm>
              <a:off x="5555689" y="3334743"/>
              <a:ext cx="1504758" cy="430887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 u="sng">
                  <a:solidFill>
                    <a:srgbClr val="FFFFFF"/>
                  </a:solidFill>
                  <a:latin typeface="+mj-lt"/>
                </a:rPr>
                <a:t>Clinical</a:t>
              </a:r>
            </a:p>
            <a:p>
              <a:pPr algn="ctr" defTabSz="914377">
                <a:defRPr/>
              </a:pP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Dr Hannah Ryan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E8B387-B10E-8F77-293F-95DBC9D1212A}"/>
                </a:ext>
              </a:extLst>
            </p:cNvPr>
            <p:cNvSpPr txBox="1"/>
            <p:nvPr/>
          </p:nvSpPr>
          <p:spPr>
            <a:xfrm>
              <a:off x="3204443" y="3334743"/>
              <a:ext cx="1504761" cy="430887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 u="sng">
                  <a:solidFill>
                    <a:srgbClr val="FFFFFF"/>
                  </a:solidFill>
                  <a:latin typeface="+mj-lt"/>
                </a:rPr>
                <a:t>Technical</a:t>
              </a:r>
            </a:p>
            <a:p>
              <a:pPr algn="ctr" defTabSz="914377">
                <a:defRPr/>
              </a:pP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Darragh McNally</a:t>
              </a:r>
              <a:endParaRPr lang="en-CA" sz="11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D75763A-D56B-E953-5624-B9151DDE7114}"/>
                </a:ext>
              </a:extLst>
            </p:cNvPr>
            <p:cNvSpPr txBox="1"/>
            <p:nvPr/>
          </p:nvSpPr>
          <p:spPr>
            <a:xfrm>
              <a:off x="805902" y="3243214"/>
              <a:ext cx="1552058" cy="60016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 u="sng">
                  <a:solidFill>
                    <a:srgbClr val="FFFFFF"/>
                  </a:solidFill>
                  <a:latin typeface="+mj-lt"/>
                </a:rPr>
                <a:t>Revenue Cycle</a:t>
              </a:r>
            </a:p>
            <a:p>
              <a:pPr algn="ctr" defTabSz="914377">
                <a:defRPr/>
              </a:pP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David Scannell &amp; Derek Kirwan</a:t>
              </a:r>
              <a:r>
                <a:rPr lang="en-CA" sz="1100" b="1">
                  <a:solidFill>
                    <a:srgbClr val="FFFFFF"/>
                  </a:solidFill>
                  <a:latin typeface="+mj-lt"/>
                </a:rPr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9B8E4F-0F5D-2C53-5489-90C1508143B4}"/>
                </a:ext>
              </a:extLst>
            </p:cNvPr>
            <p:cNvSpPr txBox="1"/>
            <p:nvPr/>
          </p:nvSpPr>
          <p:spPr>
            <a:xfrm>
              <a:off x="3429125" y="1948072"/>
              <a:ext cx="3746471" cy="1107996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CA" sz="1100" b="1" u="sng">
                  <a:latin typeface="+mj-lt"/>
                </a:rPr>
                <a:t>PMO Team</a:t>
              </a:r>
            </a:p>
            <a:p>
              <a:pPr marL="171450" indent="-171450" defTabSz="914377">
                <a:buFont typeface="Arial" panose="020B0604020202020204" pitchFamily="34" charset="0"/>
                <a:buChar char="•"/>
                <a:defRPr/>
              </a:pPr>
              <a:r>
                <a:rPr lang="en-CA" sz="1100">
                  <a:latin typeface="+mj-lt"/>
                </a:rPr>
                <a:t>Stream Leads </a:t>
              </a:r>
              <a:r>
                <a:rPr lang="en-CA" sz="1050">
                  <a:latin typeface="+mj-lt"/>
                </a:rPr>
                <a:t>(Revenue, Technical, Clinical &amp; Pathology)</a:t>
              </a:r>
            </a:p>
            <a:p>
              <a:pPr marL="171450" indent="-171450" defTabSz="914377">
                <a:buFont typeface="Arial" panose="020B0604020202020204" pitchFamily="34" charset="0"/>
                <a:buChar char="•"/>
                <a:defRPr/>
              </a:pPr>
              <a:r>
                <a:rPr lang="en-CA" sz="1100">
                  <a:latin typeface="+mj-lt"/>
                </a:rPr>
                <a:t>Project Managers (Revenue &amp; Clinical)</a:t>
              </a:r>
            </a:p>
            <a:p>
              <a:pPr marL="171450" indent="-171450" defTabSz="914377">
                <a:buFont typeface="Arial" panose="020B0604020202020204" pitchFamily="34" charset="0"/>
                <a:buChar char="•"/>
                <a:defRPr/>
              </a:pPr>
              <a:r>
                <a:rPr lang="en-CA" sz="1100">
                  <a:latin typeface="+mj-lt"/>
                </a:rPr>
                <a:t>Clinical Transformation Lead</a:t>
              </a:r>
            </a:p>
            <a:p>
              <a:pPr marL="171450" indent="-171450" defTabSz="914377">
                <a:buFont typeface="Arial" panose="020B0604020202020204" pitchFamily="34" charset="0"/>
                <a:buChar char="•"/>
                <a:defRPr/>
              </a:pPr>
              <a:r>
                <a:rPr lang="en-CA" sz="1100">
                  <a:latin typeface="+mj-lt"/>
                </a:rPr>
                <a:t>Communications Manager</a:t>
              </a:r>
            </a:p>
            <a:p>
              <a:pPr marL="171450" indent="-171450" defTabSz="914377">
                <a:buFont typeface="Arial" panose="020B0604020202020204" pitchFamily="34" charset="0"/>
                <a:buChar char="•"/>
                <a:defRPr/>
              </a:pPr>
              <a:r>
                <a:rPr lang="en-CA" sz="1100">
                  <a:latin typeface="+mj-lt"/>
                </a:rPr>
                <a:t>Training Lead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6DB0E44-C214-203C-E87A-12E72B7981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5900" y="2928076"/>
              <a:ext cx="1" cy="21151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78357A9-E4CD-FF91-35BA-5D13F7DEDE0D}"/>
                </a:ext>
              </a:extLst>
            </p:cNvPr>
            <p:cNvSpPr txBox="1"/>
            <p:nvPr/>
          </p:nvSpPr>
          <p:spPr>
            <a:xfrm>
              <a:off x="313263" y="2995217"/>
              <a:ext cx="492443" cy="106779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Stream</a:t>
              </a:r>
            </a:p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Leads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0C3E159-17DC-D64B-DFCC-A1AFA2A0DCDE}"/>
                </a:ext>
              </a:extLst>
            </p:cNvPr>
            <p:cNvSpPr txBox="1"/>
            <p:nvPr/>
          </p:nvSpPr>
          <p:spPr>
            <a:xfrm>
              <a:off x="805902" y="4003195"/>
              <a:ext cx="1552058" cy="26161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914377">
                <a:defRPr/>
              </a:pPr>
              <a:r>
                <a:rPr lang="en-CA" sz="1100" b="1" i="1">
                  <a:solidFill>
                    <a:srgbClr val="FFFFFF"/>
                  </a:solidFill>
                  <a:latin typeface="+mj-lt"/>
                </a:rPr>
                <a:t>David Hingston</a:t>
              </a:r>
              <a:r>
                <a:rPr lang="en-CA" sz="1100" b="1">
                  <a:solidFill>
                    <a:srgbClr val="FFFFFF"/>
                  </a:solidFill>
                  <a:latin typeface="+mj-lt"/>
                </a:rPr>
                <a:t>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047194-F398-AE78-CC12-42E5C06E1250}"/>
                </a:ext>
              </a:extLst>
            </p:cNvPr>
            <p:cNvSpPr txBox="1"/>
            <p:nvPr/>
          </p:nvSpPr>
          <p:spPr>
            <a:xfrm>
              <a:off x="159375" y="3659314"/>
              <a:ext cx="646331" cy="106779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Stream </a:t>
              </a:r>
            </a:p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Project Managers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788503-0666-E065-283E-24E78710419E}"/>
                </a:ext>
              </a:extLst>
            </p:cNvPr>
            <p:cNvSpPr txBox="1"/>
            <p:nvPr/>
          </p:nvSpPr>
          <p:spPr>
            <a:xfrm>
              <a:off x="313068" y="1481036"/>
              <a:ext cx="492443" cy="147132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Project</a:t>
              </a:r>
            </a:p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Management Office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9D1830-F829-93C0-806D-3CDC70F0456E}"/>
                </a:ext>
              </a:extLst>
            </p:cNvPr>
            <p:cNvSpPr txBox="1"/>
            <p:nvPr/>
          </p:nvSpPr>
          <p:spPr>
            <a:xfrm>
              <a:off x="313263" y="49623"/>
              <a:ext cx="492443" cy="1471325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Executive </a:t>
              </a:r>
            </a:p>
            <a:p>
              <a:pPr algn="ctr" defTabSz="914377">
                <a:defRPr/>
              </a:pPr>
              <a:r>
                <a:rPr lang="en-CA" sz="1000" b="1">
                  <a:solidFill>
                    <a:schemeClr val="tx2"/>
                  </a:solidFill>
                  <a:latin typeface="+mj-lt"/>
                </a:rPr>
                <a:t>Governance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8C231D7-335E-B05F-4054-2F2709951A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2917" y="4454976"/>
              <a:ext cx="0" cy="50235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76451E5-7FC2-D907-FEA2-52C5BBD429BE}"/>
                </a:ext>
              </a:extLst>
            </p:cNvPr>
            <p:cNvSpPr/>
            <p:nvPr/>
          </p:nvSpPr>
          <p:spPr>
            <a:xfrm>
              <a:off x="5619948" y="4729576"/>
              <a:ext cx="3912225" cy="1049909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spcCol="108000" rtlCol="0" anchor="b"/>
            <a:lstStyle/>
            <a:p>
              <a:pPr marL="85725" defTabSz="914377">
                <a:spcBef>
                  <a:spcPts val="2400"/>
                </a:spcBef>
                <a:defRPr/>
              </a:pPr>
              <a:endParaRPr lang="en-CA" sz="1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9990676-2078-911A-D68F-6C8F691BCCD1}"/>
              </a:ext>
            </a:extLst>
          </p:cNvPr>
          <p:cNvSpPr/>
          <p:nvPr/>
        </p:nvSpPr>
        <p:spPr>
          <a:xfrm>
            <a:off x="3620995" y="1013244"/>
            <a:ext cx="5675947" cy="692192"/>
          </a:xfrm>
          <a:prstGeom prst="rect">
            <a:avLst/>
          </a:prstGeom>
          <a:solidFill>
            <a:schemeClr val="bg1">
              <a:alpha val="5098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The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Programme Board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 provides strategic oversight of the programme and approves any changes including timelines, budget, or scope.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Membership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 includes the Group CEO, CFO, CRO, Chief Nursing, Quality &amp; Patient Safety Officer, and BSHL’s Chief Clinical Information Officer.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1CA45C-A2E1-4EBA-710B-2C018369AA23}"/>
              </a:ext>
            </a:extLst>
          </p:cNvPr>
          <p:cNvSpPr/>
          <p:nvPr/>
        </p:nvSpPr>
        <p:spPr>
          <a:xfrm>
            <a:off x="3616904" y="1764470"/>
            <a:ext cx="5675946" cy="881406"/>
          </a:xfrm>
          <a:prstGeom prst="rect">
            <a:avLst/>
          </a:prstGeom>
          <a:solidFill>
            <a:schemeClr val="bg1">
              <a:alpha val="5098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The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Steering Committee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/>
                <a:cs typeface="Arial"/>
                <a:sym typeface="Arial"/>
              </a:rPr>
              <a:t> provides operational oversight of the delivery of the programme, overseeing resourcing, contracting, project status reporting, and other matters of programme execution</a:t>
            </a:r>
            <a:r>
              <a:rPr lang="en-GB" sz="1000">
                <a:solidFill>
                  <a:srgbClr val="000000"/>
                </a:solidFill>
                <a:latin typeface="Figtree"/>
                <a:cs typeface="Arial"/>
                <a:sym typeface="Arial"/>
              </a:rPr>
              <a:t>. </a:t>
            </a:r>
            <a:r>
              <a:rPr lang="en-GB" sz="1000" b="1">
                <a:solidFill>
                  <a:srgbClr val="000000"/>
                </a:solidFill>
                <a:latin typeface="Figtree"/>
                <a:cs typeface="Arial"/>
                <a:sym typeface="Arial"/>
              </a:rPr>
              <a:t>Membership</a:t>
            </a:r>
            <a:r>
              <a:rPr lang="en-GB" sz="1000">
                <a:solidFill>
                  <a:srgbClr val="000000"/>
                </a:solidFill>
                <a:latin typeface="Figtree"/>
                <a:cs typeface="Arial"/>
                <a:sym typeface="Arial"/>
              </a:rPr>
              <a:t> includes the CIO, CCO, Hospital CEOs, Finance, Stream Leads, Compliance, the Programme Directors together with Vice President Information &amp; Technology, Bon Secours Mercy Health.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820539B8-A9A7-FF94-3613-BAB4EDDABD65}"/>
              </a:ext>
            </a:extLst>
          </p:cNvPr>
          <p:cNvSpPr/>
          <p:nvPr/>
        </p:nvSpPr>
        <p:spPr>
          <a:xfrm rot="5400000">
            <a:off x="3276675" y="1428960"/>
            <a:ext cx="288000" cy="2880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F235F6C8-D964-1ED5-CE23-12F84460D0DE}"/>
              </a:ext>
            </a:extLst>
          </p:cNvPr>
          <p:cNvSpPr/>
          <p:nvPr/>
        </p:nvSpPr>
        <p:spPr>
          <a:xfrm rot="5400000">
            <a:off x="3292355" y="1861807"/>
            <a:ext cx="288000" cy="2880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16F848F1-E102-5AFF-352F-C7B9889B858A}"/>
              </a:ext>
            </a:extLst>
          </p:cNvPr>
          <p:cNvSpPr txBox="1">
            <a:spLocks/>
          </p:cNvSpPr>
          <p:nvPr/>
        </p:nvSpPr>
        <p:spPr>
          <a:xfrm>
            <a:off x="838200" y="275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r>
              <a:rPr lang="en-GB" sz="4000"/>
              <a:t>GOVERNANCE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73B7F-E8CC-FC3A-5427-D35869F5CA5E}"/>
              </a:ext>
            </a:extLst>
          </p:cNvPr>
          <p:cNvSpPr/>
          <p:nvPr/>
        </p:nvSpPr>
        <p:spPr>
          <a:xfrm>
            <a:off x="5596411" y="5557063"/>
            <a:ext cx="3954112" cy="957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108000" rtlCol="0" anchor="ctr"/>
          <a:lstStyle/>
          <a:p>
            <a:pPr marL="312738" indent="-227013" defTabSz="914377">
              <a:spcBef>
                <a:spcPts val="2400"/>
              </a:spcBef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Radiology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Inpatient Medicine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Medical Records (HIM)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Nursing &amp; HSCP</a:t>
            </a:r>
            <a:endParaRPr lang="en-CA" sz="900">
              <a:solidFill>
                <a:schemeClr val="tx1"/>
              </a:solidFill>
              <a:latin typeface="+mj-lt"/>
            </a:endParaRP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Oncology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Pathology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Patient Access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Pharmacy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Theatre</a:t>
            </a:r>
          </a:p>
          <a:p>
            <a:pPr marL="312738" indent="-227013" defTabSz="914377">
              <a:buFont typeface="Wingdings" panose="05000000000000000000" pitchFamily="2" charset="2"/>
              <a:buChar char="§"/>
              <a:defRPr/>
            </a:pPr>
            <a:r>
              <a:rPr lang="en-CA" sz="1050">
                <a:solidFill>
                  <a:schemeClr val="tx1"/>
                </a:solidFill>
                <a:latin typeface="+mj-lt"/>
              </a:rPr>
              <a:t>Outpatient and Diagnostics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A15BC-8550-1279-DD0A-650998842D95}"/>
              </a:ext>
            </a:extLst>
          </p:cNvPr>
          <p:cNvSpPr txBox="1"/>
          <p:nvPr/>
        </p:nvSpPr>
        <p:spPr>
          <a:xfrm>
            <a:off x="7156064" y="2723413"/>
            <a:ext cx="2136786" cy="784830"/>
          </a:xfrm>
          <a:prstGeom prst="roundRect">
            <a:avLst>
              <a:gd name="adj" fmla="val 145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 defTabSz="914377">
              <a:defRPr sz="1000" b="1">
                <a:solidFill>
                  <a:srgbClr val="FFFFFF"/>
                </a:solidFill>
                <a:latin typeface="+mj-lt"/>
              </a:defRPr>
            </a:lvl1pPr>
          </a:lstStyle>
          <a:p>
            <a:endParaRPr lang="en-CA"/>
          </a:p>
          <a:p>
            <a:pPr>
              <a:spcAft>
                <a:spcPts val="600"/>
              </a:spcAft>
              <a:defRPr/>
            </a:pPr>
            <a:r>
              <a:rPr lang="en-CA"/>
              <a:t>BON SECOURS MERCY HEALTH</a:t>
            </a:r>
          </a:p>
          <a:p>
            <a:pPr>
              <a:defRPr/>
            </a:pPr>
            <a:r>
              <a:rPr lang="en-CA"/>
              <a:t>Director of Internal Audit</a:t>
            </a:r>
          </a:p>
          <a:p>
            <a:endParaRPr lang="en-C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503AAB-3A69-AD9D-DD77-C25973DF9A60}"/>
              </a:ext>
            </a:extLst>
          </p:cNvPr>
          <p:cNvCxnSpPr/>
          <p:nvPr/>
        </p:nvCxnSpPr>
        <p:spPr>
          <a:xfrm>
            <a:off x="9458183" y="957845"/>
            <a:ext cx="0" cy="5616000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3678F5D-3A33-5FBA-726D-A5E9AD46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23338" y="652052"/>
            <a:ext cx="1794266" cy="3960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1F36EB-DD08-8DDF-DE6F-E212EB41A7C8}"/>
              </a:ext>
            </a:extLst>
          </p:cNvPr>
          <p:cNvCxnSpPr>
            <a:cxnSpLocks/>
          </p:cNvCxnSpPr>
          <p:nvPr/>
        </p:nvCxnSpPr>
        <p:spPr>
          <a:xfrm>
            <a:off x="10811345" y="1386247"/>
            <a:ext cx="18253" cy="43292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756DC6-62AE-2CF7-8663-7D17E48137B0}"/>
              </a:ext>
            </a:extLst>
          </p:cNvPr>
          <p:cNvSpPr txBox="1"/>
          <p:nvPr/>
        </p:nvSpPr>
        <p:spPr>
          <a:xfrm>
            <a:off x="9678936" y="1572896"/>
            <a:ext cx="2283070" cy="28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CA" sz="1000" b="1">
                <a:solidFill>
                  <a:srgbClr val="FFFFFF"/>
                </a:solidFill>
                <a:latin typeface="+mj-lt"/>
              </a:rPr>
              <a:t>BonsConnect Programme Board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1DFE12-4D62-EBB8-CA20-3E13E4875094}"/>
              </a:ext>
            </a:extLst>
          </p:cNvPr>
          <p:cNvSpPr txBox="1"/>
          <p:nvPr/>
        </p:nvSpPr>
        <p:spPr>
          <a:xfrm>
            <a:off x="9678936" y="5500555"/>
            <a:ext cx="2283070" cy="1036927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57179" indent="-271456" defTabSz="914377">
              <a:buFont typeface="Wingdings" panose="05000000000000000000" pitchFamily="2" charset="2"/>
              <a:buChar char="§"/>
              <a:defRPr sz="1000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85723" indent="0" algn="ctr">
              <a:buNone/>
            </a:pPr>
            <a:r>
              <a:rPr lang="en-CA" sz="1100">
                <a:solidFill>
                  <a:schemeClr val="tx1"/>
                </a:solidFill>
              </a:rPr>
              <a:t>Programme specialists and analysts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565201-042F-636B-DCDB-BF546DE300E0}"/>
              </a:ext>
            </a:extLst>
          </p:cNvPr>
          <p:cNvSpPr txBox="1"/>
          <p:nvPr/>
        </p:nvSpPr>
        <p:spPr>
          <a:xfrm>
            <a:off x="9678936" y="1140026"/>
            <a:ext cx="2283070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CA" sz="1000" b="1">
                <a:latin typeface="+mj-lt"/>
              </a:rPr>
              <a:t>Board Finance Committee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DF9488-7673-8176-68AC-2537094670EF}"/>
              </a:ext>
            </a:extLst>
          </p:cNvPr>
          <p:cNvSpPr txBox="1"/>
          <p:nvPr/>
        </p:nvSpPr>
        <p:spPr>
          <a:xfrm>
            <a:off x="9678937" y="3175456"/>
            <a:ext cx="2283069" cy="600164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CA" sz="1100">
                <a:latin typeface="+mj-lt"/>
              </a:rPr>
              <a:t>Weekly meetings between Meditech and BonsConnect Project Management Teams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D8EC3A-54B2-672D-B21D-357741BF9F38}"/>
              </a:ext>
            </a:extLst>
          </p:cNvPr>
          <p:cNvSpPr txBox="1"/>
          <p:nvPr/>
        </p:nvSpPr>
        <p:spPr>
          <a:xfrm>
            <a:off x="9678939" y="2804693"/>
            <a:ext cx="2283065" cy="26161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CA" sz="1100" b="1" i="1">
                <a:solidFill>
                  <a:srgbClr val="FFFFFF"/>
                </a:solidFill>
                <a:latin typeface="+mj-lt"/>
              </a:rPr>
              <a:t>Project Management Team</a:t>
            </a:r>
            <a:endParaRPr lang="en-CA" sz="11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B3706-0CE7-DD6F-587A-9F0F440C4210}"/>
              </a:ext>
            </a:extLst>
          </p:cNvPr>
          <p:cNvSpPr txBox="1"/>
          <p:nvPr/>
        </p:nvSpPr>
        <p:spPr>
          <a:xfrm>
            <a:off x="9689096" y="2061145"/>
            <a:ext cx="2283070" cy="2462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CA" sz="1000" b="1">
                <a:solidFill>
                  <a:srgbClr val="FFFFFF"/>
                </a:solidFill>
                <a:latin typeface="+mj-lt"/>
              </a:rPr>
              <a:t>BonsConnect Steering Committee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86545-396A-6D14-0AFE-252E0BA8AE80}"/>
              </a:ext>
            </a:extLst>
          </p:cNvPr>
          <p:cNvSpPr txBox="1"/>
          <p:nvPr/>
        </p:nvSpPr>
        <p:spPr>
          <a:xfrm>
            <a:off x="3136022" y="4812616"/>
            <a:ext cx="1501140" cy="26161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CA" sz="1100" b="1" i="1">
                <a:solidFill>
                  <a:srgbClr val="FFFFFF"/>
                </a:solidFill>
                <a:latin typeface="+mj-lt"/>
              </a:rPr>
              <a:t>Janine Higgins</a:t>
            </a:r>
            <a:endParaRPr lang="en-CA" sz="1100" b="1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42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C502FEC-2DAB-D560-62B8-EC1E8295727B}"/>
              </a:ext>
            </a:extLst>
          </p:cNvPr>
          <p:cNvGrpSpPr/>
          <p:nvPr/>
        </p:nvGrpSpPr>
        <p:grpSpPr>
          <a:xfrm>
            <a:off x="7132319" y="1250066"/>
            <a:ext cx="4879791" cy="5272653"/>
            <a:chOff x="7132319" y="1026546"/>
            <a:chExt cx="4879791" cy="5272653"/>
          </a:xfrm>
        </p:grpSpPr>
        <p:pic>
          <p:nvPicPr>
            <p:cNvPr id="5" name="Graphic 4" descr="Computer with solid fill">
              <a:extLst>
                <a:ext uri="{FF2B5EF4-FFF2-40B4-BE49-F238E27FC236}">
                  <a16:creationId xmlns:a16="http://schemas.microsoft.com/office/drawing/2014/main" id="{46018ABE-22D7-7D17-7E63-361953B999F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32768" b="23360"/>
            <a:stretch/>
          </p:blipFill>
          <p:spPr>
            <a:xfrm>
              <a:off x="7132319" y="1026546"/>
              <a:ext cx="4879791" cy="5272653"/>
            </a:xfrm>
            <a:prstGeom prst="rect">
              <a:avLst/>
            </a:prstGeom>
          </p:spPr>
        </p:pic>
        <p:pic>
          <p:nvPicPr>
            <p:cNvPr id="15" name="Picture 14" descr="A person touching a glowing circle&#10;&#10;Description automatically generated">
              <a:extLst>
                <a:ext uri="{FF2B5EF4-FFF2-40B4-BE49-F238E27FC236}">
                  <a16:creationId xmlns:a16="http://schemas.microsoft.com/office/drawing/2014/main" id="{C1185976-8217-AD19-EC4C-34E10BCB7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49" r="5326"/>
            <a:stretch/>
          </p:blipFill>
          <p:spPr>
            <a:xfrm>
              <a:off x="7396481" y="2660270"/>
              <a:ext cx="4307840" cy="2744881"/>
            </a:xfrm>
            <a:custGeom>
              <a:avLst/>
              <a:gdLst>
                <a:gd name="connsiteX0" fmla="*/ 152583 w 4307840"/>
                <a:gd name="connsiteY0" fmla="*/ 0 h 2744881"/>
                <a:gd name="connsiteX1" fmla="*/ 4155257 w 4307840"/>
                <a:gd name="connsiteY1" fmla="*/ 0 h 2744881"/>
                <a:gd name="connsiteX2" fmla="*/ 4214646 w 4307840"/>
                <a:gd name="connsiteY2" fmla="*/ 11990 h 2744881"/>
                <a:gd name="connsiteX3" fmla="*/ 4307840 w 4307840"/>
                <a:gd name="connsiteY3" fmla="*/ 152587 h 2744881"/>
                <a:gd name="connsiteX4" fmla="*/ 4307840 w 4307840"/>
                <a:gd name="connsiteY4" fmla="*/ 2592293 h 2744881"/>
                <a:gd name="connsiteX5" fmla="*/ 4155252 w 4307840"/>
                <a:gd name="connsiteY5" fmla="*/ 2744881 h 2744881"/>
                <a:gd name="connsiteX6" fmla="*/ 152588 w 4307840"/>
                <a:gd name="connsiteY6" fmla="*/ 2744881 h 2744881"/>
                <a:gd name="connsiteX7" fmla="*/ 0 w 4307840"/>
                <a:gd name="connsiteY7" fmla="*/ 2592293 h 2744881"/>
                <a:gd name="connsiteX8" fmla="*/ 0 w 4307840"/>
                <a:gd name="connsiteY8" fmla="*/ 152587 h 2744881"/>
                <a:gd name="connsiteX9" fmla="*/ 93194 w 4307840"/>
                <a:gd name="connsiteY9" fmla="*/ 11990 h 274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07840" h="2744881">
                  <a:moveTo>
                    <a:pt x="152583" y="0"/>
                  </a:moveTo>
                  <a:lnTo>
                    <a:pt x="4155257" y="0"/>
                  </a:lnTo>
                  <a:lnTo>
                    <a:pt x="4214646" y="11990"/>
                  </a:lnTo>
                  <a:cubicBezTo>
                    <a:pt x="4269412" y="35154"/>
                    <a:pt x="4307840" y="89383"/>
                    <a:pt x="4307840" y="152587"/>
                  </a:cubicBezTo>
                  <a:lnTo>
                    <a:pt x="4307840" y="2592293"/>
                  </a:lnTo>
                  <a:cubicBezTo>
                    <a:pt x="4307840" y="2676565"/>
                    <a:pt x="4239524" y="2744881"/>
                    <a:pt x="4155252" y="2744881"/>
                  </a:cubicBezTo>
                  <a:lnTo>
                    <a:pt x="152588" y="2744881"/>
                  </a:lnTo>
                  <a:cubicBezTo>
                    <a:pt x="68316" y="2744881"/>
                    <a:pt x="0" y="2676565"/>
                    <a:pt x="0" y="2592293"/>
                  </a:cubicBezTo>
                  <a:lnTo>
                    <a:pt x="0" y="152587"/>
                  </a:lnTo>
                  <a:cubicBezTo>
                    <a:pt x="0" y="89383"/>
                    <a:pt x="38428" y="35154"/>
                    <a:pt x="93194" y="11990"/>
                  </a:cubicBezTo>
                  <a:close/>
                </a:path>
              </a:pathLst>
            </a:cu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EBDB412-661A-4054-FA53-3CFA5D88C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5681" y="3458026"/>
              <a:ext cx="3329316" cy="776841"/>
            </a:xfrm>
            <a:prstGeom prst="rect">
              <a:avLst/>
            </a:prstGeom>
          </p:spPr>
        </p:pic>
      </p:grpSp>
      <p:pic>
        <p:nvPicPr>
          <p:cNvPr id="9" name="Picture 8" descr="A fingerprint with a black background&#10;&#10;Description automatically generated">
            <a:extLst>
              <a:ext uri="{FF2B5EF4-FFF2-40B4-BE49-F238E27FC236}">
                <a16:creationId xmlns:a16="http://schemas.microsoft.com/office/drawing/2014/main" id="{BC2D78E4-0219-29F1-82B6-7BD802F001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7" y="1126161"/>
            <a:ext cx="7741921" cy="1703223"/>
          </a:xfrm>
          <a:prstGeom prst="rect">
            <a:avLst/>
          </a:prstGeom>
        </p:spPr>
      </p:pic>
      <p:sp>
        <p:nvSpPr>
          <p:cNvPr id="2" name="Google Shape;247;p35">
            <a:extLst>
              <a:ext uri="{FF2B5EF4-FFF2-40B4-BE49-F238E27FC236}">
                <a16:creationId xmlns:a16="http://schemas.microsoft.com/office/drawing/2014/main" id="{EDA73817-BC9C-7B5E-693E-B0675CF86CC0}"/>
              </a:ext>
            </a:extLst>
          </p:cNvPr>
          <p:cNvSpPr txBox="1">
            <a:spLocks/>
          </p:cNvSpPr>
          <p:nvPr/>
        </p:nvSpPr>
        <p:spPr>
          <a:xfrm>
            <a:off x="877003" y="3297648"/>
            <a:ext cx="9182932" cy="14619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r>
              <a:rPr lang="en-GB" sz="4800">
                <a:solidFill>
                  <a:schemeClr val="lt1"/>
                </a:solidFill>
                <a:latin typeface="Montserrat" panose="00000500000000000000" pitchFamily="2" charset="0"/>
              </a:rPr>
              <a:t>Taking Stock</a:t>
            </a:r>
          </a:p>
        </p:txBody>
      </p:sp>
    </p:spTree>
    <p:extLst>
      <p:ext uri="{BB962C8B-B14F-4D97-AF65-F5344CB8AC3E}">
        <p14:creationId xmlns:p14="http://schemas.microsoft.com/office/powerpoint/2010/main" val="27715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64EB59E-F026-9CC9-55CF-5AF4B48BC9AE}"/>
              </a:ext>
            </a:extLst>
          </p:cNvPr>
          <p:cNvSpPr txBox="1">
            <a:spLocks/>
          </p:cNvSpPr>
          <p:nvPr/>
        </p:nvSpPr>
        <p:spPr>
          <a:xfrm>
            <a:off x="946982" y="51396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GB">
                <a:solidFill>
                  <a:schemeClr val="tx2"/>
                </a:solidFill>
              </a:rPr>
              <a:t>Programme Team Taking Stock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94262-3B2A-8BBC-E857-33BDC31F3939}"/>
              </a:ext>
            </a:extLst>
          </p:cNvPr>
          <p:cNvSpPr txBox="1"/>
          <p:nvPr/>
        </p:nvSpPr>
        <p:spPr>
          <a:xfrm>
            <a:off x="946982" y="1746916"/>
            <a:ext cx="1100117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Scope Review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Each Working Group undertook a Deliverables Review individually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Deliverables Review as a Team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Critical Path Review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Timeline Review</a:t>
            </a:r>
          </a:p>
          <a:p>
            <a:pPr>
              <a:spcAft>
                <a:spcPts val="200"/>
              </a:spcAft>
              <a:buClr>
                <a:schemeClr val="tx1"/>
              </a:buClr>
            </a:pPr>
            <a:endParaRPr lang="en-GB" sz="24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AF9CA-8A9B-3359-7FB8-78D3A34D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771" y="3296835"/>
            <a:ext cx="5198670" cy="317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7D34-C5F8-A7A8-A384-70FF88FE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E622B03-165F-D93C-E67D-31D3AC0CC911}"/>
              </a:ext>
            </a:extLst>
          </p:cNvPr>
          <p:cNvSpPr txBox="1">
            <a:spLocks/>
          </p:cNvSpPr>
          <p:nvPr/>
        </p:nvSpPr>
        <p:spPr>
          <a:xfrm>
            <a:off x="683230" y="499000"/>
            <a:ext cx="10515600" cy="987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GB">
                <a:solidFill>
                  <a:schemeClr val="tx2"/>
                </a:solidFill>
              </a:rPr>
              <a:t>Programme Team Taking Stock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16FD8-EACE-2A5E-3DEE-9B7554E1C5DF}"/>
              </a:ext>
            </a:extLst>
          </p:cNvPr>
          <p:cNvSpPr txBox="1"/>
          <p:nvPr/>
        </p:nvSpPr>
        <p:spPr>
          <a:xfrm>
            <a:off x="518100" y="1486813"/>
            <a:ext cx="1084586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bg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E44AE-0AC9-F0C3-46F7-6D72306FA910}"/>
              </a:ext>
            </a:extLst>
          </p:cNvPr>
          <p:cNvSpPr txBox="1"/>
          <p:nvPr/>
        </p:nvSpPr>
        <p:spPr>
          <a:xfrm>
            <a:off x="507940" y="1596714"/>
            <a:ext cx="10092900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marL="342900" indent="-342900" algn="just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0620F-CA30-4FC3-FD49-90147882BA87}"/>
              </a:ext>
            </a:extLst>
          </p:cNvPr>
          <p:cNvSpPr txBox="1"/>
          <p:nvPr/>
        </p:nvSpPr>
        <p:spPr>
          <a:xfrm>
            <a:off x="3009870" y="3855674"/>
            <a:ext cx="100929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Clr>
                <a:schemeClr val="tx1"/>
              </a:buClr>
            </a:pPr>
            <a:r>
              <a:rPr lang="en-GB" sz="2400" b="1">
                <a:solidFill>
                  <a:schemeClr val="accent2"/>
                </a:solidFill>
                <a:latin typeface="+mj-lt"/>
              </a:rPr>
              <a:t>Strengths</a:t>
            </a:r>
          </a:p>
          <a:p>
            <a:pPr marL="342900" indent="-342900" algn="just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Teams Knowledge of the System</a:t>
            </a:r>
          </a:p>
          <a:p>
            <a:pPr marL="342900" indent="-342900" algn="just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Positive Engagement</a:t>
            </a:r>
          </a:p>
          <a:p>
            <a:pPr marL="342900" indent="-342900" algn="just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Level of build completed for some groups</a:t>
            </a:r>
          </a:p>
          <a:p>
            <a:pPr marL="342900" indent="-342900" algn="just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Commitment to the Programme</a:t>
            </a: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 algn="just"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B1974-431B-8CE3-6FC3-6390BC92C7FE}"/>
              </a:ext>
            </a:extLst>
          </p:cNvPr>
          <p:cNvSpPr txBox="1"/>
          <p:nvPr/>
        </p:nvSpPr>
        <p:spPr>
          <a:xfrm>
            <a:off x="828040" y="840097"/>
            <a:ext cx="9344690" cy="322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chemeClr val="tx1"/>
              </a:buClr>
            </a:pPr>
            <a:endParaRPr lang="en-GB" sz="240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200"/>
              </a:spcAft>
              <a:buClr>
                <a:schemeClr val="tx1"/>
              </a:buClr>
            </a:pPr>
            <a:r>
              <a:rPr lang="en-GB" sz="2400" b="1">
                <a:solidFill>
                  <a:schemeClr val="accent2"/>
                </a:solidFill>
                <a:latin typeface="+mj-lt"/>
              </a:rPr>
              <a:t>Challenges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Volume of Build Remaining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Groups working in silos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Decisions and Standardisation taking longer than anticipated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User Acceptance Testing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+mj-lt"/>
              </a:rPr>
              <a:t>Running events in parallel; Future State / UAT / Prep for Training</a:t>
            </a:r>
          </a:p>
          <a:p>
            <a:pPr marL="342900" indent="-342900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GB" sz="24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48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FA98-1A29-AE4D-89D0-F202789A5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7;p35">
            <a:extLst>
              <a:ext uri="{FF2B5EF4-FFF2-40B4-BE49-F238E27FC236}">
                <a16:creationId xmlns:a16="http://schemas.microsoft.com/office/drawing/2014/main" id="{796EF380-982D-BD81-5F3B-971D1890C51D}"/>
              </a:ext>
            </a:extLst>
          </p:cNvPr>
          <p:cNvSpPr txBox="1">
            <a:spLocks/>
          </p:cNvSpPr>
          <p:nvPr/>
        </p:nvSpPr>
        <p:spPr>
          <a:xfrm>
            <a:off x="877003" y="3297648"/>
            <a:ext cx="10552351" cy="14619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rgbClr val="0033A0"/>
                </a:solidFill>
                <a:latin typeface="Figtree" pitchFamily="2" charset="0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lt1"/>
                </a:solidFill>
                <a:latin typeface="Montserrat" panose="00000500000000000000" pitchFamily="2" charset="0"/>
              </a:rPr>
              <a:t>Organisational Change Management</a:t>
            </a:r>
          </a:p>
        </p:txBody>
      </p:sp>
      <p:pic>
        <p:nvPicPr>
          <p:cNvPr id="9" name="Picture 8" descr="A fingerprint with a black background&#10;&#10;Description automatically generated">
            <a:extLst>
              <a:ext uri="{FF2B5EF4-FFF2-40B4-BE49-F238E27FC236}">
                <a16:creationId xmlns:a16="http://schemas.microsoft.com/office/drawing/2014/main" id="{C4BE1131-6D48-2F92-C0BC-FB06625E6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7" y="1126161"/>
            <a:ext cx="7741921" cy="17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White Slides">
  <a:themeElements>
    <a:clrScheme name="Nordic color theme">
      <a:dk1>
        <a:srgbClr val="595959"/>
      </a:dk1>
      <a:lt1>
        <a:srgbClr val="FFFFFF"/>
      </a:lt1>
      <a:dk2>
        <a:srgbClr val="78BE20"/>
      </a:dk2>
      <a:lt2>
        <a:srgbClr val="315470"/>
      </a:lt2>
      <a:accent1>
        <a:srgbClr val="EA7600"/>
      </a:accent1>
      <a:accent2>
        <a:srgbClr val="00AEC7"/>
      </a:accent2>
      <a:accent3>
        <a:srgbClr val="999999"/>
      </a:accent3>
      <a:accent4>
        <a:srgbClr val="E5E5E5"/>
      </a:accent4>
      <a:accent5>
        <a:srgbClr val="E1CD00"/>
      </a:accent5>
      <a:accent6>
        <a:srgbClr val="658D2F"/>
      </a:accent6>
      <a:hlink>
        <a:srgbClr val="78BE20"/>
      </a:hlink>
      <a:folHlink>
        <a:srgbClr val="2E546F"/>
      </a:folHlink>
    </a:clrScheme>
    <a:fontScheme name="Nordic font theme">
      <a:majorFont>
        <a:latin typeface="Overpass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Lines Overview_2023" id="{4B65569D-ECBA-4302-9248-0975D8226186}" vid="{EA391DDD-2A20-492B-B236-230617341660}"/>
    </a:ext>
  </a:extLst>
</a:theme>
</file>

<file path=ppt/theme/theme2.xml><?xml version="1.0" encoding="utf-8"?>
<a:theme xmlns:a="http://schemas.openxmlformats.org/drawingml/2006/main" name="BonsConnect theme">
  <a:themeElements>
    <a:clrScheme name="BonsConnect">
      <a:dk1>
        <a:srgbClr val="000000"/>
      </a:dk1>
      <a:lt1>
        <a:srgbClr val="FFFFFF"/>
      </a:lt1>
      <a:dk2>
        <a:srgbClr val="0033A0"/>
      </a:dk2>
      <a:lt2>
        <a:srgbClr val="FFFFFF"/>
      </a:lt2>
      <a:accent1>
        <a:srgbClr val="00BADB"/>
      </a:accent1>
      <a:accent2>
        <a:srgbClr val="62BB46"/>
      </a:accent2>
      <a:accent3>
        <a:srgbClr val="0033A0"/>
      </a:accent3>
      <a:accent4>
        <a:srgbClr val="D1E2AC"/>
      </a:accent4>
      <a:accent5>
        <a:srgbClr val="E3E6E5"/>
      </a:accent5>
      <a:accent6>
        <a:srgbClr val="FFFFFF"/>
      </a:accent6>
      <a:hlink>
        <a:srgbClr val="62BB46"/>
      </a:hlink>
      <a:folHlink>
        <a:srgbClr val="D1E2AC"/>
      </a:folHlink>
    </a:clrScheme>
    <a:fontScheme name="BonsConnect">
      <a:majorFont>
        <a:latin typeface="Figtree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nsConnect theme" id="{2BCA3F67-D1D4-42EC-B90A-886422D690BA}" vid="{D80CB802-07E4-40C3-8FFC-09B36A191BD5}"/>
    </a:ext>
  </a:extLst>
</a:theme>
</file>

<file path=ppt/theme/theme3.xml><?xml version="1.0" encoding="utf-8"?>
<a:theme xmlns:a="http://schemas.openxmlformats.org/drawingml/2006/main" name="1_White Slides">
  <a:themeElements>
    <a:clrScheme name="Nordic color theme">
      <a:dk1>
        <a:srgbClr val="595959"/>
      </a:dk1>
      <a:lt1>
        <a:srgbClr val="FFFFFF"/>
      </a:lt1>
      <a:dk2>
        <a:srgbClr val="78BE20"/>
      </a:dk2>
      <a:lt2>
        <a:srgbClr val="315470"/>
      </a:lt2>
      <a:accent1>
        <a:srgbClr val="EA7600"/>
      </a:accent1>
      <a:accent2>
        <a:srgbClr val="00AEC7"/>
      </a:accent2>
      <a:accent3>
        <a:srgbClr val="999999"/>
      </a:accent3>
      <a:accent4>
        <a:srgbClr val="E5E5E5"/>
      </a:accent4>
      <a:accent5>
        <a:srgbClr val="E1CD00"/>
      </a:accent5>
      <a:accent6>
        <a:srgbClr val="658D2F"/>
      </a:accent6>
      <a:hlink>
        <a:srgbClr val="78BE20"/>
      </a:hlink>
      <a:folHlink>
        <a:srgbClr val="2E546F"/>
      </a:folHlink>
    </a:clrScheme>
    <a:fontScheme name="Nordic font theme">
      <a:majorFont>
        <a:latin typeface="Overpass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Lines Overview_2023" id="{4B65569D-ECBA-4302-9248-0975D8226186}" vid="{EA391DDD-2A20-492B-B236-2306173416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1A9D8769AC64D91B9BEEFA083F657" ma:contentTypeVersion="21" ma:contentTypeDescription="Create a new document." ma:contentTypeScope="" ma:versionID="c758c68d90558db9ba10561d165978f0">
  <xsd:schema xmlns:xsd="http://www.w3.org/2001/XMLSchema" xmlns:xs="http://www.w3.org/2001/XMLSchema" xmlns:p="http://schemas.microsoft.com/office/2006/metadata/properties" xmlns:ns2="c7dd6df9-d5eb-4d36-bef9-35a10bd02389" xmlns:ns3="898fff4b-d565-43dd-992c-a8100af1db3d" targetNamespace="http://schemas.microsoft.com/office/2006/metadata/properties" ma:root="true" ma:fieldsID="f974054ebf9a066c39af54be96c5acee" ns2:_="" ns3:_="">
    <xsd:import namespace="c7dd6df9-d5eb-4d36-bef9-35a10bd02389"/>
    <xsd:import namespace="898fff4b-d565-43dd-992c-a8100af1db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ProjectManage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d6df9-d5eb-4d36-bef9-35a10bd02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38ec787-7a9b-4db7-b31a-f65a072b3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Manager" ma:index="24" nillable="true" ma:displayName="Project Manager" ma:format="Dropdown" ma:internalName="ProjectManager">
      <xsd:simpleType>
        <xsd:union memberTypes="dms:Text">
          <xsd:simpleType>
            <xsd:restriction base="dms:Choice">
              <xsd:enumeration value="David Clatworthy"/>
              <xsd:enumeration value="Ritchie Nield"/>
              <xsd:enumeration value="Cerys Butcher"/>
              <xsd:enumeration value="Alister Harding"/>
            </xsd:restriction>
          </xsd:simpleType>
        </xsd:un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fff4b-d565-43dd-992c-a8100af1db3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d642039-a029-4bba-96d8-66bf512d3595}" ma:internalName="TaxCatchAll" ma:showField="CatchAllData" ma:web="898fff4b-d565-43dd-992c-a8100af1db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dd6df9-d5eb-4d36-bef9-35a10bd02389">
      <Terms xmlns="http://schemas.microsoft.com/office/infopath/2007/PartnerControls"/>
    </lcf76f155ced4ddcb4097134ff3c332f>
    <TaxCatchAll xmlns="898fff4b-d565-43dd-992c-a8100af1db3d" xsi:nil="true"/>
    <ProjectManager xmlns="c7dd6df9-d5eb-4d36-bef9-35a10bd02389" xsi:nil="true"/>
    <SharedWithUsers xmlns="898fff4b-d565-43dd-992c-a8100af1db3d">
      <UserInfo>
        <DisplayName>Geoffrey Cordner</DisplayName>
        <AccountId>14</AccountId>
        <AccountType/>
      </UserInfo>
      <UserInfo>
        <DisplayName>Hannah Ryan</DisplayName>
        <AccountId>32</AccountId>
        <AccountType/>
      </UserInfo>
      <UserInfo>
        <DisplayName>Isha McDonnell</DisplayName>
        <AccountId>58</AccountId>
        <AccountType/>
      </UserInfo>
      <UserInfo>
        <DisplayName>David Hingston</DisplayName>
        <AccountId>34</AccountId>
        <AccountType/>
      </UserInfo>
      <UserInfo>
        <DisplayName>Kathriona Screeney</DisplayName>
        <AccountId>65</AccountId>
        <AccountType/>
      </UserInfo>
      <UserInfo>
        <DisplayName>Cliona Byrne</DisplayName>
        <AccountId>12</AccountId>
        <AccountType/>
      </UserInfo>
      <UserInfo>
        <DisplayName>Lucia Pacios</DisplayName>
        <AccountId>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3210A60-E20A-41D4-950B-0511FE7DB0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F3DB42-99D3-4A7D-8565-1DBBA123E1E2}"/>
</file>

<file path=customXml/itemProps3.xml><?xml version="1.0" encoding="utf-8"?>
<ds:datastoreItem xmlns:ds="http://schemas.openxmlformats.org/officeDocument/2006/customXml" ds:itemID="{6F8C01A1-5166-47F7-A99A-740F58A3A369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b56c8307-6dcc-44f9-a96c-1f8ffb725645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1158</Words>
  <Application>Microsoft Office PowerPoint</Application>
  <PresentationFormat>Widescreen</PresentationFormat>
  <Paragraphs>362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Century Gothic</vt:lpstr>
      <vt:lpstr>Figtree</vt:lpstr>
      <vt:lpstr>Fira Sans Extra Condensed Medium</vt:lpstr>
      <vt:lpstr>Montserrat</vt:lpstr>
      <vt:lpstr>Noto Sans Symbols</vt:lpstr>
      <vt:lpstr>Overpass</vt:lpstr>
      <vt:lpstr>Overpass Black</vt:lpstr>
      <vt:lpstr>Source Sans Pro</vt:lpstr>
      <vt:lpstr>Wingdings</vt:lpstr>
      <vt:lpstr>White Slides</vt:lpstr>
      <vt:lpstr>BonsConnect theme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Bons Secours Presentation</dc:title>
  <dc:creator>Isha McDonnell</dc:creator>
  <cp:lastModifiedBy>Cliona Byrne</cp:lastModifiedBy>
  <cp:revision>2</cp:revision>
  <cp:lastPrinted>2020-10-23T07:12:00Z</cp:lastPrinted>
  <dcterms:created xsi:type="dcterms:W3CDTF">2015-06-01T17:03:14Z</dcterms:created>
  <dcterms:modified xsi:type="dcterms:W3CDTF">2025-09-29T08:51:11Z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0x0101003931A9D8769AC64D91B9BEEFA083F657</vt:lpwstr>
  </property>
  <property fmtid="{D5CDD505-2E9C-101B-9397-08002B2CF9AE}" pid="4" name="MediaServiceImageTags">
    <vt:lpwstr/>
  </property>
  <property fmtid="{D5CDD505-2E9C-101B-9397-08002B2CF9AE}" pid="5" name="Order">
    <vt:lpwstr>512500.000000000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Reviewed">
    <vt:lpwstr>false</vt:lpwstr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SharedWithUsers">
    <vt:lpwstr>14;#Geoffrey Cordner;#32;#Hannah Ryan;#58;#Isha McDonnell;#34;#David Hingston;#65;#Kathriona Screeney;#12;#Cliona Byrne;#6;#Lucia Pacios</vt:lpwstr>
  </property>
  <property fmtid="{D5CDD505-2E9C-101B-9397-08002B2CF9AE}" pid="14" name="MigrationWizId">
    <vt:lpwstr>07a2c062-846e-4c3a-a671-7bfe41fdcccd</vt:lpwstr>
  </property>
</Properties>
</file>