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69" r:id="rId5"/>
    <p:sldMasterId id="2147483995" r:id="rId6"/>
    <p:sldMasterId id="2147484828" r:id="rId7"/>
    <p:sldMasterId id="2147483660" r:id="rId8"/>
  </p:sldMasterIdLst>
  <p:notesMasterIdLst>
    <p:notesMasterId r:id="rId29"/>
  </p:notesMasterIdLst>
  <p:handoutMasterIdLst>
    <p:handoutMasterId r:id="rId30"/>
  </p:handoutMasterIdLst>
  <p:sldIdLst>
    <p:sldId id="300" r:id="rId9"/>
    <p:sldId id="306" r:id="rId10"/>
    <p:sldId id="305" r:id="rId11"/>
    <p:sldId id="303" r:id="rId12"/>
    <p:sldId id="314" r:id="rId13"/>
    <p:sldId id="266" r:id="rId14"/>
    <p:sldId id="318" r:id="rId15"/>
    <p:sldId id="319" r:id="rId16"/>
    <p:sldId id="320" r:id="rId17"/>
    <p:sldId id="316" r:id="rId18"/>
    <p:sldId id="317" r:id="rId19"/>
    <p:sldId id="322" r:id="rId20"/>
    <p:sldId id="256" r:id="rId21"/>
    <p:sldId id="257" r:id="rId22"/>
    <p:sldId id="312" r:id="rId23"/>
    <p:sldId id="321" r:id="rId24"/>
    <p:sldId id="308" r:id="rId25"/>
    <p:sldId id="302" r:id="rId26"/>
    <p:sldId id="307" r:id="rId27"/>
    <p:sldId id="309" r:id="rId28"/>
  </p:sldIdLst>
  <p:sldSz cx="12192000" cy="6858000"/>
  <p:notesSz cx="7004050" cy="91995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70A92E-2A27-8B0C-35DF-CF1D89091260}" name="Dover, Anna" initials="DA" userId="S::ADover@fdbhealth.com::51db117e-d096-46ab-a1c7-4e5cbe34f867" providerId="AD"/>
  <p188:author id="{89CBED6C-5E1A-0AA1-6E51-878BF8B18A2A}" name="Katter, Bob" initials="" userId="S::bkatter@fdbhealth.com::fdfec449-55a9-40af-90a7-9bfccca32f15" providerId="AD"/>
  <p188:author id="{EEBBE97A-A1F5-6352-7807-FF70DB19D11D}" name="Halsey, Virginia" initials="HV" userId="S::vhalsey@fdbhealth.com::89341fe4-633c-47a6-bcbe-8ff71de243cc" providerId="AD"/>
  <p188:author id="{02587290-1169-D770-CBCF-4E3722F81EBA}" name="MacAskill, Cynthia" initials="MC" userId="S::cmacaskill@fdbhealth.com::e9e40387-57cd-4b87-9fe3-e94131204b55" providerId="AD"/>
  <p188:author id="{C4BA8895-F7D7-B7A4-4350-9AC17C2A1B93}" name="Dover, Anna" initials="DA" userId="S::adover@fdbhealth.com::51db117e-d096-46ab-a1c7-4e5cbe34f867" providerId="AD"/>
  <p188:author id="{C705649E-7138-E4AA-8BC3-413CA2D6A819}" name="MacAskill, Cynthia" initials="CM" userId="S::CMacaskill@fdbhealth.com::e9e40387-57cd-4b87-9fe3-e94131204b55" providerId="AD"/>
  <p188:author id="{1354B0C2-FDAC-34E0-FF2E-21B866639C8A}" name="Shields, Kevin" initials="SK" userId="S::kevin.shields@fdbhealth.com::2e481e84-39fa-4028-a5a2-a8b2d11c28e2" providerId="AD"/>
  <p188:author id="{CC6547C5-66BA-4FBE-7490-5C48DDCF4D66}" name="Vyas, Purvi" initials="VP" userId="S::purvi.vyas@fdbhealth.com::98581581-b283-479c-a603-84bffb3f7969" providerId="AD"/>
  <p188:author id="{946093DC-42D2-07B5-84D4-1D2C0F8E7584}" name="Bigler, Lathe" initials="" userId="S::Lathe.Bigler@fdbvela.com::703c7c21-9091-4ebb-baa3-2183b104e654" providerId="AD"/>
  <p188:author id="{014113E7-B0FB-097B-603C-F7EC0CED7D08}" name="Nichols, Darren" initials="ND" userId="S::Darren.Nichols@fdbhealth.com::c604df79-e428-4aa9-9113-2854e5613d44" providerId="AD"/>
  <p188:author id="{184C8AFD-1BE1-7D71-CDF9-D78A17612814}" name="Gosney, Erin" initials="GE" userId="S::Erin.Gosney@fdbvela.com::acd61323-dc29-4e09-b7db-61cef16689d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9BA7"/>
    <a:srgbClr val="0070C0"/>
    <a:srgbClr val="6794CB"/>
    <a:srgbClr val="EBE8F4"/>
    <a:srgbClr val="2E629D"/>
    <a:srgbClr val="002664"/>
    <a:srgbClr val="000000"/>
    <a:srgbClr val="FFB800"/>
    <a:srgbClr val="552579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7A1B94-9906-43C1-A57E-1DF9D2624AC5}" v="4" dt="2025-09-25T14:13:41.749"/>
    <p1510:client id="{4C08307F-4C4E-47AD-841E-E4C6DDC7EDEE}" v="1" dt="2025-09-25T15:17:30.875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F43CA-3081-47ED-BC2B-931EDF5AD72D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96B79A15-01DE-4068-AD5B-CB6554E74547}">
      <dgm:prSet phldrT="[Text]"/>
      <dgm:spPr/>
      <dgm:t>
        <a:bodyPr/>
        <a:lstStyle/>
        <a:p>
          <a:r>
            <a:rPr lang="en-GB"/>
            <a:t>1</a:t>
          </a:r>
        </a:p>
      </dgm:t>
    </dgm:pt>
    <dgm:pt modelId="{063D2704-77FA-48D9-87C7-8D86BDC92720}" type="parTrans" cxnId="{64AC9A7E-6C44-4F58-82E4-441F5D2B6271}">
      <dgm:prSet/>
      <dgm:spPr/>
      <dgm:t>
        <a:bodyPr/>
        <a:lstStyle/>
        <a:p>
          <a:endParaRPr lang="en-GB"/>
        </a:p>
      </dgm:t>
    </dgm:pt>
    <dgm:pt modelId="{5248F61E-44F7-4148-8753-DE95188D266D}" type="sibTrans" cxnId="{64AC9A7E-6C44-4F58-82E4-441F5D2B6271}">
      <dgm:prSet/>
      <dgm:spPr/>
      <dgm:t>
        <a:bodyPr/>
        <a:lstStyle/>
        <a:p>
          <a:endParaRPr lang="en-GB"/>
        </a:p>
      </dgm:t>
    </dgm:pt>
    <dgm:pt modelId="{B05F31AE-ED70-47D1-A9D5-039C0ED16CF6}">
      <dgm:prSet phldrT="[Text]"/>
      <dgm:spPr/>
      <dgm:t>
        <a:bodyPr/>
        <a:lstStyle/>
        <a:p>
          <a:r>
            <a:rPr lang="en-GB"/>
            <a:t>The Right Information</a:t>
          </a:r>
        </a:p>
      </dgm:t>
    </dgm:pt>
    <dgm:pt modelId="{C2D33348-C3C8-43EE-B13A-8B02BF792985}" type="parTrans" cxnId="{CB8429B1-2DFE-4D06-B0E7-79A2B1D9348D}">
      <dgm:prSet/>
      <dgm:spPr/>
      <dgm:t>
        <a:bodyPr/>
        <a:lstStyle/>
        <a:p>
          <a:endParaRPr lang="en-GB"/>
        </a:p>
      </dgm:t>
    </dgm:pt>
    <dgm:pt modelId="{BC66BA06-E715-48FC-9376-1F182D627D3B}" type="sibTrans" cxnId="{CB8429B1-2DFE-4D06-B0E7-79A2B1D9348D}">
      <dgm:prSet/>
      <dgm:spPr/>
      <dgm:t>
        <a:bodyPr/>
        <a:lstStyle/>
        <a:p>
          <a:endParaRPr lang="en-GB"/>
        </a:p>
      </dgm:t>
    </dgm:pt>
    <dgm:pt modelId="{6B149AF9-EEB7-4985-85F2-4A7BB929807E}">
      <dgm:prSet phldrT="[Text]"/>
      <dgm:spPr/>
      <dgm:t>
        <a:bodyPr/>
        <a:lstStyle/>
        <a:p>
          <a:r>
            <a:rPr lang="en-GB"/>
            <a:t>2</a:t>
          </a:r>
        </a:p>
      </dgm:t>
    </dgm:pt>
    <dgm:pt modelId="{E9315682-25B3-4256-A8E9-D911BFE95F3F}" type="parTrans" cxnId="{6238BFE3-C372-444A-868C-1C882DD0A4BE}">
      <dgm:prSet/>
      <dgm:spPr/>
      <dgm:t>
        <a:bodyPr/>
        <a:lstStyle/>
        <a:p>
          <a:endParaRPr lang="en-GB"/>
        </a:p>
      </dgm:t>
    </dgm:pt>
    <dgm:pt modelId="{E4EBD36A-FD71-4105-9150-457855334A15}" type="sibTrans" cxnId="{6238BFE3-C372-444A-868C-1C882DD0A4BE}">
      <dgm:prSet/>
      <dgm:spPr/>
      <dgm:t>
        <a:bodyPr/>
        <a:lstStyle/>
        <a:p>
          <a:endParaRPr lang="en-GB"/>
        </a:p>
      </dgm:t>
    </dgm:pt>
    <dgm:pt modelId="{0141824E-B4DF-4FF8-93D1-03CE48DA1AE3}">
      <dgm:prSet phldrT="[Text]"/>
      <dgm:spPr/>
      <dgm:t>
        <a:bodyPr/>
        <a:lstStyle/>
        <a:p>
          <a:r>
            <a:rPr lang="en-GB"/>
            <a:t>To the Right Person</a:t>
          </a:r>
        </a:p>
      </dgm:t>
    </dgm:pt>
    <dgm:pt modelId="{9510559B-4FA0-480E-A9FC-79741368577B}" type="parTrans" cxnId="{442A1F17-F4F1-48DF-BE8B-5D2BBDF83CB5}">
      <dgm:prSet/>
      <dgm:spPr/>
      <dgm:t>
        <a:bodyPr/>
        <a:lstStyle/>
        <a:p>
          <a:endParaRPr lang="en-GB"/>
        </a:p>
      </dgm:t>
    </dgm:pt>
    <dgm:pt modelId="{812F9B03-0F28-4247-8956-C73455E2AD72}" type="sibTrans" cxnId="{442A1F17-F4F1-48DF-BE8B-5D2BBDF83CB5}">
      <dgm:prSet/>
      <dgm:spPr/>
      <dgm:t>
        <a:bodyPr/>
        <a:lstStyle/>
        <a:p>
          <a:endParaRPr lang="en-GB"/>
        </a:p>
      </dgm:t>
    </dgm:pt>
    <dgm:pt modelId="{D9C4491C-1059-4A6C-A76F-4E5B556941B4}">
      <dgm:prSet phldrT="[Text]"/>
      <dgm:spPr/>
      <dgm:t>
        <a:bodyPr/>
        <a:lstStyle/>
        <a:p>
          <a:r>
            <a:rPr lang="en-GB"/>
            <a:t>3</a:t>
          </a:r>
        </a:p>
      </dgm:t>
    </dgm:pt>
    <dgm:pt modelId="{5E1767CF-AAEA-4794-9C7A-9E28DA3AD348}" type="parTrans" cxnId="{CCDDA0C6-5178-4D69-92E9-D142990A95C1}">
      <dgm:prSet/>
      <dgm:spPr/>
      <dgm:t>
        <a:bodyPr/>
        <a:lstStyle/>
        <a:p>
          <a:endParaRPr lang="en-GB"/>
        </a:p>
      </dgm:t>
    </dgm:pt>
    <dgm:pt modelId="{26CE438A-3978-499D-BC52-156EE980CB09}" type="sibTrans" cxnId="{CCDDA0C6-5178-4D69-92E9-D142990A95C1}">
      <dgm:prSet/>
      <dgm:spPr/>
      <dgm:t>
        <a:bodyPr/>
        <a:lstStyle/>
        <a:p>
          <a:endParaRPr lang="en-GB"/>
        </a:p>
      </dgm:t>
    </dgm:pt>
    <dgm:pt modelId="{9711EE86-9783-4D5F-BA7D-18CD521E6AEE}">
      <dgm:prSet phldrT="[Text]"/>
      <dgm:spPr/>
      <dgm:t>
        <a:bodyPr/>
        <a:lstStyle/>
        <a:p>
          <a:r>
            <a:rPr lang="en-GB"/>
            <a:t>In the Right Format</a:t>
          </a:r>
        </a:p>
      </dgm:t>
    </dgm:pt>
    <dgm:pt modelId="{EB1B7040-26EF-4339-9E72-90217F151279}" type="parTrans" cxnId="{1196BDC6-0702-4449-BA28-A7FCD13168AA}">
      <dgm:prSet/>
      <dgm:spPr/>
      <dgm:t>
        <a:bodyPr/>
        <a:lstStyle/>
        <a:p>
          <a:endParaRPr lang="en-GB"/>
        </a:p>
      </dgm:t>
    </dgm:pt>
    <dgm:pt modelId="{7460BA0D-65DF-46D1-8C02-E36C656C1DCD}" type="sibTrans" cxnId="{1196BDC6-0702-4449-BA28-A7FCD13168AA}">
      <dgm:prSet/>
      <dgm:spPr/>
      <dgm:t>
        <a:bodyPr/>
        <a:lstStyle/>
        <a:p>
          <a:endParaRPr lang="en-GB"/>
        </a:p>
      </dgm:t>
    </dgm:pt>
    <dgm:pt modelId="{8D62FC78-F3EA-4A6D-8A7F-4E1E9A7CE050}">
      <dgm:prSet phldrT="[Text]"/>
      <dgm:spPr/>
      <dgm:t>
        <a:bodyPr/>
        <a:lstStyle/>
        <a:p>
          <a:r>
            <a:rPr lang="en-GB"/>
            <a:t>4</a:t>
          </a:r>
        </a:p>
      </dgm:t>
    </dgm:pt>
    <dgm:pt modelId="{8207887D-2099-4BA1-BF2E-2F4E1BF62CBA}" type="parTrans" cxnId="{A68F9D63-AFEC-45B8-B47D-E6219DBF02E2}">
      <dgm:prSet/>
      <dgm:spPr/>
      <dgm:t>
        <a:bodyPr/>
        <a:lstStyle/>
        <a:p>
          <a:endParaRPr lang="en-GB"/>
        </a:p>
      </dgm:t>
    </dgm:pt>
    <dgm:pt modelId="{22DE80E3-63F2-42C1-A195-D0F8D2D8B7CC}" type="sibTrans" cxnId="{A68F9D63-AFEC-45B8-B47D-E6219DBF02E2}">
      <dgm:prSet/>
      <dgm:spPr/>
      <dgm:t>
        <a:bodyPr/>
        <a:lstStyle/>
        <a:p>
          <a:endParaRPr lang="en-GB"/>
        </a:p>
      </dgm:t>
    </dgm:pt>
    <dgm:pt modelId="{F94A46F6-166E-426B-9C6D-8F7FAC74E36C}">
      <dgm:prSet phldrT="[Text]"/>
      <dgm:spPr/>
      <dgm:t>
        <a:bodyPr/>
        <a:lstStyle/>
        <a:p>
          <a:r>
            <a:rPr lang="en-GB"/>
            <a:t>Via the Right Channel</a:t>
          </a:r>
        </a:p>
      </dgm:t>
    </dgm:pt>
    <dgm:pt modelId="{3E124C47-17AC-48F3-BC5E-8CE1C3DF91B8}" type="parTrans" cxnId="{8D386886-1118-486E-AD2A-A3A74290B4CA}">
      <dgm:prSet/>
      <dgm:spPr/>
      <dgm:t>
        <a:bodyPr/>
        <a:lstStyle/>
        <a:p>
          <a:endParaRPr lang="en-GB"/>
        </a:p>
      </dgm:t>
    </dgm:pt>
    <dgm:pt modelId="{E6AF5D91-761F-4409-BE6B-21CD856E9E65}" type="sibTrans" cxnId="{8D386886-1118-486E-AD2A-A3A74290B4CA}">
      <dgm:prSet/>
      <dgm:spPr/>
      <dgm:t>
        <a:bodyPr/>
        <a:lstStyle/>
        <a:p>
          <a:endParaRPr lang="en-GB"/>
        </a:p>
      </dgm:t>
    </dgm:pt>
    <dgm:pt modelId="{24050E49-F1B4-40BD-80B9-3DBA5676F110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GB"/>
            <a:t>5</a:t>
          </a:r>
        </a:p>
      </dgm:t>
    </dgm:pt>
    <dgm:pt modelId="{66FD9807-318D-43D1-98EB-0ED54C358FD1}" type="parTrans" cxnId="{8A93823A-41EE-4C85-8DF0-B998B908F760}">
      <dgm:prSet/>
      <dgm:spPr/>
      <dgm:t>
        <a:bodyPr/>
        <a:lstStyle/>
        <a:p>
          <a:endParaRPr lang="en-GB"/>
        </a:p>
      </dgm:t>
    </dgm:pt>
    <dgm:pt modelId="{DA89422E-A194-4984-A671-410FB99F9C17}" type="sibTrans" cxnId="{8A93823A-41EE-4C85-8DF0-B998B908F760}">
      <dgm:prSet/>
      <dgm:spPr/>
      <dgm:t>
        <a:bodyPr/>
        <a:lstStyle/>
        <a:p>
          <a:endParaRPr lang="en-GB"/>
        </a:p>
      </dgm:t>
    </dgm:pt>
    <dgm:pt modelId="{C29B3AF7-46A0-448D-A38B-16649DF3B07A}">
      <dgm:prSet phldrT="[Text]"/>
      <dgm:spPr>
        <a:solidFill>
          <a:schemeClr val="bg1">
            <a:lumMod val="50000"/>
            <a:alpha val="60000"/>
          </a:schemeClr>
        </a:solidFill>
      </dgm:spPr>
      <dgm:t>
        <a:bodyPr/>
        <a:lstStyle/>
        <a:p>
          <a:r>
            <a:rPr lang="en-GB"/>
            <a:t>At the Right Time</a:t>
          </a:r>
        </a:p>
      </dgm:t>
    </dgm:pt>
    <dgm:pt modelId="{A187D335-E8A0-494C-8E57-FC6D1D18C0F1}" type="parTrans" cxnId="{254EADC2-5878-40D6-8B24-92A1DDE35B7A}">
      <dgm:prSet/>
      <dgm:spPr/>
      <dgm:t>
        <a:bodyPr/>
        <a:lstStyle/>
        <a:p>
          <a:endParaRPr lang="en-GB"/>
        </a:p>
      </dgm:t>
    </dgm:pt>
    <dgm:pt modelId="{6227FBB9-94F7-4ADE-BCF1-A8B171215515}" type="sibTrans" cxnId="{254EADC2-5878-40D6-8B24-92A1DDE35B7A}">
      <dgm:prSet/>
      <dgm:spPr/>
      <dgm:t>
        <a:bodyPr/>
        <a:lstStyle/>
        <a:p>
          <a:endParaRPr lang="en-GB"/>
        </a:p>
      </dgm:t>
    </dgm:pt>
    <dgm:pt modelId="{AE257038-8571-4153-8497-C4C3F75500F9}" type="pres">
      <dgm:prSet presAssocID="{307F43CA-3081-47ED-BC2B-931EDF5AD72D}" presName="Name0" presStyleCnt="0">
        <dgm:presLayoutVars>
          <dgm:dir/>
          <dgm:animLvl val="lvl"/>
          <dgm:resizeHandles val="exact"/>
        </dgm:presLayoutVars>
      </dgm:prSet>
      <dgm:spPr/>
    </dgm:pt>
    <dgm:pt modelId="{85073F09-78E2-4872-802D-B0F8E127EB60}" type="pres">
      <dgm:prSet presAssocID="{96B79A15-01DE-4068-AD5B-CB6554E74547}" presName="linNode" presStyleCnt="0"/>
      <dgm:spPr/>
    </dgm:pt>
    <dgm:pt modelId="{2F6F5352-2E55-4B47-A12E-93C6AA3943A7}" type="pres">
      <dgm:prSet presAssocID="{96B79A15-01DE-4068-AD5B-CB6554E74547}" presName="parentText" presStyleLbl="node1" presStyleIdx="0" presStyleCnt="5" custScaleX="45641">
        <dgm:presLayoutVars>
          <dgm:chMax val="1"/>
          <dgm:bulletEnabled val="1"/>
        </dgm:presLayoutVars>
      </dgm:prSet>
      <dgm:spPr/>
    </dgm:pt>
    <dgm:pt modelId="{C42D050E-367E-4F2B-8BF5-28A7F0C4DA8C}" type="pres">
      <dgm:prSet presAssocID="{96B79A15-01DE-4068-AD5B-CB6554E74547}" presName="descendantText" presStyleLbl="alignAccFollowNode1" presStyleIdx="0" presStyleCnt="5">
        <dgm:presLayoutVars>
          <dgm:bulletEnabled val="1"/>
        </dgm:presLayoutVars>
      </dgm:prSet>
      <dgm:spPr/>
    </dgm:pt>
    <dgm:pt modelId="{B00317E7-79C7-4D2B-884D-D9F2E21AF224}" type="pres">
      <dgm:prSet presAssocID="{5248F61E-44F7-4148-8753-DE95188D266D}" presName="sp" presStyleCnt="0"/>
      <dgm:spPr/>
    </dgm:pt>
    <dgm:pt modelId="{ADDA3BB7-AA26-43E3-9930-B699A107C2D8}" type="pres">
      <dgm:prSet presAssocID="{6B149AF9-EEB7-4985-85F2-4A7BB929807E}" presName="linNode" presStyleCnt="0"/>
      <dgm:spPr/>
    </dgm:pt>
    <dgm:pt modelId="{960F75B4-AF0A-480B-B9DB-7E22BF002BB6}" type="pres">
      <dgm:prSet presAssocID="{6B149AF9-EEB7-4985-85F2-4A7BB929807E}" presName="parentText" presStyleLbl="node1" presStyleIdx="1" presStyleCnt="5" custScaleX="45641">
        <dgm:presLayoutVars>
          <dgm:chMax val="1"/>
          <dgm:bulletEnabled val="1"/>
        </dgm:presLayoutVars>
      </dgm:prSet>
      <dgm:spPr/>
    </dgm:pt>
    <dgm:pt modelId="{A17C2D15-87E8-40B1-B673-B0D41FF3B117}" type="pres">
      <dgm:prSet presAssocID="{6B149AF9-EEB7-4985-85F2-4A7BB929807E}" presName="descendantText" presStyleLbl="alignAccFollowNode1" presStyleIdx="1" presStyleCnt="5">
        <dgm:presLayoutVars>
          <dgm:bulletEnabled val="1"/>
        </dgm:presLayoutVars>
      </dgm:prSet>
      <dgm:spPr/>
    </dgm:pt>
    <dgm:pt modelId="{C8D21624-F312-4956-860A-575D4D8EC0E6}" type="pres">
      <dgm:prSet presAssocID="{E4EBD36A-FD71-4105-9150-457855334A15}" presName="sp" presStyleCnt="0"/>
      <dgm:spPr/>
    </dgm:pt>
    <dgm:pt modelId="{671D72DF-3321-4282-BE8D-A408BCEE50BC}" type="pres">
      <dgm:prSet presAssocID="{D9C4491C-1059-4A6C-A76F-4E5B556941B4}" presName="linNode" presStyleCnt="0"/>
      <dgm:spPr/>
    </dgm:pt>
    <dgm:pt modelId="{2829878C-B8FE-413B-A281-C8658134763E}" type="pres">
      <dgm:prSet presAssocID="{D9C4491C-1059-4A6C-A76F-4E5B556941B4}" presName="parentText" presStyleLbl="node1" presStyleIdx="2" presStyleCnt="5" custScaleX="45641">
        <dgm:presLayoutVars>
          <dgm:chMax val="1"/>
          <dgm:bulletEnabled val="1"/>
        </dgm:presLayoutVars>
      </dgm:prSet>
      <dgm:spPr/>
    </dgm:pt>
    <dgm:pt modelId="{B8595D32-F995-4EC3-BB21-AB09404D6757}" type="pres">
      <dgm:prSet presAssocID="{D9C4491C-1059-4A6C-A76F-4E5B556941B4}" presName="descendantText" presStyleLbl="alignAccFollowNode1" presStyleIdx="2" presStyleCnt="5">
        <dgm:presLayoutVars>
          <dgm:bulletEnabled val="1"/>
        </dgm:presLayoutVars>
      </dgm:prSet>
      <dgm:spPr/>
    </dgm:pt>
    <dgm:pt modelId="{A8A6F1C4-B68E-4A56-8684-FC321332D87C}" type="pres">
      <dgm:prSet presAssocID="{26CE438A-3978-499D-BC52-156EE980CB09}" presName="sp" presStyleCnt="0"/>
      <dgm:spPr/>
    </dgm:pt>
    <dgm:pt modelId="{40A59709-2F1F-412F-B8DE-39D50836F501}" type="pres">
      <dgm:prSet presAssocID="{8D62FC78-F3EA-4A6D-8A7F-4E1E9A7CE050}" presName="linNode" presStyleCnt="0"/>
      <dgm:spPr/>
    </dgm:pt>
    <dgm:pt modelId="{B3D47A92-B467-4E93-8B20-D5D3549BDDE6}" type="pres">
      <dgm:prSet presAssocID="{8D62FC78-F3EA-4A6D-8A7F-4E1E9A7CE050}" presName="parentText" presStyleLbl="node1" presStyleIdx="3" presStyleCnt="5" custScaleX="45641">
        <dgm:presLayoutVars>
          <dgm:chMax val="1"/>
          <dgm:bulletEnabled val="1"/>
        </dgm:presLayoutVars>
      </dgm:prSet>
      <dgm:spPr/>
    </dgm:pt>
    <dgm:pt modelId="{355196B4-6668-4663-98B6-6DB5A1E31319}" type="pres">
      <dgm:prSet presAssocID="{8D62FC78-F3EA-4A6D-8A7F-4E1E9A7CE050}" presName="descendantText" presStyleLbl="alignAccFollowNode1" presStyleIdx="3" presStyleCnt="5">
        <dgm:presLayoutVars>
          <dgm:bulletEnabled val="1"/>
        </dgm:presLayoutVars>
      </dgm:prSet>
      <dgm:spPr/>
    </dgm:pt>
    <dgm:pt modelId="{A024C791-D92E-4A9F-B5CA-700624C79F3C}" type="pres">
      <dgm:prSet presAssocID="{22DE80E3-63F2-42C1-A195-D0F8D2D8B7CC}" presName="sp" presStyleCnt="0"/>
      <dgm:spPr/>
    </dgm:pt>
    <dgm:pt modelId="{3608A437-FBCB-4C2C-B3E0-53B298EFE10C}" type="pres">
      <dgm:prSet presAssocID="{24050E49-F1B4-40BD-80B9-3DBA5676F110}" presName="linNode" presStyleCnt="0"/>
      <dgm:spPr/>
    </dgm:pt>
    <dgm:pt modelId="{84E0E3E4-9E80-4677-91EF-C1D2DCC8C8CA}" type="pres">
      <dgm:prSet presAssocID="{24050E49-F1B4-40BD-80B9-3DBA5676F110}" presName="parentText" presStyleLbl="node1" presStyleIdx="4" presStyleCnt="5" custScaleX="45641">
        <dgm:presLayoutVars>
          <dgm:chMax val="1"/>
          <dgm:bulletEnabled val="1"/>
        </dgm:presLayoutVars>
      </dgm:prSet>
      <dgm:spPr/>
    </dgm:pt>
    <dgm:pt modelId="{5819C5D2-2990-48F2-A120-1D8901341FA9}" type="pres">
      <dgm:prSet presAssocID="{24050E49-F1B4-40BD-80B9-3DBA5676F110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42541008-1C21-4261-A9A3-F3D058D28B40}" type="presOf" srcId="{6B149AF9-EEB7-4985-85F2-4A7BB929807E}" destId="{960F75B4-AF0A-480B-B9DB-7E22BF002BB6}" srcOrd="0" destOrd="0" presId="urn:microsoft.com/office/officeart/2005/8/layout/vList5"/>
    <dgm:cxn modelId="{442A1F17-F4F1-48DF-BE8B-5D2BBDF83CB5}" srcId="{6B149AF9-EEB7-4985-85F2-4A7BB929807E}" destId="{0141824E-B4DF-4FF8-93D1-03CE48DA1AE3}" srcOrd="0" destOrd="0" parTransId="{9510559B-4FA0-480E-A9FC-79741368577B}" sibTransId="{812F9B03-0F28-4247-8956-C73455E2AD72}"/>
    <dgm:cxn modelId="{13DD572C-128A-48C8-8EF2-A7795052F1BB}" type="presOf" srcId="{F94A46F6-166E-426B-9C6D-8F7FAC74E36C}" destId="{355196B4-6668-4663-98B6-6DB5A1E31319}" srcOrd="0" destOrd="0" presId="urn:microsoft.com/office/officeart/2005/8/layout/vList5"/>
    <dgm:cxn modelId="{82D8F632-BA64-40A2-BA15-3BA7DFDCD050}" type="presOf" srcId="{0141824E-B4DF-4FF8-93D1-03CE48DA1AE3}" destId="{A17C2D15-87E8-40B1-B673-B0D41FF3B117}" srcOrd="0" destOrd="0" presId="urn:microsoft.com/office/officeart/2005/8/layout/vList5"/>
    <dgm:cxn modelId="{8A93823A-41EE-4C85-8DF0-B998B908F760}" srcId="{307F43CA-3081-47ED-BC2B-931EDF5AD72D}" destId="{24050E49-F1B4-40BD-80B9-3DBA5676F110}" srcOrd="4" destOrd="0" parTransId="{66FD9807-318D-43D1-98EB-0ED54C358FD1}" sibTransId="{DA89422E-A194-4984-A671-410FB99F9C17}"/>
    <dgm:cxn modelId="{A68F9D63-AFEC-45B8-B47D-E6219DBF02E2}" srcId="{307F43CA-3081-47ED-BC2B-931EDF5AD72D}" destId="{8D62FC78-F3EA-4A6D-8A7F-4E1E9A7CE050}" srcOrd="3" destOrd="0" parTransId="{8207887D-2099-4BA1-BF2E-2F4E1BF62CBA}" sibTransId="{22DE80E3-63F2-42C1-A195-D0F8D2D8B7CC}"/>
    <dgm:cxn modelId="{D266AC44-259F-4945-A888-AFCEB1C72621}" type="presOf" srcId="{96B79A15-01DE-4068-AD5B-CB6554E74547}" destId="{2F6F5352-2E55-4B47-A12E-93C6AA3943A7}" srcOrd="0" destOrd="0" presId="urn:microsoft.com/office/officeart/2005/8/layout/vList5"/>
    <dgm:cxn modelId="{3AAF4D68-837A-4A4D-9C11-EDD103365DF3}" type="presOf" srcId="{9711EE86-9783-4D5F-BA7D-18CD521E6AEE}" destId="{B8595D32-F995-4EC3-BB21-AB09404D6757}" srcOrd="0" destOrd="0" presId="urn:microsoft.com/office/officeart/2005/8/layout/vList5"/>
    <dgm:cxn modelId="{64AC9A7E-6C44-4F58-82E4-441F5D2B6271}" srcId="{307F43CA-3081-47ED-BC2B-931EDF5AD72D}" destId="{96B79A15-01DE-4068-AD5B-CB6554E74547}" srcOrd="0" destOrd="0" parTransId="{063D2704-77FA-48D9-87C7-8D86BDC92720}" sibTransId="{5248F61E-44F7-4148-8753-DE95188D266D}"/>
    <dgm:cxn modelId="{8D386886-1118-486E-AD2A-A3A74290B4CA}" srcId="{8D62FC78-F3EA-4A6D-8A7F-4E1E9A7CE050}" destId="{F94A46F6-166E-426B-9C6D-8F7FAC74E36C}" srcOrd="0" destOrd="0" parTransId="{3E124C47-17AC-48F3-BC5E-8CE1C3DF91B8}" sibTransId="{E6AF5D91-761F-4409-BE6B-21CD856E9E65}"/>
    <dgm:cxn modelId="{6F69C799-812A-4D1D-B0B4-72F8A69F9D6C}" type="presOf" srcId="{8D62FC78-F3EA-4A6D-8A7F-4E1E9A7CE050}" destId="{B3D47A92-B467-4E93-8B20-D5D3549BDDE6}" srcOrd="0" destOrd="0" presId="urn:microsoft.com/office/officeart/2005/8/layout/vList5"/>
    <dgm:cxn modelId="{E47A7B9F-CBC0-4DEA-8581-57C99A0E4AC0}" type="presOf" srcId="{D9C4491C-1059-4A6C-A76F-4E5B556941B4}" destId="{2829878C-B8FE-413B-A281-C8658134763E}" srcOrd="0" destOrd="0" presId="urn:microsoft.com/office/officeart/2005/8/layout/vList5"/>
    <dgm:cxn modelId="{CB8429B1-2DFE-4D06-B0E7-79A2B1D9348D}" srcId="{96B79A15-01DE-4068-AD5B-CB6554E74547}" destId="{B05F31AE-ED70-47D1-A9D5-039C0ED16CF6}" srcOrd="0" destOrd="0" parTransId="{C2D33348-C3C8-43EE-B13A-8B02BF792985}" sibTransId="{BC66BA06-E715-48FC-9376-1F182D627D3B}"/>
    <dgm:cxn modelId="{28C812BC-7603-46B1-BFA0-1635C0DF58CE}" type="presOf" srcId="{24050E49-F1B4-40BD-80B9-3DBA5676F110}" destId="{84E0E3E4-9E80-4677-91EF-C1D2DCC8C8CA}" srcOrd="0" destOrd="0" presId="urn:microsoft.com/office/officeart/2005/8/layout/vList5"/>
    <dgm:cxn modelId="{95DBF7BD-0CA4-4DE2-8F27-FCB036D378FA}" type="presOf" srcId="{C29B3AF7-46A0-448D-A38B-16649DF3B07A}" destId="{5819C5D2-2990-48F2-A120-1D8901341FA9}" srcOrd="0" destOrd="0" presId="urn:microsoft.com/office/officeart/2005/8/layout/vList5"/>
    <dgm:cxn modelId="{254EADC2-5878-40D6-8B24-92A1DDE35B7A}" srcId="{24050E49-F1B4-40BD-80B9-3DBA5676F110}" destId="{C29B3AF7-46A0-448D-A38B-16649DF3B07A}" srcOrd="0" destOrd="0" parTransId="{A187D335-E8A0-494C-8E57-FC6D1D18C0F1}" sibTransId="{6227FBB9-94F7-4ADE-BCF1-A8B171215515}"/>
    <dgm:cxn modelId="{CCDDA0C6-5178-4D69-92E9-D142990A95C1}" srcId="{307F43CA-3081-47ED-BC2B-931EDF5AD72D}" destId="{D9C4491C-1059-4A6C-A76F-4E5B556941B4}" srcOrd="2" destOrd="0" parTransId="{5E1767CF-AAEA-4794-9C7A-9E28DA3AD348}" sibTransId="{26CE438A-3978-499D-BC52-156EE980CB09}"/>
    <dgm:cxn modelId="{1196BDC6-0702-4449-BA28-A7FCD13168AA}" srcId="{D9C4491C-1059-4A6C-A76F-4E5B556941B4}" destId="{9711EE86-9783-4D5F-BA7D-18CD521E6AEE}" srcOrd="0" destOrd="0" parTransId="{EB1B7040-26EF-4339-9E72-90217F151279}" sibTransId="{7460BA0D-65DF-46D1-8C02-E36C656C1DCD}"/>
    <dgm:cxn modelId="{C4018BD9-6F3D-4645-A9D4-4C3E549621A9}" type="presOf" srcId="{307F43CA-3081-47ED-BC2B-931EDF5AD72D}" destId="{AE257038-8571-4153-8497-C4C3F75500F9}" srcOrd="0" destOrd="0" presId="urn:microsoft.com/office/officeart/2005/8/layout/vList5"/>
    <dgm:cxn modelId="{B0CF3CDF-66EE-4E3F-9B4B-F1675E0EFAC5}" type="presOf" srcId="{B05F31AE-ED70-47D1-A9D5-039C0ED16CF6}" destId="{C42D050E-367E-4F2B-8BF5-28A7F0C4DA8C}" srcOrd="0" destOrd="0" presId="urn:microsoft.com/office/officeart/2005/8/layout/vList5"/>
    <dgm:cxn modelId="{6238BFE3-C372-444A-868C-1C882DD0A4BE}" srcId="{307F43CA-3081-47ED-BC2B-931EDF5AD72D}" destId="{6B149AF9-EEB7-4985-85F2-4A7BB929807E}" srcOrd="1" destOrd="0" parTransId="{E9315682-25B3-4256-A8E9-D911BFE95F3F}" sibTransId="{E4EBD36A-FD71-4105-9150-457855334A15}"/>
    <dgm:cxn modelId="{6AE8A63F-C887-4244-A84E-D57873538F97}" type="presParOf" srcId="{AE257038-8571-4153-8497-C4C3F75500F9}" destId="{85073F09-78E2-4872-802D-B0F8E127EB60}" srcOrd="0" destOrd="0" presId="urn:microsoft.com/office/officeart/2005/8/layout/vList5"/>
    <dgm:cxn modelId="{3349BCF0-6BAD-481B-98B7-3A7AADE1980B}" type="presParOf" srcId="{85073F09-78E2-4872-802D-B0F8E127EB60}" destId="{2F6F5352-2E55-4B47-A12E-93C6AA3943A7}" srcOrd="0" destOrd="0" presId="urn:microsoft.com/office/officeart/2005/8/layout/vList5"/>
    <dgm:cxn modelId="{1AE79D3E-A60C-437C-8F27-900DC2AC59A5}" type="presParOf" srcId="{85073F09-78E2-4872-802D-B0F8E127EB60}" destId="{C42D050E-367E-4F2B-8BF5-28A7F0C4DA8C}" srcOrd="1" destOrd="0" presId="urn:microsoft.com/office/officeart/2005/8/layout/vList5"/>
    <dgm:cxn modelId="{2F5B8C25-8DA6-419C-9501-5C3A6D6FB441}" type="presParOf" srcId="{AE257038-8571-4153-8497-C4C3F75500F9}" destId="{B00317E7-79C7-4D2B-884D-D9F2E21AF224}" srcOrd="1" destOrd="0" presId="urn:microsoft.com/office/officeart/2005/8/layout/vList5"/>
    <dgm:cxn modelId="{DB508E45-0770-4901-B993-39217A490319}" type="presParOf" srcId="{AE257038-8571-4153-8497-C4C3F75500F9}" destId="{ADDA3BB7-AA26-43E3-9930-B699A107C2D8}" srcOrd="2" destOrd="0" presId="urn:microsoft.com/office/officeart/2005/8/layout/vList5"/>
    <dgm:cxn modelId="{8CDCB9D9-A693-48FA-9C8E-49EE9867FDB6}" type="presParOf" srcId="{ADDA3BB7-AA26-43E3-9930-B699A107C2D8}" destId="{960F75B4-AF0A-480B-B9DB-7E22BF002BB6}" srcOrd="0" destOrd="0" presId="urn:microsoft.com/office/officeart/2005/8/layout/vList5"/>
    <dgm:cxn modelId="{B6EEDD09-7B5A-4703-A938-FB2B9932F30B}" type="presParOf" srcId="{ADDA3BB7-AA26-43E3-9930-B699A107C2D8}" destId="{A17C2D15-87E8-40B1-B673-B0D41FF3B117}" srcOrd="1" destOrd="0" presId="urn:microsoft.com/office/officeart/2005/8/layout/vList5"/>
    <dgm:cxn modelId="{168213E0-6B4A-4ABF-A058-183898202D01}" type="presParOf" srcId="{AE257038-8571-4153-8497-C4C3F75500F9}" destId="{C8D21624-F312-4956-860A-575D4D8EC0E6}" srcOrd="3" destOrd="0" presId="urn:microsoft.com/office/officeart/2005/8/layout/vList5"/>
    <dgm:cxn modelId="{D2C23114-6FDF-4C1C-A306-19ADCD950503}" type="presParOf" srcId="{AE257038-8571-4153-8497-C4C3F75500F9}" destId="{671D72DF-3321-4282-BE8D-A408BCEE50BC}" srcOrd="4" destOrd="0" presId="urn:microsoft.com/office/officeart/2005/8/layout/vList5"/>
    <dgm:cxn modelId="{BAF0D6D3-9D55-43A5-9F8C-70988B10674D}" type="presParOf" srcId="{671D72DF-3321-4282-BE8D-A408BCEE50BC}" destId="{2829878C-B8FE-413B-A281-C8658134763E}" srcOrd="0" destOrd="0" presId="urn:microsoft.com/office/officeart/2005/8/layout/vList5"/>
    <dgm:cxn modelId="{56D80DFA-5AA2-493A-BCF6-1B0806571276}" type="presParOf" srcId="{671D72DF-3321-4282-BE8D-A408BCEE50BC}" destId="{B8595D32-F995-4EC3-BB21-AB09404D6757}" srcOrd="1" destOrd="0" presId="urn:microsoft.com/office/officeart/2005/8/layout/vList5"/>
    <dgm:cxn modelId="{DD823FA0-78BE-4B66-9A1E-A7556AB64057}" type="presParOf" srcId="{AE257038-8571-4153-8497-C4C3F75500F9}" destId="{A8A6F1C4-B68E-4A56-8684-FC321332D87C}" srcOrd="5" destOrd="0" presId="urn:microsoft.com/office/officeart/2005/8/layout/vList5"/>
    <dgm:cxn modelId="{91895344-4056-4771-95CF-DE16AACD0BF8}" type="presParOf" srcId="{AE257038-8571-4153-8497-C4C3F75500F9}" destId="{40A59709-2F1F-412F-B8DE-39D50836F501}" srcOrd="6" destOrd="0" presId="urn:microsoft.com/office/officeart/2005/8/layout/vList5"/>
    <dgm:cxn modelId="{5435B117-0D61-4BF6-A5B2-E929C2C57576}" type="presParOf" srcId="{40A59709-2F1F-412F-B8DE-39D50836F501}" destId="{B3D47A92-B467-4E93-8B20-D5D3549BDDE6}" srcOrd="0" destOrd="0" presId="urn:microsoft.com/office/officeart/2005/8/layout/vList5"/>
    <dgm:cxn modelId="{9DC0CBBE-68F6-4127-BF49-940A2AD95EA0}" type="presParOf" srcId="{40A59709-2F1F-412F-B8DE-39D50836F501}" destId="{355196B4-6668-4663-98B6-6DB5A1E31319}" srcOrd="1" destOrd="0" presId="urn:microsoft.com/office/officeart/2005/8/layout/vList5"/>
    <dgm:cxn modelId="{C56E30B7-8F83-4D23-B616-35A0BE7F193C}" type="presParOf" srcId="{AE257038-8571-4153-8497-C4C3F75500F9}" destId="{A024C791-D92E-4A9F-B5CA-700624C79F3C}" srcOrd="7" destOrd="0" presId="urn:microsoft.com/office/officeart/2005/8/layout/vList5"/>
    <dgm:cxn modelId="{A089775D-0065-4DB4-BC26-EAF207FD3290}" type="presParOf" srcId="{AE257038-8571-4153-8497-C4C3F75500F9}" destId="{3608A437-FBCB-4C2C-B3E0-53B298EFE10C}" srcOrd="8" destOrd="0" presId="urn:microsoft.com/office/officeart/2005/8/layout/vList5"/>
    <dgm:cxn modelId="{D7DD9486-068C-4950-8D1B-356646E42301}" type="presParOf" srcId="{3608A437-FBCB-4C2C-B3E0-53B298EFE10C}" destId="{84E0E3E4-9E80-4677-91EF-C1D2DCC8C8CA}" srcOrd="0" destOrd="0" presId="urn:microsoft.com/office/officeart/2005/8/layout/vList5"/>
    <dgm:cxn modelId="{D2CD4D22-4FA7-468A-80D7-93577C79AC6C}" type="presParOf" srcId="{3608A437-FBCB-4C2C-B3E0-53B298EFE10C}" destId="{5819C5D2-2990-48F2-A120-1D8901341FA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D050E-367E-4F2B-8BF5-28A7F0C4DA8C}">
      <dsp:nvSpPr>
        <dsp:cNvPr id="0" name=""/>
        <dsp:cNvSpPr/>
      </dsp:nvSpPr>
      <dsp:spPr>
        <a:xfrm rot="5400000">
          <a:off x="3894579" y="-1882339"/>
          <a:ext cx="732099" cy="468398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The Right Information</a:t>
          </a:r>
        </a:p>
      </dsp:txBody>
      <dsp:txXfrm rot="-5400000">
        <a:off x="1918634" y="129344"/>
        <a:ext cx="4648251" cy="660623"/>
      </dsp:txXfrm>
    </dsp:sp>
    <dsp:sp modelId="{2F6F5352-2E55-4B47-A12E-93C6AA3943A7}">
      <dsp:nvSpPr>
        <dsp:cNvPr id="0" name=""/>
        <dsp:cNvSpPr/>
      </dsp:nvSpPr>
      <dsp:spPr>
        <a:xfrm>
          <a:off x="716110" y="2093"/>
          <a:ext cx="1202523" cy="9151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1</a:t>
          </a:r>
        </a:p>
      </dsp:txBody>
      <dsp:txXfrm>
        <a:off x="760783" y="46766"/>
        <a:ext cx="1113177" cy="825778"/>
      </dsp:txXfrm>
    </dsp:sp>
    <dsp:sp modelId="{A17C2D15-87E8-40B1-B673-B0D41FF3B117}">
      <dsp:nvSpPr>
        <dsp:cNvPr id="0" name=""/>
        <dsp:cNvSpPr/>
      </dsp:nvSpPr>
      <dsp:spPr>
        <a:xfrm rot="5400000">
          <a:off x="3894579" y="-921459"/>
          <a:ext cx="732099" cy="4683989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To the Right Person</a:t>
          </a:r>
        </a:p>
      </dsp:txBody>
      <dsp:txXfrm rot="-5400000">
        <a:off x="1918634" y="1090224"/>
        <a:ext cx="4648251" cy="660623"/>
      </dsp:txXfrm>
    </dsp:sp>
    <dsp:sp modelId="{960F75B4-AF0A-480B-B9DB-7E22BF002BB6}">
      <dsp:nvSpPr>
        <dsp:cNvPr id="0" name=""/>
        <dsp:cNvSpPr/>
      </dsp:nvSpPr>
      <dsp:spPr>
        <a:xfrm>
          <a:off x="716110" y="962973"/>
          <a:ext cx="1202523" cy="9151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2</a:t>
          </a:r>
        </a:p>
      </dsp:txBody>
      <dsp:txXfrm>
        <a:off x="760783" y="1007646"/>
        <a:ext cx="1113177" cy="825778"/>
      </dsp:txXfrm>
    </dsp:sp>
    <dsp:sp modelId="{B8595D32-F995-4EC3-BB21-AB09404D6757}">
      <dsp:nvSpPr>
        <dsp:cNvPr id="0" name=""/>
        <dsp:cNvSpPr/>
      </dsp:nvSpPr>
      <dsp:spPr>
        <a:xfrm rot="5400000">
          <a:off x="3894579" y="39421"/>
          <a:ext cx="732099" cy="468398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In the Right Format</a:t>
          </a:r>
        </a:p>
      </dsp:txBody>
      <dsp:txXfrm rot="-5400000">
        <a:off x="1918634" y="2051104"/>
        <a:ext cx="4648251" cy="660623"/>
      </dsp:txXfrm>
    </dsp:sp>
    <dsp:sp modelId="{2829878C-B8FE-413B-A281-C8658134763E}">
      <dsp:nvSpPr>
        <dsp:cNvPr id="0" name=""/>
        <dsp:cNvSpPr/>
      </dsp:nvSpPr>
      <dsp:spPr>
        <a:xfrm>
          <a:off x="716110" y="1923853"/>
          <a:ext cx="1202523" cy="9151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3</a:t>
          </a:r>
        </a:p>
      </dsp:txBody>
      <dsp:txXfrm>
        <a:off x="760783" y="1968526"/>
        <a:ext cx="1113177" cy="825778"/>
      </dsp:txXfrm>
    </dsp:sp>
    <dsp:sp modelId="{355196B4-6668-4663-98B6-6DB5A1E31319}">
      <dsp:nvSpPr>
        <dsp:cNvPr id="0" name=""/>
        <dsp:cNvSpPr/>
      </dsp:nvSpPr>
      <dsp:spPr>
        <a:xfrm rot="5400000">
          <a:off x="3894579" y="1000301"/>
          <a:ext cx="732099" cy="468398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Via the Right Channel</a:t>
          </a:r>
        </a:p>
      </dsp:txBody>
      <dsp:txXfrm rot="-5400000">
        <a:off x="1918634" y="3011984"/>
        <a:ext cx="4648251" cy="660623"/>
      </dsp:txXfrm>
    </dsp:sp>
    <dsp:sp modelId="{B3D47A92-B467-4E93-8B20-D5D3549BDDE6}">
      <dsp:nvSpPr>
        <dsp:cNvPr id="0" name=""/>
        <dsp:cNvSpPr/>
      </dsp:nvSpPr>
      <dsp:spPr>
        <a:xfrm>
          <a:off x="716110" y="2884734"/>
          <a:ext cx="1202523" cy="9151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4</a:t>
          </a:r>
        </a:p>
      </dsp:txBody>
      <dsp:txXfrm>
        <a:off x="760783" y="2929407"/>
        <a:ext cx="1113177" cy="825778"/>
      </dsp:txXfrm>
    </dsp:sp>
    <dsp:sp modelId="{5819C5D2-2990-48F2-A120-1D8901341FA9}">
      <dsp:nvSpPr>
        <dsp:cNvPr id="0" name=""/>
        <dsp:cNvSpPr/>
      </dsp:nvSpPr>
      <dsp:spPr>
        <a:xfrm rot="5400000">
          <a:off x="3894579" y="1961181"/>
          <a:ext cx="732099" cy="4683989"/>
        </a:xfrm>
        <a:prstGeom prst="round2SameRect">
          <a:avLst/>
        </a:prstGeom>
        <a:solidFill>
          <a:schemeClr val="bg1">
            <a:lumMod val="50000"/>
            <a:alpha val="6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/>
            <a:t>At the Right Time</a:t>
          </a:r>
        </a:p>
      </dsp:txBody>
      <dsp:txXfrm rot="-5400000">
        <a:off x="1918634" y="3972864"/>
        <a:ext cx="4648251" cy="660623"/>
      </dsp:txXfrm>
    </dsp:sp>
    <dsp:sp modelId="{84E0E3E4-9E80-4677-91EF-C1D2DCC8C8CA}">
      <dsp:nvSpPr>
        <dsp:cNvPr id="0" name=""/>
        <dsp:cNvSpPr/>
      </dsp:nvSpPr>
      <dsp:spPr>
        <a:xfrm>
          <a:off x="716110" y="3845614"/>
          <a:ext cx="1202523" cy="915124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/>
            <a:t>5</a:t>
          </a:r>
        </a:p>
      </dsp:txBody>
      <dsp:txXfrm>
        <a:off x="760783" y="3890287"/>
        <a:ext cx="1113177" cy="825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1576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1576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2D4D5C17-6C5D-48AA-BC08-E855F49C016B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7989"/>
            <a:ext cx="3035088" cy="461575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341" y="8737989"/>
            <a:ext cx="3035088" cy="461575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0594FEE6-1067-4926-B712-922AD554C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7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1576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1576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BA2566C7-867C-4606-9732-27AB5AC4A99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1363" y="1149350"/>
            <a:ext cx="5521325" cy="3105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83" tIns="46292" rIns="92583" bIns="462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27290"/>
            <a:ext cx="5603240" cy="3622328"/>
          </a:xfrm>
          <a:prstGeom prst="rect">
            <a:avLst/>
          </a:prstGeom>
        </p:spPr>
        <p:txBody>
          <a:bodyPr vert="horz" lIns="92583" tIns="46292" rIns="92583" bIns="4629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37989"/>
            <a:ext cx="3035088" cy="461575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737989"/>
            <a:ext cx="3035088" cy="461575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98790FEB-971D-414A-A400-F71434E67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37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29405-0001-3EB5-BC24-7BBA6C7C4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4B3C8-16E6-01CF-5F0C-CAEDA841C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73D19-9409-EF28-FBA0-B119FEA2B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40771-81EE-07F2-6E5B-969C19408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1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37BB9-31AE-4855-84B2-679336A5C30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18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93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27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30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CC407-5AFB-3D7D-C6DF-5EAF7F41B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168A3-B7CC-D772-C225-3B6BB7065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46646A-3DB7-420B-3610-A0E435CCA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69FB0-07A1-09DA-B7A5-E36DCAC23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53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LINKEDIN </a:t>
            </a:r>
            <a:r>
              <a:rPr lang="en-GB" err="1"/>
              <a:t>qr</a:t>
            </a:r>
            <a:r>
              <a:rPr lang="en-GB"/>
              <a:t>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4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E2AA2-9237-AF56-D010-A5C6B29F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BA44EB-4E18-8DD8-1F61-E52BEF3C8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64662-F65B-F33C-4AE9-FCE8DE3C9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22389-D440-3473-8113-E7B45D028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67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42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n-GB" smtClean="0"/>
              <a:t>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EECD1-854E-B599-F4A4-C6353B272F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922CDDC-CEF5-4762-BB52-04DA9AB17F35}" type="datetime1">
              <a:rPr lang="en-GB" noProof="0" smtClean="0"/>
              <a:t>25/09/2025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1508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019D9-58A2-5FCB-BB06-8B2390B2A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F18FE4-80E1-CFA1-A78F-DAF5A38EA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436EC-F3D5-9BCA-69D4-9EA950591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D69EF-C2DF-9919-45F6-C8ED7601F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DD238-7071-41DE-9196-51AB84D85B8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484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BA725-FF86-DF4F-7991-89C6FF3F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6133B1-1FE9-D38F-1140-3136BE899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B1F2A-CD9C-4E9A-112F-61A36BC7E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7B041-65E5-EF0E-4D6B-FA04396FC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DD238-7071-41DE-9196-51AB84D85B8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84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C106F-A16E-F1AD-5917-35FCF1672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AFCBA-3FD3-36FC-1F1E-DF49A8B91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B64DDD-16C9-3032-4912-07E066C17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78C9A-DD22-F8DE-4771-EB024677B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DD238-7071-41DE-9196-51AB84D85B8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87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90FEB-971D-414A-A400-F71434E67B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6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chemeClr val="accent5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howing a person something on the tablet&#10;&#10;Description automatically generated with medium confidence">
            <a:extLst>
              <a:ext uri="{FF2B5EF4-FFF2-40B4-BE49-F238E27FC236}">
                <a16:creationId xmlns:a16="http://schemas.microsoft.com/office/drawing/2014/main" id="{79B8FDE2-6953-4A55-B0EC-DF880AE12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3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4C189C8-BF79-4B08-8EF6-DD6ED9DE7D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9FFA675-13DC-4418-9AC7-CB70BFCC74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21975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09422" y="4014614"/>
            <a:ext cx="4912584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9422" y="2348831"/>
            <a:ext cx="4912584" cy="1665783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69996" y="2349500"/>
            <a:ext cx="4860000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69996" y="4014788"/>
            <a:ext cx="48600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6E4ADA14-49BB-4A26-965E-DBF609B15D5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979714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B6365B9C-BD06-4619-8F3B-A112FEEBBC3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21399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1D69C-4CDA-4C7C-AAE0-773563B3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52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5655" y="2921964"/>
            <a:ext cx="2454852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6341" y="2271316"/>
            <a:ext cx="2453481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433529" y="2271316"/>
            <a:ext cx="2454275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434515" y="2921964"/>
            <a:ext cx="2452688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0D80C3-B038-42EF-AAB9-0B745467DB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301511" y="2271316"/>
            <a:ext cx="2452688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2517847-4AD6-4B29-B203-B8D52BEAA8A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301211" y="2921964"/>
            <a:ext cx="2452688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67907" y="2271316"/>
            <a:ext cx="2459038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67907" y="2921964"/>
            <a:ext cx="2459038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986C8-55AD-4F94-97A7-6C0074A3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8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5655" y="2921964"/>
            <a:ext cx="34344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6340" y="2271316"/>
            <a:ext cx="3434400" cy="57144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378800" y="2271942"/>
            <a:ext cx="3434400" cy="57127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8458" y="2921964"/>
            <a:ext cx="34344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191260" y="2271942"/>
            <a:ext cx="3434400" cy="57127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191260" y="2921964"/>
            <a:ext cx="34344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BF4B8-A80B-42DB-813A-7997DCEA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361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09422" y="2921812"/>
            <a:ext cx="49140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9422" y="2271772"/>
            <a:ext cx="4914000" cy="57144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0464" y="2271942"/>
            <a:ext cx="4914000" cy="57127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40464" y="2921812"/>
            <a:ext cx="49140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E5618-A52A-4C62-9718-833672B4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3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B3C33-230A-4037-B065-C6F9C90C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34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C834A-60FC-4C73-8C05-0CA997377BD9}"/>
              </a:ext>
            </a:extLst>
          </p:cNvPr>
          <p:cNvCxnSpPr>
            <a:cxnSpLocks/>
          </p:cNvCxnSpPr>
          <p:nvPr userDrawn="1"/>
        </p:nvCxnSpPr>
        <p:spPr>
          <a:xfrm>
            <a:off x="3143250" y="4933956"/>
            <a:ext cx="0" cy="560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CAF8B3-B170-4348-A4EB-4C394CA523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860" y="4922651"/>
            <a:ext cx="4548374" cy="572345"/>
          </a:xfrm>
          <a:prstGeom prst="rect">
            <a:avLst/>
          </a:prstGeom>
        </p:spPr>
        <p:txBody>
          <a:bodyPr anchor="ctr" anchorCtr="0"/>
          <a:lstStyle>
            <a:lvl1pPr marL="635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attribution. Name/title/company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FAB5B4-B91F-4418-8D0E-C40CD864B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721" y="1844675"/>
            <a:ext cx="8760892" cy="2177530"/>
          </a:xfrm>
          <a:prstGeom prst="rect">
            <a:avLst/>
          </a:prstGeom>
        </p:spPr>
        <p:txBody>
          <a:bodyPr/>
          <a:lstStyle>
            <a:lvl1pPr marL="6350" indent="0">
              <a:buNone/>
              <a:defRPr sz="2800"/>
            </a:lvl1pPr>
          </a:lstStyle>
          <a:p>
            <a:pPr lvl="0"/>
            <a:r>
              <a:rPr lang="en-US"/>
              <a:t>Click to add testimonial copy. End copy with a closing quote (”).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9DB9-6919-4442-9183-9886A5E0D34A}"/>
              </a:ext>
            </a:extLst>
          </p:cNvPr>
          <p:cNvSpPr txBox="1"/>
          <p:nvPr userDrawn="1"/>
        </p:nvSpPr>
        <p:spPr>
          <a:xfrm>
            <a:off x="287594" y="1274508"/>
            <a:ext cx="8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accent5"/>
                </a:solidFill>
              </a:rPr>
              <a:t>“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B97AA6-0616-411A-B031-5ABE03F4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21" y="4933956"/>
            <a:ext cx="1814594" cy="549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635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Positional space</a:t>
            </a:r>
            <a:br>
              <a:rPr lang="en-US"/>
            </a:br>
            <a:r>
              <a:rPr lang="en-US"/>
              <a:t>for partner logo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5D114-6DB8-41D4-94A1-AA7F72DD4067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3CCAEF-F787-4BF3-A5C1-FA5A0737384F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FAF8D6-AFB0-43B9-ACF5-589459793FA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5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09CE9-ACE3-4860-B8C2-11ECD6C14D33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5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26C9AD1-8AF1-4DB5-8BF1-FEED968F02F0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5E548B-BFF9-4F0E-B331-724013CC3B59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52302D-3909-4518-BDFB-DD987D1115F1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1C9E2-6BAA-4030-B0AE-5B1A3F9D1B9E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C834A-60FC-4C73-8C05-0CA997377BD9}"/>
              </a:ext>
            </a:extLst>
          </p:cNvPr>
          <p:cNvCxnSpPr>
            <a:cxnSpLocks/>
          </p:cNvCxnSpPr>
          <p:nvPr userDrawn="1"/>
        </p:nvCxnSpPr>
        <p:spPr>
          <a:xfrm>
            <a:off x="3143250" y="4933956"/>
            <a:ext cx="0" cy="560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CAF8B3-B170-4348-A4EB-4C394CA523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860" y="4922651"/>
            <a:ext cx="4548374" cy="572345"/>
          </a:xfrm>
          <a:prstGeom prst="rect">
            <a:avLst/>
          </a:prstGeom>
        </p:spPr>
        <p:txBody>
          <a:bodyPr anchor="ctr" anchorCtr="0"/>
          <a:lstStyle>
            <a:lvl1pPr marL="635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attribution. Name/title/company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FAB5B4-B91F-4418-8D0E-C40CD864B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721" y="1844675"/>
            <a:ext cx="8760892" cy="2177530"/>
          </a:xfrm>
          <a:prstGeom prst="rect">
            <a:avLst/>
          </a:prstGeom>
        </p:spPr>
        <p:txBody>
          <a:bodyPr/>
          <a:lstStyle>
            <a:lvl1pPr marL="6350" indent="0">
              <a:buNone/>
              <a:defRPr sz="2800"/>
            </a:lvl1pPr>
          </a:lstStyle>
          <a:p>
            <a:pPr lvl="0"/>
            <a:r>
              <a:rPr lang="en-US"/>
              <a:t>Click to add testimonial copy. End copy with a closing quote (”).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9DB9-6919-4442-9183-9886A5E0D34A}"/>
              </a:ext>
            </a:extLst>
          </p:cNvPr>
          <p:cNvSpPr txBox="1"/>
          <p:nvPr userDrawn="1"/>
        </p:nvSpPr>
        <p:spPr>
          <a:xfrm>
            <a:off x="287594" y="1274508"/>
            <a:ext cx="8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B97AA6-0616-411A-B031-5ABE03F4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21" y="4933956"/>
            <a:ext cx="1814594" cy="549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635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Positional space</a:t>
            </a:r>
            <a:br>
              <a:rPr lang="en-US"/>
            </a:br>
            <a:r>
              <a:rPr lang="en-US"/>
              <a:t>for partner logo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5D114-6DB8-41D4-94A1-AA7F72DD4067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3CCAEF-F787-4BF3-A5C1-FA5A0737384F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FAF8D6-AFB0-43B9-ACF5-589459793FA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3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09CE9-ACE3-4860-B8C2-11ECD6C14D33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26C9AD1-8AF1-4DB5-8BF1-FEED968F02F0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5E548B-BFF9-4F0E-B331-724013CC3B59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52302D-3909-4518-BDFB-DD987D1115F1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1C9E2-6BAA-4030-B0AE-5B1A3F9D1B9E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C834A-60FC-4C73-8C05-0CA997377BD9}"/>
              </a:ext>
            </a:extLst>
          </p:cNvPr>
          <p:cNvCxnSpPr>
            <a:cxnSpLocks/>
          </p:cNvCxnSpPr>
          <p:nvPr userDrawn="1"/>
        </p:nvCxnSpPr>
        <p:spPr>
          <a:xfrm>
            <a:off x="3143250" y="4933956"/>
            <a:ext cx="0" cy="560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CAF8B3-B170-4348-A4EB-4C394CA523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860" y="4922651"/>
            <a:ext cx="4548374" cy="572345"/>
          </a:xfrm>
          <a:prstGeom prst="rect">
            <a:avLst/>
          </a:prstGeom>
        </p:spPr>
        <p:txBody>
          <a:bodyPr anchor="ctr" anchorCtr="0"/>
          <a:lstStyle>
            <a:lvl1pPr marL="635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attribution. Name/title/company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FAB5B4-B91F-4418-8D0E-C40CD864B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721" y="1844675"/>
            <a:ext cx="8760892" cy="2177530"/>
          </a:xfrm>
          <a:prstGeom prst="rect">
            <a:avLst/>
          </a:prstGeom>
        </p:spPr>
        <p:txBody>
          <a:bodyPr/>
          <a:lstStyle>
            <a:lvl1pPr marL="6350" indent="0">
              <a:buNone/>
              <a:defRPr sz="2800"/>
            </a:lvl1pPr>
          </a:lstStyle>
          <a:p>
            <a:pPr lvl="0"/>
            <a:r>
              <a:rPr lang="en-US"/>
              <a:t>Click to add testimonial copy. End copy with a closing quote (”).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9DB9-6919-4442-9183-9886A5E0D34A}"/>
              </a:ext>
            </a:extLst>
          </p:cNvPr>
          <p:cNvSpPr txBox="1"/>
          <p:nvPr userDrawn="1"/>
        </p:nvSpPr>
        <p:spPr>
          <a:xfrm>
            <a:off x="287594" y="1274508"/>
            <a:ext cx="8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accent2"/>
                </a:solidFill>
              </a:rPr>
              <a:t>“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B97AA6-0616-411A-B031-5ABE03F4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21" y="4933956"/>
            <a:ext cx="1814594" cy="549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635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Positional space</a:t>
            </a:r>
            <a:br>
              <a:rPr lang="en-US"/>
            </a:br>
            <a:r>
              <a:rPr lang="en-US"/>
              <a:t>for partner logo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5D114-6DB8-41D4-94A1-AA7F72DD4067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3CCAEF-F787-4BF3-A5C1-FA5A0737384F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FAF8D6-AFB0-43B9-ACF5-589459793FA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2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09CE9-ACE3-4860-B8C2-11ECD6C14D33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26C9AD1-8AF1-4DB5-8BF1-FEED968F02F0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5E548B-BFF9-4F0E-B331-724013CC3B59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52302D-3909-4518-BDFB-DD987D1115F1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1C9E2-6BAA-4030-B0AE-5B1A3F9D1B9E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C90D3B-AD6E-4BE9-8FED-7FF8C601C0D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38503481"/>
              </p:ext>
            </p:extLst>
          </p:nvPr>
        </p:nvGraphicFramePr>
        <p:xfrm>
          <a:off x="914400" y="1735013"/>
          <a:ext cx="10363200" cy="431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1069467720"/>
                    </a:ext>
                  </a:extLst>
                </a:gridCol>
              </a:tblGrid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4246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1C8D0C-07BA-44E6-ABFB-D6E3434E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E402BD7-48F6-47BF-9B9B-9F1371DE5FD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08063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04D3BB24-8895-4E01-821D-D4F1A56C361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8063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D38BE96C-8D10-4A03-9BE3-B26CCBEBC902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247293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8B16CE3-FBBC-472C-AB36-194589505FC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247293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BB0FC36B-133D-42A0-8C8E-AAF2D375A90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334245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BD9BC85-0B4A-47CF-BA21-FC580EC48657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334245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946B7D30-4597-450F-8D2C-005A3291FA8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7420952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8A3D400C-B2E4-4AB1-9709-B2A5EF1F231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420952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CD5693A-2B8A-4DFF-9AE7-2F34853B79E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30862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0C7A7AB-EF3E-460F-9AD0-ED152438015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530862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9D185B03-53B0-4BE1-A51B-7E92BB6F54E1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47293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FA62E7FD-DFBF-498B-B673-6E3864BD8BE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334245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2E26E2E9-0BE2-4D2B-BD33-5597AAEEAF05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420952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CD23C973-215F-4FC3-9AC1-5829ACDF492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530862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C85E5A5-00DF-450D-816C-1CEF4B61781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08063" y="1970088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302821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9378FE52-3B79-40F7-B52C-9A58DE024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3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A14D231-E5A7-4BF8-B675-4A2E14CC16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E5A7164-A5E4-41A4-995F-4CCCFE03F3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32542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F8C7DE92-A6E3-4C65-80B7-C31FB5829CC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29488560"/>
              </p:ext>
            </p:extLst>
          </p:nvPr>
        </p:nvGraphicFramePr>
        <p:xfrm>
          <a:off x="914400" y="1672750"/>
          <a:ext cx="1034833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4246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D58401-878A-4823-BAA3-7F7083CE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C070F77-4130-426B-BF1A-36E3DC141F0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377025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E894252-005D-4056-ABE5-81891E41AB9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377025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48F0B51F-EAF3-46FE-AA8E-F3F0F705FDE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033825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41ABB48A-ED98-4B01-89DD-F41F862D0C3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033825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AC252DD6-2195-49B8-8170-1E96DCA5A52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684982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85864F83-59D6-4D2E-BAE9-BFFFE89404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684982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E1D444C5-EB36-4281-ACB2-D14D37A63EC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336138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66F570D5-9847-4740-B563-CDDCAC4A338A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336138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C173588-AEEE-4A88-BADC-FF5E21EFF9D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033825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4C82B1D6-A60E-4DDA-8CC5-55AA46589F3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684982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1BDE3100-AC59-417E-BED4-5A6E4E7DAE1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336138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86722361-1010-40A1-8C1D-2A867CE812E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377025" y="1918251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41559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4469FA9F-966A-4BD8-A330-462506C48A4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52391990"/>
              </p:ext>
            </p:extLst>
          </p:nvPr>
        </p:nvGraphicFramePr>
        <p:xfrm>
          <a:off x="914400" y="2238703"/>
          <a:ext cx="10348332" cy="288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</a:tblGrid>
              <a:tr h="13594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83B00A-F985-4BF5-8019-DB0A1B7B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3D3F66E-BEAB-48C0-923D-97B3A1685FF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214947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7FC9A29-396D-466E-8810-B78B080F884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810675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58E88C55-FED3-411E-8699-3A2AB68C8BA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378029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B5EC261-B7D5-460A-B96E-593C3E918A7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015721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57657C93-7773-45D9-B43F-562F829D84A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810675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18E789CE-B6E5-4F3C-AF96-4A9028BE7BC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378029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62DD8FA4-52F1-4B96-8C49-2774B279F282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015721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3DE9D1D8-9527-42F1-90BC-FAF2F4E6214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214947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21583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2AF26A-6F24-404B-A9CF-FAEF505A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23000"/>
            <a:ext cx="6012000" cy="6012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copy</a:t>
            </a:r>
            <a:br>
              <a:rPr lang="en-US"/>
            </a:br>
            <a:r>
              <a:rPr lang="en-US"/>
              <a:t>for closing slide</a:t>
            </a:r>
            <a:br>
              <a:rPr lang="en-US"/>
            </a:br>
            <a:r>
              <a:rPr lang="en-US"/>
              <a:t>(thank you)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6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Sub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11301412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D4F9E-884E-4474-891D-4877C5824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09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5CC3B0-9121-424F-B126-07E0160A9E66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11F8BE-6BDF-4C78-9101-A4AAE4E4B9D8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7A1462-CFE9-48BD-869F-9165EE62AA1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5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7AEFA4-DE87-4F5D-99F1-E8D5384E108E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5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D8EE229-37C6-4CE2-BE7C-D6727D462AEF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8BCFE3-E0B7-4476-AEC0-ACEA4B7E7F0B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DBE22E-1A0D-407F-BD62-0026ABBA6F9B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990F93-6894-4651-8001-408DFE113E16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82D22F4-3D15-46F6-8D5D-73B9B38B5BC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42913" y="1844675"/>
            <a:ext cx="7683430" cy="4356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D0D018-3277-4A58-A57F-5AB23FDC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906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5305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3784" y="1844675"/>
            <a:ext cx="5494243" cy="43561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03041-2109-498C-8667-8EB98461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93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3784" y="1844675"/>
            <a:ext cx="5493121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2913" y="1844675"/>
            <a:ext cx="5505305" cy="43561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775C7-38CF-40CD-8726-1933D3DA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2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7934-1390-4F45-8081-13377DC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971007"/>
            <a:ext cx="7375069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868FFC-9C46-4800-9CBA-068909E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49292"/>
            <a:ext cx="73818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178F5-3AD4-43DD-8613-AB084341B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3120321"/>
            <a:ext cx="7380146" cy="861768"/>
          </a:xfrm>
        </p:spPr>
        <p:txBody>
          <a:bodyPr/>
          <a:lstStyle>
            <a:lvl1pPr marL="635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descriptive copy</a:t>
            </a:r>
          </a:p>
        </p:txBody>
      </p:sp>
    </p:spTree>
    <p:extLst>
      <p:ext uri="{BB962C8B-B14F-4D97-AF65-F5344CB8AC3E}">
        <p14:creationId xmlns:p14="http://schemas.microsoft.com/office/powerpoint/2010/main" val="33045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Orange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7934-1390-4F45-8081-13377DC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971007"/>
            <a:ext cx="7375069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868FFC-9C46-4800-9CBA-068909E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49292"/>
            <a:ext cx="73818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178F5-3AD4-43DD-8613-AB084341B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3120321"/>
            <a:ext cx="7380146" cy="861768"/>
          </a:xfrm>
        </p:spPr>
        <p:txBody>
          <a:bodyPr/>
          <a:lstStyle>
            <a:lvl1pPr marL="635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descriptive copy</a:t>
            </a:r>
          </a:p>
        </p:txBody>
      </p:sp>
    </p:spTree>
    <p:extLst>
      <p:ext uri="{BB962C8B-B14F-4D97-AF65-F5344CB8AC3E}">
        <p14:creationId xmlns:p14="http://schemas.microsoft.com/office/powerpoint/2010/main" val="25061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7934-1390-4F45-8081-13377DC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971007"/>
            <a:ext cx="7375069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868FFC-9C46-4800-9CBA-068909E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49292"/>
            <a:ext cx="73818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178F5-3AD4-43DD-8613-AB084341B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3120321"/>
            <a:ext cx="7380146" cy="861768"/>
          </a:xfrm>
        </p:spPr>
        <p:txBody>
          <a:bodyPr/>
          <a:lstStyle>
            <a:lvl1pPr marL="635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descriptive copy</a:t>
            </a:r>
          </a:p>
        </p:txBody>
      </p:sp>
    </p:spTree>
    <p:extLst>
      <p:ext uri="{BB962C8B-B14F-4D97-AF65-F5344CB8AC3E}">
        <p14:creationId xmlns:p14="http://schemas.microsoft.com/office/powerpoint/2010/main" val="29851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erson, indoor, window&#10;&#10;Description automatically generated">
            <a:extLst>
              <a:ext uri="{FF2B5EF4-FFF2-40B4-BE49-F238E27FC236}">
                <a16:creationId xmlns:a16="http://schemas.microsoft.com/office/drawing/2014/main" id="{B950B259-3A16-4825-8A9F-58D1FB2EF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3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692C5331-B543-4CCA-A5C4-B6783D3F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A697F14-33DF-4A08-BEE8-EB3E14B9FD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21378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+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82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20723-2028-461F-994F-A186D91F0E5A}"/>
              </a:ext>
            </a:extLst>
          </p:cNvPr>
          <p:cNvSpPr/>
          <p:nvPr userDrawn="1"/>
        </p:nvSpPr>
        <p:spPr>
          <a:xfrm>
            <a:off x="0" y="2389164"/>
            <a:ext cx="6726382" cy="381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ADBD97-EA98-49F1-AAF4-04E41935A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63" b="13960"/>
          <a:stretch/>
        </p:blipFill>
        <p:spPr>
          <a:xfrm>
            <a:off x="0" y="2397738"/>
            <a:ext cx="4360494" cy="3803037"/>
          </a:xfrm>
          <a:custGeom>
            <a:avLst/>
            <a:gdLst>
              <a:gd name="connsiteX0" fmla="*/ 0 w 4360494"/>
              <a:gd name="connsiteY0" fmla="*/ 0 h 3803037"/>
              <a:gd name="connsiteX1" fmla="*/ 4360494 w 4360494"/>
              <a:gd name="connsiteY1" fmla="*/ 0 h 3803037"/>
              <a:gd name="connsiteX2" fmla="*/ 4360494 w 4360494"/>
              <a:gd name="connsiteY2" fmla="*/ 3803037 h 3803037"/>
              <a:gd name="connsiteX3" fmla="*/ 0 w 4360494"/>
              <a:gd name="connsiteY3" fmla="*/ 3803037 h 38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494" h="3803037">
                <a:moveTo>
                  <a:pt x="0" y="0"/>
                </a:moveTo>
                <a:lnTo>
                  <a:pt x="4360494" y="0"/>
                </a:lnTo>
                <a:lnTo>
                  <a:pt x="4360494" y="3803037"/>
                </a:lnTo>
                <a:lnTo>
                  <a:pt x="0" y="3803037"/>
                </a:lnTo>
                <a:close/>
              </a:path>
            </a:pathLst>
          </a:cu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DEFE7B8-E704-47DD-9C7C-377DBF7A7D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2650835"/>
            <a:ext cx="5797550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4DAD5-3DA9-424C-9365-5ACD1F59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9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+ Bullets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B61E28-582F-444F-B443-E0C4C2DB6A0D}"/>
              </a:ext>
            </a:extLst>
          </p:cNvPr>
          <p:cNvSpPr/>
          <p:nvPr userDrawn="1"/>
        </p:nvSpPr>
        <p:spPr>
          <a:xfrm>
            <a:off x="5465618" y="2389164"/>
            <a:ext cx="6726382" cy="381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1537" y="2650835"/>
            <a:ext cx="5797551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89EA7B-5025-4287-9B25-2CAD0AFB0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468" t="1695" b="12071"/>
          <a:stretch/>
        </p:blipFill>
        <p:spPr>
          <a:xfrm rot="10800000">
            <a:off x="7774052" y="2389164"/>
            <a:ext cx="4417948" cy="3811611"/>
          </a:xfrm>
          <a:custGeom>
            <a:avLst/>
            <a:gdLst>
              <a:gd name="connsiteX0" fmla="*/ 4417948 w 4417948"/>
              <a:gd name="connsiteY0" fmla="*/ 3811611 h 3811611"/>
              <a:gd name="connsiteX1" fmla="*/ 0 w 4417948"/>
              <a:gd name="connsiteY1" fmla="*/ 3811611 h 3811611"/>
              <a:gd name="connsiteX2" fmla="*/ 0 w 4417948"/>
              <a:gd name="connsiteY2" fmla="*/ 0 h 3811611"/>
              <a:gd name="connsiteX3" fmla="*/ 4417948 w 4417948"/>
              <a:gd name="connsiteY3" fmla="*/ 0 h 38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7948" h="3811611">
                <a:moveTo>
                  <a:pt x="4417948" y="3811611"/>
                </a:moveTo>
                <a:lnTo>
                  <a:pt x="0" y="3811611"/>
                </a:lnTo>
                <a:lnTo>
                  <a:pt x="0" y="0"/>
                </a:lnTo>
                <a:lnTo>
                  <a:pt x="4417948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34696E-5D3C-4216-925D-3A295DE7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57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+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82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20723-2028-461F-994F-A186D91F0E5A}"/>
              </a:ext>
            </a:extLst>
          </p:cNvPr>
          <p:cNvSpPr/>
          <p:nvPr userDrawn="1"/>
        </p:nvSpPr>
        <p:spPr>
          <a:xfrm>
            <a:off x="0" y="2389164"/>
            <a:ext cx="6726382" cy="3811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ADBD97-EA98-49F1-AAF4-04E41935A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63" b="13960"/>
          <a:stretch/>
        </p:blipFill>
        <p:spPr>
          <a:xfrm>
            <a:off x="0" y="2397738"/>
            <a:ext cx="4360494" cy="3803037"/>
          </a:xfrm>
          <a:custGeom>
            <a:avLst/>
            <a:gdLst>
              <a:gd name="connsiteX0" fmla="*/ 0 w 4360494"/>
              <a:gd name="connsiteY0" fmla="*/ 0 h 3803037"/>
              <a:gd name="connsiteX1" fmla="*/ 4360494 w 4360494"/>
              <a:gd name="connsiteY1" fmla="*/ 0 h 3803037"/>
              <a:gd name="connsiteX2" fmla="*/ 4360494 w 4360494"/>
              <a:gd name="connsiteY2" fmla="*/ 3803037 h 3803037"/>
              <a:gd name="connsiteX3" fmla="*/ 0 w 4360494"/>
              <a:gd name="connsiteY3" fmla="*/ 3803037 h 38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494" h="3803037">
                <a:moveTo>
                  <a:pt x="0" y="0"/>
                </a:moveTo>
                <a:lnTo>
                  <a:pt x="4360494" y="0"/>
                </a:lnTo>
                <a:lnTo>
                  <a:pt x="4360494" y="3803037"/>
                </a:lnTo>
                <a:lnTo>
                  <a:pt x="0" y="3803037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2650835"/>
            <a:ext cx="5797550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4A9539-79FA-4904-BC84-2158F5F0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03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+ Bullets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B61E28-582F-444F-B443-E0C4C2DB6A0D}"/>
              </a:ext>
            </a:extLst>
          </p:cNvPr>
          <p:cNvSpPr/>
          <p:nvPr userDrawn="1"/>
        </p:nvSpPr>
        <p:spPr>
          <a:xfrm>
            <a:off x="5465618" y="2389164"/>
            <a:ext cx="6726382" cy="3811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89EA7B-5025-4287-9B25-2CAD0AFB0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468" t="1695" b="12071"/>
          <a:stretch/>
        </p:blipFill>
        <p:spPr>
          <a:xfrm rot="10800000">
            <a:off x="7774052" y="2389164"/>
            <a:ext cx="4417948" cy="3811611"/>
          </a:xfrm>
          <a:custGeom>
            <a:avLst/>
            <a:gdLst>
              <a:gd name="connsiteX0" fmla="*/ 4417948 w 4417948"/>
              <a:gd name="connsiteY0" fmla="*/ 3811611 h 3811611"/>
              <a:gd name="connsiteX1" fmla="*/ 0 w 4417948"/>
              <a:gd name="connsiteY1" fmla="*/ 3811611 h 3811611"/>
              <a:gd name="connsiteX2" fmla="*/ 0 w 4417948"/>
              <a:gd name="connsiteY2" fmla="*/ 0 h 3811611"/>
              <a:gd name="connsiteX3" fmla="*/ 4417948 w 4417948"/>
              <a:gd name="connsiteY3" fmla="*/ 0 h 38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7948" h="3811611">
                <a:moveTo>
                  <a:pt x="4417948" y="3811611"/>
                </a:moveTo>
                <a:lnTo>
                  <a:pt x="0" y="3811611"/>
                </a:lnTo>
                <a:lnTo>
                  <a:pt x="0" y="0"/>
                </a:lnTo>
                <a:lnTo>
                  <a:pt x="4417948" y="0"/>
                </a:lnTo>
                <a:close/>
              </a:path>
            </a:pathLst>
          </a:cu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D019660-5F83-4EBC-AFE9-190FB64FD1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1537" y="2650835"/>
            <a:ext cx="5797551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75847-2856-4AF4-8EC5-71AD481EF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13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5822806" y="834401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6059595" y="608448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067D0-72F4-4172-A4AD-AC7AAA43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0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5822806" y="834401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6059595" y="608448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6EF4E-CF47-4FD6-8B43-E6B91E85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7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5822806" y="834401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6059595" y="608448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F6C6B-417A-4EBA-92D7-45B884BE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88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BLU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EC8436-C9CA-4E4C-BB90-5EC57D6B41E8}"/>
              </a:ext>
            </a:extLst>
          </p:cNvPr>
          <p:cNvSpPr/>
          <p:nvPr userDrawn="1"/>
        </p:nvSpPr>
        <p:spPr>
          <a:xfrm>
            <a:off x="8112125" y="0"/>
            <a:ext cx="4079875" cy="652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4" y="1268413"/>
            <a:ext cx="7376796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F9B39A3-0FD4-4FAB-8DE2-0149E70F6D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737679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3DAF2F-EA59-4BD4-B996-B3FDD14F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284" y="364437"/>
            <a:ext cx="886725" cy="479036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F1B88ED0-7B65-414B-A0DD-E423F58AA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59825" y="1698771"/>
            <a:ext cx="2989263" cy="450200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B10CF15C-5A36-47F0-A2C3-C43CCF89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7371717" cy="7217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7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ORANG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EC8436-C9CA-4E4C-BB90-5EC57D6B41E8}"/>
              </a:ext>
            </a:extLst>
          </p:cNvPr>
          <p:cNvSpPr/>
          <p:nvPr userDrawn="1"/>
        </p:nvSpPr>
        <p:spPr>
          <a:xfrm>
            <a:off x="8112125" y="0"/>
            <a:ext cx="4079875" cy="6526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4" y="1268413"/>
            <a:ext cx="7376796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F9B39A3-0FD4-4FAB-8DE2-0149E70F6D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737679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3DAF2F-EA59-4BD4-B996-B3FDD14F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284" y="364437"/>
            <a:ext cx="886725" cy="479036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F1B88ED0-7B65-414B-A0DD-E423F58AA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59825" y="1698771"/>
            <a:ext cx="2989263" cy="450200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00E5C-0476-4F0F-8739-9FA8F564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7371717" cy="7217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46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URPL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EC8436-C9CA-4E4C-BB90-5EC57D6B41E8}"/>
              </a:ext>
            </a:extLst>
          </p:cNvPr>
          <p:cNvSpPr/>
          <p:nvPr userDrawn="1"/>
        </p:nvSpPr>
        <p:spPr>
          <a:xfrm>
            <a:off x="8112125" y="0"/>
            <a:ext cx="4079875" cy="652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4" y="1268413"/>
            <a:ext cx="7376796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F9B39A3-0FD4-4FAB-8DE2-0149E70F6D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737679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3DAF2F-EA59-4BD4-B996-B3FDD14F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284" y="364437"/>
            <a:ext cx="886725" cy="479036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F1B88ED0-7B65-414B-A0DD-E423F58AA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59825" y="1698771"/>
            <a:ext cx="2989263" cy="450200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9DBED-18F5-4F9B-BF7B-7103F17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7371717" cy="7217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0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515319F6-6ED9-4B7A-B6EB-F82824DE6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3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9E8991F6-7058-4A9B-B18E-85ECD67DC5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E546507-9AFE-4004-B95F-64D331E5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14918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85E4F2-6114-466D-B7AD-E29092526525}"/>
              </a:ext>
            </a:extLst>
          </p:cNvPr>
          <p:cNvSpPr/>
          <p:nvPr userDrawn="1"/>
        </p:nvSpPr>
        <p:spPr>
          <a:xfrm>
            <a:off x="-1308" y="2058036"/>
            <a:ext cx="12193308" cy="4257809"/>
          </a:xfrm>
          <a:prstGeom prst="rect">
            <a:avLst/>
          </a:prstGeom>
          <a:solidFill>
            <a:schemeClr val="accent5">
              <a:lumMod val="20000"/>
              <a:lumOff val="80000"/>
              <a:alpha val="204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90324" y="4014614"/>
            <a:ext cx="2028804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90891" y="2348831"/>
            <a:ext cx="2027670" cy="1665783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835543" y="2349500"/>
            <a:ext cx="2028326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2836296" y="4014614"/>
            <a:ext cx="2027015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0D80C3-B038-42EF-AAB9-0B745467DB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80851" y="2349500"/>
            <a:ext cx="2027015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2517847-4AD6-4B29-B203-B8D52BEAA8A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080479" y="4014614"/>
            <a:ext cx="2027015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68846" y="2349500"/>
            <a:ext cx="2032263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568846" y="4014614"/>
            <a:ext cx="2032263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A5B8421-DF7D-4DB5-AC39-663AE40B22A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11872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523F0F3-9641-458D-9488-E50E7C27DFF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505104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01FD7EE0-9556-4F68-BE17-A67427AE6CC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608358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54F4D30-F542-4617-8D26-5E3985BB0AF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098977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CDB1F8F-CC9E-4479-A83B-C25E48C7872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324848" y="2349500"/>
            <a:ext cx="2027015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AA7024-33A3-4ECD-A3B2-A929F1A51AE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324662" y="4014614"/>
            <a:ext cx="2027015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FB0DB5DF-1B40-41F9-A8B0-3A3D999AF28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852355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CDE67-D281-4FFA-A468-9FD0F7E3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9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5655" y="4014614"/>
            <a:ext cx="2454852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6341" y="2348831"/>
            <a:ext cx="2453481" cy="1665783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433529" y="2349500"/>
            <a:ext cx="2454275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434515" y="4014788"/>
            <a:ext cx="2452688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0D80C3-B038-42EF-AAB9-0B745467DB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301511" y="2349500"/>
            <a:ext cx="2452688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2517847-4AD6-4B29-B203-B8D52BEAA8A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301211" y="4014788"/>
            <a:ext cx="2452688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67907" y="2349500"/>
            <a:ext cx="2459038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67907" y="4014788"/>
            <a:ext cx="2459038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A5B8421-DF7D-4DB5-AC39-663AE40B22A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307081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523F0F3-9641-458D-9488-E50E7C27DFF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17466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01FD7EE0-9556-4F68-BE17-A67427AE6CC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041855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54F4D30-F542-4617-8D26-5E3985BB0AF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91142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F744D-672C-4EBB-BC24-83A05D14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5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16425" y="4014614"/>
            <a:ext cx="34344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16425" y="2348831"/>
            <a:ext cx="3434400" cy="1665783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378800" y="2349500"/>
            <a:ext cx="3434400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8800" y="4014788"/>
            <a:ext cx="34344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138636" y="2349500"/>
            <a:ext cx="3434400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138636" y="4014788"/>
            <a:ext cx="34344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A2515992-0028-4478-936E-9B11AF45052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847625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A5FCD552-7EE0-404F-98E1-7D5A3DF8780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610000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id="{28683F1E-1DAC-4747-93C7-54DA3956EEB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36983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B76CF-6369-4D1D-A200-38362BC6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0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09422" y="4014614"/>
            <a:ext cx="4912584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9422" y="2348831"/>
            <a:ext cx="4912584" cy="1665783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69996" y="2349500"/>
            <a:ext cx="4860000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69996" y="4014788"/>
            <a:ext cx="48600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6E4ADA14-49BB-4A26-965E-DBF609B15D5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979714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B6365B9C-BD06-4619-8F3B-A112FEEBBC3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21399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1D69C-4CDA-4C7C-AAE0-773563B3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87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5655" y="2921964"/>
            <a:ext cx="2454852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6341" y="2271316"/>
            <a:ext cx="2453481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433529" y="2271316"/>
            <a:ext cx="2454275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434515" y="2921964"/>
            <a:ext cx="2452688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0D80C3-B038-42EF-AAB9-0B745467DB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301511" y="2271316"/>
            <a:ext cx="2452688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2517847-4AD6-4B29-B203-B8D52BEAA8A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301211" y="2921964"/>
            <a:ext cx="2452688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67907" y="2271316"/>
            <a:ext cx="2459038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67907" y="2921964"/>
            <a:ext cx="2459038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986C8-55AD-4F94-97A7-6C0074A3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27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5655" y="2921964"/>
            <a:ext cx="34344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6340" y="2271316"/>
            <a:ext cx="3434400" cy="57144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378800" y="2271942"/>
            <a:ext cx="3434400" cy="57127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8458" y="2921964"/>
            <a:ext cx="34344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191260" y="2271942"/>
            <a:ext cx="3434400" cy="57127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191260" y="2921964"/>
            <a:ext cx="34344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BF4B8-A80B-42DB-813A-7997DCEA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5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09422" y="2921812"/>
            <a:ext cx="49140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9422" y="2271772"/>
            <a:ext cx="4914000" cy="57144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0464" y="2271942"/>
            <a:ext cx="4914000" cy="57127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40464" y="2921812"/>
            <a:ext cx="49140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E5618-A52A-4C62-9718-833672B4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74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B3C33-230A-4037-B065-C6F9C90C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57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2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C834A-60FC-4C73-8C05-0CA997377BD9}"/>
              </a:ext>
            </a:extLst>
          </p:cNvPr>
          <p:cNvCxnSpPr>
            <a:cxnSpLocks/>
          </p:cNvCxnSpPr>
          <p:nvPr userDrawn="1"/>
        </p:nvCxnSpPr>
        <p:spPr>
          <a:xfrm>
            <a:off x="3143250" y="4933956"/>
            <a:ext cx="0" cy="560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CAF8B3-B170-4348-A4EB-4C394CA523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860" y="4922651"/>
            <a:ext cx="4548374" cy="572345"/>
          </a:xfrm>
          <a:prstGeom prst="rect">
            <a:avLst/>
          </a:prstGeom>
        </p:spPr>
        <p:txBody>
          <a:bodyPr anchor="ctr" anchorCtr="0"/>
          <a:lstStyle>
            <a:lvl1pPr marL="635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attribution. Name/title/company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FAB5B4-B91F-4418-8D0E-C40CD864B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721" y="1844675"/>
            <a:ext cx="8760892" cy="2177530"/>
          </a:xfrm>
          <a:prstGeom prst="rect">
            <a:avLst/>
          </a:prstGeom>
        </p:spPr>
        <p:txBody>
          <a:bodyPr/>
          <a:lstStyle>
            <a:lvl1pPr marL="6350" indent="0">
              <a:buNone/>
              <a:defRPr sz="2800"/>
            </a:lvl1pPr>
          </a:lstStyle>
          <a:p>
            <a:pPr lvl="0"/>
            <a:r>
              <a:rPr lang="en-US"/>
              <a:t>Click to add testimonial copy. End copy with a closing quote (”).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9DB9-6919-4442-9183-9886A5E0D34A}"/>
              </a:ext>
            </a:extLst>
          </p:cNvPr>
          <p:cNvSpPr txBox="1"/>
          <p:nvPr userDrawn="1"/>
        </p:nvSpPr>
        <p:spPr>
          <a:xfrm>
            <a:off x="287594" y="1274508"/>
            <a:ext cx="8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accent5"/>
                </a:solidFill>
              </a:rPr>
              <a:t>“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B97AA6-0616-411A-B031-5ABE03F4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21" y="4933956"/>
            <a:ext cx="1814594" cy="549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635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Positional space</a:t>
            </a:r>
            <a:br>
              <a:rPr lang="en-US"/>
            </a:br>
            <a:r>
              <a:rPr lang="en-US"/>
              <a:t>for partner logo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5D114-6DB8-41D4-94A1-AA7F72DD4067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3CCAEF-F787-4BF3-A5C1-FA5A0737384F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FAF8D6-AFB0-43B9-ACF5-589459793FA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5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09CE9-ACE3-4860-B8C2-11ECD6C14D33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5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26C9AD1-8AF1-4DB5-8BF1-FEED968F02F0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5E548B-BFF9-4F0E-B331-724013CC3B59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52302D-3909-4518-BDFB-DD987D1115F1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1C9E2-6BAA-4030-B0AE-5B1A3F9D1B9E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B4831F4C-420B-47B4-9733-B13AAF13E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257909"/>
            <a:ext cx="12193200" cy="3715200"/>
          </a:xfrm>
          <a:custGeom>
            <a:avLst/>
            <a:gdLst>
              <a:gd name="connsiteX0" fmla="*/ 12193200 w 12193200"/>
              <a:gd name="connsiteY0" fmla="*/ 0 h 3715200"/>
              <a:gd name="connsiteX1" fmla="*/ 0 w 12193200"/>
              <a:gd name="connsiteY1" fmla="*/ 0 h 3715200"/>
              <a:gd name="connsiteX2" fmla="*/ 0 w 12193200"/>
              <a:gd name="connsiteY2" fmla="*/ 3715200 h 3715200"/>
              <a:gd name="connsiteX3" fmla="*/ 1219320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12193200" y="0"/>
                </a:moveTo>
                <a:lnTo>
                  <a:pt x="0" y="0"/>
                </a:lnTo>
                <a:lnTo>
                  <a:pt x="0" y="3715200"/>
                </a:lnTo>
                <a:lnTo>
                  <a:pt x="1219320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3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AF90C6D-91F3-45E4-8AB6-2C0C5953CF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FB27ECC-17D2-4288-AA66-B9D7CE397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395057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C834A-60FC-4C73-8C05-0CA997377BD9}"/>
              </a:ext>
            </a:extLst>
          </p:cNvPr>
          <p:cNvCxnSpPr>
            <a:cxnSpLocks/>
          </p:cNvCxnSpPr>
          <p:nvPr userDrawn="1"/>
        </p:nvCxnSpPr>
        <p:spPr>
          <a:xfrm>
            <a:off x="3143250" y="4933956"/>
            <a:ext cx="0" cy="560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CAF8B3-B170-4348-A4EB-4C394CA523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860" y="4922651"/>
            <a:ext cx="4548374" cy="572345"/>
          </a:xfrm>
          <a:prstGeom prst="rect">
            <a:avLst/>
          </a:prstGeom>
        </p:spPr>
        <p:txBody>
          <a:bodyPr anchor="ctr" anchorCtr="0"/>
          <a:lstStyle>
            <a:lvl1pPr marL="635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attribution. Name/title/company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FAB5B4-B91F-4418-8D0E-C40CD864B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721" y="1844675"/>
            <a:ext cx="8760892" cy="2177530"/>
          </a:xfrm>
          <a:prstGeom prst="rect">
            <a:avLst/>
          </a:prstGeom>
        </p:spPr>
        <p:txBody>
          <a:bodyPr/>
          <a:lstStyle>
            <a:lvl1pPr marL="6350" indent="0">
              <a:buNone/>
              <a:defRPr sz="2800"/>
            </a:lvl1pPr>
          </a:lstStyle>
          <a:p>
            <a:pPr lvl="0"/>
            <a:r>
              <a:rPr lang="en-US"/>
              <a:t>Click to add testimonial copy. End copy with a closing quote (”).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9DB9-6919-4442-9183-9886A5E0D34A}"/>
              </a:ext>
            </a:extLst>
          </p:cNvPr>
          <p:cNvSpPr txBox="1"/>
          <p:nvPr userDrawn="1"/>
        </p:nvSpPr>
        <p:spPr>
          <a:xfrm>
            <a:off x="287594" y="1274508"/>
            <a:ext cx="8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B97AA6-0616-411A-B031-5ABE03F4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21" y="4933956"/>
            <a:ext cx="1814594" cy="549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635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Positional space</a:t>
            </a:r>
            <a:br>
              <a:rPr lang="en-US"/>
            </a:br>
            <a:r>
              <a:rPr lang="en-US"/>
              <a:t>for partner logo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5D114-6DB8-41D4-94A1-AA7F72DD4067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3CCAEF-F787-4BF3-A5C1-FA5A0737384F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FAF8D6-AFB0-43B9-ACF5-589459793FA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3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09CE9-ACE3-4860-B8C2-11ECD6C14D33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26C9AD1-8AF1-4DB5-8BF1-FEED968F02F0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5E548B-BFF9-4F0E-B331-724013CC3B59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52302D-3909-4518-BDFB-DD987D1115F1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1C9E2-6BAA-4030-B0AE-5B1A3F9D1B9E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8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C834A-60FC-4C73-8C05-0CA997377BD9}"/>
              </a:ext>
            </a:extLst>
          </p:cNvPr>
          <p:cNvCxnSpPr>
            <a:cxnSpLocks/>
          </p:cNvCxnSpPr>
          <p:nvPr userDrawn="1"/>
        </p:nvCxnSpPr>
        <p:spPr>
          <a:xfrm>
            <a:off x="3143250" y="4933956"/>
            <a:ext cx="0" cy="560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CAF8B3-B170-4348-A4EB-4C394CA523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860" y="4922651"/>
            <a:ext cx="4548374" cy="572345"/>
          </a:xfrm>
          <a:prstGeom prst="rect">
            <a:avLst/>
          </a:prstGeom>
        </p:spPr>
        <p:txBody>
          <a:bodyPr anchor="ctr" anchorCtr="0"/>
          <a:lstStyle>
            <a:lvl1pPr marL="635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attribution. Name/title/company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FAB5B4-B91F-4418-8D0E-C40CD864B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721" y="1844675"/>
            <a:ext cx="8760892" cy="2177530"/>
          </a:xfrm>
          <a:prstGeom prst="rect">
            <a:avLst/>
          </a:prstGeom>
        </p:spPr>
        <p:txBody>
          <a:bodyPr/>
          <a:lstStyle>
            <a:lvl1pPr marL="6350" indent="0">
              <a:buNone/>
              <a:defRPr sz="2800"/>
            </a:lvl1pPr>
          </a:lstStyle>
          <a:p>
            <a:pPr lvl="0"/>
            <a:r>
              <a:rPr lang="en-US"/>
              <a:t>Click to add testimonial copy. End copy with a closing quote (”).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9DB9-6919-4442-9183-9886A5E0D34A}"/>
              </a:ext>
            </a:extLst>
          </p:cNvPr>
          <p:cNvSpPr txBox="1"/>
          <p:nvPr userDrawn="1"/>
        </p:nvSpPr>
        <p:spPr>
          <a:xfrm>
            <a:off x="287594" y="1274508"/>
            <a:ext cx="8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accent2"/>
                </a:solidFill>
              </a:rPr>
              <a:t>“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B97AA6-0616-411A-B031-5ABE03F4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21" y="4933956"/>
            <a:ext cx="1814594" cy="549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635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Positional space</a:t>
            </a:r>
            <a:br>
              <a:rPr lang="en-US"/>
            </a:br>
            <a:r>
              <a:rPr lang="en-US"/>
              <a:t>for partner logo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5D114-6DB8-41D4-94A1-AA7F72DD4067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3CCAEF-F787-4BF3-A5C1-FA5A0737384F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FAF8D6-AFB0-43B9-ACF5-589459793FA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2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09CE9-ACE3-4860-B8C2-11ECD6C14D33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26C9AD1-8AF1-4DB5-8BF1-FEED968F02F0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5E548B-BFF9-4F0E-B331-724013CC3B59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52302D-3909-4518-BDFB-DD987D1115F1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1C9E2-6BAA-4030-B0AE-5B1A3F9D1B9E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C90D3B-AD6E-4BE9-8FED-7FF8C601C0D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38503481"/>
              </p:ext>
            </p:extLst>
          </p:nvPr>
        </p:nvGraphicFramePr>
        <p:xfrm>
          <a:off x="914400" y="1735013"/>
          <a:ext cx="10363200" cy="431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1069467720"/>
                    </a:ext>
                  </a:extLst>
                </a:gridCol>
              </a:tblGrid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4246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1C8D0C-07BA-44E6-ABFB-D6E3434E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E402BD7-48F6-47BF-9B9B-9F1371DE5FD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08063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04D3BB24-8895-4E01-821D-D4F1A56C361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8063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D38BE96C-8D10-4A03-9BE3-B26CCBEBC902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247293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8B16CE3-FBBC-472C-AB36-194589505FC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247293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BB0FC36B-133D-42A0-8C8E-AAF2D375A90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334245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BD9BC85-0B4A-47CF-BA21-FC580EC48657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334245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946B7D30-4597-450F-8D2C-005A3291FA8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7420952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8A3D400C-B2E4-4AB1-9709-B2A5EF1F231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420952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CD5693A-2B8A-4DFF-9AE7-2F34853B79E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30862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0C7A7AB-EF3E-460F-9AD0-ED152438015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530862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9D185B03-53B0-4BE1-A51B-7E92BB6F54E1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47293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FA62E7FD-DFBF-498B-B673-6E3864BD8BE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334245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2E26E2E9-0BE2-4D2B-BD33-5597AAEEAF05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420952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CD23C973-215F-4FC3-9AC1-5829ACDF492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530862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C85E5A5-00DF-450D-816C-1CEF4B61781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08063" y="1970088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33376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F8C7DE92-A6E3-4C65-80B7-C31FB5829CC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29488560"/>
              </p:ext>
            </p:extLst>
          </p:nvPr>
        </p:nvGraphicFramePr>
        <p:xfrm>
          <a:off x="914400" y="1672750"/>
          <a:ext cx="1034833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4246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D58401-878A-4823-BAA3-7F7083CE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C070F77-4130-426B-BF1A-36E3DC141F0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377025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E894252-005D-4056-ABE5-81891E41AB9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377025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48F0B51F-EAF3-46FE-AA8E-F3F0F705FDE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033825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41ABB48A-ED98-4B01-89DD-F41F862D0C3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033825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AC252DD6-2195-49B8-8170-1E96DCA5A52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684982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85864F83-59D6-4D2E-BAE9-BFFFE89404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684982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E1D444C5-EB36-4281-ACB2-D14D37A63EC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336138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66F570D5-9847-4740-B563-CDDCAC4A338A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336138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C173588-AEEE-4A88-BADC-FF5E21EFF9D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033825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4C82B1D6-A60E-4DDA-8CC5-55AA46589F3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684982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1BDE3100-AC59-417E-BED4-5A6E4E7DAE1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336138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86722361-1010-40A1-8C1D-2A867CE812E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377025" y="1918251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25022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4469FA9F-966A-4BD8-A330-462506C48A4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52391990"/>
              </p:ext>
            </p:extLst>
          </p:nvPr>
        </p:nvGraphicFramePr>
        <p:xfrm>
          <a:off x="914400" y="2238703"/>
          <a:ext cx="10348332" cy="288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</a:tblGrid>
              <a:tr h="13594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83B00A-F985-4BF5-8019-DB0A1B7B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3D3F66E-BEAB-48C0-923D-97B3A1685FF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214947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7FC9A29-396D-466E-8810-B78B080F884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810675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58E88C55-FED3-411E-8699-3A2AB68C8BA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378029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B5EC261-B7D5-460A-B96E-593C3E918A7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015721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57657C93-7773-45D9-B43F-562F829D84A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810675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18E789CE-B6E5-4F3C-AF96-4A9028BE7BC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378029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62DD8FA4-52F1-4B96-8C49-2774B279F282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015721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3DE9D1D8-9527-42F1-90BC-FAF2F4E6214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214947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15322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2AF26A-6F24-404B-A9CF-FAEF505A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23000"/>
            <a:ext cx="6012000" cy="6012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copy</a:t>
            </a:r>
            <a:br>
              <a:rPr lang="en-US"/>
            </a:br>
            <a:r>
              <a:rPr lang="en-US"/>
              <a:t>for closing slide</a:t>
            </a:r>
            <a:br>
              <a:rPr lang="en-US"/>
            </a:br>
            <a:r>
              <a:rPr lang="en-US"/>
              <a:t>(thank you)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7F4F4-BA59-4569-AE6C-016DAF0C4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A48833-59AE-4124-98F1-C381582D621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FC5B4-BF93-47DF-97BF-D44E237815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F579B3-1103-4E45-BD5D-AD222272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003CAB-1EE0-4E8E-97FC-D6BAC582AA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94" y="1206090"/>
            <a:ext cx="11481620" cy="4913157"/>
          </a:xfrm>
        </p:spPr>
        <p:txBody>
          <a:bodyPr/>
          <a:lstStyle>
            <a:lvl1pPr marL="0" indent="0">
              <a:buClr>
                <a:schemeClr val="accent3"/>
              </a:buCl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442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Slide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78148E-3472-7446-9027-68B851829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30" y="0"/>
            <a:ext cx="12234672" cy="688200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44129" y="714680"/>
            <a:ext cx="7443019" cy="9144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34297" y="1661395"/>
            <a:ext cx="7451153" cy="62583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33DFB1-2366-4703-8F46-4AE256E37366}"/>
              </a:ext>
            </a:extLst>
          </p:cNvPr>
          <p:cNvSpPr/>
          <p:nvPr/>
        </p:nvSpPr>
        <p:spPr>
          <a:xfrm>
            <a:off x="-1" y="6511595"/>
            <a:ext cx="12198643" cy="346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EA228-278D-4DF3-9CD3-3787F6C52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296" y="3219449"/>
            <a:ext cx="5561679" cy="1351323"/>
          </a:xfrm>
        </p:spPr>
        <p:txBody>
          <a:bodyPr/>
          <a:lstStyle>
            <a:lvl1pPr>
              <a:lnSpc>
                <a:spcPct val="95000"/>
              </a:lnSpc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85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Text-Light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68026"/>
            <a:ext cx="6726382" cy="44200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48833-59AE-4124-98F1-C381582D621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726382" y="1668026"/>
            <a:ext cx="5486400" cy="438912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B609BEC1-AE5B-E842-920E-C9967771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94" y="476148"/>
            <a:ext cx="10255046" cy="6377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D28FD43-ADF0-4544-85AB-7FF0C63A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961" y="1207892"/>
            <a:ext cx="10274710" cy="354627"/>
          </a:xfrm>
        </p:spPr>
        <p:txBody>
          <a:bodyPr anchor="t" anchorCtr="0"/>
          <a:lstStyle>
            <a:lvl1pPr marL="0" indent="0">
              <a:buNone/>
              <a:defRPr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D584E7-2414-1D4E-8A57-8D6F659A17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882" y="1935647"/>
            <a:ext cx="6068683" cy="3714461"/>
          </a:xfrm>
        </p:spPr>
        <p:txBody>
          <a:bodyPr/>
          <a:lstStyle>
            <a:lvl1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rgbClr val="F1F3F3"/>
                </a:solidFill>
              </a:defRPr>
            </a:lvl1pPr>
            <a:lvl2pPr marL="344488" indent="-177800">
              <a:buClr>
                <a:schemeClr val="accent3"/>
              </a:buClr>
              <a:buFont typeface="Gotham Book" pitchFamily="50" charset="0"/>
              <a:buChar char="−"/>
              <a:defRPr>
                <a:solidFill>
                  <a:srgbClr val="F1F3F3"/>
                </a:solidFill>
              </a:defRPr>
            </a:lvl2pPr>
            <a:lvl3pPr marL="511175" indent="-166688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rgbClr val="F1F3F3"/>
                </a:solidFill>
              </a:defRPr>
            </a:lvl3pPr>
            <a:lvl4pPr marL="688975" indent="-177800">
              <a:buClr>
                <a:schemeClr val="accent3"/>
              </a:buClr>
              <a:buFont typeface="Gotham Book" pitchFamily="50" charset="0"/>
              <a:buChar char="−"/>
              <a:defRPr>
                <a:solidFill>
                  <a:srgbClr val="F1F3F3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2D9AFB2-320C-0B47-B24A-D01CAD324F7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71167" y="6130208"/>
            <a:ext cx="10935929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334978-32C0-2C41-A3F3-3D6821F926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1668026"/>
            <a:ext cx="4438730" cy="44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83341FB2-B33F-4F63-B9CD-05A534F6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3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F929CFC0-8958-4D55-9126-E63830110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C475CC-5E77-42A7-BD4F-1D363E1705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33934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with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418" y="457814"/>
            <a:ext cx="9980277" cy="652480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lang="en-US" sz="2800" b="1" kern="1200" spc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9512" y="6570923"/>
            <a:ext cx="947469" cy="276445"/>
          </a:xfrm>
        </p:spPr>
        <p:txBody>
          <a:bodyPr/>
          <a:lstStyle>
            <a:lvl1pPr>
              <a:defRPr b="0"/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6419" y="1668027"/>
            <a:ext cx="11498554" cy="4300156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85750"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7062" indent="-285750"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4862" indent="-285750"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171450" lvl="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Edit Master text styles</a:t>
            </a:r>
          </a:p>
          <a:p>
            <a:pPr marL="1714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Second level</a:t>
            </a:r>
          </a:p>
          <a:p>
            <a:pPr marL="171450" lvl="2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171450" lvl="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56419" y="1189038"/>
            <a:ext cx="9980276" cy="34459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3"/>
                </a:solidFill>
              </a:defRPr>
            </a:lvl1pPr>
            <a:lvl2pPr>
              <a:defRPr sz="2000">
                <a:solidFill>
                  <a:schemeClr val="accent3"/>
                </a:solidFill>
              </a:defRPr>
            </a:lvl2pPr>
            <a:lvl3pPr>
              <a:defRPr sz="2000">
                <a:solidFill>
                  <a:schemeClr val="accent3"/>
                </a:solidFill>
              </a:defRPr>
            </a:lvl3pPr>
            <a:lvl4pPr>
              <a:defRPr sz="2000">
                <a:solidFill>
                  <a:schemeClr val="accent3"/>
                </a:solidFill>
              </a:defRPr>
            </a:lvl4pPr>
            <a:lvl5pPr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D9F55EA-B47C-458A-A61C-9CB4D725D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877824"/>
            <a:ext cx="12222948" cy="56327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33DFB1-2366-4703-8F46-4AE256E37366}"/>
              </a:ext>
            </a:extLst>
          </p:cNvPr>
          <p:cNvSpPr/>
          <p:nvPr userDrawn="1"/>
        </p:nvSpPr>
        <p:spPr>
          <a:xfrm>
            <a:off x="-1" y="6511595"/>
            <a:ext cx="12198643" cy="346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44129" y="714680"/>
            <a:ext cx="7443019" cy="9144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34297" y="1661395"/>
            <a:ext cx="7451153" cy="62583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A9EA228-278D-4DF3-9CD3-3787F6C52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296" y="3219449"/>
            <a:ext cx="5561679" cy="1351323"/>
          </a:xfrm>
        </p:spPr>
        <p:txBody>
          <a:bodyPr/>
          <a:lstStyle>
            <a:lvl1pPr>
              <a:lnSpc>
                <a:spcPct val="95000"/>
              </a:lnSpc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3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3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6417" y="1203624"/>
            <a:ext cx="3727901" cy="3300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356419" y="1661242"/>
            <a:ext cx="3727900" cy="43069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2438" indent="-28575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30237" indent="-28575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6925" indent="-28575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66688" lvl="0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166688" lvl="1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66688" lvl="2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66688" lvl="3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85000"/>
              </a:lnSpc>
              <a:spcAft>
                <a:spcPts val="700"/>
              </a:spcAft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206240" y="1203624"/>
            <a:ext cx="3779520" cy="3300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206240" y="1661242"/>
            <a:ext cx="3779520" cy="43069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2438" indent="-28575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30237" indent="-28575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6925" indent="-28575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66688" lvl="0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166688" lvl="1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66688" lvl="2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66688" lvl="3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105564" y="1203624"/>
            <a:ext cx="3779520" cy="3300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3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8105564" y="1661242"/>
            <a:ext cx="3749409" cy="43069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2438" indent="-28575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30237" indent="-28575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6925" indent="-285750" algn="l" defTabSz="914400" rtl="0" eaLnBrk="1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66688" lvl="0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166688" lvl="1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66688" lvl="2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66688" lvl="3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452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8C8345-F237-294E-83F9-DB4964ECE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" y="0"/>
            <a:ext cx="12234672" cy="68820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33DFB1-2366-4703-8F46-4AE256E37366}"/>
              </a:ext>
            </a:extLst>
          </p:cNvPr>
          <p:cNvSpPr/>
          <p:nvPr userDrawn="1"/>
        </p:nvSpPr>
        <p:spPr>
          <a:xfrm>
            <a:off x="-1" y="6511595"/>
            <a:ext cx="12198643" cy="346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44129" y="714680"/>
            <a:ext cx="7443019" cy="9144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34297" y="1661395"/>
            <a:ext cx="7451153" cy="62583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A9EA228-278D-4DF3-9CD3-3787F6C52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296" y="3219449"/>
            <a:ext cx="5561679" cy="1351323"/>
          </a:xfrm>
        </p:spPr>
        <p:txBody>
          <a:bodyPr/>
          <a:lstStyle>
            <a:lvl1pPr>
              <a:lnSpc>
                <a:spcPct val="95000"/>
              </a:lnSpc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14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with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418" y="320040"/>
            <a:ext cx="9980277" cy="652480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lang="en-US" sz="2800" b="1" kern="1200" spc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9512" y="6570923"/>
            <a:ext cx="947469" cy="276445"/>
          </a:xfrm>
        </p:spPr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45A5B-6FD1-4E75-90E0-1022EA54FC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6419" y="1392703"/>
            <a:ext cx="11498554" cy="4575480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85750"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7062" indent="-285750"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4862" indent="-285750"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171450" lvl="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1714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Second level</a:t>
            </a:r>
          </a:p>
          <a:p>
            <a:pPr marL="171450" lvl="2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171450" lvl="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56419" y="972520"/>
            <a:ext cx="9980276" cy="34459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3"/>
                </a:solidFill>
              </a:defRPr>
            </a:lvl1pPr>
            <a:lvl2pPr>
              <a:defRPr sz="2000">
                <a:solidFill>
                  <a:schemeClr val="accent3"/>
                </a:solidFill>
              </a:defRPr>
            </a:lvl2pPr>
            <a:lvl3pPr>
              <a:defRPr sz="2000">
                <a:solidFill>
                  <a:schemeClr val="accent3"/>
                </a:solidFill>
              </a:defRPr>
            </a:lvl3pPr>
            <a:lvl4pPr>
              <a:defRPr sz="2000">
                <a:solidFill>
                  <a:schemeClr val="accent3"/>
                </a:solidFill>
              </a:defRPr>
            </a:lvl4pPr>
            <a:lvl5pPr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57341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B3C33-230A-4037-B065-C6F9C90C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7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D709-01C6-7EAB-6A25-548A0D7C8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4C5ECF-413F-7EFB-FABD-876AD5C1A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1C9D8-7BBB-BF60-4E3B-1900D0FC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5110-27B1-4F05-9017-FDD53216FEE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31665-4E82-4837-6F18-80792279B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33BCD-3995-044A-1937-D7C49755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557C-D0C9-4DB7-A050-32DAC1C6C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80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AE701D-A6CD-49F0-85B6-E82BBED00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3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A85BAE-9FCD-42C1-9DD0-6D73825BF1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B7C011B-675E-4673-B9F1-99EEAEF5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8984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CO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chemeClr val="accent2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howing a person something on the tablet&#10;&#10;Description automatically generated with medium confidence">
            <a:extLst>
              <a:ext uri="{FF2B5EF4-FFF2-40B4-BE49-F238E27FC236}">
                <a16:creationId xmlns:a16="http://schemas.microsoft.com/office/drawing/2014/main" id="{0D5A6C9F-EE66-4CC1-A153-F3E0DF58A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2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2F87616B-8148-4610-AEA9-CFD63101EA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62769D-68B2-49C9-A5A2-69DE8DAD3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39118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357D0980-58E8-4425-8A4D-F693BF0BB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2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330179FE-68AB-4C06-A006-8C9AC0CD26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288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erson showing a person something on the tablet&#10;&#10;Description automatically generated with medium confidence">
            <a:extLst>
              <a:ext uri="{FF2B5EF4-FFF2-40B4-BE49-F238E27FC236}">
                <a16:creationId xmlns:a16="http://schemas.microsoft.com/office/drawing/2014/main" id="{6D44123A-17FA-4036-9B57-845804B2B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2DC3A0-E8B6-4F72-B01E-D428AF8BAF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5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1B0C637-557C-49F2-8C31-0CCFB3D4B3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3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erson, indoor, window&#10;&#10;Description automatically generated">
            <a:extLst>
              <a:ext uri="{FF2B5EF4-FFF2-40B4-BE49-F238E27FC236}">
                <a16:creationId xmlns:a16="http://schemas.microsoft.com/office/drawing/2014/main" id="{892545CC-0E13-4D47-A388-B83CBBB5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2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E4494B00-8D7F-492C-836C-E9DA6435D2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39592E-1061-4132-BF08-2E3713C620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2151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908FB6B2-3747-45FC-94CD-F5F204BC1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2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9A3184B-EF4B-4B6B-91F6-0834F7965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CE4F9F7-FBEA-42A5-B777-919B484194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32026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7BE55B59-86D9-4DE0-AE5F-24EC86135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257909"/>
            <a:ext cx="12193200" cy="3715200"/>
          </a:xfrm>
          <a:custGeom>
            <a:avLst/>
            <a:gdLst>
              <a:gd name="connsiteX0" fmla="*/ 12193200 w 12193200"/>
              <a:gd name="connsiteY0" fmla="*/ 0 h 3715200"/>
              <a:gd name="connsiteX1" fmla="*/ 0 w 12193200"/>
              <a:gd name="connsiteY1" fmla="*/ 0 h 3715200"/>
              <a:gd name="connsiteX2" fmla="*/ 0 w 12193200"/>
              <a:gd name="connsiteY2" fmla="*/ 3715200 h 3715200"/>
              <a:gd name="connsiteX3" fmla="*/ 1219320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12193200" y="0"/>
                </a:moveTo>
                <a:lnTo>
                  <a:pt x="0" y="0"/>
                </a:lnTo>
                <a:lnTo>
                  <a:pt x="0" y="3715200"/>
                </a:lnTo>
                <a:lnTo>
                  <a:pt x="1219320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2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A0C4C8AB-E97C-4C33-ADC0-D94C0A9544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B5B75D-DB86-4BB0-9543-9F9BEA3658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40379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6765FEC2-B924-46FE-BE55-D10169F00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2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248BE0B-9DD9-4AAB-B2C6-37D5A7EB03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B5ABB68-7DC2-43DC-93A9-78B6067509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18863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A187AA-BF1B-4C8C-9D05-F7D861F9E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2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3AC9F2B7-D20F-4953-9B36-B5A3AB269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5A0FD05-7223-444D-92BB-AD87700A21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27289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48391F3-FE08-4C32-BBF8-87D6667062B0}"/>
              </a:ext>
            </a:extLst>
          </p:cNvPr>
          <p:cNvSpPr/>
          <p:nvPr userDrawn="1"/>
        </p:nvSpPr>
        <p:spPr>
          <a:xfrm>
            <a:off x="0" y="2044525"/>
            <a:ext cx="12192000" cy="44670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2F11B7-4769-46A2-A6C1-A8A8C8BC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2510971"/>
            <a:ext cx="7376797" cy="1275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454D28-8845-4C17-A4C3-08938F38FF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0412" y="652178"/>
            <a:ext cx="1352121" cy="731520"/>
            <a:chOff x="5478463" y="2128838"/>
            <a:chExt cx="3251200" cy="175895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0DAFE9B-8067-4EF7-ACED-43E5125FA4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7826" y="3657601"/>
              <a:ext cx="1990725" cy="230188"/>
            </a:xfrm>
            <a:custGeom>
              <a:avLst/>
              <a:gdLst>
                <a:gd name="T0" fmla="*/ 32 w 529"/>
                <a:gd name="T1" fmla="*/ 26 h 61"/>
                <a:gd name="T2" fmla="*/ 33 w 529"/>
                <a:gd name="T3" fmla="*/ 0 h 61"/>
                <a:gd name="T4" fmla="*/ 43 w 529"/>
                <a:gd name="T5" fmla="*/ 18 h 61"/>
                <a:gd name="T6" fmla="*/ 43 w 529"/>
                <a:gd name="T7" fmla="*/ 18 h 61"/>
                <a:gd name="T8" fmla="*/ 49 w 529"/>
                <a:gd name="T9" fmla="*/ 7 h 61"/>
                <a:gd name="T10" fmla="*/ 81 w 529"/>
                <a:gd name="T11" fmla="*/ 22 h 61"/>
                <a:gd name="T12" fmla="*/ 67 w 529"/>
                <a:gd name="T13" fmla="*/ 25 h 61"/>
                <a:gd name="T14" fmla="*/ 62 w 529"/>
                <a:gd name="T15" fmla="*/ 60 h 61"/>
                <a:gd name="T16" fmla="*/ 100 w 529"/>
                <a:gd name="T17" fmla="*/ 40 h 61"/>
                <a:gd name="T18" fmla="*/ 85 w 529"/>
                <a:gd name="T19" fmla="*/ 49 h 61"/>
                <a:gd name="T20" fmla="*/ 92 w 529"/>
                <a:gd name="T21" fmla="*/ 28 h 61"/>
                <a:gd name="T22" fmla="*/ 102 w 529"/>
                <a:gd name="T23" fmla="*/ 17 h 61"/>
                <a:gd name="T24" fmla="*/ 148 w 529"/>
                <a:gd name="T25" fmla="*/ 60 h 61"/>
                <a:gd name="T26" fmla="*/ 138 w 529"/>
                <a:gd name="T27" fmla="*/ 23 h 61"/>
                <a:gd name="T28" fmla="*/ 138 w 529"/>
                <a:gd name="T29" fmla="*/ 7 h 61"/>
                <a:gd name="T30" fmla="*/ 125 w 529"/>
                <a:gd name="T31" fmla="*/ 23 h 61"/>
                <a:gd name="T32" fmla="*/ 191 w 529"/>
                <a:gd name="T33" fmla="*/ 5 h 61"/>
                <a:gd name="T34" fmla="*/ 191 w 529"/>
                <a:gd name="T35" fmla="*/ 55 h 61"/>
                <a:gd name="T36" fmla="*/ 232 w 529"/>
                <a:gd name="T37" fmla="*/ 30 h 61"/>
                <a:gd name="T38" fmla="*/ 269 w 529"/>
                <a:gd name="T39" fmla="*/ 39 h 61"/>
                <a:gd name="T40" fmla="*/ 250 w 529"/>
                <a:gd name="T41" fmla="*/ 36 h 61"/>
                <a:gd name="T42" fmla="*/ 269 w 529"/>
                <a:gd name="T43" fmla="*/ 54 h 61"/>
                <a:gd name="T44" fmla="*/ 274 w 529"/>
                <a:gd name="T45" fmla="*/ 51 h 61"/>
                <a:gd name="T46" fmla="*/ 249 w 529"/>
                <a:gd name="T47" fmla="*/ 29 h 61"/>
                <a:gd name="T48" fmla="*/ 291 w 529"/>
                <a:gd name="T49" fmla="*/ 49 h 61"/>
                <a:gd name="T50" fmla="*/ 302 w 529"/>
                <a:gd name="T51" fmla="*/ 57 h 61"/>
                <a:gd name="T52" fmla="*/ 305 w 529"/>
                <a:gd name="T53" fmla="*/ 18 h 61"/>
                <a:gd name="T54" fmla="*/ 291 w 529"/>
                <a:gd name="T55" fmla="*/ 18 h 61"/>
                <a:gd name="T56" fmla="*/ 291 w 529"/>
                <a:gd name="T57" fmla="*/ 49 h 61"/>
                <a:gd name="T58" fmla="*/ 320 w 529"/>
                <a:gd name="T59" fmla="*/ 48 h 61"/>
                <a:gd name="T60" fmla="*/ 329 w 529"/>
                <a:gd name="T61" fmla="*/ 61 h 61"/>
                <a:gd name="T62" fmla="*/ 342 w 529"/>
                <a:gd name="T63" fmla="*/ 60 h 61"/>
                <a:gd name="T64" fmla="*/ 332 w 529"/>
                <a:gd name="T65" fmla="*/ 17 h 61"/>
                <a:gd name="T66" fmla="*/ 342 w 529"/>
                <a:gd name="T67" fmla="*/ 31 h 61"/>
                <a:gd name="T68" fmla="*/ 379 w 529"/>
                <a:gd name="T69" fmla="*/ 57 h 61"/>
                <a:gd name="T70" fmla="*/ 365 w 529"/>
                <a:gd name="T71" fmla="*/ 54 h 61"/>
                <a:gd name="T72" fmla="*/ 365 w 529"/>
                <a:gd name="T73" fmla="*/ 25 h 61"/>
                <a:gd name="T74" fmla="*/ 360 w 529"/>
                <a:gd name="T75" fmla="*/ 51 h 61"/>
                <a:gd name="T76" fmla="*/ 411 w 529"/>
                <a:gd name="T77" fmla="*/ 48 h 61"/>
                <a:gd name="T78" fmla="*/ 433 w 529"/>
                <a:gd name="T79" fmla="*/ 35 h 61"/>
                <a:gd name="T80" fmla="*/ 433 w 529"/>
                <a:gd name="T81" fmla="*/ 54 h 61"/>
                <a:gd name="T82" fmla="*/ 438 w 529"/>
                <a:gd name="T83" fmla="*/ 60 h 61"/>
                <a:gd name="T84" fmla="*/ 408 w 529"/>
                <a:gd name="T85" fmla="*/ 29 h 61"/>
                <a:gd name="T86" fmla="*/ 433 w 529"/>
                <a:gd name="T87" fmla="*/ 35 h 61"/>
                <a:gd name="T88" fmla="*/ 479 w 529"/>
                <a:gd name="T89" fmla="*/ 60 h 61"/>
                <a:gd name="T90" fmla="*/ 456 w 529"/>
                <a:gd name="T91" fmla="*/ 25 h 61"/>
                <a:gd name="T92" fmla="*/ 451 w 529"/>
                <a:gd name="T93" fmla="*/ 28 h 61"/>
                <a:gd name="T94" fmla="*/ 501 w 529"/>
                <a:gd name="T95" fmla="*/ 0 h 61"/>
                <a:gd name="T96" fmla="*/ 501 w 529"/>
                <a:gd name="T97" fmla="*/ 37 h 61"/>
                <a:gd name="T98" fmla="*/ 528 w 529"/>
                <a:gd name="T99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9" h="61">
                  <a:moveTo>
                    <a:pt x="5" y="6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5" y="60"/>
                    <a:pt x="5" y="60"/>
                    <a:pt x="5" y="60"/>
                  </a:cubicBezTo>
                  <a:close/>
                  <a:moveTo>
                    <a:pt x="43" y="1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18"/>
                    <a:pt x="43" y="18"/>
                    <a:pt x="43" y="18"/>
                  </a:cubicBezTo>
                  <a:close/>
                  <a:moveTo>
                    <a:pt x="49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lose/>
                  <a:moveTo>
                    <a:pt x="67" y="35"/>
                  </a:moveTo>
                  <a:cubicBezTo>
                    <a:pt x="67" y="27"/>
                    <a:pt x="71" y="22"/>
                    <a:pt x="78" y="22"/>
                  </a:cubicBezTo>
                  <a:cubicBezTo>
                    <a:pt x="79" y="22"/>
                    <a:pt x="80" y="22"/>
                    <a:pt x="81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79" y="17"/>
                    <a:pt x="78" y="17"/>
                    <a:pt x="76" y="17"/>
                  </a:cubicBezTo>
                  <a:cubicBezTo>
                    <a:pt x="72" y="17"/>
                    <a:pt x="68" y="20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21"/>
                    <a:pt x="62" y="25"/>
                    <a:pt x="62" y="28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35"/>
                    <a:pt x="67" y="35"/>
                    <a:pt x="67" y="35"/>
                  </a:cubicBezTo>
                  <a:close/>
                  <a:moveTo>
                    <a:pt x="87" y="29"/>
                  </a:moveTo>
                  <a:cubicBezTo>
                    <a:pt x="87" y="37"/>
                    <a:pt x="93" y="38"/>
                    <a:pt x="100" y="40"/>
                  </a:cubicBezTo>
                  <a:cubicBezTo>
                    <a:pt x="106" y="41"/>
                    <a:pt x="113" y="42"/>
                    <a:pt x="113" y="48"/>
                  </a:cubicBezTo>
                  <a:cubicBezTo>
                    <a:pt x="113" y="54"/>
                    <a:pt x="107" y="57"/>
                    <a:pt x="102" y="57"/>
                  </a:cubicBezTo>
                  <a:cubicBezTo>
                    <a:pt x="96" y="57"/>
                    <a:pt x="91" y="55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58"/>
                    <a:pt x="94" y="61"/>
                    <a:pt x="101" y="61"/>
                  </a:cubicBezTo>
                  <a:cubicBezTo>
                    <a:pt x="110" y="61"/>
                    <a:pt x="118" y="57"/>
                    <a:pt x="118" y="48"/>
                  </a:cubicBezTo>
                  <a:cubicBezTo>
                    <a:pt x="118" y="43"/>
                    <a:pt x="115" y="39"/>
                    <a:pt x="111" y="38"/>
                  </a:cubicBezTo>
                  <a:cubicBezTo>
                    <a:pt x="100" y="34"/>
                    <a:pt x="92" y="35"/>
                    <a:pt x="92" y="28"/>
                  </a:cubicBezTo>
                  <a:cubicBezTo>
                    <a:pt x="92" y="24"/>
                    <a:pt x="97" y="22"/>
                    <a:pt x="101" y="22"/>
                  </a:cubicBezTo>
                  <a:cubicBezTo>
                    <a:pt x="106" y="22"/>
                    <a:pt x="111" y="24"/>
                    <a:pt x="112" y="2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6" y="20"/>
                    <a:pt x="110" y="17"/>
                    <a:pt x="102" y="17"/>
                  </a:cubicBezTo>
                  <a:cubicBezTo>
                    <a:pt x="94" y="17"/>
                    <a:pt x="87" y="20"/>
                    <a:pt x="87" y="29"/>
                  </a:cubicBezTo>
                  <a:close/>
                  <a:moveTo>
                    <a:pt x="133" y="49"/>
                  </a:moveTo>
                  <a:cubicBezTo>
                    <a:pt x="133" y="55"/>
                    <a:pt x="132" y="61"/>
                    <a:pt x="143" y="61"/>
                  </a:cubicBezTo>
                  <a:cubicBezTo>
                    <a:pt x="144" y="61"/>
                    <a:pt x="146" y="61"/>
                    <a:pt x="148" y="6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57"/>
                    <a:pt x="145" y="57"/>
                    <a:pt x="144" y="57"/>
                  </a:cubicBezTo>
                  <a:cubicBezTo>
                    <a:pt x="140" y="57"/>
                    <a:pt x="138" y="55"/>
                    <a:pt x="138" y="51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49"/>
                    <a:pt x="133" y="49"/>
                    <a:pt x="133" y="49"/>
                  </a:cubicBezTo>
                  <a:close/>
                  <a:moveTo>
                    <a:pt x="191" y="55"/>
                  </a:moveTo>
                  <a:cubicBezTo>
                    <a:pt x="191" y="5"/>
                    <a:pt x="191" y="5"/>
                    <a:pt x="191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16" y="5"/>
                    <a:pt x="226" y="13"/>
                    <a:pt x="226" y="30"/>
                  </a:cubicBezTo>
                  <a:cubicBezTo>
                    <a:pt x="226" y="45"/>
                    <a:pt x="220" y="55"/>
                    <a:pt x="203" y="55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85" y="0"/>
                  </a:moveTo>
                  <a:cubicBezTo>
                    <a:pt x="185" y="60"/>
                    <a:pt x="185" y="60"/>
                    <a:pt x="185" y="60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21" y="60"/>
                    <a:pt x="232" y="50"/>
                    <a:pt x="232" y="30"/>
                  </a:cubicBezTo>
                  <a:cubicBezTo>
                    <a:pt x="232" y="10"/>
                    <a:pt x="221" y="0"/>
                    <a:pt x="201" y="0"/>
                  </a:cubicBezTo>
                  <a:cubicBezTo>
                    <a:pt x="185" y="0"/>
                    <a:pt x="185" y="0"/>
                    <a:pt x="185" y="0"/>
                  </a:cubicBezTo>
                  <a:close/>
                  <a:moveTo>
                    <a:pt x="247" y="48"/>
                  </a:moveTo>
                  <a:cubicBezTo>
                    <a:pt x="247" y="38"/>
                    <a:pt x="262" y="39"/>
                    <a:pt x="269" y="39"/>
                  </a:cubicBezTo>
                  <a:cubicBezTo>
                    <a:pt x="269" y="48"/>
                    <a:pt x="267" y="57"/>
                    <a:pt x="257" y="57"/>
                  </a:cubicBezTo>
                  <a:cubicBezTo>
                    <a:pt x="251" y="57"/>
                    <a:pt x="247" y="54"/>
                    <a:pt x="247" y="48"/>
                  </a:cubicBezTo>
                  <a:close/>
                  <a:moveTo>
                    <a:pt x="269" y="35"/>
                  </a:moveTo>
                  <a:cubicBezTo>
                    <a:pt x="263" y="35"/>
                    <a:pt x="256" y="34"/>
                    <a:pt x="250" y="36"/>
                  </a:cubicBezTo>
                  <a:cubicBezTo>
                    <a:pt x="245" y="38"/>
                    <a:pt x="242" y="43"/>
                    <a:pt x="242" y="48"/>
                  </a:cubicBezTo>
                  <a:cubicBezTo>
                    <a:pt x="242" y="57"/>
                    <a:pt x="248" y="61"/>
                    <a:pt x="256" y="61"/>
                  </a:cubicBezTo>
                  <a:cubicBezTo>
                    <a:pt x="261" y="61"/>
                    <a:pt x="267" y="58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57"/>
                    <a:pt x="274" y="54"/>
                    <a:pt x="274" y="5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21"/>
                    <a:pt x="268" y="17"/>
                    <a:pt x="259" y="17"/>
                  </a:cubicBezTo>
                  <a:cubicBezTo>
                    <a:pt x="251" y="17"/>
                    <a:pt x="245" y="20"/>
                    <a:pt x="24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0" y="23"/>
                    <a:pt x="254" y="22"/>
                    <a:pt x="259" y="22"/>
                  </a:cubicBezTo>
                  <a:cubicBezTo>
                    <a:pt x="265" y="22"/>
                    <a:pt x="268" y="24"/>
                    <a:pt x="269" y="31"/>
                  </a:cubicBezTo>
                  <a:cubicBezTo>
                    <a:pt x="269" y="35"/>
                    <a:pt x="269" y="35"/>
                    <a:pt x="269" y="35"/>
                  </a:cubicBezTo>
                  <a:close/>
                  <a:moveTo>
                    <a:pt x="291" y="49"/>
                  </a:moveTo>
                  <a:cubicBezTo>
                    <a:pt x="291" y="55"/>
                    <a:pt x="290" y="61"/>
                    <a:pt x="301" y="61"/>
                  </a:cubicBezTo>
                  <a:cubicBezTo>
                    <a:pt x="302" y="61"/>
                    <a:pt x="304" y="61"/>
                    <a:pt x="306" y="60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5" y="57"/>
                    <a:pt x="303" y="57"/>
                    <a:pt x="302" y="57"/>
                  </a:cubicBezTo>
                  <a:cubicBezTo>
                    <a:pt x="298" y="57"/>
                    <a:pt x="296" y="55"/>
                    <a:pt x="296" y="51"/>
                  </a:cubicBezTo>
                  <a:cubicBezTo>
                    <a:pt x="296" y="23"/>
                    <a:pt x="296" y="23"/>
                    <a:pt x="296" y="23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49"/>
                    <a:pt x="291" y="49"/>
                    <a:pt x="291" y="49"/>
                  </a:cubicBezTo>
                  <a:close/>
                  <a:moveTo>
                    <a:pt x="320" y="48"/>
                  </a:moveTo>
                  <a:cubicBezTo>
                    <a:pt x="320" y="38"/>
                    <a:pt x="335" y="39"/>
                    <a:pt x="342" y="39"/>
                  </a:cubicBezTo>
                  <a:cubicBezTo>
                    <a:pt x="342" y="48"/>
                    <a:pt x="340" y="57"/>
                    <a:pt x="329" y="57"/>
                  </a:cubicBezTo>
                  <a:cubicBezTo>
                    <a:pt x="324" y="57"/>
                    <a:pt x="320" y="54"/>
                    <a:pt x="320" y="48"/>
                  </a:cubicBezTo>
                  <a:close/>
                  <a:moveTo>
                    <a:pt x="342" y="35"/>
                  </a:moveTo>
                  <a:cubicBezTo>
                    <a:pt x="336" y="35"/>
                    <a:pt x="329" y="34"/>
                    <a:pt x="323" y="36"/>
                  </a:cubicBezTo>
                  <a:cubicBezTo>
                    <a:pt x="318" y="38"/>
                    <a:pt x="315" y="43"/>
                    <a:pt x="315" y="48"/>
                  </a:cubicBezTo>
                  <a:cubicBezTo>
                    <a:pt x="315" y="57"/>
                    <a:pt x="321" y="61"/>
                    <a:pt x="329" y="61"/>
                  </a:cubicBezTo>
                  <a:cubicBezTo>
                    <a:pt x="334" y="61"/>
                    <a:pt x="340" y="58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47" y="57"/>
                    <a:pt x="347" y="54"/>
                    <a:pt x="347" y="51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21"/>
                    <a:pt x="341" y="17"/>
                    <a:pt x="332" y="17"/>
                  </a:cubicBezTo>
                  <a:cubicBezTo>
                    <a:pt x="324" y="17"/>
                    <a:pt x="318" y="20"/>
                    <a:pt x="317" y="29"/>
                  </a:cubicBezTo>
                  <a:cubicBezTo>
                    <a:pt x="322" y="29"/>
                    <a:pt x="322" y="29"/>
                    <a:pt x="322" y="29"/>
                  </a:cubicBezTo>
                  <a:cubicBezTo>
                    <a:pt x="323" y="23"/>
                    <a:pt x="327" y="22"/>
                    <a:pt x="332" y="22"/>
                  </a:cubicBezTo>
                  <a:cubicBezTo>
                    <a:pt x="338" y="22"/>
                    <a:pt x="341" y="24"/>
                    <a:pt x="342" y="31"/>
                  </a:cubicBezTo>
                  <a:cubicBezTo>
                    <a:pt x="342" y="35"/>
                    <a:pt x="342" y="35"/>
                    <a:pt x="342" y="35"/>
                  </a:cubicBezTo>
                  <a:close/>
                  <a:moveTo>
                    <a:pt x="379" y="22"/>
                  </a:moveTo>
                  <a:cubicBezTo>
                    <a:pt x="388" y="22"/>
                    <a:pt x="391" y="31"/>
                    <a:pt x="391" y="39"/>
                  </a:cubicBezTo>
                  <a:cubicBezTo>
                    <a:pt x="391" y="46"/>
                    <a:pt x="389" y="57"/>
                    <a:pt x="379" y="57"/>
                  </a:cubicBezTo>
                  <a:cubicBezTo>
                    <a:pt x="368" y="57"/>
                    <a:pt x="365" y="48"/>
                    <a:pt x="365" y="38"/>
                  </a:cubicBezTo>
                  <a:cubicBezTo>
                    <a:pt x="365" y="30"/>
                    <a:pt x="369" y="22"/>
                    <a:pt x="379" y="22"/>
                  </a:cubicBezTo>
                  <a:close/>
                  <a:moveTo>
                    <a:pt x="365" y="54"/>
                  </a:moveTo>
                  <a:cubicBezTo>
                    <a:pt x="365" y="54"/>
                    <a:pt x="365" y="54"/>
                    <a:pt x="365" y="54"/>
                  </a:cubicBezTo>
                  <a:cubicBezTo>
                    <a:pt x="369" y="58"/>
                    <a:pt x="374" y="61"/>
                    <a:pt x="380" y="61"/>
                  </a:cubicBezTo>
                  <a:cubicBezTo>
                    <a:pt x="392" y="61"/>
                    <a:pt x="397" y="49"/>
                    <a:pt x="397" y="39"/>
                  </a:cubicBezTo>
                  <a:cubicBezTo>
                    <a:pt x="397" y="28"/>
                    <a:pt x="392" y="17"/>
                    <a:pt x="380" y="17"/>
                  </a:cubicBezTo>
                  <a:cubicBezTo>
                    <a:pt x="374" y="17"/>
                    <a:pt x="368" y="20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51"/>
                    <a:pt x="360" y="51"/>
                    <a:pt x="360" y="51"/>
                  </a:cubicBezTo>
                  <a:cubicBezTo>
                    <a:pt x="360" y="54"/>
                    <a:pt x="360" y="57"/>
                    <a:pt x="360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54"/>
                    <a:pt x="365" y="54"/>
                    <a:pt x="365" y="54"/>
                  </a:cubicBezTo>
                  <a:close/>
                  <a:moveTo>
                    <a:pt x="411" y="48"/>
                  </a:moveTo>
                  <a:cubicBezTo>
                    <a:pt x="411" y="38"/>
                    <a:pt x="426" y="39"/>
                    <a:pt x="433" y="39"/>
                  </a:cubicBezTo>
                  <a:cubicBezTo>
                    <a:pt x="434" y="48"/>
                    <a:pt x="431" y="57"/>
                    <a:pt x="421" y="57"/>
                  </a:cubicBezTo>
                  <a:cubicBezTo>
                    <a:pt x="416" y="57"/>
                    <a:pt x="411" y="54"/>
                    <a:pt x="411" y="48"/>
                  </a:cubicBezTo>
                  <a:close/>
                  <a:moveTo>
                    <a:pt x="433" y="35"/>
                  </a:moveTo>
                  <a:cubicBezTo>
                    <a:pt x="427" y="35"/>
                    <a:pt x="420" y="34"/>
                    <a:pt x="414" y="36"/>
                  </a:cubicBezTo>
                  <a:cubicBezTo>
                    <a:pt x="409" y="38"/>
                    <a:pt x="406" y="43"/>
                    <a:pt x="406" y="48"/>
                  </a:cubicBezTo>
                  <a:cubicBezTo>
                    <a:pt x="406" y="57"/>
                    <a:pt x="412" y="61"/>
                    <a:pt x="420" y="61"/>
                  </a:cubicBezTo>
                  <a:cubicBezTo>
                    <a:pt x="425" y="61"/>
                    <a:pt x="431" y="58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60"/>
                    <a:pt x="433" y="60"/>
                    <a:pt x="433" y="60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438" y="57"/>
                    <a:pt x="438" y="54"/>
                    <a:pt x="438" y="51"/>
                  </a:cubicBezTo>
                  <a:cubicBezTo>
                    <a:pt x="438" y="31"/>
                    <a:pt x="438" y="31"/>
                    <a:pt x="438" y="31"/>
                  </a:cubicBezTo>
                  <a:cubicBezTo>
                    <a:pt x="438" y="21"/>
                    <a:pt x="432" y="17"/>
                    <a:pt x="423" y="17"/>
                  </a:cubicBezTo>
                  <a:cubicBezTo>
                    <a:pt x="415" y="17"/>
                    <a:pt x="409" y="20"/>
                    <a:pt x="408" y="29"/>
                  </a:cubicBezTo>
                  <a:cubicBezTo>
                    <a:pt x="413" y="29"/>
                    <a:pt x="413" y="29"/>
                    <a:pt x="413" y="29"/>
                  </a:cubicBezTo>
                  <a:cubicBezTo>
                    <a:pt x="414" y="23"/>
                    <a:pt x="418" y="22"/>
                    <a:pt x="423" y="22"/>
                  </a:cubicBezTo>
                  <a:cubicBezTo>
                    <a:pt x="429" y="22"/>
                    <a:pt x="433" y="24"/>
                    <a:pt x="433" y="31"/>
                  </a:cubicBezTo>
                  <a:cubicBezTo>
                    <a:pt x="433" y="35"/>
                    <a:pt x="433" y="35"/>
                    <a:pt x="433" y="35"/>
                  </a:cubicBezTo>
                  <a:close/>
                  <a:moveTo>
                    <a:pt x="456" y="36"/>
                  </a:moveTo>
                  <a:cubicBezTo>
                    <a:pt x="456" y="29"/>
                    <a:pt x="459" y="22"/>
                    <a:pt x="468" y="22"/>
                  </a:cubicBezTo>
                  <a:cubicBezTo>
                    <a:pt x="474" y="22"/>
                    <a:pt x="479" y="26"/>
                    <a:pt x="479" y="33"/>
                  </a:cubicBezTo>
                  <a:cubicBezTo>
                    <a:pt x="479" y="60"/>
                    <a:pt x="479" y="60"/>
                    <a:pt x="479" y="60"/>
                  </a:cubicBezTo>
                  <a:cubicBezTo>
                    <a:pt x="484" y="60"/>
                    <a:pt x="484" y="60"/>
                    <a:pt x="484" y="60"/>
                  </a:cubicBezTo>
                  <a:cubicBezTo>
                    <a:pt x="484" y="34"/>
                    <a:pt x="484" y="34"/>
                    <a:pt x="484" y="34"/>
                  </a:cubicBezTo>
                  <a:cubicBezTo>
                    <a:pt x="484" y="29"/>
                    <a:pt x="482" y="17"/>
                    <a:pt x="469" y="17"/>
                  </a:cubicBezTo>
                  <a:cubicBezTo>
                    <a:pt x="464" y="17"/>
                    <a:pt x="459" y="20"/>
                    <a:pt x="456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18"/>
                    <a:pt x="456" y="18"/>
                    <a:pt x="456" y="18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51" y="21"/>
                    <a:pt x="451" y="25"/>
                    <a:pt x="451" y="28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56" y="60"/>
                    <a:pt x="456" y="60"/>
                    <a:pt x="456" y="60"/>
                  </a:cubicBezTo>
                  <a:cubicBezTo>
                    <a:pt x="456" y="36"/>
                    <a:pt x="456" y="36"/>
                    <a:pt x="456" y="36"/>
                  </a:cubicBezTo>
                  <a:close/>
                  <a:moveTo>
                    <a:pt x="501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501" y="60"/>
                    <a:pt x="501" y="60"/>
                    <a:pt x="501" y="60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9" y="60"/>
                    <a:pt x="529" y="60"/>
                    <a:pt x="529" y="60"/>
                  </a:cubicBezTo>
                  <a:cubicBezTo>
                    <a:pt x="507" y="36"/>
                    <a:pt x="507" y="36"/>
                    <a:pt x="507" y="36"/>
                  </a:cubicBezTo>
                  <a:cubicBezTo>
                    <a:pt x="528" y="18"/>
                    <a:pt x="528" y="18"/>
                    <a:pt x="528" y="18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1" y="35"/>
                    <a:pt x="501" y="35"/>
                    <a:pt x="501" y="35"/>
                  </a:cubicBezTo>
                  <a:cubicBezTo>
                    <a:pt x="501" y="0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71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66F4A82-8238-4D5D-9776-68B7F8A47B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8463" y="2128838"/>
              <a:ext cx="2524125" cy="1328738"/>
            </a:xfrm>
            <a:custGeom>
              <a:avLst/>
              <a:gdLst>
                <a:gd name="T0" fmla="*/ 154 w 671"/>
                <a:gd name="T1" fmla="*/ 3 h 352"/>
                <a:gd name="T2" fmla="*/ 116 w 671"/>
                <a:gd name="T3" fmla="*/ 0 h 352"/>
                <a:gd name="T4" fmla="*/ 35 w 671"/>
                <a:gd name="T5" fmla="*/ 110 h 352"/>
                <a:gd name="T6" fmla="*/ 0 w 671"/>
                <a:gd name="T7" fmla="*/ 110 h 352"/>
                <a:gd name="T8" fmla="*/ 0 w 671"/>
                <a:gd name="T9" fmla="*/ 157 h 352"/>
                <a:gd name="T10" fmla="*/ 35 w 671"/>
                <a:gd name="T11" fmla="*/ 157 h 352"/>
                <a:gd name="T12" fmla="*/ 35 w 671"/>
                <a:gd name="T13" fmla="*/ 345 h 352"/>
                <a:gd name="T14" fmla="*/ 105 w 671"/>
                <a:gd name="T15" fmla="*/ 345 h 352"/>
                <a:gd name="T16" fmla="*/ 105 w 671"/>
                <a:gd name="T17" fmla="*/ 157 h 352"/>
                <a:gd name="T18" fmla="*/ 148 w 671"/>
                <a:gd name="T19" fmla="*/ 157 h 352"/>
                <a:gd name="T20" fmla="*/ 148 w 671"/>
                <a:gd name="T21" fmla="*/ 110 h 352"/>
                <a:gd name="T22" fmla="*/ 105 w 671"/>
                <a:gd name="T23" fmla="*/ 110 h 352"/>
                <a:gd name="T24" fmla="*/ 154 w 671"/>
                <a:gd name="T25" fmla="*/ 47 h 352"/>
                <a:gd name="T26" fmla="*/ 154 w 671"/>
                <a:gd name="T27" fmla="*/ 3 h 352"/>
                <a:gd name="T28" fmla="*/ 223 w 671"/>
                <a:gd name="T29" fmla="*/ 228 h 352"/>
                <a:gd name="T30" fmla="*/ 274 w 671"/>
                <a:gd name="T31" fmla="*/ 150 h 352"/>
                <a:gd name="T32" fmla="*/ 324 w 671"/>
                <a:gd name="T33" fmla="*/ 228 h 352"/>
                <a:gd name="T34" fmla="*/ 274 w 671"/>
                <a:gd name="T35" fmla="*/ 305 h 352"/>
                <a:gd name="T36" fmla="*/ 223 w 671"/>
                <a:gd name="T37" fmla="*/ 228 h 352"/>
                <a:gd name="T38" fmla="*/ 324 w 671"/>
                <a:gd name="T39" fmla="*/ 137 h 352"/>
                <a:gd name="T40" fmla="*/ 324 w 671"/>
                <a:gd name="T41" fmla="*/ 137 h 352"/>
                <a:gd name="T42" fmla="*/ 261 w 671"/>
                <a:gd name="T43" fmla="*/ 103 h 352"/>
                <a:gd name="T44" fmla="*/ 151 w 671"/>
                <a:gd name="T45" fmla="*/ 228 h 352"/>
                <a:gd name="T46" fmla="*/ 252 w 671"/>
                <a:gd name="T47" fmla="*/ 352 h 352"/>
                <a:gd name="T48" fmla="*/ 324 w 671"/>
                <a:gd name="T49" fmla="*/ 312 h 352"/>
                <a:gd name="T50" fmla="*/ 325 w 671"/>
                <a:gd name="T51" fmla="*/ 312 h 352"/>
                <a:gd name="T52" fmla="*/ 327 w 671"/>
                <a:gd name="T53" fmla="*/ 345 h 352"/>
                <a:gd name="T54" fmla="*/ 397 w 671"/>
                <a:gd name="T55" fmla="*/ 345 h 352"/>
                <a:gd name="T56" fmla="*/ 395 w 671"/>
                <a:gd name="T57" fmla="*/ 298 h 352"/>
                <a:gd name="T58" fmla="*/ 395 w 671"/>
                <a:gd name="T59" fmla="*/ 7 h 352"/>
                <a:gd name="T60" fmla="*/ 324 w 671"/>
                <a:gd name="T61" fmla="*/ 7 h 352"/>
                <a:gd name="T62" fmla="*/ 324 w 671"/>
                <a:gd name="T63" fmla="*/ 137 h 352"/>
                <a:gd name="T64" fmla="*/ 497 w 671"/>
                <a:gd name="T65" fmla="*/ 228 h 352"/>
                <a:gd name="T66" fmla="*/ 548 w 671"/>
                <a:gd name="T67" fmla="*/ 150 h 352"/>
                <a:gd name="T68" fmla="*/ 598 w 671"/>
                <a:gd name="T69" fmla="*/ 228 h 352"/>
                <a:gd name="T70" fmla="*/ 548 w 671"/>
                <a:gd name="T71" fmla="*/ 305 h 352"/>
                <a:gd name="T72" fmla="*/ 497 w 671"/>
                <a:gd name="T73" fmla="*/ 228 h 352"/>
                <a:gd name="T74" fmla="*/ 427 w 671"/>
                <a:gd name="T75" fmla="*/ 298 h 352"/>
                <a:gd name="T76" fmla="*/ 425 w 671"/>
                <a:gd name="T77" fmla="*/ 345 h 352"/>
                <a:gd name="T78" fmla="*/ 495 w 671"/>
                <a:gd name="T79" fmla="*/ 345 h 352"/>
                <a:gd name="T80" fmla="*/ 497 w 671"/>
                <a:gd name="T81" fmla="*/ 312 h 352"/>
                <a:gd name="T82" fmla="*/ 498 w 671"/>
                <a:gd name="T83" fmla="*/ 312 h 352"/>
                <a:gd name="T84" fmla="*/ 570 w 671"/>
                <a:gd name="T85" fmla="*/ 352 h 352"/>
                <a:gd name="T86" fmla="*/ 671 w 671"/>
                <a:gd name="T87" fmla="*/ 228 h 352"/>
                <a:gd name="T88" fmla="*/ 561 w 671"/>
                <a:gd name="T89" fmla="*/ 103 h 352"/>
                <a:gd name="T90" fmla="*/ 498 w 671"/>
                <a:gd name="T91" fmla="*/ 137 h 352"/>
                <a:gd name="T92" fmla="*/ 497 w 671"/>
                <a:gd name="T93" fmla="*/ 137 h 352"/>
                <a:gd name="T94" fmla="*/ 497 w 671"/>
                <a:gd name="T95" fmla="*/ 7 h 352"/>
                <a:gd name="T96" fmla="*/ 427 w 671"/>
                <a:gd name="T97" fmla="*/ 7 h 352"/>
                <a:gd name="T98" fmla="*/ 427 w 671"/>
                <a:gd name="T99" fmla="*/ 29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1" h="352">
                  <a:moveTo>
                    <a:pt x="154" y="3"/>
                  </a:moveTo>
                  <a:cubicBezTo>
                    <a:pt x="141" y="1"/>
                    <a:pt x="128" y="0"/>
                    <a:pt x="116" y="0"/>
                  </a:cubicBezTo>
                  <a:cubicBezTo>
                    <a:pt x="39" y="0"/>
                    <a:pt x="33" y="43"/>
                    <a:pt x="35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345"/>
                    <a:pt x="35" y="345"/>
                    <a:pt x="35" y="345"/>
                  </a:cubicBezTo>
                  <a:cubicBezTo>
                    <a:pt x="105" y="345"/>
                    <a:pt x="105" y="345"/>
                    <a:pt x="105" y="345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48" y="157"/>
                    <a:pt x="148" y="157"/>
                    <a:pt x="148" y="157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3" y="64"/>
                    <a:pt x="104" y="41"/>
                    <a:pt x="154" y="47"/>
                  </a:cubicBezTo>
                  <a:cubicBezTo>
                    <a:pt x="154" y="3"/>
                    <a:pt x="154" y="3"/>
                    <a:pt x="154" y="3"/>
                  </a:cubicBezTo>
                  <a:close/>
                  <a:moveTo>
                    <a:pt x="223" y="228"/>
                  </a:moveTo>
                  <a:cubicBezTo>
                    <a:pt x="223" y="192"/>
                    <a:pt x="229" y="150"/>
                    <a:pt x="274" y="150"/>
                  </a:cubicBezTo>
                  <a:cubicBezTo>
                    <a:pt x="312" y="150"/>
                    <a:pt x="324" y="195"/>
                    <a:pt x="324" y="228"/>
                  </a:cubicBezTo>
                  <a:cubicBezTo>
                    <a:pt x="324" y="260"/>
                    <a:pt x="312" y="305"/>
                    <a:pt x="274" y="305"/>
                  </a:cubicBezTo>
                  <a:cubicBezTo>
                    <a:pt x="229" y="305"/>
                    <a:pt x="223" y="264"/>
                    <a:pt x="223" y="228"/>
                  </a:cubicBezTo>
                  <a:close/>
                  <a:moveTo>
                    <a:pt x="324" y="137"/>
                  </a:moveTo>
                  <a:cubicBezTo>
                    <a:pt x="324" y="137"/>
                    <a:pt x="324" y="137"/>
                    <a:pt x="324" y="137"/>
                  </a:cubicBezTo>
                  <a:cubicBezTo>
                    <a:pt x="310" y="118"/>
                    <a:pt x="285" y="103"/>
                    <a:pt x="261" y="103"/>
                  </a:cubicBezTo>
                  <a:cubicBezTo>
                    <a:pt x="188" y="103"/>
                    <a:pt x="151" y="164"/>
                    <a:pt x="151" y="228"/>
                  </a:cubicBezTo>
                  <a:cubicBezTo>
                    <a:pt x="151" y="288"/>
                    <a:pt x="183" y="352"/>
                    <a:pt x="252" y="352"/>
                  </a:cubicBezTo>
                  <a:cubicBezTo>
                    <a:pt x="282" y="352"/>
                    <a:pt x="309" y="339"/>
                    <a:pt x="324" y="312"/>
                  </a:cubicBezTo>
                  <a:cubicBezTo>
                    <a:pt x="325" y="312"/>
                    <a:pt x="325" y="312"/>
                    <a:pt x="325" y="312"/>
                  </a:cubicBezTo>
                  <a:cubicBezTo>
                    <a:pt x="325" y="323"/>
                    <a:pt x="326" y="334"/>
                    <a:pt x="327" y="345"/>
                  </a:cubicBezTo>
                  <a:cubicBezTo>
                    <a:pt x="397" y="345"/>
                    <a:pt x="397" y="345"/>
                    <a:pt x="397" y="345"/>
                  </a:cubicBezTo>
                  <a:cubicBezTo>
                    <a:pt x="396" y="330"/>
                    <a:pt x="395" y="314"/>
                    <a:pt x="395" y="298"/>
                  </a:cubicBezTo>
                  <a:cubicBezTo>
                    <a:pt x="395" y="7"/>
                    <a:pt x="395" y="7"/>
                    <a:pt x="395" y="7"/>
                  </a:cubicBezTo>
                  <a:cubicBezTo>
                    <a:pt x="324" y="7"/>
                    <a:pt x="324" y="7"/>
                    <a:pt x="324" y="7"/>
                  </a:cubicBezTo>
                  <a:cubicBezTo>
                    <a:pt x="324" y="137"/>
                    <a:pt x="324" y="137"/>
                    <a:pt x="324" y="137"/>
                  </a:cubicBezTo>
                  <a:close/>
                  <a:moveTo>
                    <a:pt x="497" y="228"/>
                  </a:moveTo>
                  <a:cubicBezTo>
                    <a:pt x="497" y="195"/>
                    <a:pt x="510" y="150"/>
                    <a:pt x="548" y="150"/>
                  </a:cubicBezTo>
                  <a:cubicBezTo>
                    <a:pt x="593" y="150"/>
                    <a:pt x="598" y="192"/>
                    <a:pt x="598" y="228"/>
                  </a:cubicBezTo>
                  <a:cubicBezTo>
                    <a:pt x="598" y="264"/>
                    <a:pt x="593" y="305"/>
                    <a:pt x="548" y="305"/>
                  </a:cubicBezTo>
                  <a:cubicBezTo>
                    <a:pt x="510" y="305"/>
                    <a:pt x="497" y="260"/>
                    <a:pt x="497" y="228"/>
                  </a:cubicBezTo>
                  <a:close/>
                  <a:moveTo>
                    <a:pt x="427" y="298"/>
                  </a:moveTo>
                  <a:cubicBezTo>
                    <a:pt x="427" y="314"/>
                    <a:pt x="426" y="330"/>
                    <a:pt x="425" y="345"/>
                  </a:cubicBezTo>
                  <a:cubicBezTo>
                    <a:pt x="495" y="345"/>
                    <a:pt x="495" y="345"/>
                    <a:pt x="495" y="345"/>
                  </a:cubicBezTo>
                  <a:cubicBezTo>
                    <a:pt x="496" y="334"/>
                    <a:pt x="497" y="323"/>
                    <a:pt x="497" y="312"/>
                  </a:cubicBezTo>
                  <a:cubicBezTo>
                    <a:pt x="498" y="312"/>
                    <a:pt x="498" y="312"/>
                    <a:pt x="498" y="312"/>
                  </a:cubicBezTo>
                  <a:cubicBezTo>
                    <a:pt x="513" y="339"/>
                    <a:pt x="539" y="352"/>
                    <a:pt x="570" y="352"/>
                  </a:cubicBezTo>
                  <a:cubicBezTo>
                    <a:pt x="639" y="352"/>
                    <a:pt x="671" y="288"/>
                    <a:pt x="671" y="228"/>
                  </a:cubicBezTo>
                  <a:cubicBezTo>
                    <a:pt x="671" y="164"/>
                    <a:pt x="634" y="103"/>
                    <a:pt x="561" y="103"/>
                  </a:cubicBezTo>
                  <a:cubicBezTo>
                    <a:pt x="537" y="103"/>
                    <a:pt x="511" y="118"/>
                    <a:pt x="498" y="137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7" y="7"/>
                    <a:pt x="497" y="7"/>
                    <a:pt x="49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298"/>
                    <a:pt x="427" y="298"/>
                    <a:pt x="427" y="298"/>
                  </a:cubicBezTo>
                  <a:close/>
                </a:path>
              </a:pathLst>
            </a:custGeom>
            <a:solidFill>
              <a:srgbClr val="003A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967F3C-26AB-4E00-B822-1B5772186B3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64563" y="2906713"/>
              <a:ext cx="165100" cy="1619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529029D-B3D9-4C3F-BF8F-930B80EFD1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3125788"/>
              <a:ext cx="134938" cy="134938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D46154-0AFC-4D90-A525-A622B8E1B3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921001"/>
              <a:ext cx="134938" cy="1365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4B8C664-008D-4FC5-B287-8F783F5CD83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3101976"/>
              <a:ext cx="112713" cy="1143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2E8B35-7E1C-4FF7-B768-06C2FD9AEC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932113"/>
              <a:ext cx="112713" cy="109538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1EF6E19-0FC4-4138-92DA-BDCDE5C576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3082926"/>
              <a:ext cx="95250" cy="92075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F38F7C-12D5-4DFF-A3DA-71C15D578F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940051"/>
              <a:ext cx="95250" cy="95250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291999-6CDB-4689-86FD-B135D57431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838451"/>
              <a:ext cx="79375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726728-51F4-4A8E-91AB-6B5D9BE832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3060701"/>
              <a:ext cx="79375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C6CE3A-CFF4-4158-9AE8-2662DF82AC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947988"/>
              <a:ext cx="79375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F5DBA-B307-4C21-A118-312409508A9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947988"/>
              <a:ext cx="74613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1F6550-09BD-4DB0-B98B-F20C103351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838451"/>
              <a:ext cx="74613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01BC2E-A46C-4FEC-B359-2F8FA8F135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3060701"/>
              <a:ext cx="74613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99B021A-5136-43C7-B394-72A7F34E814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717801"/>
              <a:ext cx="134938" cy="134938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FF4D91B-49CD-4398-B0E2-EAB3158675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762251"/>
              <a:ext cx="112713" cy="11430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0F6107-D25A-482D-8E5D-623008B8C4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800351"/>
              <a:ext cx="95250" cy="9525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FB58FD3-BAEE-4F39-AAB8-A46CD64D71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2988" y="2154238"/>
              <a:ext cx="87313" cy="90488"/>
            </a:xfrm>
            <a:custGeom>
              <a:avLst/>
              <a:gdLst>
                <a:gd name="T0" fmla="*/ 23 w 23"/>
                <a:gd name="T1" fmla="*/ 12 h 24"/>
                <a:gd name="T2" fmla="*/ 22 w 23"/>
                <a:gd name="T3" fmla="*/ 17 h 24"/>
                <a:gd name="T4" fmla="*/ 20 w 23"/>
                <a:gd name="T5" fmla="*/ 20 h 24"/>
                <a:gd name="T6" fmla="*/ 16 w 23"/>
                <a:gd name="T7" fmla="*/ 23 h 24"/>
                <a:gd name="T8" fmla="*/ 11 w 23"/>
                <a:gd name="T9" fmla="*/ 24 h 24"/>
                <a:gd name="T10" fmla="*/ 7 w 23"/>
                <a:gd name="T11" fmla="*/ 23 h 24"/>
                <a:gd name="T12" fmla="*/ 3 w 23"/>
                <a:gd name="T13" fmla="*/ 20 h 24"/>
                <a:gd name="T14" fmla="*/ 1 w 23"/>
                <a:gd name="T15" fmla="*/ 17 h 24"/>
                <a:gd name="T16" fmla="*/ 0 w 23"/>
                <a:gd name="T17" fmla="*/ 12 h 24"/>
                <a:gd name="T18" fmla="*/ 1 w 23"/>
                <a:gd name="T19" fmla="*/ 7 h 24"/>
                <a:gd name="T20" fmla="*/ 3 w 23"/>
                <a:gd name="T21" fmla="*/ 3 h 24"/>
                <a:gd name="T22" fmla="*/ 7 w 23"/>
                <a:gd name="T23" fmla="*/ 1 h 24"/>
                <a:gd name="T24" fmla="*/ 11 w 23"/>
                <a:gd name="T25" fmla="*/ 0 h 24"/>
                <a:gd name="T26" fmla="*/ 16 w 23"/>
                <a:gd name="T27" fmla="*/ 1 h 24"/>
                <a:gd name="T28" fmla="*/ 20 w 23"/>
                <a:gd name="T29" fmla="*/ 3 h 24"/>
                <a:gd name="T30" fmla="*/ 22 w 23"/>
                <a:gd name="T31" fmla="*/ 7 h 24"/>
                <a:gd name="T32" fmla="*/ 23 w 23"/>
                <a:gd name="T33" fmla="*/ 12 h 24"/>
                <a:gd name="T34" fmla="*/ 21 w 23"/>
                <a:gd name="T35" fmla="*/ 12 h 24"/>
                <a:gd name="T36" fmla="*/ 20 w 23"/>
                <a:gd name="T37" fmla="*/ 8 h 24"/>
                <a:gd name="T38" fmla="*/ 18 w 23"/>
                <a:gd name="T39" fmla="*/ 5 h 24"/>
                <a:gd name="T40" fmla="*/ 15 w 23"/>
                <a:gd name="T41" fmla="*/ 3 h 24"/>
                <a:gd name="T42" fmla="*/ 11 w 23"/>
                <a:gd name="T43" fmla="*/ 2 h 24"/>
                <a:gd name="T44" fmla="*/ 8 w 23"/>
                <a:gd name="T45" fmla="*/ 3 h 24"/>
                <a:gd name="T46" fmla="*/ 5 w 23"/>
                <a:gd name="T47" fmla="*/ 5 h 24"/>
                <a:gd name="T48" fmla="*/ 3 w 23"/>
                <a:gd name="T49" fmla="*/ 8 h 24"/>
                <a:gd name="T50" fmla="*/ 2 w 23"/>
                <a:gd name="T51" fmla="*/ 12 h 24"/>
                <a:gd name="T52" fmla="*/ 3 w 23"/>
                <a:gd name="T53" fmla="*/ 16 h 24"/>
                <a:gd name="T54" fmla="*/ 5 w 23"/>
                <a:gd name="T55" fmla="*/ 19 h 24"/>
                <a:gd name="T56" fmla="*/ 8 w 23"/>
                <a:gd name="T57" fmla="*/ 21 h 24"/>
                <a:gd name="T58" fmla="*/ 11 w 23"/>
                <a:gd name="T59" fmla="*/ 22 h 24"/>
                <a:gd name="T60" fmla="*/ 15 w 23"/>
                <a:gd name="T61" fmla="*/ 21 h 24"/>
                <a:gd name="T62" fmla="*/ 18 w 23"/>
                <a:gd name="T63" fmla="*/ 19 h 24"/>
                <a:gd name="T64" fmla="*/ 20 w 23"/>
                <a:gd name="T65" fmla="*/ 16 h 24"/>
                <a:gd name="T66" fmla="*/ 21 w 23"/>
                <a:gd name="T67" fmla="*/ 12 h 24"/>
                <a:gd name="T68" fmla="*/ 9 w 23"/>
                <a:gd name="T69" fmla="*/ 19 h 24"/>
                <a:gd name="T70" fmla="*/ 7 w 23"/>
                <a:gd name="T71" fmla="*/ 19 h 24"/>
                <a:gd name="T72" fmla="*/ 7 w 23"/>
                <a:gd name="T73" fmla="*/ 5 h 24"/>
                <a:gd name="T74" fmla="*/ 12 w 23"/>
                <a:gd name="T75" fmla="*/ 5 h 24"/>
                <a:gd name="T76" fmla="*/ 16 w 23"/>
                <a:gd name="T77" fmla="*/ 6 h 24"/>
                <a:gd name="T78" fmla="*/ 17 w 23"/>
                <a:gd name="T79" fmla="*/ 9 h 24"/>
                <a:gd name="T80" fmla="*/ 16 w 23"/>
                <a:gd name="T81" fmla="*/ 12 h 24"/>
                <a:gd name="T82" fmla="*/ 13 w 23"/>
                <a:gd name="T83" fmla="*/ 13 h 24"/>
                <a:gd name="T84" fmla="*/ 17 w 23"/>
                <a:gd name="T85" fmla="*/ 19 h 24"/>
                <a:gd name="T86" fmla="*/ 15 w 23"/>
                <a:gd name="T87" fmla="*/ 19 h 24"/>
                <a:gd name="T88" fmla="*/ 11 w 23"/>
                <a:gd name="T89" fmla="*/ 13 h 24"/>
                <a:gd name="T90" fmla="*/ 9 w 23"/>
                <a:gd name="T91" fmla="*/ 13 h 24"/>
                <a:gd name="T92" fmla="*/ 9 w 23"/>
                <a:gd name="T93" fmla="*/ 19 h 24"/>
                <a:gd name="T94" fmla="*/ 11 w 23"/>
                <a:gd name="T95" fmla="*/ 11 h 24"/>
                <a:gd name="T96" fmla="*/ 13 w 23"/>
                <a:gd name="T97" fmla="*/ 11 h 24"/>
                <a:gd name="T98" fmla="*/ 14 w 23"/>
                <a:gd name="T99" fmla="*/ 11 h 24"/>
                <a:gd name="T100" fmla="*/ 14 w 23"/>
                <a:gd name="T101" fmla="*/ 10 h 24"/>
                <a:gd name="T102" fmla="*/ 15 w 23"/>
                <a:gd name="T103" fmla="*/ 9 h 24"/>
                <a:gd name="T104" fmla="*/ 14 w 23"/>
                <a:gd name="T105" fmla="*/ 8 h 24"/>
                <a:gd name="T106" fmla="*/ 14 w 23"/>
                <a:gd name="T107" fmla="*/ 8 h 24"/>
                <a:gd name="T108" fmla="*/ 13 w 23"/>
                <a:gd name="T109" fmla="*/ 7 h 24"/>
                <a:gd name="T110" fmla="*/ 12 w 23"/>
                <a:gd name="T111" fmla="*/ 7 h 24"/>
                <a:gd name="T112" fmla="*/ 9 w 23"/>
                <a:gd name="T113" fmla="*/ 7 h 24"/>
                <a:gd name="T114" fmla="*/ 9 w 23"/>
                <a:gd name="T115" fmla="*/ 11 h 24"/>
                <a:gd name="T116" fmla="*/ 11 w 23"/>
                <a:gd name="T11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cubicBezTo>
                    <a:pt x="23" y="14"/>
                    <a:pt x="23" y="15"/>
                    <a:pt x="22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19" y="22"/>
                    <a:pt x="17" y="22"/>
                    <a:pt x="16" y="23"/>
                  </a:cubicBezTo>
                  <a:cubicBezTo>
                    <a:pt x="14" y="24"/>
                    <a:pt x="13" y="24"/>
                    <a:pt x="11" y="24"/>
                  </a:cubicBezTo>
                  <a:cubicBezTo>
                    <a:pt x="10" y="24"/>
                    <a:pt x="8" y="23"/>
                    <a:pt x="7" y="23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2" y="5"/>
                    <a:pt x="22" y="7"/>
                  </a:cubicBezTo>
                  <a:cubicBezTo>
                    <a:pt x="23" y="8"/>
                    <a:pt x="23" y="10"/>
                    <a:pt x="23" y="12"/>
                  </a:cubicBezTo>
                  <a:close/>
                  <a:moveTo>
                    <a:pt x="21" y="12"/>
                  </a:moveTo>
                  <a:cubicBezTo>
                    <a:pt x="21" y="10"/>
                    <a:pt x="20" y="9"/>
                    <a:pt x="20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9"/>
                    <a:pt x="2" y="10"/>
                    <a:pt x="2" y="12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0"/>
                    <a:pt x="8" y="21"/>
                  </a:cubicBezTo>
                  <a:cubicBezTo>
                    <a:pt x="9" y="21"/>
                    <a:pt x="10" y="22"/>
                    <a:pt x="11" y="22"/>
                  </a:cubicBezTo>
                  <a:cubicBezTo>
                    <a:pt x="13" y="22"/>
                    <a:pt x="14" y="21"/>
                    <a:pt x="15" y="21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9" y="18"/>
                    <a:pt x="19" y="17"/>
                    <a:pt x="20" y="16"/>
                  </a:cubicBezTo>
                  <a:cubicBezTo>
                    <a:pt x="20" y="15"/>
                    <a:pt x="21" y="13"/>
                    <a:pt x="21" y="12"/>
                  </a:cubicBezTo>
                  <a:close/>
                  <a:moveTo>
                    <a:pt x="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6" y="7"/>
                    <a:pt x="17" y="8"/>
                    <a:pt x="17" y="9"/>
                  </a:cubicBezTo>
                  <a:cubicBezTo>
                    <a:pt x="17" y="10"/>
                    <a:pt x="16" y="11"/>
                    <a:pt x="16" y="12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9" y="19"/>
                  </a:lnTo>
                  <a:close/>
                  <a:moveTo>
                    <a:pt x="11" y="11"/>
                  </a:move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5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A3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359AE67-88EE-451E-B57A-3FF8D36FDE03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accent1"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5555E82-F4F8-401E-9D54-DEEE7131FEA9}"/>
              </a:ext>
            </a:extLst>
          </p:cNvPr>
          <p:cNvSpPr/>
          <p:nvPr userDrawn="1"/>
        </p:nvSpPr>
        <p:spPr>
          <a:xfrm>
            <a:off x="8233972" y="5735607"/>
            <a:ext cx="1039210" cy="775989"/>
          </a:xfrm>
          <a:custGeom>
            <a:avLst/>
            <a:gdLst>
              <a:gd name="connsiteX0" fmla="*/ 519605 w 1039210"/>
              <a:gd name="connsiteY0" fmla="*/ 0 h 775989"/>
              <a:gd name="connsiteX1" fmla="*/ 1039210 w 1039210"/>
              <a:gd name="connsiteY1" fmla="*/ 519605 h 775989"/>
              <a:gd name="connsiteX2" fmla="*/ 998377 w 1039210"/>
              <a:gd name="connsiteY2" fmla="*/ 721859 h 775989"/>
              <a:gd name="connsiteX3" fmla="*/ 968996 w 1039210"/>
              <a:gd name="connsiteY3" fmla="*/ 775989 h 775989"/>
              <a:gd name="connsiteX4" fmla="*/ 70214 w 1039210"/>
              <a:gd name="connsiteY4" fmla="*/ 775989 h 775989"/>
              <a:gd name="connsiteX5" fmla="*/ 40833 w 1039210"/>
              <a:gd name="connsiteY5" fmla="*/ 721859 h 775989"/>
              <a:gd name="connsiteX6" fmla="*/ 0 w 1039210"/>
              <a:gd name="connsiteY6" fmla="*/ 519605 h 775989"/>
              <a:gd name="connsiteX7" fmla="*/ 519605 w 1039210"/>
              <a:gd name="connsiteY7" fmla="*/ 0 h 77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75989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68996" y="775989"/>
                </a:lnTo>
                <a:lnTo>
                  <a:pt x="70214" y="775989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1"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2A3D801-F07A-4D5A-93C5-FC937B3D4BAC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accent1"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325707-7BB0-4658-B98A-40D5E2BFAC1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accent1"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E5C4B9C-8CA4-4F7C-A4CF-8A471E48FCCD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1"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812121-9224-4012-B340-1CDB7F2691A8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accent1"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E9AF5F-392C-4EE9-B598-F233F855DF81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accent1"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E6D284B-1BEB-46FF-BA9F-CE81CC2EB4B2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accent1"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B4E1BD65-6077-4B9A-BF8E-496897974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4027083"/>
            <a:ext cx="7376797" cy="598733"/>
          </a:xfrm>
        </p:spPr>
        <p:txBody>
          <a:bodyPr/>
          <a:lstStyle>
            <a:lvl1pPr marL="635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9C3EADF-BA3C-495A-A297-83445BC0C4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4866829"/>
            <a:ext cx="7399337" cy="500063"/>
          </a:xfrm>
        </p:spPr>
        <p:txBody>
          <a:bodyPr anchor="ctr"/>
          <a:lstStyle>
            <a:lvl1pPr marL="6350" indent="0">
              <a:buNone/>
              <a:defRPr sz="1200">
                <a:solidFill>
                  <a:schemeClr val="bg1"/>
                </a:solidFill>
              </a:defRPr>
            </a:lvl1pPr>
            <a:lvl2pPr marL="234950" indent="0">
              <a:buNone/>
              <a:defRPr sz="1800">
                <a:solidFill>
                  <a:schemeClr val="bg1"/>
                </a:solidFill>
              </a:defRPr>
            </a:lvl2pPr>
            <a:lvl3pPr marL="458787" indent="0">
              <a:buNone/>
              <a:defRPr sz="1800">
                <a:solidFill>
                  <a:schemeClr val="bg1"/>
                </a:solidFill>
              </a:defRPr>
            </a:lvl3pPr>
            <a:lvl4pPr marL="688975" indent="0">
              <a:buNone/>
              <a:defRPr sz="1800">
                <a:solidFill>
                  <a:schemeClr val="bg1"/>
                </a:solidFill>
              </a:defRPr>
            </a:lvl4pPr>
            <a:lvl5pPr marL="942975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6470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rang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48391F3-FE08-4C32-BBF8-87D6667062B0}"/>
              </a:ext>
            </a:extLst>
          </p:cNvPr>
          <p:cNvSpPr/>
          <p:nvPr userDrawn="1"/>
        </p:nvSpPr>
        <p:spPr>
          <a:xfrm>
            <a:off x="0" y="2044525"/>
            <a:ext cx="12192000" cy="44670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2F11B7-4769-46A2-A6C1-A8A8C8BC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2510971"/>
            <a:ext cx="7376797" cy="1275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454D28-8845-4C17-A4C3-08938F38FF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0412" y="652178"/>
            <a:ext cx="1352121" cy="731520"/>
            <a:chOff x="5478463" y="2128838"/>
            <a:chExt cx="3251200" cy="175895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0DAFE9B-8067-4EF7-ACED-43E5125FA4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7826" y="3657601"/>
              <a:ext cx="1990725" cy="230188"/>
            </a:xfrm>
            <a:custGeom>
              <a:avLst/>
              <a:gdLst>
                <a:gd name="T0" fmla="*/ 32 w 529"/>
                <a:gd name="T1" fmla="*/ 26 h 61"/>
                <a:gd name="T2" fmla="*/ 33 w 529"/>
                <a:gd name="T3" fmla="*/ 0 h 61"/>
                <a:gd name="T4" fmla="*/ 43 w 529"/>
                <a:gd name="T5" fmla="*/ 18 h 61"/>
                <a:gd name="T6" fmla="*/ 43 w 529"/>
                <a:gd name="T7" fmla="*/ 18 h 61"/>
                <a:gd name="T8" fmla="*/ 49 w 529"/>
                <a:gd name="T9" fmla="*/ 7 h 61"/>
                <a:gd name="T10" fmla="*/ 81 w 529"/>
                <a:gd name="T11" fmla="*/ 22 h 61"/>
                <a:gd name="T12" fmla="*/ 67 w 529"/>
                <a:gd name="T13" fmla="*/ 25 h 61"/>
                <a:gd name="T14" fmla="*/ 62 w 529"/>
                <a:gd name="T15" fmla="*/ 60 h 61"/>
                <a:gd name="T16" fmla="*/ 100 w 529"/>
                <a:gd name="T17" fmla="*/ 40 h 61"/>
                <a:gd name="T18" fmla="*/ 85 w 529"/>
                <a:gd name="T19" fmla="*/ 49 h 61"/>
                <a:gd name="T20" fmla="*/ 92 w 529"/>
                <a:gd name="T21" fmla="*/ 28 h 61"/>
                <a:gd name="T22" fmla="*/ 102 w 529"/>
                <a:gd name="T23" fmla="*/ 17 h 61"/>
                <a:gd name="T24" fmla="*/ 148 w 529"/>
                <a:gd name="T25" fmla="*/ 60 h 61"/>
                <a:gd name="T26" fmla="*/ 138 w 529"/>
                <a:gd name="T27" fmla="*/ 23 h 61"/>
                <a:gd name="T28" fmla="*/ 138 w 529"/>
                <a:gd name="T29" fmla="*/ 7 h 61"/>
                <a:gd name="T30" fmla="*/ 125 w 529"/>
                <a:gd name="T31" fmla="*/ 23 h 61"/>
                <a:gd name="T32" fmla="*/ 191 w 529"/>
                <a:gd name="T33" fmla="*/ 5 h 61"/>
                <a:gd name="T34" fmla="*/ 191 w 529"/>
                <a:gd name="T35" fmla="*/ 55 h 61"/>
                <a:gd name="T36" fmla="*/ 232 w 529"/>
                <a:gd name="T37" fmla="*/ 30 h 61"/>
                <a:gd name="T38" fmla="*/ 269 w 529"/>
                <a:gd name="T39" fmla="*/ 39 h 61"/>
                <a:gd name="T40" fmla="*/ 250 w 529"/>
                <a:gd name="T41" fmla="*/ 36 h 61"/>
                <a:gd name="T42" fmla="*/ 269 w 529"/>
                <a:gd name="T43" fmla="*/ 54 h 61"/>
                <a:gd name="T44" fmla="*/ 274 w 529"/>
                <a:gd name="T45" fmla="*/ 51 h 61"/>
                <a:gd name="T46" fmla="*/ 249 w 529"/>
                <a:gd name="T47" fmla="*/ 29 h 61"/>
                <a:gd name="T48" fmla="*/ 291 w 529"/>
                <a:gd name="T49" fmla="*/ 49 h 61"/>
                <a:gd name="T50" fmla="*/ 302 w 529"/>
                <a:gd name="T51" fmla="*/ 57 h 61"/>
                <a:gd name="T52" fmla="*/ 305 w 529"/>
                <a:gd name="T53" fmla="*/ 18 h 61"/>
                <a:gd name="T54" fmla="*/ 291 w 529"/>
                <a:gd name="T55" fmla="*/ 18 h 61"/>
                <a:gd name="T56" fmla="*/ 291 w 529"/>
                <a:gd name="T57" fmla="*/ 49 h 61"/>
                <a:gd name="T58" fmla="*/ 320 w 529"/>
                <a:gd name="T59" fmla="*/ 48 h 61"/>
                <a:gd name="T60" fmla="*/ 329 w 529"/>
                <a:gd name="T61" fmla="*/ 61 h 61"/>
                <a:gd name="T62" fmla="*/ 342 w 529"/>
                <a:gd name="T63" fmla="*/ 60 h 61"/>
                <a:gd name="T64" fmla="*/ 332 w 529"/>
                <a:gd name="T65" fmla="*/ 17 h 61"/>
                <a:gd name="T66" fmla="*/ 342 w 529"/>
                <a:gd name="T67" fmla="*/ 31 h 61"/>
                <a:gd name="T68" fmla="*/ 379 w 529"/>
                <a:gd name="T69" fmla="*/ 57 h 61"/>
                <a:gd name="T70" fmla="*/ 365 w 529"/>
                <a:gd name="T71" fmla="*/ 54 h 61"/>
                <a:gd name="T72" fmla="*/ 365 w 529"/>
                <a:gd name="T73" fmla="*/ 25 h 61"/>
                <a:gd name="T74" fmla="*/ 360 w 529"/>
                <a:gd name="T75" fmla="*/ 51 h 61"/>
                <a:gd name="T76" fmla="*/ 411 w 529"/>
                <a:gd name="T77" fmla="*/ 48 h 61"/>
                <a:gd name="T78" fmla="*/ 433 w 529"/>
                <a:gd name="T79" fmla="*/ 35 h 61"/>
                <a:gd name="T80" fmla="*/ 433 w 529"/>
                <a:gd name="T81" fmla="*/ 54 h 61"/>
                <a:gd name="T82" fmla="*/ 438 w 529"/>
                <a:gd name="T83" fmla="*/ 60 h 61"/>
                <a:gd name="T84" fmla="*/ 408 w 529"/>
                <a:gd name="T85" fmla="*/ 29 h 61"/>
                <a:gd name="T86" fmla="*/ 433 w 529"/>
                <a:gd name="T87" fmla="*/ 35 h 61"/>
                <a:gd name="T88" fmla="*/ 479 w 529"/>
                <a:gd name="T89" fmla="*/ 60 h 61"/>
                <a:gd name="T90" fmla="*/ 456 w 529"/>
                <a:gd name="T91" fmla="*/ 25 h 61"/>
                <a:gd name="T92" fmla="*/ 451 w 529"/>
                <a:gd name="T93" fmla="*/ 28 h 61"/>
                <a:gd name="T94" fmla="*/ 501 w 529"/>
                <a:gd name="T95" fmla="*/ 0 h 61"/>
                <a:gd name="T96" fmla="*/ 501 w 529"/>
                <a:gd name="T97" fmla="*/ 37 h 61"/>
                <a:gd name="T98" fmla="*/ 528 w 529"/>
                <a:gd name="T99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9" h="61">
                  <a:moveTo>
                    <a:pt x="5" y="6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5" y="60"/>
                    <a:pt x="5" y="60"/>
                    <a:pt x="5" y="60"/>
                  </a:cubicBezTo>
                  <a:close/>
                  <a:moveTo>
                    <a:pt x="43" y="1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18"/>
                    <a:pt x="43" y="18"/>
                    <a:pt x="43" y="18"/>
                  </a:cubicBezTo>
                  <a:close/>
                  <a:moveTo>
                    <a:pt x="49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lose/>
                  <a:moveTo>
                    <a:pt x="67" y="35"/>
                  </a:moveTo>
                  <a:cubicBezTo>
                    <a:pt x="67" y="27"/>
                    <a:pt x="71" y="22"/>
                    <a:pt x="78" y="22"/>
                  </a:cubicBezTo>
                  <a:cubicBezTo>
                    <a:pt x="79" y="22"/>
                    <a:pt x="80" y="22"/>
                    <a:pt x="81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79" y="17"/>
                    <a:pt x="78" y="17"/>
                    <a:pt x="76" y="17"/>
                  </a:cubicBezTo>
                  <a:cubicBezTo>
                    <a:pt x="72" y="17"/>
                    <a:pt x="68" y="20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21"/>
                    <a:pt x="62" y="25"/>
                    <a:pt x="62" y="28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35"/>
                    <a:pt x="67" y="35"/>
                    <a:pt x="67" y="35"/>
                  </a:cubicBezTo>
                  <a:close/>
                  <a:moveTo>
                    <a:pt x="87" y="29"/>
                  </a:moveTo>
                  <a:cubicBezTo>
                    <a:pt x="87" y="37"/>
                    <a:pt x="93" y="38"/>
                    <a:pt x="100" y="40"/>
                  </a:cubicBezTo>
                  <a:cubicBezTo>
                    <a:pt x="106" y="41"/>
                    <a:pt x="113" y="42"/>
                    <a:pt x="113" y="48"/>
                  </a:cubicBezTo>
                  <a:cubicBezTo>
                    <a:pt x="113" y="54"/>
                    <a:pt x="107" y="57"/>
                    <a:pt x="102" y="57"/>
                  </a:cubicBezTo>
                  <a:cubicBezTo>
                    <a:pt x="96" y="57"/>
                    <a:pt x="91" y="55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58"/>
                    <a:pt x="94" y="61"/>
                    <a:pt x="101" y="61"/>
                  </a:cubicBezTo>
                  <a:cubicBezTo>
                    <a:pt x="110" y="61"/>
                    <a:pt x="118" y="57"/>
                    <a:pt x="118" y="48"/>
                  </a:cubicBezTo>
                  <a:cubicBezTo>
                    <a:pt x="118" y="43"/>
                    <a:pt x="115" y="39"/>
                    <a:pt x="111" y="38"/>
                  </a:cubicBezTo>
                  <a:cubicBezTo>
                    <a:pt x="100" y="34"/>
                    <a:pt x="92" y="35"/>
                    <a:pt x="92" y="28"/>
                  </a:cubicBezTo>
                  <a:cubicBezTo>
                    <a:pt x="92" y="24"/>
                    <a:pt x="97" y="22"/>
                    <a:pt x="101" y="22"/>
                  </a:cubicBezTo>
                  <a:cubicBezTo>
                    <a:pt x="106" y="22"/>
                    <a:pt x="111" y="24"/>
                    <a:pt x="112" y="2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6" y="20"/>
                    <a:pt x="110" y="17"/>
                    <a:pt x="102" y="17"/>
                  </a:cubicBezTo>
                  <a:cubicBezTo>
                    <a:pt x="94" y="17"/>
                    <a:pt x="87" y="20"/>
                    <a:pt x="87" y="29"/>
                  </a:cubicBezTo>
                  <a:close/>
                  <a:moveTo>
                    <a:pt x="133" y="49"/>
                  </a:moveTo>
                  <a:cubicBezTo>
                    <a:pt x="133" y="55"/>
                    <a:pt x="132" y="61"/>
                    <a:pt x="143" y="61"/>
                  </a:cubicBezTo>
                  <a:cubicBezTo>
                    <a:pt x="144" y="61"/>
                    <a:pt x="146" y="61"/>
                    <a:pt x="148" y="6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57"/>
                    <a:pt x="145" y="57"/>
                    <a:pt x="144" y="57"/>
                  </a:cubicBezTo>
                  <a:cubicBezTo>
                    <a:pt x="140" y="57"/>
                    <a:pt x="138" y="55"/>
                    <a:pt x="138" y="51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49"/>
                    <a:pt x="133" y="49"/>
                    <a:pt x="133" y="49"/>
                  </a:cubicBezTo>
                  <a:close/>
                  <a:moveTo>
                    <a:pt x="191" y="55"/>
                  </a:moveTo>
                  <a:cubicBezTo>
                    <a:pt x="191" y="5"/>
                    <a:pt x="191" y="5"/>
                    <a:pt x="191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16" y="5"/>
                    <a:pt x="226" y="13"/>
                    <a:pt x="226" y="30"/>
                  </a:cubicBezTo>
                  <a:cubicBezTo>
                    <a:pt x="226" y="45"/>
                    <a:pt x="220" y="55"/>
                    <a:pt x="203" y="55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85" y="0"/>
                  </a:moveTo>
                  <a:cubicBezTo>
                    <a:pt x="185" y="60"/>
                    <a:pt x="185" y="60"/>
                    <a:pt x="185" y="60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21" y="60"/>
                    <a:pt x="232" y="50"/>
                    <a:pt x="232" y="30"/>
                  </a:cubicBezTo>
                  <a:cubicBezTo>
                    <a:pt x="232" y="10"/>
                    <a:pt x="221" y="0"/>
                    <a:pt x="201" y="0"/>
                  </a:cubicBezTo>
                  <a:cubicBezTo>
                    <a:pt x="185" y="0"/>
                    <a:pt x="185" y="0"/>
                    <a:pt x="185" y="0"/>
                  </a:cubicBezTo>
                  <a:close/>
                  <a:moveTo>
                    <a:pt x="247" y="48"/>
                  </a:moveTo>
                  <a:cubicBezTo>
                    <a:pt x="247" y="38"/>
                    <a:pt x="262" y="39"/>
                    <a:pt x="269" y="39"/>
                  </a:cubicBezTo>
                  <a:cubicBezTo>
                    <a:pt x="269" y="48"/>
                    <a:pt x="267" y="57"/>
                    <a:pt x="257" y="57"/>
                  </a:cubicBezTo>
                  <a:cubicBezTo>
                    <a:pt x="251" y="57"/>
                    <a:pt x="247" y="54"/>
                    <a:pt x="247" y="48"/>
                  </a:cubicBezTo>
                  <a:close/>
                  <a:moveTo>
                    <a:pt x="269" y="35"/>
                  </a:moveTo>
                  <a:cubicBezTo>
                    <a:pt x="263" y="35"/>
                    <a:pt x="256" y="34"/>
                    <a:pt x="250" y="36"/>
                  </a:cubicBezTo>
                  <a:cubicBezTo>
                    <a:pt x="245" y="38"/>
                    <a:pt x="242" y="43"/>
                    <a:pt x="242" y="48"/>
                  </a:cubicBezTo>
                  <a:cubicBezTo>
                    <a:pt x="242" y="57"/>
                    <a:pt x="248" y="61"/>
                    <a:pt x="256" y="61"/>
                  </a:cubicBezTo>
                  <a:cubicBezTo>
                    <a:pt x="261" y="61"/>
                    <a:pt x="267" y="58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57"/>
                    <a:pt x="274" y="54"/>
                    <a:pt x="274" y="5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21"/>
                    <a:pt x="268" y="17"/>
                    <a:pt x="259" y="17"/>
                  </a:cubicBezTo>
                  <a:cubicBezTo>
                    <a:pt x="251" y="17"/>
                    <a:pt x="245" y="20"/>
                    <a:pt x="24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0" y="23"/>
                    <a:pt x="254" y="22"/>
                    <a:pt x="259" y="22"/>
                  </a:cubicBezTo>
                  <a:cubicBezTo>
                    <a:pt x="265" y="22"/>
                    <a:pt x="268" y="24"/>
                    <a:pt x="269" y="31"/>
                  </a:cubicBezTo>
                  <a:cubicBezTo>
                    <a:pt x="269" y="35"/>
                    <a:pt x="269" y="35"/>
                    <a:pt x="269" y="35"/>
                  </a:cubicBezTo>
                  <a:close/>
                  <a:moveTo>
                    <a:pt x="291" y="49"/>
                  </a:moveTo>
                  <a:cubicBezTo>
                    <a:pt x="291" y="55"/>
                    <a:pt x="290" y="61"/>
                    <a:pt x="301" y="61"/>
                  </a:cubicBezTo>
                  <a:cubicBezTo>
                    <a:pt x="302" y="61"/>
                    <a:pt x="304" y="61"/>
                    <a:pt x="306" y="60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5" y="57"/>
                    <a:pt x="303" y="57"/>
                    <a:pt x="302" y="57"/>
                  </a:cubicBezTo>
                  <a:cubicBezTo>
                    <a:pt x="298" y="57"/>
                    <a:pt x="296" y="55"/>
                    <a:pt x="296" y="51"/>
                  </a:cubicBezTo>
                  <a:cubicBezTo>
                    <a:pt x="296" y="23"/>
                    <a:pt x="296" y="23"/>
                    <a:pt x="296" y="23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49"/>
                    <a:pt x="291" y="49"/>
                    <a:pt x="291" y="49"/>
                  </a:cubicBezTo>
                  <a:close/>
                  <a:moveTo>
                    <a:pt x="320" y="48"/>
                  </a:moveTo>
                  <a:cubicBezTo>
                    <a:pt x="320" y="38"/>
                    <a:pt x="335" y="39"/>
                    <a:pt x="342" y="39"/>
                  </a:cubicBezTo>
                  <a:cubicBezTo>
                    <a:pt x="342" y="48"/>
                    <a:pt x="340" y="57"/>
                    <a:pt x="329" y="57"/>
                  </a:cubicBezTo>
                  <a:cubicBezTo>
                    <a:pt x="324" y="57"/>
                    <a:pt x="320" y="54"/>
                    <a:pt x="320" y="48"/>
                  </a:cubicBezTo>
                  <a:close/>
                  <a:moveTo>
                    <a:pt x="342" y="35"/>
                  </a:moveTo>
                  <a:cubicBezTo>
                    <a:pt x="336" y="35"/>
                    <a:pt x="329" y="34"/>
                    <a:pt x="323" y="36"/>
                  </a:cubicBezTo>
                  <a:cubicBezTo>
                    <a:pt x="318" y="38"/>
                    <a:pt x="315" y="43"/>
                    <a:pt x="315" y="48"/>
                  </a:cubicBezTo>
                  <a:cubicBezTo>
                    <a:pt x="315" y="57"/>
                    <a:pt x="321" y="61"/>
                    <a:pt x="329" y="61"/>
                  </a:cubicBezTo>
                  <a:cubicBezTo>
                    <a:pt x="334" y="61"/>
                    <a:pt x="340" y="58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47" y="57"/>
                    <a:pt x="347" y="54"/>
                    <a:pt x="347" y="51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21"/>
                    <a:pt x="341" y="17"/>
                    <a:pt x="332" y="17"/>
                  </a:cubicBezTo>
                  <a:cubicBezTo>
                    <a:pt x="324" y="17"/>
                    <a:pt x="318" y="20"/>
                    <a:pt x="317" y="29"/>
                  </a:cubicBezTo>
                  <a:cubicBezTo>
                    <a:pt x="322" y="29"/>
                    <a:pt x="322" y="29"/>
                    <a:pt x="322" y="29"/>
                  </a:cubicBezTo>
                  <a:cubicBezTo>
                    <a:pt x="323" y="23"/>
                    <a:pt x="327" y="22"/>
                    <a:pt x="332" y="22"/>
                  </a:cubicBezTo>
                  <a:cubicBezTo>
                    <a:pt x="338" y="22"/>
                    <a:pt x="341" y="24"/>
                    <a:pt x="342" y="31"/>
                  </a:cubicBezTo>
                  <a:cubicBezTo>
                    <a:pt x="342" y="35"/>
                    <a:pt x="342" y="35"/>
                    <a:pt x="342" y="35"/>
                  </a:cubicBezTo>
                  <a:close/>
                  <a:moveTo>
                    <a:pt x="379" y="22"/>
                  </a:moveTo>
                  <a:cubicBezTo>
                    <a:pt x="388" y="22"/>
                    <a:pt x="391" y="31"/>
                    <a:pt x="391" y="39"/>
                  </a:cubicBezTo>
                  <a:cubicBezTo>
                    <a:pt x="391" y="46"/>
                    <a:pt x="389" y="57"/>
                    <a:pt x="379" y="57"/>
                  </a:cubicBezTo>
                  <a:cubicBezTo>
                    <a:pt x="368" y="57"/>
                    <a:pt x="365" y="48"/>
                    <a:pt x="365" y="38"/>
                  </a:cubicBezTo>
                  <a:cubicBezTo>
                    <a:pt x="365" y="30"/>
                    <a:pt x="369" y="22"/>
                    <a:pt x="379" y="22"/>
                  </a:cubicBezTo>
                  <a:close/>
                  <a:moveTo>
                    <a:pt x="365" y="54"/>
                  </a:moveTo>
                  <a:cubicBezTo>
                    <a:pt x="365" y="54"/>
                    <a:pt x="365" y="54"/>
                    <a:pt x="365" y="54"/>
                  </a:cubicBezTo>
                  <a:cubicBezTo>
                    <a:pt x="369" y="58"/>
                    <a:pt x="374" y="61"/>
                    <a:pt x="380" y="61"/>
                  </a:cubicBezTo>
                  <a:cubicBezTo>
                    <a:pt x="392" y="61"/>
                    <a:pt x="397" y="49"/>
                    <a:pt x="397" y="39"/>
                  </a:cubicBezTo>
                  <a:cubicBezTo>
                    <a:pt x="397" y="28"/>
                    <a:pt x="392" y="17"/>
                    <a:pt x="380" y="17"/>
                  </a:cubicBezTo>
                  <a:cubicBezTo>
                    <a:pt x="374" y="17"/>
                    <a:pt x="368" y="20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51"/>
                    <a:pt x="360" y="51"/>
                    <a:pt x="360" y="51"/>
                  </a:cubicBezTo>
                  <a:cubicBezTo>
                    <a:pt x="360" y="54"/>
                    <a:pt x="360" y="57"/>
                    <a:pt x="360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54"/>
                    <a:pt x="365" y="54"/>
                    <a:pt x="365" y="54"/>
                  </a:cubicBezTo>
                  <a:close/>
                  <a:moveTo>
                    <a:pt x="411" y="48"/>
                  </a:moveTo>
                  <a:cubicBezTo>
                    <a:pt x="411" y="38"/>
                    <a:pt x="426" y="39"/>
                    <a:pt x="433" y="39"/>
                  </a:cubicBezTo>
                  <a:cubicBezTo>
                    <a:pt x="434" y="48"/>
                    <a:pt x="431" y="57"/>
                    <a:pt x="421" y="57"/>
                  </a:cubicBezTo>
                  <a:cubicBezTo>
                    <a:pt x="416" y="57"/>
                    <a:pt x="411" y="54"/>
                    <a:pt x="411" y="48"/>
                  </a:cubicBezTo>
                  <a:close/>
                  <a:moveTo>
                    <a:pt x="433" y="35"/>
                  </a:moveTo>
                  <a:cubicBezTo>
                    <a:pt x="427" y="35"/>
                    <a:pt x="420" y="34"/>
                    <a:pt x="414" y="36"/>
                  </a:cubicBezTo>
                  <a:cubicBezTo>
                    <a:pt x="409" y="38"/>
                    <a:pt x="406" y="43"/>
                    <a:pt x="406" y="48"/>
                  </a:cubicBezTo>
                  <a:cubicBezTo>
                    <a:pt x="406" y="57"/>
                    <a:pt x="412" y="61"/>
                    <a:pt x="420" y="61"/>
                  </a:cubicBezTo>
                  <a:cubicBezTo>
                    <a:pt x="425" y="61"/>
                    <a:pt x="431" y="58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60"/>
                    <a:pt x="433" y="60"/>
                    <a:pt x="433" y="60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438" y="57"/>
                    <a:pt x="438" y="54"/>
                    <a:pt x="438" y="51"/>
                  </a:cubicBezTo>
                  <a:cubicBezTo>
                    <a:pt x="438" y="31"/>
                    <a:pt x="438" y="31"/>
                    <a:pt x="438" y="31"/>
                  </a:cubicBezTo>
                  <a:cubicBezTo>
                    <a:pt x="438" y="21"/>
                    <a:pt x="432" y="17"/>
                    <a:pt x="423" y="17"/>
                  </a:cubicBezTo>
                  <a:cubicBezTo>
                    <a:pt x="415" y="17"/>
                    <a:pt x="409" y="20"/>
                    <a:pt x="408" y="29"/>
                  </a:cubicBezTo>
                  <a:cubicBezTo>
                    <a:pt x="413" y="29"/>
                    <a:pt x="413" y="29"/>
                    <a:pt x="413" y="29"/>
                  </a:cubicBezTo>
                  <a:cubicBezTo>
                    <a:pt x="414" y="23"/>
                    <a:pt x="418" y="22"/>
                    <a:pt x="423" y="22"/>
                  </a:cubicBezTo>
                  <a:cubicBezTo>
                    <a:pt x="429" y="22"/>
                    <a:pt x="433" y="24"/>
                    <a:pt x="433" y="31"/>
                  </a:cubicBezTo>
                  <a:cubicBezTo>
                    <a:pt x="433" y="35"/>
                    <a:pt x="433" y="35"/>
                    <a:pt x="433" y="35"/>
                  </a:cubicBezTo>
                  <a:close/>
                  <a:moveTo>
                    <a:pt x="456" y="36"/>
                  </a:moveTo>
                  <a:cubicBezTo>
                    <a:pt x="456" y="29"/>
                    <a:pt x="459" y="22"/>
                    <a:pt x="468" y="22"/>
                  </a:cubicBezTo>
                  <a:cubicBezTo>
                    <a:pt x="474" y="22"/>
                    <a:pt x="479" y="26"/>
                    <a:pt x="479" y="33"/>
                  </a:cubicBezTo>
                  <a:cubicBezTo>
                    <a:pt x="479" y="60"/>
                    <a:pt x="479" y="60"/>
                    <a:pt x="479" y="60"/>
                  </a:cubicBezTo>
                  <a:cubicBezTo>
                    <a:pt x="484" y="60"/>
                    <a:pt x="484" y="60"/>
                    <a:pt x="484" y="60"/>
                  </a:cubicBezTo>
                  <a:cubicBezTo>
                    <a:pt x="484" y="34"/>
                    <a:pt x="484" y="34"/>
                    <a:pt x="484" y="34"/>
                  </a:cubicBezTo>
                  <a:cubicBezTo>
                    <a:pt x="484" y="29"/>
                    <a:pt x="482" y="17"/>
                    <a:pt x="469" y="17"/>
                  </a:cubicBezTo>
                  <a:cubicBezTo>
                    <a:pt x="464" y="17"/>
                    <a:pt x="459" y="20"/>
                    <a:pt x="456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18"/>
                    <a:pt x="456" y="18"/>
                    <a:pt x="456" y="18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51" y="21"/>
                    <a:pt x="451" y="25"/>
                    <a:pt x="451" y="28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56" y="60"/>
                    <a:pt x="456" y="60"/>
                    <a:pt x="456" y="60"/>
                  </a:cubicBezTo>
                  <a:cubicBezTo>
                    <a:pt x="456" y="36"/>
                    <a:pt x="456" y="36"/>
                    <a:pt x="456" y="36"/>
                  </a:cubicBezTo>
                  <a:close/>
                  <a:moveTo>
                    <a:pt x="501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501" y="60"/>
                    <a:pt x="501" y="60"/>
                    <a:pt x="501" y="60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9" y="60"/>
                    <a:pt x="529" y="60"/>
                    <a:pt x="529" y="60"/>
                  </a:cubicBezTo>
                  <a:cubicBezTo>
                    <a:pt x="507" y="36"/>
                    <a:pt x="507" y="36"/>
                    <a:pt x="507" y="36"/>
                  </a:cubicBezTo>
                  <a:cubicBezTo>
                    <a:pt x="528" y="18"/>
                    <a:pt x="528" y="18"/>
                    <a:pt x="528" y="18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1" y="35"/>
                    <a:pt x="501" y="35"/>
                    <a:pt x="501" y="35"/>
                  </a:cubicBezTo>
                  <a:cubicBezTo>
                    <a:pt x="501" y="0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71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66F4A82-8238-4D5D-9776-68B7F8A47B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8463" y="2128838"/>
              <a:ext cx="2524125" cy="1328738"/>
            </a:xfrm>
            <a:custGeom>
              <a:avLst/>
              <a:gdLst>
                <a:gd name="T0" fmla="*/ 154 w 671"/>
                <a:gd name="T1" fmla="*/ 3 h 352"/>
                <a:gd name="T2" fmla="*/ 116 w 671"/>
                <a:gd name="T3" fmla="*/ 0 h 352"/>
                <a:gd name="T4" fmla="*/ 35 w 671"/>
                <a:gd name="T5" fmla="*/ 110 h 352"/>
                <a:gd name="T6" fmla="*/ 0 w 671"/>
                <a:gd name="T7" fmla="*/ 110 h 352"/>
                <a:gd name="T8" fmla="*/ 0 w 671"/>
                <a:gd name="T9" fmla="*/ 157 h 352"/>
                <a:gd name="T10" fmla="*/ 35 w 671"/>
                <a:gd name="T11" fmla="*/ 157 h 352"/>
                <a:gd name="T12" fmla="*/ 35 w 671"/>
                <a:gd name="T13" fmla="*/ 345 h 352"/>
                <a:gd name="T14" fmla="*/ 105 w 671"/>
                <a:gd name="T15" fmla="*/ 345 h 352"/>
                <a:gd name="T16" fmla="*/ 105 w 671"/>
                <a:gd name="T17" fmla="*/ 157 h 352"/>
                <a:gd name="T18" fmla="*/ 148 w 671"/>
                <a:gd name="T19" fmla="*/ 157 h 352"/>
                <a:gd name="T20" fmla="*/ 148 w 671"/>
                <a:gd name="T21" fmla="*/ 110 h 352"/>
                <a:gd name="T22" fmla="*/ 105 w 671"/>
                <a:gd name="T23" fmla="*/ 110 h 352"/>
                <a:gd name="T24" fmla="*/ 154 w 671"/>
                <a:gd name="T25" fmla="*/ 47 h 352"/>
                <a:gd name="T26" fmla="*/ 154 w 671"/>
                <a:gd name="T27" fmla="*/ 3 h 352"/>
                <a:gd name="T28" fmla="*/ 223 w 671"/>
                <a:gd name="T29" fmla="*/ 228 h 352"/>
                <a:gd name="T30" fmla="*/ 274 w 671"/>
                <a:gd name="T31" fmla="*/ 150 h 352"/>
                <a:gd name="T32" fmla="*/ 324 w 671"/>
                <a:gd name="T33" fmla="*/ 228 h 352"/>
                <a:gd name="T34" fmla="*/ 274 w 671"/>
                <a:gd name="T35" fmla="*/ 305 h 352"/>
                <a:gd name="T36" fmla="*/ 223 w 671"/>
                <a:gd name="T37" fmla="*/ 228 h 352"/>
                <a:gd name="T38" fmla="*/ 324 w 671"/>
                <a:gd name="T39" fmla="*/ 137 h 352"/>
                <a:gd name="T40" fmla="*/ 324 w 671"/>
                <a:gd name="T41" fmla="*/ 137 h 352"/>
                <a:gd name="T42" fmla="*/ 261 w 671"/>
                <a:gd name="T43" fmla="*/ 103 h 352"/>
                <a:gd name="T44" fmla="*/ 151 w 671"/>
                <a:gd name="T45" fmla="*/ 228 h 352"/>
                <a:gd name="T46" fmla="*/ 252 w 671"/>
                <a:gd name="T47" fmla="*/ 352 h 352"/>
                <a:gd name="T48" fmla="*/ 324 w 671"/>
                <a:gd name="T49" fmla="*/ 312 h 352"/>
                <a:gd name="T50" fmla="*/ 325 w 671"/>
                <a:gd name="T51" fmla="*/ 312 h 352"/>
                <a:gd name="T52" fmla="*/ 327 w 671"/>
                <a:gd name="T53" fmla="*/ 345 h 352"/>
                <a:gd name="T54" fmla="*/ 397 w 671"/>
                <a:gd name="T55" fmla="*/ 345 h 352"/>
                <a:gd name="T56" fmla="*/ 395 w 671"/>
                <a:gd name="T57" fmla="*/ 298 h 352"/>
                <a:gd name="T58" fmla="*/ 395 w 671"/>
                <a:gd name="T59" fmla="*/ 7 h 352"/>
                <a:gd name="T60" fmla="*/ 324 w 671"/>
                <a:gd name="T61" fmla="*/ 7 h 352"/>
                <a:gd name="T62" fmla="*/ 324 w 671"/>
                <a:gd name="T63" fmla="*/ 137 h 352"/>
                <a:gd name="T64" fmla="*/ 497 w 671"/>
                <a:gd name="T65" fmla="*/ 228 h 352"/>
                <a:gd name="T66" fmla="*/ 548 w 671"/>
                <a:gd name="T67" fmla="*/ 150 h 352"/>
                <a:gd name="T68" fmla="*/ 598 w 671"/>
                <a:gd name="T69" fmla="*/ 228 h 352"/>
                <a:gd name="T70" fmla="*/ 548 w 671"/>
                <a:gd name="T71" fmla="*/ 305 h 352"/>
                <a:gd name="T72" fmla="*/ 497 w 671"/>
                <a:gd name="T73" fmla="*/ 228 h 352"/>
                <a:gd name="T74" fmla="*/ 427 w 671"/>
                <a:gd name="T75" fmla="*/ 298 h 352"/>
                <a:gd name="T76" fmla="*/ 425 w 671"/>
                <a:gd name="T77" fmla="*/ 345 h 352"/>
                <a:gd name="T78" fmla="*/ 495 w 671"/>
                <a:gd name="T79" fmla="*/ 345 h 352"/>
                <a:gd name="T80" fmla="*/ 497 w 671"/>
                <a:gd name="T81" fmla="*/ 312 h 352"/>
                <a:gd name="T82" fmla="*/ 498 w 671"/>
                <a:gd name="T83" fmla="*/ 312 h 352"/>
                <a:gd name="T84" fmla="*/ 570 w 671"/>
                <a:gd name="T85" fmla="*/ 352 h 352"/>
                <a:gd name="T86" fmla="*/ 671 w 671"/>
                <a:gd name="T87" fmla="*/ 228 h 352"/>
                <a:gd name="T88" fmla="*/ 561 w 671"/>
                <a:gd name="T89" fmla="*/ 103 h 352"/>
                <a:gd name="T90" fmla="*/ 498 w 671"/>
                <a:gd name="T91" fmla="*/ 137 h 352"/>
                <a:gd name="T92" fmla="*/ 497 w 671"/>
                <a:gd name="T93" fmla="*/ 137 h 352"/>
                <a:gd name="T94" fmla="*/ 497 w 671"/>
                <a:gd name="T95" fmla="*/ 7 h 352"/>
                <a:gd name="T96" fmla="*/ 427 w 671"/>
                <a:gd name="T97" fmla="*/ 7 h 352"/>
                <a:gd name="T98" fmla="*/ 427 w 671"/>
                <a:gd name="T99" fmla="*/ 29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1" h="352">
                  <a:moveTo>
                    <a:pt x="154" y="3"/>
                  </a:moveTo>
                  <a:cubicBezTo>
                    <a:pt x="141" y="1"/>
                    <a:pt x="128" y="0"/>
                    <a:pt x="116" y="0"/>
                  </a:cubicBezTo>
                  <a:cubicBezTo>
                    <a:pt x="39" y="0"/>
                    <a:pt x="33" y="43"/>
                    <a:pt x="35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345"/>
                    <a:pt x="35" y="345"/>
                    <a:pt x="35" y="345"/>
                  </a:cubicBezTo>
                  <a:cubicBezTo>
                    <a:pt x="105" y="345"/>
                    <a:pt x="105" y="345"/>
                    <a:pt x="105" y="345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48" y="157"/>
                    <a:pt x="148" y="157"/>
                    <a:pt x="148" y="157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3" y="64"/>
                    <a:pt x="104" y="41"/>
                    <a:pt x="154" y="47"/>
                  </a:cubicBezTo>
                  <a:cubicBezTo>
                    <a:pt x="154" y="3"/>
                    <a:pt x="154" y="3"/>
                    <a:pt x="154" y="3"/>
                  </a:cubicBezTo>
                  <a:close/>
                  <a:moveTo>
                    <a:pt x="223" y="228"/>
                  </a:moveTo>
                  <a:cubicBezTo>
                    <a:pt x="223" y="192"/>
                    <a:pt x="229" y="150"/>
                    <a:pt x="274" y="150"/>
                  </a:cubicBezTo>
                  <a:cubicBezTo>
                    <a:pt x="312" y="150"/>
                    <a:pt x="324" y="195"/>
                    <a:pt x="324" y="228"/>
                  </a:cubicBezTo>
                  <a:cubicBezTo>
                    <a:pt x="324" y="260"/>
                    <a:pt x="312" y="305"/>
                    <a:pt x="274" y="305"/>
                  </a:cubicBezTo>
                  <a:cubicBezTo>
                    <a:pt x="229" y="305"/>
                    <a:pt x="223" y="264"/>
                    <a:pt x="223" y="228"/>
                  </a:cubicBezTo>
                  <a:close/>
                  <a:moveTo>
                    <a:pt x="324" y="137"/>
                  </a:moveTo>
                  <a:cubicBezTo>
                    <a:pt x="324" y="137"/>
                    <a:pt x="324" y="137"/>
                    <a:pt x="324" y="137"/>
                  </a:cubicBezTo>
                  <a:cubicBezTo>
                    <a:pt x="310" y="118"/>
                    <a:pt x="285" y="103"/>
                    <a:pt x="261" y="103"/>
                  </a:cubicBezTo>
                  <a:cubicBezTo>
                    <a:pt x="188" y="103"/>
                    <a:pt x="151" y="164"/>
                    <a:pt x="151" y="228"/>
                  </a:cubicBezTo>
                  <a:cubicBezTo>
                    <a:pt x="151" y="288"/>
                    <a:pt x="183" y="352"/>
                    <a:pt x="252" y="352"/>
                  </a:cubicBezTo>
                  <a:cubicBezTo>
                    <a:pt x="282" y="352"/>
                    <a:pt x="309" y="339"/>
                    <a:pt x="324" y="312"/>
                  </a:cubicBezTo>
                  <a:cubicBezTo>
                    <a:pt x="325" y="312"/>
                    <a:pt x="325" y="312"/>
                    <a:pt x="325" y="312"/>
                  </a:cubicBezTo>
                  <a:cubicBezTo>
                    <a:pt x="325" y="323"/>
                    <a:pt x="326" y="334"/>
                    <a:pt x="327" y="345"/>
                  </a:cubicBezTo>
                  <a:cubicBezTo>
                    <a:pt x="397" y="345"/>
                    <a:pt x="397" y="345"/>
                    <a:pt x="397" y="345"/>
                  </a:cubicBezTo>
                  <a:cubicBezTo>
                    <a:pt x="396" y="330"/>
                    <a:pt x="395" y="314"/>
                    <a:pt x="395" y="298"/>
                  </a:cubicBezTo>
                  <a:cubicBezTo>
                    <a:pt x="395" y="7"/>
                    <a:pt x="395" y="7"/>
                    <a:pt x="395" y="7"/>
                  </a:cubicBezTo>
                  <a:cubicBezTo>
                    <a:pt x="324" y="7"/>
                    <a:pt x="324" y="7"/>
                    <a:pt x="324" y="7"/>
                  </a:cubicBezTo>
                  <a:cubicBezTo>
                    <a:pt x="324" y="137"/>
                    <a:pt x="324" y="137"/>
                    <a:pt x="324" y="137"/>
                  </a:cubicBezTo>
                  <a:close/>
                  <a:moveTo>
                    <a:pt x="497" y="228"/>
                  </a:moveTo>
                  <a:cubicBezTo>
                    <a:pt x="497" y="195"/>
                    <a:pt x="510" y="150"/>
                    <a:pt x="548" y="150"/>
                  </a:cubicBezTo>
                  <a:cubicBezTo>
                    <a:pt x="593" y="150"/>
                    <a:pt x="598" y="192"/>
                    <a:pt x="598" y="228"/>
                  </a:cubicBezTo>
                  <a:cubicBezTo>
                    <a:pt x="598" y="264"/>
                    <a:pt x="593" y="305"/>
                    <a:pt x="548" y="305"/>
                  </a:cubicBezTo>
                  <a:cubicBezTo>
                    <a:pt x="510" y="305"/>
                    <a:pt x="497" y="260"/>
                    <a:pt x="497" y="228"/>
                  </a:cubicBezTo>
                  <a:close/>
                  <a:moveTo>
                    <a:pt x="427" y="298"/>
                  </a:moveTo>
                  <a:cubicBezTo>
                    <a:pt x="427" y="314"/>
                    <a:pt x="426" y="330"/>
                    <a:pt x="425" y="345"/>
                  </a:cubicBezTo>
                  <a:cubicBezTo>
                    <a:pt x="495" y="345"/>
                    <a:pt x="495" y="345"/>
                    <a:pt x="495" y="345"/>
                  </a:cubicBezTo>
                  <a:cubicBezTo>
                    <a:pt x="496" y="334"/>
                    <a:pt x="497" y="323"/>
                    <a:pt x="497" y="312"/>
                  </a:cubicBezTo>
                  <a:cubicBezTo>
                    <a:pt x="498" y="312"/>
                    <a:pt x="498" y="312"/>
                    <a:pt x="498" y="312"/>
                  </a:cubicBezTo>
                  <a:cubicBezTo>
                    <a:pt x="513" y="339"/>
                    <a:pt x="539" y="352"/>
                    <a:pt x="570" y="352"/>
                  </a:cubicBezTo>
                  <a:cubicBezTo>
                    <a:pt x="639" y="352"/>
                    <a:pt x="671" y="288"/>
                    <a:pt x="671" y="228"/>
                  </a:cubicBezTo>
                  <a:cubicBezTo>
                    <a:pt x="671" y="164"/>
                    <a:pt x="634" y="103"/>
                    <a:pt x="561" y="103"/>
                  </a:cubicBezTo>
                  <a:cubicBezTo>
                    <a:pt x="537" y="103"/>
                    <a:pt x="511" y="118"/>
                    <a:pt x="498" y="137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7" y="7"/>
                    <a:pt x="497" y="7"/>
                    <a:pt x="49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298"/>
                    <a:pt x="427" y="298"/>
                    <a:pt x="427" y="298"/>
                  </a:cubicBezTo>
                  <a:close/>
                </a:path>
              </a:pathLst>
            </a:custGeom>
            <a:solidFill>
              <a:srgbClr val="003A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967F3C-26AB-4E00-B822-1B5772186B3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64563" y="2906713"/>
              <a:ext cx="165100" cy="1619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529029D-B3D9-4C3F-BF8F-930B80EFD1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3125788"/>
              <a:ext cx="134938" cy="134938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D46154-0AFC-4D90-A525-A622B8E1B3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921001"/>
              <a:ext cx="134938" cy="1365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4B8C664-008D-4FC5-B287-8F783F5CD83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3101976"/>
              <a:ext cx="112713" cy="1143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2E8B35-7E1C-4FF7-B768-06C2FD9AEC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932113"/>
              <a:ext cx="112713" cy="109538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1EF6E19-0FC4-4138-92DA-BDCDE5C576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3082926"/>
              <a:ext cx="95250" cy="92075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F38F7C-12D5-4DFF-A3DA-71C15D578F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940051"/>
              <a:ext cx="95250" cy="95250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291999-6CDB-4689-86FD-B135D57431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838451"/>
              <a:ext cx="79375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726728-51F4-4A8E-91AB-6B5D9BE832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3060701"/>
              <a:ext cx="79375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C6CE3A-CFF4-4158-9AE8-2662DF82AC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947988"/>
              <a:ext cx="79375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F5DBA-B307-4C21-A118-312409508A9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947988"/>
              <a:ext cx="74613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1F6550-09BD-4DB0-B98B-F20C103351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838451"/>
              <a:ext cx="74613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01BC2E-A46C-4FEC-B359-2F8FA8F135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3060701"/>
              <a:ext cx="74613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99B021A-5136-43C7-B394-72A7F34E814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717801"/>
              <a:ext cx="134938" cy="134938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FF4D91B-49CD-4398-B0E2-EAB3158675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762251"/>
              <a:ext cx="112713" cy="11430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0F6107-D25A-482D-8E5D-623008B8C4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800351"/>
              <a:ext cx="95250" cy="9525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FB58FD3-BAEE-4F39-AAB8-A46CD64D71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2988" y="2154238"/>
              <a:ext cx="87313" cy="90488"/>
            </a:xfrm>
            <a:custGeom>
              <a:avLst/>
              <a:gdLst>
                <a:gd name="T0" fmla="*/ 23 w 23"/>
                <a:gd name="T1" fmla="*/ 12 h 24"/>
                <a:gd name="T2" fmla="*/ 22 w 23"/>
                <a:gd name="T3" fmla="*/ 17 h 24"/>
                <a:gd name="T4" fmla="*/ 20 w 23"/>
                <a:gd name="T5" fmla="*/ 20 h 24"/>
                <a:gd name="T6" fmla="*/ 16 w 23"/>
                <a:gd name="T7" fmla="*/ 23 h 24"/>
                <a:gd name="T8" fmla="*/ 11 w 23"/>
                <a:gd name="T9" fmla="*/ 24 h 24"/>
                <a:gd name="T10" fmla="*/ 7 w 23"/>
                <a:gd name="T11" fmla="*/ 23 h 24"/>
                <a:gd name="T12" fmla="*/ 3 w 23"/>
                <a:gd name="T13" fmla="*/ 20 h 24"/>
                <a:gd name="T14" fmla="*/ 1 w 23"/>
                <a:gd name="T15" fmla="*/ 17 h 24"/>
                <a:gd name="T16" fmla="*/ 0 w 23"/>
                <a:gd name="T17" fmla="*/ 12 h 24"/>
                <a:gd name="T18" fmla="*/ 1 w 23"/>
                <a:gd name="T19" fmla="*/ 7 h 24"/>
                <a:gd name="T20" fmla="*/ 3 w 23"/>
                <a:gd name="T21" fmla="*/ 3 h 24"/>
                <a:gd name="T22" fmla="*/ 7 w 23"/>
                <a:gd name="T23" fmla="*/ 1 h 24"/>
                <a:gd name="T24" fmla="*/ 11 w 23"/>
                <a:gd name="T25" fmla="*/ 0 h 24"/>
                <a:gd name="T26" fmla="*/ 16 w 23"/>
                <a:gd name="T27" fmla="*/ 1 h 24"/>
                <a:gd name="T28" fmla="*/ 20 w 23"/>
                <a:gd name="T29" fmla="*/ 3 h 24"/>
                <a:gd name="T30" fmla="*/ 22 w 23"/>
                <a:gd name="T31" fmla="*/ 7 h 24"/>
                <a:gd name="T32" fmla="*/ 23 w 23"/>
                <a:gd name="T33" fmla="*/ 12 h 24"/>
                <a:gd name="T34" fmla="*/ 21 w 23"/>
                <a:gd name="T35" fmla="*/ 12 h 24"/>
                <a:gd name="T36" fmla="*/ 20 w 23"/>
                <a:gd name="T37" fmla="*/ 8 h 24"/>
                <a:gd name="T38" fmla="*/ 18 w 23"/>
                <a:gd name="T39" fmla="*/ 5 h 24"/>
                <a:gd name="T40" fmla="*/ 15 w 23"/>
                <a:gd name="T41" fmla="*/ 3 h 24"/>
                <a:gd name="T42" fmla="*/ 11 w 23"/>
                <a:gd name="T43" fmla="*/ 2 h 24"/>
                <a:gd name="T44" fmla="*/ 8 w 23"/>
                <a:gd name="T45" fmla="*/ 3 h 24"/>
                <a:gd name="T46" fmla="*/ 5 w 23"/>
                <a:gd name="T47" fmla="*/ 5 h 24"/>
                <a:gd name="T48" fmla="*/ 3 w 23"/>
                <a:gd name="T49" fmla="*/ 8 h 24"/>
                <a:gd name="T50" fmla="*/ 2 w 23"/>
                <a:gd name="T51" fmla="*/ 12 h 24"/>
                <a:gd name="T52" fmla="*/ 3 w 23"/>
                <a:gd name="T53" fmla="*/ 16 h 24"/>
                <a:gd name="T54" fmla="*/ 5 w 23"/>
                <a:gd name="T55" fmla="*/ 19 h 24"/>
                <a:gd name="T56" fmla="*/ 8 w 23"/>
                <a:gd name="T57" fmla="*/ 21 h 24"/>
                <a:gd name="T58" fmla="*/ 11 w 23"/>
                <a:gd name="T59" fmla="*/ 22 h 24"/>
                <a:gd name="T60" fmla="*/ 15 w 23"/>
                <a:gd name="T61" fmla="*/ 21 h 24"/>
                <a:gd name="T62" fmla="*/ 18 w 23"/>
                <a:gd name="T63" fmla="*/ 19 h 24"/>
                <a:gd name="T64" fmla="*/ 20 w 23"/>
                <a:gd name="T65" fmla="*/ 16 h 24"/>
                <a:gd name="T66" fmla="*/ 21 w 23"/>
                <a:gd name="T67" fmla="*/ 12 h 24"/>
                <a:gd name="T68" fmla="*/ 9 w 23"/>
                <a:gd name="T69" fmla="*/ 19 h 24"/>
                <a:gd name="T70" fmla="*/ 7 w 23"/>
                <a:gd name="T71" fmla="*/ 19 h 24"/>
                <a:gd name="T72" fmla="*/ 7 w 23"/>
                <a:gd name="T73" fmla="*/ 5 h 24"/>
                <a:gd name="T74" fmla="*/ 12 w 23"/>
                <a:gd name="T75" fmla="*/ 5 h 24"/>
                <a:gd name="T76" fmla="*/ 16 w 23"/>
                <a:gd name="T77" fmla="*/ 6 h 24"/>
                <a:gd name="T78" fmla="*/ 17 w 23"/>
                <a:gd name="T79" fmla="*/ 9 h 24"/>
                <a:gd name="T80" fmla="*/ 16 w 23"/>
                <a:gd name="T81" fmla="*/ 12 h 24"/>
                <a:gd name="T82" fmla="*/ 13 w 23"/>
                <a:gd name="T83" fmla="*/ 13 h 24"/>
                <a:gd name="T84" fmla="*/ 17 w 23"/>
                <a:gd name="T85" fmla="*/ 19 h 24"/>
                <a:gd name="T86" fmla="*/ 15 w 23"/>
                <a:gd name="T87" fmla="*/ 19 h 24"/>
                <a:gd name="T88" fmla="*/ 11 w 23"/>
                <a:gd name="T89" fmla="*/ 13 h 24"/>
                <a:gd name="T90" fmla="*/ 9 w 23"/>
                <a:gd name="T91" fmla="*/ 13 h 24"/>
                <a:gd name="T92" fmla="*/ 9 w 23"/>
                <a:gd name="T93" fmla="*/ 19 h 24"/>
                <a:gd name="T94" fmla="*/ 11 w 23"/>
                <a:gd name="T95" fmla="*/ 11 h 24"/>
                <a:gd name="T96" fmla="*/ 13 w 23"/>
                <a:gd name="T97" fmla="*/ 11 h 24"/>
                <a:gd name="T98" fmla="*/ 14 w 23"/>
                <a:gd name="T99" fmla="*/ 11 h 24"/>
                <a:gd name="T100" fmla="*/ 14 w 23"/>
                <a:gd name="T101" fmla="*/ 10 h 24"/>
                <a:gd name="T102" fmla="*/ 15 w 23"/>
                <a:gd name="T103" fmla="*/ 9 h 24"/>
                <a:gd name="T104" fmla="*/ 14 w 23"/>
                <a:gd name="T105" fmla="*/ 8 h 24"/>
                <a:gd name="T106" fmla="*/ 14 w 23"/>
                <a:gd name="T107" fmla="*/ 8 h 24"/>
                <a:gd name="T108" fmla="*/ 13 w 23"/>
                <a:gd name="T109" fmla="*/ 7 h 24"/>
                <a:gd name="T110" fmla="*/ 12 w 23"/>
                <a:gd name="T111" fmla="*/ 7 h 24"/>
                <a:gd name="T112" fmla="*/ 9 w 23"/>
                <a:gd name="T113" fmla="*/ 7 h 24"/>
                <a:gd name="T114" fmla="*/ 9 w 23"/>
                <a:gd name="T115" fmla="*/ 11 h 24"/>
                <a:gd name="T116" fmla="*/ 11 w 23"/>
                <a:gd name="T11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cubicBezTo>
                    <a:pt x="23" y="14"/>
                    <a:pt x="23" y="15"/>
                    <a:pt x="22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19" y="22"/>
                    <a:pt x="17" y="22"/>
                    <a:pt x="16" y="23"/>
                  </a:cubicBezTo>
                  <a:cubicBezTo>
                    <a:pt x="14" y="24"/>
                    <a:pt x="13" y="24"/>
                    <a:pt x="11" y="24"/>
                  </a:cubicBezTo>
                  <a:cubicBezTo>
                    <a:pt x="10" y="24"/>
                    <a:pt x="8" y="23"/>
                    <a:pt x="7" y="23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2" y="5"/>
                    <a:pt x="22" y="7"/>
                  </a:cubicBezTo>
                  <a:cubicBezTo>
                    <a:pt x="23" y="8"/>
                    <a:pt x="23" y="10"/>
                    <a:pt x="23" y="12"/>
                  </a:cubicBezTo>
                  <a:close/>
                  <a:moveTo>
                    <a:pt x="21" y="12"/>
                  </a:moveTo>
                  <a:cubicBezTo>
                    <a:pt x="21" y="10"/>
                    <a:pt x="20" y="9"/>
                    <a:pt x="20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9"/>
                    <a:pt x="2" y="10"/>
                    <a:pt x="2" y="12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0"/>
                    <a:pt x="8" y="21"/>
                  </a:cubicBezTo>
                  <a:cubicBezTo>
                    <a:pt x="9" y="21"/>
                    <a:pt x="10" y="22"/>
                    <a:pt x="11" y="22"/>
                  </a:cubicBezTo>
                  <a:cubicBezTo>
                    <a:pt x="13" y="22"/>
                    <a:pt x="14" y="21"/>
                    <a:pt x="15" y="21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9" y="18"/>
                    <a:pt x="19" y="17"/>
                    <a:pt x="20" y="16"/>
                  </a:cubicBezTo>
                  <a:cubicBezTo>
                    <a:pt x="20" y="15"/>
                    <a:pt x="21" y="13"/>
                    <a:pt x="21" y="12"/>
                  </a:cubicBezTo>
                  <a:close/>
                  <a:moveTo>
                    <a:pt x="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6" y="7"/>
                    <a:pt x="17" y="8"/>
                    <a:pt x="17" y="9"/>
                  </a:cubicBezTo>
                  <a:cubicBezTo>
                    <a:pt x="17" y="10"/>
                    <a:pt x="16" y="11"/>
                    <a:pt x="16" y="12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9" y="19"/>
                  </a:lnTo>
                  <a:close/>
                  <a:moveTo>
                    <a:pt x="11" y="11"/>
                  </a:move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5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A3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359AE67-88EE-451E-B57A-3FF8D36FDE03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accent3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5555E82-F4F8-401E-9D54-DEEE7131FEA9}"/>
              </a:ext>
            </a:extLst>
          </p:cNvPr>
          <p:cNvSpPr/>
          <p:nvPr userDrawn="1"/>
        </p:nvSpPr>
        <p:spPr>
          <a:xfrm>
            <a:off x="8233972" y="5735607"/>
            <a:ext cx="1039210" cy="775989"/>
          </a:xfrm>
          <a:custGeom>
            <a:avLst/>
            <a:gdLst>
              <a:gd name="connsiteX0" fmla="*/ 519605 w 1039210"/>
              <a:gd name="connsiteY0" fmla="*/ 0 h 775989"/>
              <a:gd name="connsiteX1" fmla="*/ 1039210 w 1039210"/>
              <a:gd name="connsiteY1" fmla="*/ 519605 h 775989"/>
              <a:gd name="connsiteX2" fmla="*/ 998377 w 1039210"/>
              <a:gd name="connsiteY2" fmla="*/ 721859 h 775989"/>
              <a:gd name="connsiteX3" fmla="*/ 968996 w 1039210"/>
              <a:gd name="connsiteY3" fmla="*/ 775989 h 775989"/>
              <a:gd name="connsiteX4" fmla="*/ 70214 w 1039210"/>
              <a:gd name="connsiteY4" fmla="*/ 775989 h 775989"/>
              <a:gd name="connsiteX5" fmla="*/ 40833 w 1039210"/>
              <a:gd name="connsiteY5" fmla="*/ 721859 h 775989"/>
              <a:gd name="connsiteX6" fmla="*/ 0 w 1039210"/>
              <a:gd name="connsiteY6" fmla="*/ 519605 h 775989"/>
              <a:gd name="connsiteX7" fmla="*/ 519605 w 1039210"/>
              <a:gd name="connsiteY7" fmla="*/ 0 h 77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75989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68996" y="775989"/>
                </a:lnTo>
                <a:lnTo>
                  <a:pt x="70214" y="775989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3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2A3D801-F07A-4D5A-93C5-FC937B3D4BAC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accent3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325707-7BB0-4658-B98A-40D5E2BFAC1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accent3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E5C4B9C-8CA4-4F7C-A4CF-8A471E48FCCD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3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812121-9224-4012-B340-1CDB7F2691A8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accent3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E9AF5F-392C-4EE9-B598-F233F855DF81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accent3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E6D284B-1BEB-46FF-BA9F-CE81CC2EB4B2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accent3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B4E1BD65-6077-4B9A-BF8E-496897974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4027083"/>
            <a:ext cx="7376797" cy="598733"/>
          </a:xfrm>
        </p:spPr>
        <p:txBody>
          <a:bodyPr/>
          <a:lstStyle>
            <a:lvl1pPr marL="635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9C3EADF-BA3C-495A-A297-83445BC0C4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4866829"/>
            <a:ext cx="7399337" cy="500063"/>
          </a:xfrm>
        </p:spPr>
        <p:txBody>
          <a:bodyPr anchor="ctr"/>
          <a:lstStyle>
            <a:lvl1pPr marL="6350" indent="0">
              <a:buNone/>
              <a:defRPr sz="1200">
                <a:solidFill>
                  <a:schemeClr val="bg1"/>
                </a:solidFill>
              </a:defRPr>
            </a:lvl1pPr>
            <a:lvl2pPr marL="234950" indent="0">
              <a:buNone/>
              <a:defRPr sz="1800">
                <a:solidFill>
                  <a:schemeClr val="bg1"/>
                </a:solidFill>
              </a:defRPr>
            </a:lvl2pPr>
            <a:lvl3pPr marL="458787" indent="0">
              <a:buNone/>
              <a:defRPr sz="1800">
                <a:solidFill>
                  <a:schemeClr val="bg1"/>
                </a:solidFill>
              </a:defRPr>
            </a:lvl3pPr>
            <a:lvl4pPr marL="688975" indent="0">
              <a:buNone/>
              <a:defRPr sz="1800">
                <a:solidFill>
                  <a:schemeClr val="bg1"/>
                </a:solidFill>
              </a:defRPr>
            </a:lvl4pPr>
            <a:lvl5pPr marL="942975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24331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urpl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48391F3-FE08-4C32-BBF8-87D6667062B0}"/>
              </a:ext>
            </a:extLst>
          </p:cNvPr>
          <p:cNvSpPr/>
          <p:nvPr userDrawn="1"/>
        </p:nvSpPr>
        <p:spPr>
          <a:xfrm>
            <a:off x="0" y="2044525"/>
            <a:ext cx="12192000" cy="4467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2F11B7-4769-46A2-A6C1-A8A8C8BC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2510971"/>
            <a:ext cx="7376797" cy="1275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454D28-8845-4C17-A4C3-08938F38FF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0412" y="652178"/>
            <a:ext cx="1352121" cy="731520"/>
            <a:chOff x="5478463" y="2128838"/>
            <a:chExt cx="3251200" cy="175895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0DAFE9B-8067-4EF7-ACED-43E5125FA4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7826" y="3657601"/>
              <a:ext cx="1990725" cy="230188"/>
            </a:xfrm>
            <a:custGeom>
              <a:avLst/>
              <a:gdLst>
                <a:gd name="T0" fmla="*/ 32 w 529"/>
                <a:gd name="T1" fmla="*/ 26 h 61"/>
                <a:gd name="T2" fmla="*/ 33 w 529"/>
                <a:gd name="T3" fmla="*/ 0 h 61"/>
                <a:gd name="T4" fmla="*/ 43 w 529"/>
                <a:gd name="T5" fmla="*/ 18 h 61"/>
                <a:gd name="T6" fmla="*/ 43 w 529"/>
                <a:gd name="T7" fmla="*/ 18 h 61"/>
                <a:gd name="T8" fmla="*/ 49 w 529"/>
                <a:gd name="T9" fmla="*/ 7 h 61"/>
                <a:gd name="T10" fmla="*/ 81 w 529"/>
                <a:gd name="T11" fmla="*/ 22 h 61"/>
                <a:gd name="T12" fmla="*/ 67 w 529"/>
                <a:gd name="T13" fmla="*/ 25 h 61"/>
                <a:gd name="T14" fmla="*/ 62 w 529"/>
                <a:gd name="T15" fmla="*/ 60 h 61"/>
                <a:gd name="T16" fmla="*/ 100 w 529"/>
                <a:gd name="T17" fmla="*/ 40 h 61"/>
                <a:gd name="T18" fmla="*/ 85 w 529"/>
                <a:gd name="T19" fmla="*/ 49 h 61"/>
                <a:gd name="T20" fmla="*/ 92 w 529"/>
                <a:gd name="T21" fmla="*/ 28 h 61"/>
                <a:gd name="T22" fmla="*/ 102 w 529"/>
                <a:gd name="T23" fmla="*/ 17 h 61"/>
                <a:gd name="T24" fmla="*/ 148 w 529"/>
                <a:gd name="T25" fmla="*/ 60 h 61"/>
                <a:gd name="T26" fmla="*/ 138 w 529"/>
                <a:gd name="T27" fmla="*/ 23 h 61"/>
                <a:gd name="T28" fmla="*/ 138 w 529"/>
                <a:gd name="T29" fmla="*/ 7 h 61"/>
                <a:gd name="T30" fmla="*/ 125 w 529"/>
                <a:gd name="T31" fmla="*/ 23 h 61"/>
                <a:gd name="T32" fmla="*/ 191 w 529"/>
                <a:gd name="T33" fmla="*/ 5 h 61"/>
                <a:gd name="T34" fmla="*/ 191 w 529"/>
                <a:gd name="T35" fmla="*/ 55 h 61"/>
                <a:gd name="T36" fmla="*/ 232 w 529"/>
                <a:gd name="T37" fmla="*/ 30 h 61"/>
                <a:gd name="T38" fmla="*/ 269 w 529"/>
                <a:gd name="T39" fmla="*/ 39 h 61"/>
                <a:gd name="T40" fmla="*/ 250 w 529"/>
                <a:gd name="T41" fmla="*/ 36 h 61"/>
                <a:gd name="T42" fmla="*/ 269 w 529"/>
                <a:gd name="T43" fmla="*/ 54 h 61"/>
                <a:gd name="T44" fmla="*/ 274 w 529"/>
                <a:gd name="T45" fmla="*/ 51 h 61"/>
                <a:gd name="T46" fmla="*/ 249 w 529"/>
                <a:gd name="T47" fmla="*/ 29 h 61"/>
                <a:gd name="T48" fmla="*/ 291 w 529"/>
                <a:gd name="T49" fmla="*/ 49 h 61"/>
                <a:gd name="T50" fmla="*/ 302 w 529"/>
                <a:gd name="T51" fmla="*/ 57 h 61"/>
                <a:gd name="T52" fmla="*/ 305 w 529"/>
                <a:gd name="T53" fmla="*/ 18 h 61"/>
                <a:gd name="T54" fmla="*/ 291 w 529"/>
                <a:gd name="T55" fmla="*/ 18 h 61"/>
                <a:gd name="T56" fmla="*/ 291 w 529"/>
                <a:gd name="T57" fmla="*/ 49 h 61"/>
                <a:gd name="T58" fmla="*/ 320 w 529"/>
                <a:gd name="T59" fmla="*/ 48 h 61"/>
                <a:gd name="T60" fmla="*/ 329 w 529"/>
                <a:gd name="T61" fmla="*/ 61 h 61"/>
                <a:gd name="T62" fmla="*/ 342 w 529"/>
                <a:gd name="T63" fmla="*/ 60 h 61"/>
                <a:gd name="T64" fmla="*/ 332 w 529"/>
                <a:gd name="T65" fmla="*/ 17 h 61"/>
                <a:gd name="T66" fmla="*/ 342 w 529"/>
                <a:gd name="T67" fmla="*/ 31 h 61"/>
                <a:gd name="T68" fmla="*/ 379 w 529"/>
                <a:gd name="T69" fmla="*/ 57 h 61"/>
                <a:gd name="T70" fmla="*/ 365 w 529"/>
                <a:gd name="T71" fmla="*/ 54 h 61"/>
                <a:gd name="T72" fmla="*/ 365 w 529"/>
                <a:gd name="T73" fmla="*/ 25 h 61"/>
                <a:gd name="T74" fmla="*/ 360 w 529"/>
                <a:gd name="T75" fmla="*/ 51 h 61"/>
                <a:gd name="T76" fmla="*/ 411 w 529"/>
                <a:gd name="T77" fmla="*/ 48 h 61"/>
                <a:gd name="T78" fmla="*/ 433 w 529"/>
                <a:gd name="T79" fmla="*/ 35 h 61"/>
                <a:gd name="T80" fmla="*/ 433 w 529"/>
                <a:gd name="T81" fmla="*/ 54 h 61"/>
                <a:gd name="T82" fmla="*/ 438 w 529"/>
                <a:gd name="T83" fmla="*/ 60 h 61"/>
                <a:gd name="T84" fmla="*/ 408 w 529"/>
                <a:gd name="T85" fmla="*/ 29 h 61"/>
                <a:gd name="T86" fmla="*/ 433 w 529"/>
                <a:gd name="T87" fmla="*/ 35 h 61"/>
                <a:gd name="T88" fmla="*/ 479 w 529"/>
                <a:gd name="T89" fmla="*/ 60 h 61"/>
                <a:gd name="T90" fmla="*/ 456 w 529"/>
                <a:gd name="T91" fmla="*/ 25 h 61"/>
                <a:gd name="T92" fmla="*/ 451 w 529"/>
                <a:gd name="T93" fmla="*/ 28 h 61"/>
                <a:gd name="T94" fmla="*/ 501 w 529"/>
                <a:gd name="T95" fmla="*/ 0 h 61"/>
                <a:gd name="T96" fmla="*/ 501 w 529"/>
                <a:gd name="T97" fmla="*/ 37 h 61"/>
                <a:gd name="T98" fmla="*/ 528 w 529"/>
                <a:gd name="T99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9" h="61">
                  <a:moveTo>
                    <a:pt x="5" y="6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5" y="60"/>
                    <a:pt x="5" y="60"/>
                    <a:pt x="5" y="60"/>
                  </a:cubicBezTo>
                  <a:close/>
                  <a:moveTo>
                    <a:pt x="43" y="1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18"/>
                    <a:pt x="43" y="18"/>
                    <a:pt x="43" y="18"/>
                  </a:cubicBezTo>
                  <a:close/>
                  <a:moveTo>
                    <a:pt x="49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lose/>
                  <a:moveTo>
                    <a:pt x="67" y="35"/>
                  </a:moveTo>
                  <a:cubicBezTo>
                    <a:pt x="67" y="27"/>
                    <a:pt x="71" y="22"/>
                    <a:pt x="78" y="22"/>
                  </a:cubicBezTo>
                  <a:cubicBezTo>
                    <a:pt x="79" y="22"/>
                    <a:pt x="80" y="22"/>
                    <a:pt x="81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79" y="17"/>
                    <a:pt x="78" y="17"/>
                    <a:pt x="76" y="17"/>
                  </a:cubicBezTo>
                  <a:cubicBezTo>
                    <a:pt x="72" y="17"/>
                    <a:pt x="68" y="20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21"/>
                    <a:pt x="62" y="25"/>
                    <a:pt x="62" y="28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35"/>
                    <a:pt x="67" y="35"/>
                    <a:pt x="67" y="35"/>
                  </a:cubicBezTo>
                  <a:close/>
                  <a:moveTo>
                    <a:pt x="87" y="29"/>
                  </a:moveTo>
                  <a:cubicBezTo>
                    <a:pt x="87" y="37"/>
                    <a:pt x="93" y="38"/>
                    <a:pt x="100" y="40"/>
                  </a:cubicBezTo>
                  <a:cubicBezTo>
                    <a:pt x="106" y="41"/>
                    <a:pt x="113" y="42"/>
                    <a:pt x="113" y="48"/>
                  </a:cubicBezTo>
                  <a:cubicBezTo>
                    <a:pt x="113" y="54"/>
                    <a:pt x="107" y="57"/>
                    <a:pt x="102" y="57"/>
                  </a:cubicBezTo>
                  <a:cubicBezTo>
                    <a:pt x="96" y="57"/>
                    <a:pt x="91" y="55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58"/>
                    <a:pt x="94" y="61"/>
                    <a:pt x="101" y="61"/>
                  </a:cubicBezTo>
                  <a:cubicBezTo>
                    <a:pt x="110" y="61"/>
                    <a:pt x="118" y="57"/>
                    <a:pt x="118" y="48"/>
                  </a:cubicBezTo>
                  <a:cubicBezTo>
                    <a:pt x="118" y="43"/>
                    <a:pt x="115" y="39"/>
                    <a:pt x="111" y="38"/>
                  </a:cubicBezTo>
                  <a:cubicBezTo>
                    <a:pt x="100" y="34"/>
                    <a:pt x="92" y="35"/>
                    <a:pt x="92" y="28"/>
                  </a:cubicBezTo>
                  <a:cubicBezTo>
                    <a:pt x="92" y="24"/>
                    <a:pt x="97" y="22"/>
                    <a:pt x="101" y="22"/>
                  </a:cubicBezTo>
                  <a:cubicBezTo>
                    <a:pt x="106" y="22"/>
                    <a:pt x="111" y="24"/>
                    <a:pt x="112" y="2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6" y="20"/>
                    <a:pt x="110" y="17"/>
                    <a:pt x="102" y="17"/>
                  </a:cubicBezTo>
                  <a:cubicBezTo>
                    <a:pt x="94" y="17"/>
                    <a:pt x="87" y="20"/>
                    <a:pt x="87" y="29"/>
                  </a:cubicBezTo>
                  <a:close/>
                  <a:moveTo>
                    <a:pt x="133" y="49"/>
                  </a:moveTo>
                  <a:cubicBezTo>
                    <a:pt x="133" y="55"/>
                    <a:pt x="132" y="61"/>
                    <a:pt x="143" y="61"/>
                  </a:cubicBezTo>
                  <a:cubicBezTo>
                    <a:pt x="144" y="61"/>
                    <a:pt x="146" y="61"/>
                    <a:pt x="148" y="6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57"/>
                    <a:pt x="145" y="57"/>
                    <a:pt x="144" y="57"/>
                  </a:cubicBezTo>
                  <a:cubicBezTo>
                    <a:pt x="140" y="57"/>
                    <a:pt x="138" y="55"/>
                    <a:pt x="138" y="51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49"/>
                    <a:pt x="133" y="49"/>
                    <a:pt x="133" y="49"/>
                  </a:cubicBezTo>
                  <a:close/>
                  <a:moveTo>
                    <a:pt x="191" y="55"/>
                  </a:moveTo>
                  <a:cubicBezTo>
                    <a:pt x="191" y="5"/>
                    <a:pt x="191" y="5"/>
                    <a:pt x="191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16" y="5"/>
                    <a:pt x="226" y="13"/>
                    <a:pt x="226" y="30"/>
                  </a:cubicBezTo>
                  <a:cubicBezTo>
                    <a:pt x="226" y="45"/>
                    <a:pt x="220" y="55"/>
                    <a:pt x="203" y="55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85" y="0"/>
                  </a:moveTo>
                  <a:cubicBezTo>
                    <a:pt x="185" y="60"/>
                    <a:pt x="185" y="60"/>
                    <a:pt x="185" y="60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21" y="60"/>
                    <a:pt x="232" y="50"/>
                    <a:pt x="232" y="30"/>
                  </a:cubicBezTo>
                  <a:cubicBezTo>
                    <a:pt x="232" y="10"/>
                    <a:pt x="221" y="0"/>
                    <a:pt x="201" y="0"/>
                  </a:cubicBezTo>
                  <a:cubicBezTo>
                    <a:pt x="185" y="0"/>
                    <a:pt x="185" y="0"/>
                    <a:pt x="185" y="0"/>
                  </a:cubicBezTo>
                  <a:close/>
                  <a:moveTo>
                    <a:pt x="247" y="48"/>
                  </a:moveTo>
                  <a:cubicBezTo>
                    <a:pt x="247" y="38"/>
                    <a:pt x="262" y="39"/>
                    <a:pt x="269" y="39"/>
                  </a:cubicBezTo>
                  <a:cubicBezTo>
                    <a:pt x="269" y="48"/>
                    <a:pt x="267" y="57"/>
                    <a:pt x="257" y="57"/>
                  </a:cubicBezTo>
                  <a:cubicBezTo>
                    <a:pt x="251" y="57"/>
                    <a:pt x="247" y="54"/>
                    <a:pt x="247" y="48"/>
                  </a:cubicBezTo>
                  <a:close/>
                  <a:moveTo>
                    <a:pt x="269" y="35"/>
                  </a:moveTo>
                  <a:cubicBezTo>
                    <a:pt x="263" y="35"/>
                    <a:pt x="256" y="34"/>
                    <a:pt x="250" y="36"/>
                  </a:cubicBezTo>
                  <a:cubicBezTo>
                    <a:pt x="245" y="38"/>
                    <a:pt x="242" y="43"/>
                    <a:pt x="242" y="48"/>
                  </a:cubicBezTo>
                  <a:cubicBezTo>
                    <a:pt x="242" y="57"/>
                    <a:pt x="248" y="61"/>
                    <a:pt x="256" y="61"/>
                  </a:cubicBezTo>
                  <a:cubicBezTo>
                    <a:pt x="261" y="61"/>
                    <a:pt x="267" y="58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57"/>
                    <a:pt x="274" y="54"/>
                    <a:pt x="274" y="5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21"/>
                    <a:pt x="268" y="17"/>
                    <a:pt x="259" y="17"/>
                  </a:cubicBezTo>
                  <a:cubicBezTo>
                    <a:pt x="251" y="17"/>
                    <a:pt x="245" y="20"/>
                    <a:pt x="24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0" y="23"/>
                    <a:pt x="254" y="22"/>
                    <a:pt x="259" y="22"/>
                  </a:cubicBezTo>
                  <a:cubicBezTo>
                    <a:pt x="265" y="22"/>
                    <a:pt x="268" y="24"/>
                    <a:pt x="269" y="31"/>
                  </a:cubicBezTo>
                  <a:cubicBezTo>
                    <a:pt x="269" y="35"/>
                    <a:pt x="269" y="35"/>
                    <a:pt x="269" y="35"/>
                  </a:cubicBezTo>
                  <a:close/>
                  <a:moveTo>
                    <a:pt x="291" y="49"/>
                  </a:moveTo>
                  <a:cubicBezTo>
                    <a:pt x="291" y="55"/>
                    <a:pt x="290" y="61"/>
                    <a:pt x="301" y="61"/>
                  </a:cubicBezTo>
                  <a:cubicBezTo>
                    <a:pt x="302" y="61"/>
                    <a:pt x="304" y="61"/>
                    <a:pt x="306" y="60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5" y="57"/>
                    <a:pt x="303" y="57"/>
                    <a:pt x="302" y="57"/>
                  </a:cubicBezTo>
                  <a:cubicBezTo>
                    <a:pt x="298" y="57"/>
                    <a:pt x="296" y="55"/>
                    <a:pt x="296" y="51"/>
                  </a:cubicBezTo>
                  <a:cubicBezTo>
                    <a:pt x="296" y="23"/>
                    <a:pt x="296" y="23"/>
                    <a:pt x="296" y="23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49"/>
                    <a:pt x="291" y="49"/>
                    <a:pt x="291" y="49"/>
                  </a:cubicBezTo>
                  <a:close/>
                  <a:moveTo>
                    <a:pt x="320" y="48"/>
                  </a:moveTo>
                  <a:cubicBezTo>
                    <a:pt x="320" y="38"/>
                    <a:pt x="335" y="39"/>
                    <a:pt x="342" y="39"/>
                  </a:cubicBezTo>
                  <a:cubicBezTo>
                    <a:pt x="342" y="48"/>
                    <a:pt x="340" y="57"/>
                    <a:pt x="329" y="57"/>
                  </a:cubicBezTo>
                  <a:cubicBezTo>
                    <a:pt x="324" y="57"/>
                    <a:pt x="320" y="54"/>
                    <a:pt x="320" y="48"/>
                  </a:cubicBezTo>
                  <a:close/>
                  <a:moveTo>
                    <a:pt x="342" y="35"/>
                  </a:moveTo>
                  <a:cubicBezTo>
                    <a:pt x="336" y="35"/>
                    <a:pt x="329" y="34"/>
                    <a:pt x="323" y="36"/>
                  </a:cubicBezTo>
                  <a:cubicBezTo>
                    <a:pt x="318" y="38"/>
                    <a:pt x="315" y="43"/>
                    <a:pt x="315" y="48"/>
                  </a:cubicBezTo>
                  <a:cubicBezTo>
                    <a:pt x="315" y="57"/>
                    <a:pt x="321" y="61"/>
                    <a:pt x="329" y="61"/>
                  </a:cubicBezTo>
                  <a:cubicBezTo>
                    <a:pt x="334" y="61"/>
                    <a:pt x="340" y="58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47" y="57"/>
                    <a:pt x="347" y="54"/>
                    <a:pt x="347" y="51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21"/>
                    <a:pt x="341" y="17"/>
                    <a:pt x="332" y="17"/>
                  </a:cubicBezTo>
                  <a:cubicBezTo>
                    <a:pt x="324" y="17"/>
                    <a:pt x="318" y="20"/>
                    <a:pt x="317" y="29"/>
                  </a:cubicBezTo>
                  <a:cubicBezTo>
                    <a:pt x="322" y="29"/>
                    <a:pt x="322" y="29"/>
                    <a:pt x="322" y="29"/>
                  </a:cubicBezTo>
                  <a:cubicBezTo>
                    <a:pt x="323" y="23"/>
                    <a:pt x="327" y="22"/>
                    <a:pt x="332" y="22"/>
                  </a:cubicBezTo>
                  <a:cubicBezTo>
                    <a:pt x="338" y="22"/>
                    <a:pt x="341" y="24"/>
                    <a:pt x="342" y="31"/>
                  </a:cubicBezTo>
                  <a:cubicBezTo>
                    <a:pt x="342" y="35"/>
                    <a:pt x="342" y="35"/>
                    <a:pt x="342" y="35"/>
                  </a:cubicBezTo>
                  <a:close/>
                  <a:moveTo>
                    <a:pt x="379" y="22"/>
                  </a:moveTo>
                  <a:cubicBezTo>
                    <a:pt x="388" y="22"/>
                    <a:pt x="391" y="31"/>
                    <a:pt x="391" y="39"/>
                  </a:cubicBezTo>
                  <a:cubicBezTo>
                    <a:pt x="391" y="46"/>
                    <a:pt x="389" y="57"/>
                    <a:pt x="379" y="57"/>
                  </a:cubicBezTo>
                  <a:cubicBezTo>
                    <a:pt x="368" y="57"/>
                    <a:pt x="365" y="48"/>
                    <a:pt x="365" y="38"/>
                  </a:cubicBezTo>
                  <a:cubicBezTo>
                    <a:pt x="365" y="30"/>
                    <a:pt x="369" y="22"/>
                    <a:pt x="379" y="22"/>
                  </a:cubicBezTo>
                  <a:close/>
                  <a:moveTo>
                    <a:pt x="365" y="54"/>
                  </a:moveTo>
                  <a:cubicBezTo>
                    <a:pt x="365" y="54"/>
                    <a:pt x="365" y="54"/>
                    <a:pt x="365" y="54"/>
                  </a:cubicBezTo>
                  <a:cubicBezTo>
                    <a:pt x="369" y="58"/>
                    <a:pt x="374" y="61"/>
                    <a:pt x="380" y="61"/>
                  </a:cubicBezTo>
                  <a:cubicBezTo>
                    <a:pt x="392" y="61"/>
                    <a:pt x="397" y="49"/>
                    <a:pt x="397" y="39"/>
                  </a:cubicBezTo>
                  <a:cubicBezTo>
                    <a:pt x="397" y="28"/>
                    <a:pt x="392" y="17"/>
                    <a:pt x="380" y="17"/>
                  </a:cubicBezTo>
                  <a:cubicBezTo>
                    <a:pt x="374" y="17"/>
                    <a:pt x="368" y="20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51"/>
                    <a:pt x="360" y="51"/>
                    <a:pt x="360" y="51"/>
                  </a:cubicBezTo>
                  <a:cubicBezTo>
                    <a:pt x="360" y="54"/>
                    <a:pt x="360" y="57"/>
                    <a:pt x="360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54"/>
                    <a:pt x="365" y="54"/>
                    <a:pt x="365" y="54"/>
                  </a:cubicBezTo>
                  <a:close/>
                  <a:moveTo>
                    <a:pt x="411" y="48"/>
                  </a:moveTo>
                  <a:cubicBezTo>
                    <a:pt x="411" y="38"/>
                    <a:pt x="426" y="39"/>
                    <a:pt x="433" y="39"/>
                  </a:cubicBezTo>
                  <a:cubicBezTo>
                    <a:pt x="434" y="48"/>
                    <a:pt x="431" y="57"/>
                    <a:pt x="421" y="57"/>
                  </a:cubicBezTo>
                  <a:cubicBezTo>
                    <a:pt x="416" y="57"/>
                    <a:pt x="411" y="54"/>
                    <a:pt x="411" y="48"/>
                  </a:cubicBezTo>
                  <a:close/>
                  <a:moveTo>
                    <a:pt x="433" y="35"/>
                  </a:moveTo>
                  <a:cubicBezTo>
                    <a:pt x="427" y="35"/>
                    <a:pt x="420" y="34"/>
                    <a:pt x="414" y="36"/>
                  </a:cubicBezTo>
                  <a:cubicBezTo>
                    <a:pt x="409" y="38"/>
                    <a:pt x="406" y="43"/>
                    <a:pt x="406" y="48"/>
                  </a:cubicBezTo>
                  <a:cubicBezTo>
                    <a:pt x="406" y="57"/>
                    <a:pt x="412" y="61"/>
                    <a:pt x="420" y="61"/>
                  </a:cubicBezTo>
                  <a:cubicBezTo>
                    <a:pt x="425" y="61"/>
                    <a:pt x="431" y="58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60"/>
                    <a:pt x="433" y="60"/>
                    <a:pt x="433" y="60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438" y="57"/>
                    <a:pt x="438" y="54"/>
                    <a:pt x="438" y="51"/>
                  </a:cubicBezTo>
                  <a:cubicBezTo>
                    <a:pt x="438" y="31"/>
                    <a:pt x="438" y="31"/>
                    <a:pt x="438" y="31"/>
                  </a:cubicBezTo>
                  <a:cubicBezTo>
                    <a:pt x="438" y="21"/>
                    <a:pt x="432" y="17"/>
                    <a:pt x="423" y="17"/>
                  </a:cubicBezTo>
                  <a:cubicBezTo>
                    <a:pt x="415" y="17"/>
                    <a:pt x="409" y="20"/>
                    <a:pt x="408" y="29"/>
                  </a:cubicBezTo>
                  <a:cubicBezTo>
                    <a:pt x="413" y="29"/>
                    <a:pt x="413" y="29"/>
                    <a:pt x="413" y="29"/>
                  </a:cubicBezTo>
                  <a:cubicBezTo>
                    <a:pt x="414" y="23"/>
                    <a:pt x="418" y="22"/>
                    <a:pt x="423" y="22"/>
                  </a:cubicBezTo>
                  <a:cubicBezTo>
                    <a:pt x="429" y="22"/>
                    <a:pt x="433" y="24"/>
                    <a:pt x="433" y="31"/>
                  </a:cubicBezTo>
                  <a:cubicBezTo>
                    <a:pt x="433" y="35"/>
                    <a:pt x="433" y="35"/>
                    <a:pt x="433" y="35"/>
                  </a:cubicBezTo>
                  <a:close/>
                  <a:moveTo>
                    <a:pt x="456" y="36"/>
                  </a:moveTo>
                  <a:cubicBezTo>
                    <a:pt x="456" y="29"/>
                    <a:pt x="459" y="22"/>
                    <a:pt x="468" y="22"/>
                  </a:cubicBezTo>
                  <a:cubicBezTo>
                    <a:pt x="474" y="22"/>
                    <a:pt x="479" y="26"/>
                    <a:pt x="479" y="33"/>
                  </a:cubicBezTo>
                  <a:cubicBezTo>
                    <a:pt x="479" y="60"/>
                    <a:pt x="479" y="60"/>
                    <a:pt x="479" y="60"/>
                  </a:cubicBezTo>
                  <a:cubicBezTo>
                    <a:pt x="484" y="60"/>
                    <a:pt x="484" y="60"/>
                    <a:pt x="484" y="60"/>
                  </a:cubicBezTo>
                  <a:cubicBezTo>
                    <a:pt x="484" y="34"/>
                    <a:pt x="484" y="34"/>
                    <a:pt x="484" y="34"/>
                  </a:cubicBezTo>
                  <a:cubicBezTo>
                    <a:pt x="484" y="29"/>
                    <a:pt x="482" y="17"/>
                    <a:pt x="469" y="17"/>
                  </a:cubicBezTo>
                  <a:cubicBezTo>
                    <a:pt x="464" y="17"/>
                    <a:pt x="459" y="20"/>
                    <a:pt x="456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18"/>
                    <a:pt x="456" y="18"/>
                    <a:pt x="456" y="18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51" y="21"/>
                    <a:pt x="451" y="25"/>
                    <a:pt x="451" y="28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56" y="60"/>
                    <a:pt x="456" y="60"/>
                    <a:pt x="456" y="60"/>
                  </a:cubicBezTo>
                  <a:cubicBezTo>
                    <a:pt x="456" y="36"/>
                    <a:pt x="456" y="36"/>
                    <a:pt x="456" y="36"/>
                  </a:cubicBezTo>
                  <a:close/>
                  <a:moveTo>
                    <a:pt x="501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501" y="60"/>
                    <a:pt x="501" y="60"/>
                    <a:pt x="501" y="60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9" y="60"/>
                    <a:pt x="529" y="60"/>
                    <a:pt x="529" y="60"/>
                  </a:cubicBezTo>
                  <a:cubicBezTo>
                    <a:pt x="507" y="36"/>
                    <a:pt x="507" y="36"/>
                    <a:pt x="507" y="36"/>
                  </a:cubicBezTo>
                  <a:cubicBezTo>
                    <a:pt x="528" y="18"/>
                    <a:pt x="528" y="18"/>
                    <a:pt x="528" y="18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1" y="35"/>
                    <a:pt x="501" y="35"/>
                    <a:pt x="501" y="35"/>
                  </a:cubicBezTo>
                  <a:cubicBezTo>
                    <a:pt x="501" y="0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71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66F4A82-8238-4D5D-9776-68B7F8A47B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8463" y="2128838"/>
              <a:ext cx="2524125" cy="1328738"/>
            </a:xfrm>
            <a:custGeom>
              <a:avLst/>
              <a:gdLst>
                <a:gd name="T0" fmla="*/ 154 w 671"/>
                <a:gd name="T1" fmla="*/ 3 h 352"/>
                <a:gd name="T2" fmla="*/ 116 w 671"/>
                <a:gd name="T3" fmla="*/ 0 h 352"/>
                <a:gd name="T4" fmla="*/ 35 w 671"/>
                <a:gd name="T5" fmla="*/ 110 h 352"/>
                <a:gd name="T6" fmla="*/ 0 w 671"/>
                <a:gd name="T7" fmla="*/ 110 h 352"/>
                <a:gd name="T8" fmla="*/ 0 w 671"/>
                <a:gd name="T9" fmla="*/ 157 h 352"/>
                <a:gd name="T10" fmla="*/ 35 w 671"/>
                <a:gd name="T11" fmla="*/ 157 h 352"/>
                <a:gd name="T12" fmla="*/ 35 w 671"/>
                <a:gd name="T13" fmla="*/ 345 h 352"/>
                <a:gd name="T14" fmla="*/ 105 w 671"/>
                <a:gd name="T15" fmla="*/ 345 h 352"/>
                <a:gd name="T16" fmla="*/ 105 w 671"/>
                <a:gd name="T17" fmla="*/ 157 h 352"/>
                <a:gd name="T18" fmla="*/ 148 w 671"/>
                <a:gd name="T19" fmla="*/ 157 h 352"/>
                <a:gd name="T20" fmla="*/ 148 w 671"/>
                <a:gd name="T21" fmla="*/ 110 h 352"/>
                <a:gd name="T22" fmla="*/ 105 w 671"/>
                <a:gd name="T23" fmla="*/ 110 h 352"/>
                <a:gd name="T24" fmla="*/ 154 w 671"/>
                <a:gd name="T25" fmla="*/ 47 h 352"/>
                <a:gd name="T26" fmla="*/ 154 w 671"/>
                <a:gd name="T27" fmla="*/ 3 h 352"/>
                <a:gd name="T28" fmla="*/ 223 w 671"/>
                <a:gd name="T29" fmla="*/ 228 h 352"/>
                <a:gd name="T30" fmla="*/ 274 w 671"/>
                <a:gd name="T31" fmla="*/ 150 h 352"/>
                <a:gd name="T32" fmla="*/ 324 w 671"/>
                <a:gd name="T33" fmla="*/ 228 h 352"/>
                <a:gd name="T34" fmla="*/ 274 w 671"/>
                <a:gd name="T35" fmla="*/ 305 h 352"/>
                <a:gd name="T36" fmla="*/ 223 w 671"/>
                <a:gd name="T37" fmla="*/ 228 h 352"/>
                <a:gd name="T38" fmla="*/ 324 w 671"/>
                <a:gd name="T39" fmla="*/ 137 h 352"/>
                <a:gd name="T40" fmla="*/ 324 w 671"/>
                <a:gd name="T41" fmla="*/ 137 h 352"/>
                <a:gd name="T42" fmla="*/ 261 w 671"/>
                <a:gd name="T43" fmla="*/ 103 h 352"/>
                <a:gd name="T44" fmla="*/ 151 w 671"/>
                <a:gd name="T45" fmla="*/ 228 h 352"/>
                <a:gd name="T46" fmla="*/ 252 w 671"/>
                <a:gd name="T47" fmla="*/ 352 h 352"/>
                <a:gd name="T48" fmla="*/ 324 w 671"/>
                <a:gd name="T49" fmla="*/ 312 h 352"/>
                <a:gd name="T50" fmla="*/ 325 w 671"/>
                <a:gd name="T51" fmla="*/ 312 h 352"/>
                <a:gd name="T52" fmla="*/ 327 w 671"/>
                <a:gd name="T53" fmla="*/ 345 h 352"/>
                <a:gd name="T54" fmla="*/ 397 w 671"/>
                <a:gd name="T55" fmla="*/ 345 h 352"/>
                <a:gd name="T56" fmla="*/ 395 w 671"/>
                <a:gd name="T57" fmla="*/ 298 h 352"/>
                <a:gd name="T58" fmla="*/ 395 w 671"/>
                <a:gd name="T59" fmla="*/ 7 h 352"/>
                <a:gd name="T60" fmla="*/ 324 w 671"/>
                <a:gd name="T61" fmla="*/ 7 h 352"/>
                <a:gd name="T62" fmla="*/ 324 w 671"/>
                <a:gd name="T63" fmla="*/ 137 h 352"/>
                <a:gd name="T64" fmla="*/ 497 w 671"/>
                <a:gd name="T65" fmla="*/ 228 h 352"/>
                <a:gd name="T66" fmla="*/ 548 w 671"/>
                <a:gd name="T67" fmla="*/ 150 h 352"/>
                <a:gd name="T68" fmla="*/ 598 w 671"/>
                <a:gd name="T69" fmla="*/ 228 h 352"/>
                <a:gd name="T70" fmla="*/ 548 w 671"/>
                <a:gd name="T71" fmla="*/ 305 h 352"/>
                <a:gd name="T72" fmla="*/ 497 w 671"/>
                <a:gd name="T73" fmla="*/ 228 h 352"/>
                <a:gd name="T74" fmla="*/ 427 w 671"/>
                <a:gd name="T75" fmla="*/ 298 h 352"/>
                <a:gd name="T76" fmla="*/ 425 w 671"/>
                <a:gd name="T77" fmla="*/ 345 h 352"/>
                <a:gd name="T78" fmla="*/ 495 w 671"/>
                <a:gd name="T79" fmla="*/ 345 h 352"/>
                <a:gd name="T80" fmla="*/ 497 w 671"/>
                <a:gd name="T81" fmla="*/ 312 h 352"/>
                <a:gd name="T82" fmla="*/ 498 w 671"/>
                <a:gd name="T83" fmla="*/ 312 h 352"/>
                <a:gd name="T84" fmla="*/ 570 w 671"/>
                <a:gd name="T85" fmla="*/ 352 h 352"/>
                <a:gd name="T86" fmla="*/ 671 w 671"/>
                <a:gd name="T87" fmla="*/ 228 h 352"/>
                <a:gd name="T88" fmla="*/ 561 w 671"/>
                <a:gd name="T89" fmla="*/ 103 h 352"/>
                <a:gd name="T90" fmla="*/ 498 w 671"/>
                <a:gd name="T91" fmla="*/ 137 h 352"/>
                <a:gd name="T92" fmla="*/ 497 w 671"/>
                <a:gd name="T93" fmla="*/ 137 h 352"/>
                <a:gd name="T94" fmla="*/ 497 w 671"/>
                <a:gd name="T95" fmla="*/ 7 h 352"/>
                <a:gd name="T96" fmla="*/ 427 w 671"/>
                <a:gd name="T97" fmla="*/ 7 h 352"/>
                <a:gd name="T98" fmla="*/ 427 w 671"/>
                <a:gd name="T99" fmla="*/ 29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1" h="352">
                  <a:moveTo>
                    <a:pt x="154" y="3"/>
                  </a:moveTo>
                  <a:cubicBezTo>
                    <a:pt x="141" y="1"/>
                    <a:pt x="128" y="0"/>
                    <a:pt x="116" y="0"/>
                  </a:cubicBezTo>
                  <a:cubicBezTo>
                    <a:pt x="39" y="0"/>
                    <a:pt x="33" y="43"/>
                    <a:pt x="35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345"/>
                    <a:pt x="35" y="345"/>
                    <a:pt x="35" y="345"/>
                  </a:cubicBezTo>
                  <a:cubicBezTo>
                    <a:pt x="105" y="345"/>
                    <a:pt x="105" y="345"/>
                    <a:pt x="105" y="345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48" y="157"/>
                    <a:pt x="148" y="157"/>
                    <a:pt x="148" y="157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3" y="64"/>
                    <a:pt x="104" y="41"/>
                    <a:pt x="154" y="47"/>
                  </a:cubicBezTo>
                  <a:cubicBezTo>
                    <a:pt x="154" y="3"/>
                    <a:pt x="154" y="3"/>
                    <a:pt x="154" y="3"/>
                  </a:cubicBezTo>
                  <a:close/>
                  <a:moveTo>
                    <a:pt x="223" y="228"/>
                  </a:moveTo>
                  <a:cubicBezTo>
                    <a:pt x="223" y="192"/>
                    <a:pt x="229" y="150"/>
                    <a:pt x="274" y="150"/>
                  </a:cubicBezTo>
                  <a:cubicBezTo>
                    <a:pt x="312" y="150"/>
                    <a:pt x="324" y="195"/>
                    <a:pt x="324" y="228"/>
                  </a:cubicBezTo>
                  <a:cubicBezTo>
                    <a:pt x="324" y="260"/>
                    <a:pt x="312" y="305"/>
                    <a:pt x="274" y="305"/>
                  </a:cubicBezTo>
                  <a:cubicBezTo>
                    <a:pt x="229" y="305"/>
                    <a:pt x="223" y="264"/>
                    <a:pt x="223" y="228"/>
                  </a:cubicBezTo>
                  <a:close/>
                  <a:moveTo>
                    <a:pt x="324" y="137"/>
                  </a:moveTo>
                  <a:cubicBezTo>
                    <a:pt x="324" y="137"/>
                    <a:pt x="324" y="137"/>
                    <a:pt x="324" y="137"/>
                  </a:cubicBezTo>
                  <a:cubicBezTo>
                    <a:pt x="310" y="118"/>
                    <a:pt x="285" y="103"/>
                    <a:pt x="261" y="103"/>
                  </a:cubicBezTo>
                  <a:cubicBezTo>
                    <a:pt x="188" y="103"/>
                    <a:pt x="151" y="164"/>
                    <a:pt x="151" y="228"/>
                  </a:cubicBezTo>
                  <a:cubicBezTo>
                    <a:pt x="151" y="288"/>
                    <a:pt x="183" y="352"/>
                    <a:pt x="252" y="352"/>
                  </a:cubicBezTo>
                  <a:cubicBezTo>
                    <a:pt x="282" y="352"/>
                    <a:pt x="309" y="339"/>
                    <a:pt x="324" y="312"/>
                  </a:cubicBezTo>
                  <a:cubicBezTo>
                    <a:pt x="325" y="312"/>
                    <a:pt x="325" y="312"/>
                    <a:pt x="325" y="312"/>
                  </a:cubicBezTo>
                  <a:cubicBezTo>
                    <a:pt x="325" y="323"/>
                    <a:pt x="326" y="334"/>
                    <a:pt x="327" y="345"/>
                  </a:cubicBezTo>
                  <a:cubicBezTo>
                    <a:pt x="397" y="345"/>
                    <a:pt x="397" y="345"/>
                    <a:pt x="397" y="345"/>
                  </a:cubicBezTo>
                  <a:cubicBezTo>
                    <a:pt x="396" y="330"/>
                    <a:pt x="395" y="314"/>
                    <a:pt x="395" y="298"/>
                  </a:cubicBezTo>
                  <a:cubicBezTo>
                    <a:pt x="395" y="7"/>
                    <a:pt x="395" y="7"/>
                    <a:pt x="395" y="7"/>
                  </a:cubicBezTo>
                  <a:cubicBezTo>
                    <a:pt x="324" y="7"/>
                    <a:pt x="324" y="7"/>
                    <a:pt x="324" y="7"/>
                  </a:cubicBezTo>
                  <a:cubicBezTo>
                    <a:pt x="324" y="137"/>
                    <a:pt x="324" y="137"/>
                    <a:pt x="324" y="137"/>
                  </a:cubicBezTo>
                  <a:close/>
                  <a:moveTo>
                    <a:pt x="497" y="228"/>
                  </a:moveTo>
                  <a:cubicBezTo>
                    <a:pt x="497" y="195"/>
                    <a:pt x="510" y="150"/>
                    <a:pt x="548" y="150"/>
                  </a:cubicBezTo>
                  <a:cubicBezTo>
                    <a:pt x="593" y="150"/>
                    <a:pt x="598" y="192"/>
                    <a:pt x="598" y="228"/>
                  </a:cubicBezTo>
                  <a:cubicBezTo>
                    <a:pt x="598" y="264"/>
                    <a:pt x="593" y="305"/>
                    <a:pt x="548" y="305"/>
                  </a:cubicBezTo>
                  <a:cubicBezTo>
                    <a:pt x="510" y="305"/>
                    <a:pt x="497" y="260"/>
                    <a:pt x="497" y="228"/>
                  </a:cubicBezTo>
                  <a:close/>
                  <a:moveTo>
                    <a:pt x="427" y="298"/>
                  </a:moveTo>
                  <a:cubicBezTo>
                    <a:pt x="427" y="314"/>
                    <a:pt x="426" y="330"/>
                    <a:pt x="425" y="345"/>
                  </a:cubicBezTo>
                  <a:cubicBezTo>
                    <a:pt x="495" y="345"/>
                    <a:pt x="495" y="345"/>
                    <a:pt x="495" y="345"/>
                  </a:cubicBezTo>
                  <a:cubicBezTo>
                    <a:pt x="496" y="334"/>
                    <a:pt x="497" y="323"/>
                    <a:pt x="497" y="312"/>
                  </a:cubicBezTo>
                  <a:cubicBezTo>
                    <a:pt x="498" y="312"/>
                    <a:pt x="498" y="312"/>
                    <a:pt x="498" y="312"/>
                  </a:cubicBezTo>
                  <a:cubicBezTo>
                    <a:pt x="513" y="339"/>
                    <a:pt x="539" y="352"/>
                    <a:pt x="570" y="352"/>
                  </a:cubicBezTo>
                  <a:cubicBezTo>
                    <a:pt x="639" y="352"/>
                    <a:pt x="671" y="288"/>
                    <a:pt x="671" y="228"/>
                  </a:cubicBezTo>
                  <a:cubicBezTo>
                    <a:pt x="671" y="164"/>
                    <a:pt x="634" y="103"/>
                    <a:pt x="561" y="103"/>
                  </a:cubicBezTo>
                  <a:cubicBezTo>
                    <a:pt x="537" y="103"/>
                    <a:pt x="511" y="118"/>
                    <a:pt x="498" y="137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7" y="7"/>
                    <a:pt x="497" y="7"/>
                    <a:pt x="49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298"/>
                    <a:pt x="427" y="298"/>
                    <a:pt x="427" y="298"/>
                  </a:cubicBezTo>
                  <a:close/>
                </a:path>
              </a:pathLst>
            </a:custGeom>
            <a:solidFill>
              <a:srgbClr val="003A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967F3C-26AB-4E00-B822-1B5772186B3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64563" y="2906713"/>
              <a:ext cx="165100" cy="1619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529029D-B3D9-4C3F-BF8F-930B80EFD1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3125788"/>
              <a:ext cx="134938" cy="134938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D46154-0AFC-4D90-A525-A622B8E1B3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921001"/>
              <a:ext cx="134938" cy="1365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4B8C664-008D-4FC5-B287-8F783F5CD83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3101976"/>
              <a:ext cx="112713" cy="1143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2E8B35-7E1C-4FF7-B768-06C2FD9AEC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932113"/>
              <a:ext cx="112713" cy="109538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1EF6E19-0FC4-4138-92DA-BDCDE5C576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3082926"/>
              <a:ext cx="95250" cy="92075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F38F7C-12D5-4DFF-A3DA-71C15D578F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940051"/>
              <a:ext cx="95250" cy="95250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291999-6CDB-4689-86FD-B135D57431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838451"/>
              <a:ext cx="79375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726728-51F4-4A8E-91AB-6B5D9BE832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3060701"/>
              <a:ext cx="79375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C6CE3A-CFF4-4158-9AE8-2662DF82AC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947988"/>
              <a:ext cx="79375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F5DBA-B307-4C21-A118-312409508A9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947988"/>
              <a:ext cx="74613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1F6550-09BD-4DB0-B98B-F20C103351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838451"/>
              <a:ext cx="74613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01BC2E-A46C-4FEC-B359-2F8FA8F135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3060701"/>
              <a:ext cx="74613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99B021A-5136-43C7-B394-72A7F34E814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717801"/>
              <a:ext cx="134938" cy="134938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FF4D91B-49CD-4398-B0E2-EAB3158675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762251"/>
              <a:ext cx="112713" cy="11430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0F6107-D25A-482D-8E5D-623008B8C4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800351"/>
              <a:ext cx="95250" cy="9525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FB58FD3-BAEE-4F39-AAB8-A46CD64D71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2988" y="2154238"/>
              <a:ext cx="87313" cy="90488"/>
            </a:xfrm>
            <a:custGeom>
              <a:avLst/>
              <a:gdLst>
                <a:gd name="T0" fmla="*/ 23 w 23"/>
                <a:gd name="T1" fmla="*/ 12 h 24"/>
                <a:gd name="T2" fmla="*/ 22 w 23"/>
                <a:gd name="T3" fmla="*/ 17 h 24"/>
                <a:gd name="T4" fmla="*/ 20 w 23"/>
                <a:gd name="T5" fmla="*/ 20 h 24"/>
                <a:gd name="T6" fmla="*/ 16 w 23"/>
                <a:gd name="T7" fmla="*/ 23 h 24"/>
                <a:gd name="T8" fmla="*/ 11 w 23"/>
                <a:gd name="T9" fmla="*/ 24 h 24"/>
                <a:gd name="T10" fmla="*/ 7 w 23"/>
                <a:gd name="T11" fmla="*/ 23 h 24"/>
                <a:gd name="T12" fmla="*/ 3 w 23"/>
                <a:gd name="T13" fmla="*/ 20 h 24"/>
                <a:gd name="T14" fmla="*/ 1 w 23"/>
                <a:gd name="T15" fmla="*/ 17 h 24"/>
                <a:gd name="T16" fmla="*/ 0 w 23"/>
                <a:gd name="T17" fmla="*/ 12 h 24"/>
                <a:gd name="T18" fmla="*/ 1 w 23"/>
                <a:gd name="T19" fmla="*/ 7 h 24"/>
                <a:gd name="T20" fmla="*/ 3 w 23"/>
                <a:gd name="T21" fmla="*/ 3 h 24"/>
                <a:gd name="T22" fmla="*/ 7 w 23"/>
                <a:gd name="T23" fmla="*/ 1 h 24"/>
                <a:gd name="T24" fmla="*/ 11 w 23"/>
                <a:gd name="T25" fmla="*/ 0 h 24"/>
                <a:gd name="T26" fmla="*/ 16 w 23"/>
                <a:gd name="T27" fmla="*/ 1 h 24"/>
                <a:gd name="T28" fmla="*/ 20 w 23"/>
                <a:gd name="T29" fmla="*/ 3 h 24"/>
                <a:gd name="T30" fmla="*/ 22 w 23"/>
                <a:gd name="T31" fmla="*/ 7 h 24"/>
                <a:gd name="T32" fmla="*/ 23 w 23"/>
                <a:gd name="T33" fmla="*/ 12 h 24"/>
                <a:gd name="T34" fmla="*/ 21 w 23"/>
                <a:gd name="T35" fmla="*/ 12 h 24"/>
                <a:gd name="T36" fmla="*/ 20 w 23"/>
                <a:gd name="T37" fmla="*/ 8 h 24"/>
                <a:gd name="T38" fmla="*/ 18 w 23"/>
                <a:gd name="T39" fmla="*/ 5 h 24"/>
                <a:gd name="T40" fmla="*/ 15 w 23"/>
                <a:gd name="T41" fmla="*/ 3 h 24"/>
                <a:gd name="T42" fmla="*/ 11 w 23"/>
                <a:gd name="T43" fmla="*/ 2 h 24"/>
                <a:gd name="T44" fmla="*/ 8 w 23"/>
                <a:gd name="T45" fmla="*/ 3 h 24"/>
                <a:gd name="T46" fmla="*/ 5 w 23"/>
                <a:gd name="T47" fmla="*/ 5 h 24"/>
                <a:gd name="T48" fmla="*/ 3 w 23"/>
                <a:gd name="T49" fmla="*/ 8 h 24"/>
                <a:gd name="T50" fmla="*/ 2 w 23"/>
                <a:gd name="T51" fmla="*/ 12 h 24"/>
                <a:gd name="T52" fmla="*/ 3 w 23"/>
                <a:gd name="T53" fmla="*/ 16 h 24"/>
                <a:gd name="T54" fmla="*/ 5 w 23"/>
                <a:gd name="T55" fmla="*/ 19 h 24"/>
                <a:gd name="T56" fmla="*/ 8 w 23"/>
                <a:gd name="T57" fmla="*/ 21 h 24"/>
                <a:gd name="T58" fmla="*/ 11 w 23"/>
                <a:gd name="T59" fmla="*/ 22 h 24"/>
                <a:gd name="T60" fmla="*/ 15 w 23"/>
                <a:gd name="T61" fmla="*/ 21 h 24"/>
                <a:gd name="T62" fmla="*/ 18 w 23"/>
                <a:gd name="T63" fmla="*/ 19 h 24"/>
                <a:gd name="T64" fmla="*/ 20 w 23"/>
                <a:gd name="T65" fmla="*/ 16 h 24"/>
                <a:gd name="T66" fmla="*/ 21 w 23"/>
                <a:gd name="T67" fmla="*/ 12 h 24"/>
                <a:gd name="T68" fmla="*/ 9 w 23"/>
                <a:gd name="T69" fmla="*/ 19 h 24"/>
                <a:gd name="T70" fmla="*/ 7 w 23"/>
                <a:gd name="T71" fmla="*/ 19 h 24"/>
                <a:gd name="T72" fmla="*/ 7 w 23"/>
                <a:gd name="T73" fmla="*/ 5 h 24"/>
                <a:gd name="T74" fmla="*/ 12 w 23"/>
                <a:gd name="T75" fmla="*/ 5 h 24"/>
                <a:gd name="T76" fmla="*/ 16 w 23"/>
                <a:gd name="T77" fmla="*/ 6 h 24"/>
                <a:gd name="T78" fmla="*/ 17 w 23"/>
                <a:gd name="T79" fmla="*/ 9 h 24"/>
                <a:gd name="T80" fmla="*/ 16 w 23"/>
                <a:gd name="T81" fmla="*/ 12 h 24"/>
                <a:gd name="T82" fmla="*/ 13 w 23"/>
                <a:gd name="T83" fmla="*/ 13 h 24"/>
                <a:gd name="T84" fmla="*/ 17 w 23"/>
                <a:gd name="T85" fmla="*/ 19 h 24"/>
                <a:gd name="T86" fmla="*/ 15 w 23"/>
                <a:gd name="T87" fmla="*/ 19 h 24"/>
                <a:gd name="T88" fmla="*/ 11 w 23"/>
                <a:gd name="T89" fmla="*/ 13 h 24"/>
                <a:gd name="T90" fmla="*/ 9 w 23"/>
                <a:gd name="T91" fmla="*/ 13 h 24"/>
                <a:gd name="T92" fmla="*/ 9 w 23"/>
                <a:gd name="T93" fmla="*/ 19 h 24"/>
                <a:gd name="T94" fmla="*/ 11 w 23"/>
                <a:gd name="T95" fmla="*/ 11 h 24"/>
                <a:gd name="T96" fmla="*/ 13 w 23"/>
                <a:gd name="T97" fmla="*/ 11 h 24"/>
                <a:gd name="T98" fmla="*/ 14 w 23"/>
                <a:gd name="T99" fmla="*/ 11 h 24"/>
                <a:gd name="T100" fmla="*/ 14 w 23"/>
                <a:gd name="T101" fmla="*/ 10 h 24"/>
                <a:gd name="T102" fmla="*/ 15 w 23"/>
                <a:gd name="T103" fmla="*/ 9 h 24"/>
                <a:gd name="T104" fmla="*/ 14 w 23"/>
                <a:gd name="T105" fmla="*/ 8 h 24"/>
                <a:gd name="T106" fmla="*/ 14 w 23"/>
                <a:gd name="T107" fmla="*/ 8 h 24"/>
                <a:gd name="T108" fmla="*/ 13 w 23"/>
                <a:gd name="T109" fmla="*/ 7 h 24"/>
                <a:gd name="T110" fmla="*/ 12 w 23"/>
                <a:gd name="T111" fmla="*/ 7 h 24"/>
                <a:gd name="T112" fmla="*/ 9 w 23"/>
                <a:gd name="T113" fmla="*/ 7 h 24"/>
                <a:gd name="T114" fmla="*/ 9 w 23"/>
                <a:gd name="T115" fmla="*/ 11 h 24"/>
                <a:gd name="T116" fmla="*/ 11 w 23"/>
                <a:gd name="T11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cubicBezTo>
                    <a:pt x="23" y="14"/>
                    <a:pt x="23" y="15"/>
                    <a:pt x="22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19" y="22"/>
                    <a:pt x="17" y="22"/>
                    <a:pt x="16" y="23"/>
                  </a:cubicBezTo>
                  <a:cubicBezTo>
                    <a:pt x="14" y="24"/>
                    <a:pt x="13" y="24"/>
                    <a:pt x="11" y="24"/>
                  </a:cubicBezTo>
                  <a:cubicBezTo>
                    <a:pt x="10" y="24"/>
                    <a:pt x="8" y="23"/>
                    <a:pt x="7" y="23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2" y="5"/>
                    <a:pt x="22" y="7"/>
                  </a:cubicBezTo>
                  <a:cubicBezTo>
                    <a:pt x="23" y="8"/>
                    <a:pt x="23" y="10"/>
                    <a:pt x="23" y="12"/>
                  </a:cubicBezTo>
                  <a:close/>
                  <a:moveTo>
                    <a:pt x="21" y="12"/>
                  </a:moveTo>
                  <a:cubicBezTo>
                    <a:pt x="21" y="10"/>
                    <a:pt x="20" y="9"/>
                    <a:pt x="20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9"/>
                    <a:pt x="2" y="10"/>
                    <a:pt x="2" y="12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0"/>
                    <a:pt x="8" y="21"/>
                  </a:cubicBezTo>
                  <a:cubicBezTo>
                    <a:pt x="9" y="21"/>
                    <a:pt x="10" y="22"/>
                    <a:pt x="11" y="22"/>
                  </a:cubicBezTo>
                  <a:cubicBezTo>
                    <a:pt x="13" y="22"/>
                    <a:pt x="14" y="21"/>
                    <a:pt x="15" y="21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9" y="18"/>
                    <a:pt x="19" y="17"/>
                    <a:pt x="20" y="16"/>
                  </a:cubicBezTo>
                  <a:cubicBezTo>
                    <a:pt x="20" y="15"/>
                    <a:pt x="21" y="13"/>
                    <a:pt x="21" y="12"/>
                  </a:cubicBezTo>
                  <a:close/>
                  <a:moveTo>
                    <a:pt x="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6" y="7"/>
                    <a:pt x="17" y="8"/>
                    <a:pt x="17" y="9"/>
                  </a:cubicBezTo>
                  <a:cubicBezTo>
                    <a:pt x="17" y="10"/>
                    <a:pt x="16" y="11"/>
                    <a:pt x="16" y="12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9" y="19"/>
                  </a:lnTo>
                  <a:close/>
                  <a:moveTo>
                    <a:pt x="11" y="11"/>
                  </a:move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5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A3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359AE67-88EE-451E-B57A-3FF8D36FDE03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accent2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5555E82-F4F8-401E-9D54-DEEE7131FEA9}"/>
              </a:ext>
            </a:extLst>
          </p:cNvPr>
          <p:cNvSpPr/>
          <p:nvPr userDrawn="1"/>
        </p:nvSpPr>
        <p:spPr>
          <a:xfrm>
            <a:off x="8233972" y="5735607"/>
            <a:ext cx="1039210" cy="775989"/>
          </a:xfrm>
          <a:custGeom>
            <a:avLst/>
            <a:gdLst>
              <a:gd name="connsiteX0" fmla="*/ 519605 w 1039210"/>
              <a:gd name="connsiteY0" fmla="*/ 0 h 775989"/>
              <a:gd name="connsiteX1" fmla="*/ 1039210 w 1039210"/>
              <a:gd name="connsiteY1" fmla="*/ 519605 h 775989"/>
              <a:gd name="connsiteX2" fmla="*/ 998377 w 1039210"/>
              <a:gd name="connsiteY2" fmla="*/ 721859 h 775989"/>
              <a:gd name="connsiteX3" fmla="*/ 968996 w 1039210"/>
              <a:gd name="connsiteY3" fmla="*/ 775989 h 775989"/>
              <a:gd name="connsiteX4" fmla="*/ 70214 w 1039210"/>
              <a:gd name="connsiteY4" fmla="*/ 775989 h 775989"/>
              <a:gd name="connsiteX5" fmla="*/ 40833 w 1039210"/>
              <a:gd name="connsiteY5" fmla="*/ 721859 h 775989"/>
              <a:gd name="connsiteX6" fmla="*/ 0 w 1039210"/>
              <a:gd name="connsiteY6" fmla="*/ 519605 h 775989"/>
              <a:gd name="connsiteX7" fmla="*/ 519605 w 1039210"/>
              <a:gd name="connsiteY7" fmla="*/ 0 h 77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75989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68996" y="775989"/>
                </a:lnTo>
                <a:lnTo>
                  <a:pt x="70214" y="775989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2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2A3D801-F07A-4D5A-93C5-FC937B3D4BAC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accent2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325707-7BB0-4658-B98A-40D5E2BFAC1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accent2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E5C4B9C-8CA4-4F7C-A4CF-8A471E48FCCD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2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812121-9224-4012-B340-1CDB7F2691A8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accent2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E9AF5F-392C-4EE9-B598-F233F855DF81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accent2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E6D284B-1BEB-46FF-BA9F-CE81CC2EB4B2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accent2">
              <a:lumMod val="50000"/>
              <a:alpha val="24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B4E1BD65-6077-4B9A-BF8E-496897974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4027083"/>
            <a:ext cx="7376797" cy="598733"/>
          </a:xfrm>
        </p:spPr>
        <p:txBody>
          <a:bodyPr/>
          <a:lstStyle>
            <a:lvl1pPr marL="635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9C3EADF-BA3C-495A-A297-83445BC0C4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4866829"/>
            <a:ext cx="7399337" cy="500063"/>
          </a:xfrm>
        </p:spPr>
        <p:txBody>
          <a:bodyPr anchor="ctr"/>
          <a:lstStyle>
            <a:lvl1pPr marL="6350" indent="0">
              <a:buNone/>
              <a:defRPr sz="1200">
                <a:solidFill>
                  <a:schemeClr val="bg1"/>
                </a:solidFill>
              </a:defRPr>
            </a:lvl1pPr>
            <a:lvl2pPr marL="234950" indent="0">
              <a:buNone/>
              <a:defRPr sz="1800">
                <a:solidFill>
                  <a:schemeClr val="bg1"/>
                </a:solidFill>
              </a:defRPr>
            </a:lvl2pPr>
            <a:lvl3pPr marL="458787" indent="0">
              <a:buNone/>
              <a:defRPr sz="1800">
                <a:solidFill>
                  <a:schemeClr val="bg1"/>
                </a:solidFill>
              </a:defRPr>
            </a:lvl3pPr>
            <a:lvl4pPr marL="688975" indent="0">
              <a:buNone/>
              <a:defRPr sz="1800">
                <a:solidFill>
                  <a:schemeClr val="bg1"/>
                </a:solidFill>
              </a:defRPr>
            </a:lvl4pPr>
            <a:lvl5pPr marL="942975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13643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Sub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11301412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D4F9E-884E-4474-891D-4877C5824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71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5CC3B0-9121-424F-B126-07E0160A9E66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11F8BE-6BDF-4C78-9101-A4AAE4E4B9D8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7A1462-CFE9-48BD-869F-9165EE62AA1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5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7AEFA4-DE87-4F5D-99F1-E8D5384E108E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5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D8EE229-37C6-4CE2-BE7C-D6727D462AEF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8BCFE3-E0B7-4476-AEC0-ACEA4B7E7F0B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DBE22E-1A0D-407F-BD62-0026ABBA6F9B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990F93-6894-4651-8001-408DFE113E16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82D22F4-3D15-46F6-8D5D-73B9B38B5BC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42913" y="1844675"/>
            <a:ext cx="7683430" cy="4356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D0D018-3277-4A58-A57F-5AB23FDC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2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7899E9F9-1293-4626-8F93-9B1BAD38B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5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DA8A4E04-04A4-4933-8FAF-A56AED121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3F34416-225C-4EC7-9CA6-974F99E910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15691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5305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3784" y="1844675"/>
            <a:ext cx="5494243" cy="43561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03041-2109-498C-8667-8EB98461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2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3784" y="1844675"/>
            <a:ext cx="5493121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2913" y="1844675"/>
            <a:ext cx="5505305" cy="43561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775C7-38CF-40CD-8726-1933D3DA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5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7934-1390-4F45-8081-13377DC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971007"/>
            <a:ext cx="7375069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868FFC-9C46-4800-9CBA-068909E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49292"/>
            <a:ext cx="73818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178F5-3AD4-43DD-8613-AB084341B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3120321"/>
            <a:ext cx="7380146" cy="861768"/>
          </a:xfrm>
        </p:spPr>
        <p:txBody>
          <a:bodyPr/>
          <a:lstStyle>
            <a:lvl1pPr marL="635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descriptive copy</a:t>
            </a:r>
          </a:p>
        </p:txBody>
      </p:sp>
    </p:spTree>
    <p:extLst>
      <p:ext uri="{BB962C8B-B14F-4D97-AF65-F5344CB8AC3E}">
        <p14:creationId xmlns:p14="http://schemas.microsoft.com/office/powerpoint/2010/main" val="4248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Orange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7934-1390-4F45-8081-13377DC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971007"/>
            <a:ext cx="7375069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868FFC-9C46-4800-9CBA-068909E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49292"/>
            <a:ext cx="73818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178F5-3AD4-43DD-8613-AB084341B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3120321"/>
            <a:ext cx="7380146" cy="861768"/>
          </a:xfrm>
        </p:spPr>
        <p:txBody>
          <a:bodyPr/>
          <a:lstStyle>
            <a:lvl1pPr marL="635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descriptive copy</a:t>
            </a:r>
          </a:p>
        </p:txBody>
      </p:sp>
    </p:spTree>
    <p:extLst>
      <p:ext uri="{BB962C8B-B14F-4D97-AF65-F5344CB8AC3E}">
        <p14:creationId xmlns:p14="http://schemas.microsoft.com/office/powerpoint/2010/main" val="12040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7934-1390-4F45-8081-13377DC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971007"/>
            <a:ext cx="7375069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868FFC-9C46-4800-9CBA-068909E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49292"/>
            <a:ext cx="73818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178F5-3AD4-43DD-8613-AB084341B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3120321"/>
            <a:ext cx="7380146" cy="861768"/>
          </a:xfrm>
        </p:spPr>
        <p:txBody>
          <a:bodyPr/>
          <a:lstStyle>
            <a:lvl1pPr marL="635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descriptive copy</a:t>
            </a:r>
          </a:p>
        </p:txBody>
      </p:sp>
    </p:spTree>
    <p:extLst>
      <p:ext uri="{BB962C8B-B14F-4D97-AF65-F5344CB8AC3E}">
        <p14:creationId xmlns:p14="http://schemas.microsoft.com/office/powerpoint/2010/main" val="8730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+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82" y="227341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20723-2028-461F-994F-A186D91F0E5A}"/>
              </a:ext>
            </a:extLst>
          </p:cNvPr>
          <p:cNvSpPr/>
          <p:nvPr userDrawn="1"/>
        </p:nvSpPr>
        <p:spPr>
          <a:xfrm>
            <a:off x="0" y="2273414"/>
            <a:ext cx="6726382" cy="381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ADBD97-EA98-49F1-AAF4-04E41935A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63" b="13960"/>
          <a:stretch/>
        </p:blipFill>
        <p:spPr>
          <a:xfrm>
            <a:off x="0" y="2397738"/>
            <a:ext cx="4360494" cy="3803037"/>
          </a:xfrm>
          <a:custGeom>
            <a:avLst/>
            <a:gdLst>
              <a:gd name="connsiteX0" fmla="*/ 0 w 4360494"/>
              <a:gd name="connsiteY0" fmla="*/ 0 h 3803037"/>
              <a:gd name="connsiteX1" fmla="*/ 4360494 w 4360494"/>
              <a:gd name="connsiteY1" fmla="*/ 0 h 3803037"/>
              <a:gd name="connsiteX2" fmla="*/ 4360494 w 4360494"/>
              <a:gd name="connsiteY2" fmla="*/ 3803037 h 3803037"/>
              <a:gd name="connsiteX3" fmla="*/ 0 w 4360494"/>
              <a:gd name="connsiteY3" fmla="*/ 3803037 h 38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494" h="3803037">
                <a:moveTo>
                  <a:pt x="0" y="0"/>
                </a:moveTo>
                <a:lnTo>
                  <a:pt x="4360494" y="0"/>
                </a:lnTo>
                <a:lnTo>
                  <a:pt x="4360494" y="3803037"/>
                </a:lnTo>
                <a:lnTo>
                  <a:pt x="0" y="3803037"/>
                </a:lnTo>
                <a:close/>
              </a:path>
            </a:pathLst>
          </a:cu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DEFE7B8-E704-47DD-9C7C-377DBF7A7D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2650835"/>
            <a:ext cx="5797550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4DAD5-3DA9-424C-9365-5ACD1F59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5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+ Bullets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B61E28-582F-444F-B443-E0C4C2DB6A0D}"/>
              </a:ext>
            </a:extLst>
          </p:cNvPr>
          <p:cNvSpPr/>
          <p:nvPr userDrawn="1"/>
        </p:nvSpPr>
        <p:spPr>
          <a:xfrm>
            <a:off x="5465618" y="2389164"/>
            <a:ext cx="6726382" cy="381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1537" y="2650835"/>
            <a:ext cx="5797551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89EA7B-5025-4287-9B25-2CAD0AFB0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468" t="1695" b="12071"/>
          <a:stretch/>
        </p:blipFill>
        <p:spPr>
          <a:xfrm rot="10800000">
            <a:off x="7774052" y="2389164"/>
            <a:ext cx="4417948" cy="3811611"/>
          </a:xfrm>
          <a:custGeom>
            <a:avLst/>
            <a:gdLst>
              <a:gd name="connsiteX0" fmla="*/ 4417948 w 4417948"/>
              <a:gd name="connsiteY0" fmla="*/ 3811611 h 3811611"/>
              <a:gd name="connsiteX1" fmla="*/ 0 w 4417948"/>
              <a:gd name="connsiteY1" fmla="*/ 3811611 h 3811611"/>
              <a:gd name="connsiteX2" fmla="*/ 0 w 4417948"/>
              <a:gd name="connsiteY2" fmla="*/ 0 h 3811611"/>
              <a:gd name="connsiteX3" fmla="*/ 4417948 w 4417948"/>
              <a:gd name="connsiteY3" fmla="*/ 0 h 38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7948" h="3811611">
                <a:moveTo>
                  <a:pt x="4417948" y="3811611"/>
                </a:moveTo>
                <a:lnTo>
                  <a:pt x="0" y="3811611"/>
                </a:lnTo>
                <a:lnTo>
                  <a:pt x="0" y="0"/>
                </a:lnTo>
                <a:lnTo>
                  <a:pt x="4417948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34696E-5D3C-4216-925D-3A295DE7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5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+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82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20723-2028-461F-994F-A186D91F0E5A}"/>
              </a:ext>
            </a:extLst>
          </p:cNvPr>
          <p:cNvSpPr/>
          <p:nvPr userDrawn="1"/>
        </p:nvSpPr>
        <p:spPr>
          <a:xfrm>
            <a:off x="0" y="2389164"/>
            <a:ext cx="6726382" cy="3811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ADBD97-EA98-49F1-AAF4-04E41935A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63" b="13960"/>
          <a:stretch/>
        </p:blipFill>
        <p:spPr>
          <a:xfrm>
            <a:off x="0" y="2397738"/>
            <a:ext cx="4360494" cy="3803037"/>
          </a:xfrm>
          <a:custGeom>
            <a:avLst/>
            <a:gdLst>
              <a:gd name="connsiteX0" fmla="*/ 0 w 4360494"/>
              <a:gd name="connsiteY0" fmla="*/ 0 h 3803037"/>
              <a:gd name="connsiteX1" fmla="*/ 4360494 w 4360494"/>
              <a:gd name="connsiteY1" fmla="*/ 0 h 3803037"/>
              <a:gd name="connsiteX2" fmla="*/ 4360494 w 4360494"/>
              <a:gd name="connsiteY2" fmla="*/ 3803037 h 3803037"/>
              <a:gd name="connsiteX3" fmla="*/ 0 w 4360494"/>
              <a:gd name="connsiteY3" fmla="*/ 3803037 h 38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494" h="3803037">
                <a:moveTo>
                  <a:pt x="0" y="0"/>
                </a:moveTo>
                <a:lnTo>
                  <a:pt x="4360494" y="0"/>
                </a:lnTo>
                <a:lnTo>
                  <a:pt x="4360494" y="3803037"/>
                </a:lnTo>
                <a:lnTo>
                  <a:pt x="0" y="3803037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2650835"/>
            <a:ext cx="5797550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4A9539-79FA-4904-BC84-2158F5F0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90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+ Bullets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B61E28-582F-444F-B443-E0C4C2DB6A0D}"/>
              </a:ext>
            </a:extLst>
          </p:cNvPr>
          <p:cNvSpPr/>
          <p:nvPr userDrawn="1"/>
        </p:nvSpPr>
        <p:spPr>
          <a:xfrm>
            <a:off x="5465618" y="2389164"/>
            <a:ext cx="6726382" cy="3811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89EA7B-5025-4287-9B25-2CAD0AFB0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468" t="1695" b="12071"/>
          <a:stretch/>
        </p:blipFill>
        <p:spPr>
          <a:xfrm rot="10800000">
            <a:off x="7774052" y="2389164"/>
            <a:ext cx="4417948" cy="3811611"/>
          </a:xfrm>
          <a:custGeom>
            <a:avLst/>
            <a:gdLst>
              <a:gd name="connsiteX0" fmla="*/ 4417948 w 4417948"/>
              <a:gd name="connsiteY0" fmla="*/ 3811611 h 3811611"/>
              <a:gd name="connsiteX1" fmla="*/ 0 w 4417948"/>
              <a:gd name="connsiteY1" fmla="*/ 3811611 h 3811611"/>
              <a:gd name="connsiteX2" fmla="*/ 0 w 4417948"/>
              <a:gd name="connsiteY2" fmla="*/ 0 h 3811611"/>
              <a:gd name="connsiteX3" fmla="*/ 4417948 w 4417948"/>
              <a:gd name="connsiteY3" fmla="*/ 0 h 38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7948" h="3811611">
                <a:moveTo>
                  <a:pt x="4417948" y="3811611"/>
                </a:moveTo>
                <a:lnTo>
                  <a:pt x="0" y="3811611"/>
                </a:lnTo>
                <a:lnTo>
                  <a:pt x="0" y="0"/>
                </a:lnTo>
                <a:lnTo>
                  <a:pt x="4417948" y="0"/>
                </a:lnTo>
                <a:close/>
              </a:path>
            </a:pathLst>
          </a:cu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D019660-5F83-4EBC-AFE9-190FB64FD1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1537" y="2650835"/>
            <a:ext cx="5797551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75847-2856-4AF4-8EC5-71AD481EF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00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6764784" y="941683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7305422" y="652136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067D0-72F4-4172-A4AD-AC7AAA43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7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person, indoor, window&#10;&#10;Description automatically generated">
            <a:extLst>
              <a:ext uri="{FF2B5EF4-FFF2-40B4-BE49-F238E27FC236}">
                <a16:creationId xmlns:a16="http://schemas.microsoft.com/office/drawing/2014/main" id="{346C7201-212B-40D7-AE60-05E3DFB89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5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A4300B21-B5EE-4DB7-88BD-EE5B0ED79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B57788D-B1E8-400A-9DE8-D4AFF0D1F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22240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5822806" y="834401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6059595" y="608448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6EF4E-CF47-4FD6-8B43-E6B91E85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1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5822806" y="834401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6059595" y="608448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F6C6B-417A-4EBA-92D7-45B884BE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97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BLU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EC8436-C9CA-4E4C-BB90-5EC57D6B41E8}"/>
              </a:ext>
            </a:extLst>
          </p:cNvPr>
          <p:cNvSpPr/>
          <p:nvPr userDrawn="1"/>
        </p:nvSpPr>
        <p:spPr>
          <a:xfrm>
            <a:off x="8112125" y="0"/>
            <a:ext cx="4079875" cy="652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4" y="1268413"/>
            <a:ext cx="7376796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F9B39A3-0FD4-4FAB-8DE2-0149E70F6D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737679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3DAF2F-EA59-4BD4-B996-B3FDD14F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284" y="364437"/>
            <a:ext cx="886725" cy="479036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F1B88ED0-7B65-414B-A0DD-E423F58AA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59825" y="1698771"/>
            <a:ext cx="2989263" cy="450200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B10CF15C-5A36-47F0-A2C3-C43CCF89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7371717" cy="7217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5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ORANG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EC8436-C9CA-4E4C-BB90-5EC57D6B41E8}"/>
              </a:ext>
            </a:extLst>
          </p:cNvPr>
          <p:cNvSpPr/>
          <p:nvPr userDrawn="1"/>
        </p:nvSpPr>
        <p:spPr>
          <a:xfrm>
            <a:off x="8112125" y="0"/>
            <a:ext cx="4079875" cy="6526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4" y="1268413"/>
            <a:ext cx="7376796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F9B39A3-0FD4-4FAB-8DE2-0149E70F6D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737679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3DAF2F-EA59-4BD4-B996-B3FDD14F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284" y="364437"/>
            <a:ext cx="886725" cy="479036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F1B88ED0-7B65-414B-A0DD-E423F58AA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59825" y="1698771"/>
            <a:ext cx="2989263" cy="450200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00E5C-0476-4F0F-8739-9FA8F564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7371717" cy="7217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55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URPL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EC8436-C9CA-4E4C-BB90-5EC57D6B41E8}"/>
              </a:ext>
            </a:extLst>
          </p:cNvPr>
          <p:cNvSpPr/>
          <p:nvPr userDrawn="1"/>
        </p:nvSpPr>
        <p:spPr>
          <a:xfrm>
            <a:off x="8112125" y="0"/>
            <a:ext cx="4079875" cy="652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4" y="1268413"/>
            <a:ext cx="7376796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F9B39A3-0FD4-4FAB-8DE2-0149E70F6D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737679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3DAF2F-EA59-4BD4-B996-B3FDD14F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284" y="364437"/>
            <a:ext cx="886725" cy="479036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F1B88ED0-7B65-414B-A0DD-E423F58AA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59825" y="1698771"/>
            <a:ext cx="2989263" cy="450200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9DBED-18F5-4F9B-BF7B-7103F17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7371717" cy="7217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5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85E4F2-6114-466D-B7AD-E29092526525}"/>
              </a:ext>
            </a:extLst>
          </p:cNvPr>
          <p:cNvSpPr/>
          <p:nvPr userDrawn="1"/>
        </p:nvSpPr>
        <p:spPr>
          <a:xfrm>
            <a:off x="-1308" y="2058036"/>
            <a:ext cx="12193308" cy="4257809"/>
          </a:xfrm>
          <a:prstGeom prst="rect">
            <a:avLst/>
          </a:prstGeom>
          <a:solidFill>
            <a:schemeClr val="accent5">
              <a:lumMod val="20000"/>
              <a:lumOff val="80000"/>
              <a:alpha val="204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90324" y="4014614"/>
            <a:ext cx="2028804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90891" y="2348831"/>
            <a:ext cx="2027670" cy="1665783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835543" y="2349500"/>
            <a:ext cx="2028326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2836296" y="4014614"/>
            <a:ext cx="2027015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0D80C3-B038-42EF-AAB9-0B745467DB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80851" y="2349500"/>
            <a:ext cx="2027015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2517847-4AD6-4B29-B203-B8D52BEAA8A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080479" y="4014614"/>
            <a:ext cx="2027015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68846" y="2349500"/>
            <a:ext cx="2032263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568846" y="4014614"/>
            <a:ext cx="2032263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A5B8421-DF7D-4DB5-AC39-663AE40B22A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11872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523F0F3-9641-458D-9488-E50E7C27DFF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505104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01FD7EE0-9556-4F68-BE17-A67427AE6CC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608358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54F4D30-F542-4617-8D26-5E3985BB0AF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098977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CDB1F8F-CC9E-4479-A83B-C25E48C7872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324848" y="2349500"/>
            <a:ext cx="2027015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AA7024-33A3-4ECD-A3B2-A929F1A51AE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324662" y="4014614"/>
            <a:ext cx="2027015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FB0DB5DF-1B40-41F9-A8B0-3A3D999AF28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852355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CDE67-D281-4FFA-A468-9FD0F7E3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5655" y="4014614"/>
            <a:ext cx="2454852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6341" y="2348831"/>
            <a:ext cx="2453481" cy="1665783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433529" y="2349500"/>
            <a:ext cx="2454275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434515" y="4014788"/>
            <a:ext cx="2452688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0D80C3-B038-42EF-AAB9-0B745467DB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301511" y="2349500"/>
            <a:ext cx="2452688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2517847-4AD6-4B29-B203-B8D52BEAA8A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301211" y="4014788"/>
            <a:ext cx="2452688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67907" y="2349500"/>
            <a:ext cx="2459038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67907" y="4014788"/>
            <a:ext cx="2459038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A5B8421-DF7D-4DB5-AC39-663AE40B22A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307081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523F0F3-9641-458D-9488-E50E7C27DFF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17466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01FD7EE0-9556-4F68-BE17-A67427AE6CC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041855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54F4D30-F542-4617-8D26-5E3985BB0AF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91142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F744D-672C-4EBB-BC24-83A05D14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16425" y="4014614"/>
            <a:ext cx="34344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16425" y="2348831"/>
            <a:ext cx="3434400" cy="1665783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378800" y="2349500"/>
            <a:ext cx="3434400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8800" y="4014788"/>
            <a:ext cx="34344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138636" y="2349500"/>
            <a:ext cx="3434400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138636" y="4014788"/>
            <a:ext cx="34344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A2515992-0028-4478-936E-9B11AF45052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847625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A5FCD552-7EE0-404F-98E1-7D5A3DF8780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610000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id="{28683F1E-1DAC-4747-93C7-54DA3956EEB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36983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B76CF-6369-4D1D-A200-38362BC6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5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09422" y="4014614"/>
            <a:ext cx="4912584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9422" y="2348831"/>
            <a:ext cx="4912584" cy="1665783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69996" y="2349500"/>
            <a:ext cx="4860000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69996" y="4014788"/>
            <a:ext cx="48600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6E4ADA14-49BB-4A26-965E-DBF609B15D5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979714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B6365B9C-BD06-4619-8F3B-A112FEEBBC3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21399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1D69C-4CDA-4C7C-AAE0-773563B3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4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5655" y="2921964"/>
            <a:ext cx="2454852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6341" y="2271316"/>
            <a:ext cx="2453481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433529" y="2271316"/>
            <a:ext cx="2454275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434515" y="2921964"/>
            <a:ext cx="2452688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0D80C3-B038-42EF-AAB9-0B745467DB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301511" y="2271316"/>
            <a:ext cx="2452688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2517847-4AD6-4B29-B203-B8D52BEAA8A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301211" y="2921964"/>
            <a:ext cx="2452688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67907" y="2271316"/>
            <a:ext cx="2459038" cy="57240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67907" y="2921964"/>
            <a:ext cx="2459038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986C8-55AD-4F94-97A7-6C0074A3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22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DFF103C6-9E1C-4165-A8B4-6E95E2632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5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CFE2144F-C91F-42E3-9A4A-FA7E6B553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190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5655" y="2921964"/>
            <a:ext cx="34344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6340" y="2271316"/>
            <a:ext cx="3434400" cy="57144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378800" y="2271942"/>
            <a:ext cx="3434400" cy="57127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8458" y="2921964"/>
            <a:ext cx="34344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191260" y="2271942"/>
            <a:ext cx="3434400" cy="57127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191260" y="2921964"/>
            <a:ext cx="34344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BF4B8-A80B-42DB-813A-7997DCEA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98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09422" y="2921812"/>
            <a:ext cx="49140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9422" y="2271772"/>
            <a:ext cx="4914000" cy="57144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0464" y="2271942"/>
            <a:ext cx="4914000" cy="571270"/>
          </a:xfrm>
          <a:noFill/>
        </p:spPr>
        <p:txBody>
          <a:bodyPr lIns="0" tIns="0" rIns="0"/>
          <a:lstStyle>
            <a:lvl1pPr marL="6350" indent="0" algn="ct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40464" y="2921812"/>
            <a:ext cx="4914000" cy="3265200"/>
          </a:xfrm>
          <a:noFill/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E5618-A52A-4C62-9718-833672B4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27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B3C33-230A-4037-B065-C6F9C90C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3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C834A-60FC-4C73-8C05-0CA997377BD9}"/>
              </a:ext>
            </a:extLst>
          </p:cNvPr>
          <p:cNvCxnSpPr>
            <a:cxnSpLocks/>
          </p:cNvCxnSpPr>
          <p:nvPr userDrawn="1"/>
        </p:nvCxnSpPr>
        <p:spPr>
          <a:xfrm>
            <a:off x="3143250" y="4933956"/>
            <a:ext cx="0" cy="560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CAF8B3-B170-4348-A4EB-4C394CA523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860" y="4922651"/>
            <a:ext cx="4548374" cy="572345"/>
          </a:xfrm>
          <a:prstGeom prst="rect">
            <a:avLst/>
          </a:prstGeom>
        </p:spPr>
        <p:txBody>
          <a:bodyPr anchor="ctr" anchorCtr="0"/>
          <a:lstStyle>
            <a:lvl1pPr marL="635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attribution. Name/title/company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FAB5B4-B91F-4418-8D0E-C40CD864B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721" y="1844675"/>
            <a:ext cx="8760892" cy="2177530"/>
          </a:xfrm>
          <a:prstGeom prst="rect">
            <a:avLst/>
          </a:prstGeom>
        </p:spPr>
        <p:txBody>
          <a:bodyPr/>
          <a:lstStyle>
            <a:lvl1pPr marL="6350" indent="0">
              <a:buNone/>
              <a:defRPr sz="2800"/>
            </a:lvl1pPr>
          </a:lstStyle>
          <a:p>
            <a:pPr lvl="0"/>
            <a:r>
              <a:rPr lang="en-US"/>
              <a:t>Click to add testimonial copy. End copy with a closing quote (”).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9DB9-6919-4442-9183-9886A5E0D34A}"/>
              </a:ext>
            </a:extLst>
          </p:cNvPr>
          <p:cNvSpPr txBox="1"/>
          <p:nvPr userDrawn="1"/>
        </p:nvSpPr>
        <p:spPr>
          <a:xfrm>
            <a:off x="287594" y="1274508"/>
            <a:ext cx="8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accent5"/>
                </a:solidFill>
              </a:rPr>
              <a:t>“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B97AA6-0616-411A-B031-5ABE03F4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21" y="4933956"/>
            <a:ext cx="1814594" cy="549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635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Positional space</a:t>
            </a:r>
            <a:br>
              <a:rPr lang="en-US"/>
            </a:br>
            <a:r>
              <a:rPr lang="en-US"/>
              <a:t>for partner logo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5D114-6DB8-41D4-94A1-AA7F72DD4067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3CCAEF-F787-4BF3-A5C1-FA5A0737384F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FAF8D6-AFB0-43B9-ACF5-589459793FA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5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09CE9-ACE3-4860-B8C2-11ECD6C14D33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5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26C9AD1-8AF1-4DB5-8BF1-FEED968F02F0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5E548B-BFF9-4F0E-B331-724013CC3B59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52302D-3909-4518-BDFB-DD987D1115F1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1C9E2-6BAA-4030-B0AE-5B1A3F9D1B9E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C834A-60FC-4C73-8C05-0CA997377BD9}"/>
              </a:ext>
            </a:extLst>
          </p:cNvPr>
          <p:cNvCxnSpPr>
            <a:cxnSpLocks/>
          </p:cNvCxnSpPr>
          <p:nvPr userDrawn="1"/>
        </p:nvCxnSpPr>
        <p:spPr>
          <a:xfrm>
            <a:off x="3143250" y="4933956"/>
            <a:ext cx="0" cy="560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CAF8B3-B170-4348-A4EB-4C394CA523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860" y="4922651"/>
            <a:ext cx="4548374" cy="572345"/>
          </a:xfrm>
          <a:prstGeom prst="rect">
            <a:avLst/>
          </a:prstGeom>
        </p:spPr>
        <p:txBody>
          <a:bodyPr anchor="ctr" anchorCtr="0"/>
          <a:lstStyle>
            <a:lvl1pPr marL="635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attribution. Name/title/company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FAB5B4-B91F-4418-8D0E-C40CD864B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721" y="1844675"/>
            <a:ext cx="8760892" cy="2177530"/>
          </a:xfrm>
          <a:prstGeom prst="rect">
            <a:avLst/>
          </a:prstGeom>
        </p:spPr>
        <p:txBody>
          <a:bodyPr/>
          <a:lstStyle>
            <a:lvl1pPr marL="6350" indent="0">
              <a:buNone/>
              <a:defRPr sz="2800"/>
            </a:lvl1pPr>
          </a:lstStyle>
          <a:p>
            <a:pPr lvl="0"/>
            <a:r>
              <a:rPr lang="en-US"/>
              <a:t>Click to add testimonial copy. End copy with a closing quote (”).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9DB9-6919-4442-9183-9886A5E0D34A}"/>
              </a:ext>
            </a:extLst>
          </p:cNvPr>
          <p:cNvSpPr txBox="1"/>
          <p:nvPr userDrawn="1"/>
        </p:nvSpPr>
        <p:spPr>
          <a:xfrm>
            <a:off x="287594" y="1274508"/>
            <a:ext cx="8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B97AA6-0616-411A-B031-5ABE03F4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21" y="4933956"/>
            <a:ext cx="1814594" cy="549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635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Positional space</a:t>
            </a:r>
            <a:br>
              <a:rPr lang="en-US"/>
            </a:br>
            <a:r>
              <a:rPr lang="en-US"/>
              <a:t>for partner logo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5D114-6DB8-41D4-94A1-AA7F72DD4067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3CCAEF-F787-4BF3-A5C1-FA5A0737384F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FAF8D6-AFB0-43B9-ACF5-589459793FA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3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09CE9-ACE3-4860-B8C2-11ECD6C14D33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26C9AD1-8AF1-4DB5-8BF1-FEED968F02F0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5E548B-BFF9-4F0E-B331-724013CC3B59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52302D-3909-4518-BDFB-DD987D1115F1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1C9E2-6BAA-4030-B0AE-5B1A3F9D1B9E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C834A-60FC-4C73-8C05-0CA997377BD9}"/>
              </a:ext>
            </a:extLst>
          </p:cNvPr>
          <p:cNvCxnSpPr>
            <a:cxnSpLocks/>
          </p:cNvCxnSpPr>
          <p:nvPr userDrawn="1"/>
        </p:nvCxnSpPr>
        <p:spPr>
          <a:xfrm>
            <a:off x="3143250" y="4933956"/>
            <a:ext cx="0" cy="560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CAF8B3-B170-4348-A4EB-4C394CA523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2860" y="4922651"/>
            <a:ext cx="4548374" cy="572345"/>
          </a:xfrm>
          <a:prstGeom prst="rect">
            <a:avLst/>
          </a:prstGeom>
        </p:spPr>
        <p:txBody>
          <a:bodyPr anchor="ctr" anchorCtr="0"/>
          <a:lstStyle>
            <a:lvl1pPr marL="635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attribution. Name/title/company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FAB5B4-B91F-4418-8D0E-C40CD864B4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2721" y="1844675"/>
            <a:ext cx="8760892" cy="2177530"/>
          </a:xfrm>
          <a:prstGeom prst="rect">
            <a:avLst/>
          </a:prstGeom>
        </p:spPr>
        <p:txBody>
          <a:bodyPr/>
          <a:lstStyle>
            <a:lvl1pPr marL="6350" indent="0">
              <a:buNone/>
              <a:defRPr sz="2800"/>
            </a:lvl1pPr>
          </a:lstStyle>
          <a:p>
            <a:pPr lvl="0"/>
            <a:r>
              <a:rPr lang="en-US"/>
              <a:t>Click to add testimonial copy. End copy with a closing quote (”).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9DB9-6919-4442-9183-9886A5E0D34A}"/>
              </a:ext>
            </a:extLst>
          </p:cNvPr>
          <p:cNvSpPr txBox="1"/>
          <p:nvPr userDrawn="1"/>
        </p:nvSpPr>
        <p:spPr>
          <a:xfrm>
            <a:off x="287594" y="1274508"/>
            <a:ext cx="89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accent2"/>
                </a:solidFill>
              </a:rPr>
              <a:t>“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7B97AA6-0616-411A-B031-5ABE03F46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21" y="4933956"/>
            <a:ext cx="1814594" cy="549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635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Positional space</a:t>
            </a:r>
            <a:br>
              <a:rPr lang="en-US"/>
            </a:br>
            <a:r>
              <a:rPr lang="en-US"/>
              <a:t>for partner logo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5D114-6DB8-41D4-94A1-AA7F72DD4067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3CCAEF-F787-4BF3-A5C1-FA5A0737384F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FAF8D6-AFB0-43B9-ACF5-589459793FA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2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09CE9-ACE3-4860-B8C2-11ECD6C14D33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2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26C9AD1-8AF1-4DB5-8BF1-FEED968F02F0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5E548B-BFF9-4F0E-B331-724013CC3B59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52302D-3909-4518-BDFB-DD987D1115F1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1C9E2-6BAA-4030-B0AE-5B1A3F9D1B9E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C90D3B-AD6E-4BE9-8FED-7FF8C601C0D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14400" y="1735013"/>
          <a:ext cx="10363200" cy="431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1069467720"/>
                    </a:ext>
                  </a:extLst>
                </a:gridCol>
              </a:tblGrid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4246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1C8D0C-07BA-44E6-ABFB-D6E3434E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E402BD7-48F6-47BF-9B9B-9F1371DE5FD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08063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04D3BB24-8895-4E01-821D-D4F1A56C361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8063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D38BE96C-8D10-4A03-9BE3-B26CCBEBC902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247293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8B16CE3-FBBC-472C-AB36-194589505FC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247293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BB0FC36B-133D-42A0-8C8E-AAF2D375A90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334245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BD9BC85-0B4A-47CF-BA21-FC580EC48657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334245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946B7D30-4597-450F-8D2C-005A3291FA8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7420952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8A3D400C-B2E4-4AB1-9709-B2A5EF1F231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420952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CD5693A-2B8A-4DFF-9AE7-2F34853B79E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30862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0C7A7AB-EF3E-460F-9AD0-ED152438015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530862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9D185B03-53B0-4BE1-A51B-7E92BB6F54E1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47293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FA62E7FD-DFBF-498B-B673-6E3864BD8BE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334245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2E26E2E9-0BE2-4D2B-BD33-5597AAEEAF05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420952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CD23C973-215F-4FC3-9AC1-5829ACDF492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530862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C85E5A5-00DF-450D-816C-1CEF4B61781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08063" y="1970088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194919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F8C7DE92-A6E3-4C65-80B7-C31FB5829CC1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14400" y="1672750"/>
          <a:ext cx="1034833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4246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D58401-878A-4823-BAA3-7F7083CE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C070F77-4130-426B-BF1A-36E3DC141F0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377025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E894252-005D-4056-ABE5-81891E41AB9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377025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48F0B51F-EAF3-46FE-AA8E-F3F0F705FDE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033825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41ABB48A-ED98-4B01-89DD-F41F862D0C3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033825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AC252DD6-2195-49B8-8170-1E96DCA5A52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684982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85864F83-59D6-4D2E-BAE9-BFFFE89404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684982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E1D444C5-EB36-4281-ACB2-D14D37A63EC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336138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66F570D5-9847-4740-B563-CDDCAC4A338A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336138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C173588-AEEE-4A88-BADC-FF5E21EFF9D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033825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4C82B1D6-A60E-4DDA-8CC5-55AA46589F3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684982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1BDE3100-AC59-417E-BED4-5A6E4E7DAE1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336138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86722361-1010-40A1-8C1D-2A867CE812E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377025" y="1918251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3550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4469FA9F-966A-4BD8-A330-462506C48A4C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14400" y="2238703"/>
          <a:ext cx="10348332" cy="288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</a:tblGrid>
              <a:tr h="13594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83B00A-F985-4BF5-8019-DB0A1B7B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3D3F66E-BEAB-48C0-923D-97B3A1685FF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214947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7FC9A29-396D-466E-8810-B78B080F884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810675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58E88C55-FED3-411E-8699-3A2AB68C8BA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378029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B5EC261-B7D5-460A-B96E-593C3E918A7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015721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57657C93-7773-45D9-B43F-562F829D84A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810675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18E789CE-B6E5-4F3C-AF96-4A9028BE7BC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378029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62DD8FA4-52F1-4B96-8C49-2774B279F282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015721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3DE9D1D8-9527-42F1-90BC-FAF2F4E6214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214947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214115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2D752391-81DB-4DC2-91CB-CD755FD02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257909"/>
            <a:ext cx="12193200" cy="3715200"/>
          </a:xfrm>
          <a:custGeom>
            <a:avLst/>
            <a:gdLst>
              <a:gd name="connsiteX0" fmla="*/ 12193200 w 12193200"/>
              <a:gd name="connsiteY0" fmla="*/ 0 h 3715200"/>
              <a:gd name="connsiteX1" fmla="*/ 0 w 12193200"/>
              <a:gd name="connsiteY1" fmla="*/ 0 h 3715200"/>
              <a:gd name="connsiteX2" fmla="*/ 0 w 12193200"/>
              <a:gd name="connsiteY2" fmla="*/ 3715200 h 3715200"/>
              <a:gd name="connsiteX3" fmla="*/ 1219320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12193200" y="0"/>
                </a:moveTo>
                <a:lnTo>
                  <a:pt x="0" y="0"/>
                </a:lnTo>
                <a:lnTo>
                  <a:pt x="0" y="3715200"/>
                </a:lnTo>
                <a:lnTo>
                  <a:pt x="1219320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5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0F634135-5A67-4F1C-90FF-5D8A839D3C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63EB459-4D34-4E99-BF1C-723CB60CBD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5803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C90D3B-AD6E-4BE9-8FED-7FF8C601C0D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38503481"/>
              </p:ext>
            </p:extLst>
          </p:nvPr>
        </p:nvGraphicFramePr>
        <p:xfrm>
          <a:off x="914400" y="1735013"/>
          <a:ext cx="10363200" cy="431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1069467720"/>
                    </a:ext>
                  </a:extLst>
                </a:gridCol>
              </a:tblGrid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  <a:tr h="14369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4246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71C8D0C-07BA-44E6-ABFB-D6E3434E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E402BD7-48F6-47BF-9B9B-9F1371DE5FD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08063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04D3BB24-8895-4E01-821D-D4F1A56C361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8063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D38BE96C-8D10-4A03-9BE3-B26CCBEBC902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247293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48B16CE3-FBBC-472C-AB36-194589505FC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247293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BB0FC36B-133D-42A0-8C8E-AAF2D375A90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334245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BD9BC85-0B4A-47CF-BA21-FC580EC48657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334245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946B7D30-4597-450F-8D2C-005A3291FA8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7420952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8A3D400C-B2E4-4AB1-9709-B2A5EF1F231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420952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CD5693A-2B8A-4DFF-9AE7-2F34853B79E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530862" y="3376733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0C7A7AB-EF3E-460F-9AD0-ED152438015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530862" y="487728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9D185B03-53B0-4BE1-A51B-7E92BB6F54E1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47293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FA62E7FD-DFBF-498B-B673-6E3864BD8BE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334245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2E26E2E9-0BE2-4D2B-BD33-5597AAEEAF05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420952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CD23C973-215F-4FC3-9AC1-5829ACDF492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530862" y="1964606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C85E5A5-00DF-450D-816C-1CEF4B61781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08063" y="1970088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194919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F8C7DE92-A6E3-4C65-80B7-C31FB5829CC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29488560"/>
              </p:ext>
            </p:extLst>
          </p:nvPr>
        </p:nvGraphicFramePr>
        <p:xfrm>
          <a:off x="914400" y="1672750"/>
          <a:ext cx="1034833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42462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D58401-878A-4823-BAA3-7F7083CE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C070F77-4130-426B-BF1A-36E3DC141F0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377025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2E894252-005D-4056-ABE5-81891E41AB9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377025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48F0B51F-EAF3-46FE-AA8E-F3F0F705FDE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033825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41ABB48A-ED98-4B01-89DD-F41F862D0C3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033825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AC252DD6-2195-49B8-8170-1E96DCA5A52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684982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85864F83-59D6-4D2E-BAE9-BFFFE89404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684982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E1D444C5-EB36-4281-ACB2-D14D37A63EC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336138" y="3448547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66F570D5-9847-4740-B563-CDDCAC4A338A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336138" y="4995125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C173588-AEEE-4A88-BADC-FF5E21EFF9D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033825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4C82B1D6-A60E-4DDA-8CC5-55AA46589F3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684982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1BDE3100-AC59-417E-BED4-5A6E4E7DAE1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336138" y="1912769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86722361-1010-40A1-8C1D-2A867CE812E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377025" y="1918251"/>
            <a:ext cx="1558925" cy="984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3550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4469FA9F-966A-4BD8-A330-462506C48A4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52391990"/>
              </p:ext>
            </p:extLst>
          </p:nvPr>
        </p:nvGraphicFramePr>
        <p:xfrm>
          <a:off x="914400" y="2238703"/>
          <a:ext cx="10348332" cy="288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3629837122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1867470859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4214024744"/>
                    </a:ext>
                  </a:extLst>
                </a:gridCol>
                <a:gridCol w="2587083">
                  <a:extLst>
                    <a:ext uri="{9D8B030D-6E8A-4147-A177-3AD203B41FA5}">
                      <a16:colId xmlns:a16="http://schemas.microsoft.com/office/drawing/2014/main" val="3205251895"/>
                    </a:ext>
                  </a:extLst>
                </a:gridCol>
              </a:tblGrid>
              <a:tr h="13594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9139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69914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83B00A-F985-4BF5-8019-DB0A1B7B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3D3F66E-BEAB-48C0-923D-97B3A1685FF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214947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7FC9A29-396D-466E-8810-B78B080F884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810675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58E88C55-FED3-411E-8699-3A2AB68C8BA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378029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B5EC261-B7D5-460A-B96E-593C3E918A7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015721" y="3798711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57657C93-7773-45D9-B43F-562F829D84A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810675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18E789CE-B6E5-4F3C-AF96-4A9028BE7BC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378029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62DD8FA4-52F1-4B96-8C49-2774B279F282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015721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</a:t>
            </a:r>
            <a:br>
              <a:rPr lang="en-US"/>
            </a:br>
            <a:r>
              <a:rPr lang="en-US"/>
              <a:t>icon to find/place logo.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3DE9D1D8-9527-42F1-90BC-FAF2F4E6214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214947" y="2286000"/>
            <a:ext cx="2039112" cy="1143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6350" indent="0" algn="ctr">
              <a:buNone/>
              <a:defRPr sz="1200"/>
            </a:lvl1pPr>
          </a:lstStyle>
          <a:p>
            <a:r>
              <a:rPr lang="en-US"/>
              <a:t>Positional space</a:t>
            </a:r>
            <a:br>
              <a:rPr lang="en-US"/>
            </a:br>
            <a:r>
              <a:rPr lang="en-US"/>
              <a:t>for logos. Click on icon to find/place logo.</a:t>
            </a:r>
          </a:p>
        </p:txBody>
      </p:sp>
    </p:spTree>
    <p:extLst>
      <p:ext uri="{BB962C8B-B14F-4D97-AF65-F5344CB8AC3E}">
        <p14:creationId xmlns:p14="http://schemas.microsoft.com/office/powerpoint/2010/main" val="214115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2AF26A-6F24-404B-A9CF-FAEF505A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23000"/>
            <a:ext cx="6012000" cy="6012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copy</a:t>
            </a:r>
            <a:br>
              <a:rPr lang="en-US"/>
            </a:br>
            <a:r>
              <a:rPr lang="en-US"/>
              <a:t>for closing slide</a:t>
            </a:r>
            <a:br>
              <a:rPr lang="en-US"/>
            </a:br>
            <a:r>
              <a:rPr lang="en-US"/>
              <a:t>(thank you)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 w/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8476DC-7A8C-409F-B903-5C1DABE154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094" y="1621409"/>
            <a:ext cx="11481620" cy="4913157"/>
          </a:xfrm>
        </p:spPr>
        <p:txBody>
          <a:bodyPr/>
          <a:lstStyle>
            <a:lvl1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 marL="344488" indent="-177800">
              <a:buFont typeface="Gotham Book" pitchFamily="50" charset="0"/>
              <a:buChar char="−"/>
              <a:defRPr/>
            </a:lvl2pPr>
            <a:lvl3pPr marL="511175" indent="-166688">
              <a:buFont typeface="Arial" panose="020B0604020202020204" pitchFamily="34" charset="0"/>
              <a:buChar char="•"/>
              <a:defRPr/>
            </a:lvl3pPr>
            <a:lvl4pPr marL="688975" indent="-177800">
              <a:buFont typeface="Gotham Book" pitchFamily="50" charset="0"/>
              <a:buChar char="−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BC679-1DDE-48F5-B482-71D224E02E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7F4F4-BA59-4569-AE6C-016DAF0C4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75C4658-3FD8-436F-BF79-D83B832BB9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961" y="1207892"/>
            <a:ext cx="10274710" cy="354627"/>
          </a:xfrm>
        </p:spPr>
        <p:txBody>
          <a:bodyPr anchor="t" anchorCtr="0"/>
          <a:lstStyle>
            <a:lvl1pPr marL="0" indent="0">
              <a:buNone/>
              <a:defRPr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9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8476DC-7A8C-409F-B903-5C1DABE154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1094" y="1677823"/>
            <a:ext cx="3670572" cy="4032667"/>
          </a:xfrm>
        </p:spPr>
        <p:txBody>
          <a:bodyPr/>
          <a:lstStyle>
            <a:lvl1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 marL="344488" indent="-177800">
              <a:buFont typeface="Gotham Book" pitchFamily="50" charset="0"/>
              <a:buChar char="−"/>
              <a:defRPr/>
            </a:lvl2pPr>
            <a:lvl3pPr marL="511175" indent="-166688">
              <a:buFont typeface="Arial" panose="020B0604020202020204" pitchFamily="34" charset="0"/>
              <a:buChar char="•"/>
              <a:defRPr/>
            </a:lvl3pPr>
            <a:lvl4pPr marL="688975" indent="-177800">
              <a:buFont typeface="Gotham Book" pitchFamily="50" charset="0"/>
              <a:buChar char="−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E8476DC-7A8C-409F-B903-5C1DABE154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16128" y="1677823"/>
            <a:ext cx="3670572" cy="4032667"/>
          </a:xfrm>
        </p:spPr>
        <p:txBody>
          <a:bodyPr/>
          <a:lstStyle>
            <a:lvl1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 marL="344488" indent="-177800">
              <a:buFont typeface="Gotham Book" pitchFamily="50" charset="0"/>
              <a:buChar char="−"/>
              <a:defRPr/>
            </a:lvl2pPr>
            <a:lvl3pPr marL="511175" indent="-166688">
              <a:buFont typeface="Arial" panose="020B0604020202020204" pitchFamily="34" charset="0"/>
              <a:buChar char="•"/>
              <a:defRPr/>
            </a:lvl3pPr>
            <a:lvl4pPr marL="688975" indent="-177800">
              <a:buFont typeface="Gotham Book" pitchFamily="50" charset="0"/>
              <a:buChar char="−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E8476DC-7A8C-409F-B903-5C1DABE154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76289" y="1677823"/>
            <a:ext cx="3670572" cy="4032667"/>
          </a:xfrm>
        </p:spPr>
        <p:txBody>
          <a:bodyPr/>
          <a:lstStyle>
            <a:lvl1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 marL="344488" indent="-177800">
              <a:buFont typeface="Gotham Book" pitchFamily="50" charset="0"/>
              <a:buChar char="−"/>
              <a:defRPr/>
            </a:lvl2pPr>
            <a:lvl3pPr marL="511175" indent="-166688">
              <a:buFont typeface="Arial" panose="020B0604020202020204" pitchFamily="34" charset="0"/>
              <a:buChar char="•"/>
              <a:defRPr/>
            </a:lvl3pPr>
            <a:lvl4pPr marL="688975" indent="-177800">
              <a:buFont typeface="Gotham Book" pitchFamily="50" charset="0"/>
              <a:buChar char="−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5966" y="1205980"/>
            <a:ext cx="3665700" cy="32765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85000"/>
              </a:lnSpc>
              <a:spcAft>
                <a:spcPts val="700"/>
              </a:spcAft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221000" y="1205980"/>
            <a:ext cx="3665700" cy="32765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8081161" y="1205980"/>
            <a:ext cx="3665700" cy="32765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None/>
            </a:pPr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7341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418" y="457814"/>
            <a:ext cx="10020033" cy="652480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lang="en-US" sz="2800" b="1" kern="1200" spc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9512" y="6570923"/>
            <a:ext cx="947469" cy="276445"/>
          </a:xfrm>
        </p:spPr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45A5B-6FD1-4E75-90E0-1022EA54FCB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7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BLUE +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82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20723-2028-461F-994F-A186D91F0E5A}"/>
              </a:ext>
            </a:extLst>
          </p:cNvPr>
          <p:cNvSpPr/>
          <p:nvPr userDrawn="1"/>
        </p:nvSpPr>
        <p:spPr>
          <a:xfrm>
            <a:off x="0" y="2389164"/>
            <a:ext cx="6726382" cy="381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ADBD97-EA98-49F1-AAF4-04E41935A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63" b="13960"/>
          <a:stretch/>
        </p:blipFill>
        <p:spPr>
          <a:xfrm>
            <a:off x="0" y="2397738"/>
            <a:ext cx="4360494" cy="3803037"/>
          </a:xfrm>
          <a:custGeom>
            <a:avLst/>
            <a:gdLst>
              <a:gd name="connsiteX0" fmla="*/ 0 w 4360494"/>
              <a:gd name="connsiteY0" fmla="*/ 0 h 3803037"/>
              <a:gd name="connsiteX1" fmla="*/ 4360494 w 4360494"/>
              <a:gd name="connsiteY1" fmla="*/ 0 h 3803037"/>
              <a:gd name="connsiteX2" fmla="*/ 4360494 w 4360494"/>
              <a:gd name="connsiteY2" fmla="*/ 3803037 h 3803037"/>
              <a:gd name="connsiteX3" fmla="*/ 0 w 4360494"/>
              <a:gd name="connsiteY3" fmla="*/ 3803037 h 38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494" h="3803037">
                <a:moveTo>
                  <a:pt x="0" y="0"/>
                </a:moveTo>
                <a:lnTo>
                  <a:pt x="4360494" y="0"/>
                </a:lnTo>
                <a:lnTo>
                  <a:pt x="4360494" y="3803037"/>
                </a:lnTo>
                <a:lnTo>
                  <a:pt x="0" y="3803037"/>
                </a:lnTo>
                <a:close/>
              </a:path>
            </a:pathLst>
          </a:cu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DEFE7B8-E704-47DD-9C7C-377DBF7A7D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2650835"/>
            <a:ext cx="5797550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4DAD5-3DA9-424C-9365-5ACD1F59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7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5822806" y="834401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6059595" y="608448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067D0-72F4-4172-A4AD-AC7AAA43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03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418" y="457814"/>
            <a:ext cx="10159181" cy="652480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lang="en-US" sz="2800" b="1" kern="1200" spc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11516" y="6602821"/>
            <a:ext cx="465465" cy="244547"/>
          </a:xfrm>
        </p:spPr>
        <p:txBody>
          <a:bodyPr/>
          <a:lstStyle>
            <a:lvl1pPr>
              <a:defRPr b="0"/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1167" y="1307691"/>
            <a:ext cx="11483806" cy="449810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1pPr>
            <a:lvl2pPr marL="341313" indent="-169863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Trebuchet MS" pitchFamily="34" charset="0"/>
              <a:buChar char="−"/>
              <a:defRPr>
                <a:solidFill>
                  <a:schemeClr val="tx2"/>
                </a:solidFill>
              </a:defRPr>
            </a:lvl2pPr>
            <a:lvl3pPr marL="514350" indent="-173038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3pPr>
            <a:lvl4pPr marL="688975" indent="-169863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Trebuchet MS" pitchFamily="34" charset="0"/>
              <a:buChar char="−"/>
              <a:defRPr>
                <a:solidFill>
                  <a:schemeClr val="tx2"/>
                </a:solidFill>
              </a:defRPr>
            </a:lvl4pPr>
            <a:lvl5pPr marL="858838" indent="-169863">
              <a:lnSpc>
                <a:spcPct val="100000"/>
              </a:lnSpc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7C5341E3-B60D-4DA2-8267-CA02B8F12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5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D5CA7413-FE44-40F7-8F82-4DBD0667C9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2CF31D1-D5CC-4ECF-A610-849E96E2C9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24795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Cover 01-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35A9962-725E-1740-91A7-2E61421012FF}"/>
              </a:ext>
            </a:extLst>
          </p:cNvPr>
          <p:cNvSpPr/>
          <p:nvPr userDrawn="1"/>
        </p:nvSpPr>
        <p:spPr>
          <a:xfrm>
            <a:off x="0" y="0"/>
            <a:ext cx="12181172" cy="1245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67C74A-2815-2E41-950F-018DAFADA5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60884" y="330815"/>
            <a:ext cx="1352121" cy="731520"/>
            <a:chOff x="5478463" y="2128838"/>
            <a:chExt cx="3251200" cy="1758951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EBEB0739-9061-3C47-BD43-0022050BE5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7826" y="3657601"/>
              <a:ext cx="1990725" cy="230188"/>
            </a:xfrm>
            <a:custGeom>
              <a:avLst/>
              <a:gdLst>
                <a:gd name="T0" fmla="*/ 32 w 529"/>
                <a:gd name="T1" fmla="*/ 26 h 61"/>
                <a:gd name="T2" fmla="*/ 33 w 529"/>
                <a:gd name="T3" fmla="*/ 0 h 61"/>
                <a:gd name="T4" fmla="*/ 43 w 529"/>
                <a:gd name="T5" fmla="*/ 18 h 61"/>
                <a:gd name="T6" fmla="*/ 43 w 529"/>
                <a:gd name="T7" fmla="*/ 18 h 61"/>
                <a:gd name="T8" fmla="*/ 49 w 529"/>
                <a:gd name="T9" fmla="*/ 7 h 61"/>
                <a:gd name="T10" fmla="*/ 81 w 529"/>
                <a:gd name="T11" fmla="*/ 22 h 61"/>
                <a:gd name="T12" fmla="*/ 67 w 529"/>
                <a:gd name="T13" fmla="*/ 25 h 61"/>
                <a:gd name="T14" fmla="*/ 62 w 529"/>
                <a:gd name="T15" fmla="*/ 60 h 61"/>
                <a:gd name="T16" fmla="*/ 100 w 529"/>
                <a:gd name="T17" fmla="*/ 40 h 61"/>
                <a:gd name="T18" fmla="*/ 85 w 529"/>
                <a:gd name="T19" fmla="*/ 49 h 61"/>
                <a:gd name="T20" fmla="*/ 92 w 529"/>
                <a:gd name="T21" fmla="*/ 28 h 61"/>
                <a:gd name="T22" fmla="*/ 102 w 529"/>
                <a:gd name="T23" fmla="*/ 17 h 61"/>
                <a:gd name="T24" fmla="*/ 148 w 529"/>
                <a:gd name="T25" fmla="*/ 60 h 61"/>
                <a:gd name="T26" fmla="*/ 138 w 529"/>
                <a:gd name="T27" fmla="*/ 23 h 61"/>
                <a:gd name="T28" fmla="*/ 138 w 529"/>
                <a:gd name="T29" fmla="*/ 7 h 61"/>
                <a:gd name="T30" fmla="*/ 125 w 529"/>
                <a:gd name="T31" fmla="*/ 23 h 61"/>
                <a:gd name="T32" fmla="*/ 191 w 529"/>
                <a:gd name="T33" fmla="*/ 5 h 61"/>
                <a:gd name="T34" fmla="*/ 191 w 529"/>
                <a:gd name="T35" fmla="*/ 55 h 61"/>
                <a:gd name="T36" fmla="*/ 232 w 529"/>
                <a:gd name="T37" fmla="*/ 30 h 61"/>
                <a:gd name="T38" fmla="*/ 269 w 529"/>
                <a:gd name="T39" fmla="*/ 39 h 61"/>
                <a:gd name="T40" fmla="*/ 250 w 529"/>
                <a:gd name="T41" fmla="*/ 36 h 61"/>
                <a:gd name="T42" fmla="*/ 269 w 529"/>
                <a:gd name="T43" fmla="*/ 54 h 61"/>
                <a:gd name="T44" fmla="*/ 274 w 529"/>
                <a:gd name="T45" fmla="*/ 51 h 61"/>
                <a:gd name="T46" fmla="*/ 249 w 529"/>
                <a:gd name="T47" fmla="*/ 29 h 61"/>
                <a:gd name="T48" fmla="*/ 291 w 529"/>
                <a:gd name="T49" fmla="*/ 49 h 61"/>
                <a:gd name="T50" fmla="*/ 302 w 529"/>
                <a:gd name="T51" fmla="*/ 57 h 61"/>
                <a:gd name="T52" fmla="*/ 305 w 529"/>
                <a:gd name="T53" fmla="*/ 18 h 61"/>
                <a:gd name="T54" fmla="*/ 291 w 529"/>
                <a:gd name="T55" fmla="*/ 18 h 61"/>
                <a:gd name="T56" fmla="*/ 291 w 529"/>
                <a:gd name="T57" fmla="*/ 49 h 61"/>
                <a:gd name="T58" fmla="*/ 320 w 529"/>
                <a:gd name="T59" fmla="*/ 48 h 61"/>
                <a:gd name="T60" fmla="*/ 329 w 529"/>
                <a:gd name="T61" fmla="*/ 61 h 61"/>
                <a:gd name="T62" fmla="*/ 342 w 529"/>
                <a:gd name="T63" fmla="*/ 60 h 61"/>
                <a:gd name="T64" fmla="*/ 332 w 529"/>
                <a:gd name="T65" fmla="*/ 17 h 61"/>
                <a:gd name="T66" fmla="*/ 342 w 529"/>
                <a:gd name="T67" fmla="*/ 31 h 61"/>
                <a:gd name="T68" fmla="*/ 379 w 529"/>
                <a:gd name="T69" fmla="*/ 57 h 61"/>
                <a:gd name="T70" fmla="*/ 365 w 529"/>
                <a:gd name="T71" fmla="*/ 54 h 61"/>
                <a:gd name="T72" fmla="*/ 365 w 529"/>
                <a:gd name="T73" fmla="*/ 25 h 61"/>
                <a:gd name="T74" fmla="*/ 360 w 529"/>
                <a:gd name="T75" fmla="*/ 51 h 61"/>
                <a:gd name="T76" fmla="*/ 411 w 529"/>
                <a:gd name="T77" fmla="*/ 48 h 61"/>
                <a:gd name="T78" fmla="*/ 433 w 529"/>
                <a:gd name="T79" fmla="*/ 35 h 61"/>
                <a:gd name="T80" fmla="*/ 433 w 529"/>
                <a:gd name="T81" fmla="*/ 54 h 61"/>
                <a:gd name="T82" fmla="*/ 438 w 529"/>
                <a:gd name="T83" fmla="*/ 60 h 61"/>
                <a:gd name="T84" fmla="*/ 408 w 529"/>
                <a:gd name="T85" fmla="*/ 29 h 61"/>
                <a:gd name="T86" fmla="*/ 433 w 529"/>
                <a:gd name="T87" fmla="*/ 35 h 61"/>
                <a:gd name="T88" fmla="*/ 479 w 529"/>
                <a:gd name="T89" fmla="*/ 60 h 61"/>
                <a:gd name="T90" fmla="*/ 456 w 529"/>
                <a:gd name="T91" fmla="*/ 25 h 61"/>
                <a:gd name="T92" fmla="*/ 451 w 529"/>
                <a:gd name="T93" fmla="*/ 28 h 61"/>
                <a:gd name="T94" fmla="*/ 501 w 529"/>
                <a:gd name="T95" fmla="*/ 0 h 61"/>
                <a:gd name="T96" fmla="*/ 501 w 529"/>
                <a:gd name="T97" fmla="*/ 37 h 61"/>
                <a:gd name="T98" fmla="*/ 528 w 529"/>
                <a:gd name="T99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9" h="61">
                  <a:moveTo>
                    <a:pt x="5" y="6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5" y="60"/>
                    <a:pt x="5" y="60"/>
                    <a:pt x="5" y="60"/>
                  </a:cubicBezTo>
                  <a:close/>
                  <a:moveTo>
                    <a:pt x="43" y="1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18"/>
                    <a:pt x="43" y="18"/>
                    <a:pt x="43" y="18"/>
                  </a:cubicBezTo>
                  <a:close/>
                  <a:moveTo>
                    <a:pt x="49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lose/>
                  <a:moveTo>
                    <a:pt x="67" y="35"/>
                  </a:moveTo>
                  <a:cubicBezTo>
                    <a:pt x="67" y="27"/>
                    <a:pt x="71" y="22"/>
                    <a:pt x="78" y="22"/>
                  </a:cubicBezTo>
                  <a:cubicBezTo>
                    <a:pt x="79" y="22"/>
                    <a:pt x="80" y="22"/>
                    <a:pt x="81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79" y="17"/>
                    <a:pt x="78" y="17"/>
                    <a:pt x="76" y="17"/>
                  </a:cubicBezTo>
                  <a:cubicBezTo>
                    <a:pt x="72" y="17"/>
                    <a:pt x="68" y="20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21"/>
                    <a:pt x="62" y="25"/>
                    <a:pt x="62" y="28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35"/>
                    <a:pt x="67" y="35"/>
                    <a:pt x="67" y="35"/>
                  </a:cubicBezTo>
                  <a:close/>
                  <a:moveTo>
                    <a:pt x="87" y="29"/>
                  </a:moveTo>
                  <a:cubicBezTo>
                    <a:pt x="87" y="37"/>
                    <a:pt x="93" y="38"/>
                    <a:pt x="100" y="40"/>
                  </a:cubicBezTo>
                  <a:cubicBezTo>
                    <a:pt x="106" y="41"/>
                    <a:pt x="113" y="42"/>
                    <a:pt x="113" y="48"/>
                  </a:cubicBezTo>
                  <a:cubicBezTo>
                    <a:pt x="113" y="54"/>
                    <a:pt x="107" y="57"/>
                    <a:pt x="102" y="57"/>
                  </a:cubicBezTo>
                  <a:cubicBezTo>
                    <a:pt x="96" y="57"/>
                    <a:pt x="91" y="55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58"/>
                    <a:pt x="94" y="61"/>
                    <a:pt x="101" y="61"/>
                  </a:cubicBezTo>
                  <a:cubicBezTo>
                    <a:pt x="110" y="61"/>
                    <a:pt x="118" y="57"/>
                    <a:pt x="118" y="48"/>
                  </a:cubicBezTo>
                  <a:cubicBezTo>
                    <a:pt x="118" y="43"/>
                    <a:pt x="115" y="39"/>
                    <a:pt x="111" y="38"/>
                  </a:cubicBezTo>
                  <a:cubicBezTo>
                    <a:pt x="100" y="34"/>
                    <a:pt x="92" y="35"/>
                    <a:pt x="92" y="28"/>
                  </a:cubicBezTo>
                  <a:cubicBezTo>
                    <a:pt x="92" y="24"/>
                    <a:pt x="97" y="22"/>
                    <a:pt x="101" y="22"/>
                  </a:cubicBezTo>
                  <a:cubicBezTo>
                    <a:pt x="106" y="22"/>
                    <a:pt x="111" y="24"/>
                    <a:pt x="112" y="2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6" y="20"/>
                    <a:pt x="110" y="17"/>
                    <a:pt x="102" y="17"/>
                  </a:cubicBezTo>
                  <a:cubicBezTo>
                    <a:pt x="94" y="17"/>
                    <a:pt x="87" y="20"/>
                    <a:pt x="87" y="29"/>
                  </a:cubicBezTo>
                  <a:close/>
                  <a:moveTo>
                    <a:pt x="133" y="49"/>
                  </a:moveTo>
                  <a:cubicBezTo>
                    <a:pt x="133" y="55"/>
                    <a:pt x="132" y="61"/>
                    <a:pt x="143" y="61"/>
                  </a:cubicBezTo>
                  <a:cubicBezTo>
                    <a:pt x="144" y="61"/>
                    <a:pt x="146" y="61"/>
                    <a:pt x="148" y="6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57"/>
                    <a:pt x="145" y="57"/>
                    <a:pt x="144" y="57"/>
                  </a:cubicBezTo>
                  <a:cubicBezTo>
                    <a:pt x="140" y="57"/>
                    <a:pt x="138" y="55"/>
                    <a:pt x="138" y="51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49"/>
                    <a:pt x="133" y="49"/>
                    <a:pt x="133" y="49"/>
                  </a:cubicBezTo>
                  <a:close/>
                  <a:moveTo>
                    <a:pt x="191" y="55"/>
                  </a:moveTo>
                  <a:cubicBezTo>
                    <a:pt x="191" y="5"/>
                    <a:pt x="191" y="5"/>
                    <a:pt x="191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16" y="5"/>
                    <a:pt x="226" y="13"/>
                    <a:pt x="226" y="30"/>
                  </a:cubicBezTo>
                  <a:cubicBezTo>
                    <a:pt x="226" y="45"/>
                    <a:pt x="220" y="55"/>
                    <a:pt x="203" y="55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85" y="0"/>
                  </a:moveTo>
                  <a:cubicBezTo>
                    <a:pt x="185" y="60"/>
                    <a:pt x="185" y="60"/>
                    <a:pt x="185" y="60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21" y="60"/>
                    <a:pt x="232" y="50"/>
                    <a:pt x="232" y="30"/>
                  </a:cubicBezTo>
                  <a:cubicBezTo>
                    <a:pt x="232" y="10"/>
                    <a:pt x="221" y="0"/>
                    <a:pt x="201" y="0"/>
                  </a:cubicBezTo>
                  <a:cubicBezTo>
                    <a:pt x="185" y="0"/>
                    <a:pt x="185" y="0"/>
                    <a:pt x="185" y="0"/>
                  </a:cubicBezTo>
                  <a:close/>
                  <a:moveTo>
                    <a:pt x="247" y="48"/>
                  </a:moveTo>
                  <a:cubicBezTo>
                    <a:pt x="247" y="38"/>
                    <a:pt x="262" y="39"/>
                    <a:pt x="269" y="39"/>
                  </a:cubicBezTo>
                  <a:cubicBezTo>
                    <a:pt x="269" y="48"/>
                    <a:pt x="267" y="57"/>
                    <a:pt x="257" y="57"/>
                  </a:cubicBezTo>
                  <a:cubicBezTo>
                    <a:pt x="251" y="57"/>
                    <a:pt x="247" y="54"/>
                    <a:pt x="247" y="48"/>
                  </a:cubicBezTo>
                  <a:close/>
                  <a:moveTo>
                    <a:pt x="269" y="35"/>
                  </a:moveTo>
                  <a:cubicBezTo>
                    <a:pt x="263" y="35"/>
                    <a:pt x="256" y="34"/>
                    <a:pt x="250" y="36"/>
                  </a:cubicBezTo>
                  <a:cubicBezTo>
                    <a:pt x="245" y="38"/>
                    <a:pt x="242" y="43"/>
                    <a:pt x="242" y="48"/>
                  </a:cubicBezTo>
                  <a:cubicBezTo>
                    <a:pt x="242" y="57"/>
                    <a:pt x="248" y="61"/>
                    <a:pt x="256" y="61"/>
                  </a:cubicBezTo>
                  <a:cubicBezTo>
                    <a:pt x="261" y="61"/>
                    <a:pt x="267" y="58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57"/>
                    <a:pt x="274" y="54"/>
                    <a:pt x="274" y="5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21"/>
                    <a:pt x="268" y="17"/>
                    <a:pt x="259" y="17"/>
                  </a:cubicBezTo>
                  <a:cubicBezTo>
                    <a:pt x="251" y="17"/>
                    <a:pt x="245" y="20"/>
                    <a:pt x="24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0" y="23"/>
                    <a:pt x="254" y="22"/>
                    <a:pt x="259" y="22"/>
                  </a:cubicBezTo>
                  <a:cubicBezTo>
                    <a:pt x="265" y="22"/>
                    <a:pt x="268" y="24"/>
                    <a:pt x="269" y="31"/>
                  </a:cubicBezTo>
                  <a:cubicBezTo>
                    <a:pt x="269" y="35"/>
                    <a:pt x="269" y="35"/>
                    <a:pt x="269" y="35"/>
                  </a:cubicBezTo>
                  <a:close/>
                  <a:moveTo>
                    <a:pt x="291" y="49"/>
                  </a:moveTo>
                  <a:cubicBezTo>
                    <a:pt x="291" y="55"/>
                    <a:pt x="290" y="61"/>
                    <a:pt x="301" y="61"/>
                  </a:cubicBezTo>
                  <a:cubicBezTo>
                    <a:pt x="302" y="61"/>
                    <a:pt x="304" y="61"/>
                    <a:pt x="306" y="60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5" y="57"/>
                    <a:pt x="303" y="57"/>
                    <a:pt x="302" y="57"/>
                  </a:cubicBezTo>
                  <a:cubicBezTo>
                    <a:pt x="298" y="57"/>
                    <a:pt x="296" y="55"/>
                    <a:pt x="296" y="51"/>
                  </a:cubicBezTo>
                  <a:cubicBezTo>
                    <a:pt x="296" y="23"/>
                    <a:pt x="296" y="23"/>
                    <a:pt x="296" y="23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49"/>
                    <a:pt x="291" y="49"/>
                    <a:pt x="291" y="49"/>
                  </a:cubicBezTo>
                  <a:close/>
                  <a:moveTo>
                    <a:pt x="320" y="48"/>
                  </a:moveTo>
                  <a:cubicBezTo>
                    <a:pt x="320" y="38"/>
                    <a:pt x="335" y="39"/>
                    <a:pt x="342" y="39"/>
                  </a:cubicBezTo>
                  <a:cubicBezTo>
                    <a:pt x="342" y="48"/>
                    <a:pt x="340" y="57"/>
                    <a:pt x="329" y="57"/>
                  </a:cubicBezTo>
                  <a:cubicBezTo>
                    <a:pt x="324" y="57"/>
                    <a:pt x="320" y="54"/>
                    <a:pt x="320" y="48"/>
                  </a:cubicBezTo>
                  <a:close/>
                  <a:moveTo>
                    <a:pt x="342" y="35"/>
                  </a:moveTo>
                  <a:cubicBezTo>
                    <a:pt x="336" y="35"/>
                    <a:pt x="329" y="34"/>
                    <a:pt x="323" y="36"/>
                  </a:cubicBezTo>
                  <a:cubicBezTo>
                    <a:pt x="318" y="38"/>
                    <a:pt x="315" y="43"/>
                    <a:pt x="315" y="48"/>
                  </a:cubicBezTo>
                  <a:cubicBezTo>
                    <a:pt x="315" y="57"/>
                    <a:pt x="321" y="61"/>
                    <a:pt x="329" y="61"/>
                  </a:cubicBezTo>
                  <a:cubicBezTo>
                    <a:pt x="334" y="61"/>
                    <a:pt x="340" y="58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47" y="57"/>
                    <a:pt x="347" y="54"/>
                    <a:pt x="347" y="51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21"/>
                    <a:pt x="341" y="17"/>
                    <a:pt x="332" y="17"/>
                  </a:cubicBezTo>
                  <a:cubicBezTo>
                    <a:pt x="324" y="17"/>
                    <a:pt x="318" y="20"/>
                    <a:pt x="317" y="29"/>
                  </a:cubicBezTo>
                  <a:cubicBezTo>
                    <a:pt x="322" y="29"/>
                    <a:pt x="322" y="29"/>
                    <a:pt x="322" y="29"/>
                  </a:cubicBezTo>
                  <a:cubicBezTo>
                    <a:pt x="323" y="23"/>
                    <a:pt x="327" y="22"/>
                    <a:pt x="332" y="22"/>
                  </a:cubicBezTo>
                  <a:cubicBezTo>
                    <a:pt x="338" y="22"/>
                    <a:pt x="341" y="24"/>
                    <a:pt x="342" y="31"/>
                  </a:cubicBezTo>
                  <a:cubicBezTo>
                    <a:pt x="342" y="35"/>
                    <a:pt x="342" y="35"/>
                    <a:pt x="342" y="35"/>
                  </a:cubicBezTo>
                  <a:close/>
                  <a:moveTo>
                    <a:pt x="379" y="22"/>
                  </a:moveTo>
                  <a:cubicBezTo>
                    <a:pt x="388" y="22"/>
                    <a:pt x="391" y="31"/>
                    <a:pt x="391" y="39"/>
                  </a:cubicBezTo>
                  <a:cubicBezTo>
                    <a:pt x="391" y="46"/>
                    <a:pt x="389" y="57"/>
                    <a:pt x="379" y="57"/>
                  </a:cubicBezTo>
                  <a:cubicBezTo>
                    <a:pt x="368" y="57"/>
                    <a:pt x="365" y="48"/>
                    <a:pt x="365" y="38"/>
                  </a:cubicBezTo>
                  <a:cubicBezTo>
                    <a:pt x="365" y="30"/>
                    <a:pt x="369" y="22"/>
                    <a:pt x="379" y="22"/>
                  </a:cubicBezTo>
                  <a:close/>
                  <a:moveTo>
                    <a:pt x="365" y="54"/>
                  </a:moveTo>
                  <a:cubicBezTo>
                    <a:pt x="365" y="54"/>
                    <a:pt x="365" y="54"/>
                    <a:pt x="365" y="54"/>
                  </a:cubicBezTo>
                  <a:cubicBezTo>
                    <a:pt x="369" y="58"/>
                    <a:pt x="374" y="61"/>
                    <a:pt x="380" y="61"/>
                  </a:cubicBezTo>
                  <a:cubicBezTo>
                    <a:pt x="392" y="61"/>
                    <a:pt x="397" y="49"/>
                    <a:pt x="397" y="39"/>
                  </a:cubicBezTo>
                  <a:cubicBezTo>
                    <a:pt x="397" y="28"/>
                    <a:pt x="392" y="17"/>
                    <a:pt x="380" y="17"/>
                  </a:cubicBezTo>
                  <a:cubicBezTo>
                    <a:pt x="374" y="17"/>
                    <a:pt x="368" y="20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51"/>
                    <a:pt x="360" y="51"/>
                    <a:pt x="360" y="51"/>
                  </a:cubicBezTo>
                  <a:cubicBezTo>
                    <a:pt x="360" y="54"/>
                    <a:pt x="360" y="57"/>
                    <a:pt x="360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54"/>
                    <a:pt x="365" y="54"/>
                    <a:pt x="365" y="54"/>
                  </a:cubicBezTo>
                  <a:close/>
                  <a:moveTo>
                    <a:pt x="411" y="48"/>
                  </a:moveTo>
                  <a:cubicBezTo>
                    <a:pt x="411" y="38"/>
                    <a:pt x="426" y="39"/>
                    <a:pt x="433" y="39"/>
                  </a:cubicBezTo>
                  <a:cubicBezTo>
                    <a:pt x="434" y="48"/>
                    <a:pt x="431" y="57"/>
                    <a:pt x="421" y="57"/>
                  </a:cubicBezTo>
                  <a:cubicBezTo>
                    <a:pt x="416" y="57"/>
                    <a:pt x="411" y="54"/>
                    <a:pt x="411" y="48"/>
                  </a:cubicBezTo>
                  <a:close/>
                  <a:moveTo>
                    <a:pt x="433" y="35"/>
                  </a:moveTo>
                  <a:cubicBezTo>
                    <a:pt x="427" y="35"/>
                    <a:pt x="420" y="34"/>
                    <a:pt x="414" y="36"/>
                  </a:cubicBezTo>
                  <a:cubicBezTo>
                    <a:pt x="409" y="38"/>
                    <a:pt x="406" y="43"/>
                    <a:pt x="406" y="48"/>
                  </a:cubicBezTo>
                  <a:cubicBezTo>
                    <a:pt x="406" y="57"/>
                    <a:pt x="412" y="61"/>
                    <a:pt x="420" y="61"/>
                  </a:cubicBezTo>
                  <a:cubicBezTo>
                    <a:pt x="425" y="61"/>
                    <a:pt x="431" y="58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60"/>
                    <a:pt x="433" y="60"/>
                    <a:pt x="433" y="60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438" y="57"/>
                    <a:pt x="438" y="54"/>
                    <a:pt x="438" y="51"/>
                  </a:cubicBezTo>
                  <a:cubicBezTo>
                    <a:pt x="438" y="31"/>
                    <a:pt x="438" y="31"/>
                    <a:pt x="438" y="31"/>
                  </a:cubicBezTo>
                  <a:cubicBezTo>
                    <a:pt x="438" y="21"/>
                    <a:pt x="432" y="17"/>
                    <a:pt x="423" y="17"/>
                  </a:cubicBezTo>
                  <a:cubicBezTo>
                    <a:pt x="415" y="17"/>
                    <a:pt x="409" y="20"/>
                    <a:pt x="408" y="29"/>
                  </a:cubicBezTo>
                  <a:cubicBezTo>
                    <a:pt x="413" y="29"/>
                    <a:pt x="413" y="29"/>
                    <a:pt x="413" y="29"/>
                  </a:cubicBezTo>
                  <a:cubicBezTo>
                    <a:pt x="414" y="23"/>
                    <a:pt x="418" y="22"/>
                    <a:pt x="423" y="22"/>
                  </a:cubicBezTo>
                  <a:cubicBezTo>
                    <a:pt x="429" y="22"/>
                    <a:pt x="433" y="24"/>
                    <a:pt x="433" y="31"/>
                  </a:cubicBezTo>
                  <a:cubicBezTo>
                    <a:pt x="433" y="35"/>
                    <a:pt x="433" y="35"/>
                    <a:pt x="433" y="35"/>
                  </a:cubicBezTo>
                  <a:close/>
                  <a:moveTo>
                    <a:pt x="456" y="36"/>
                  </a:moveTo>
                  <a:cubicBezTo>
                    <a:pt x="456" y="29"/>
                    <a:pt x="459" y="22"/>
                    <a:pt x="468" y="22"/>
                  </a:cubicBezTo>
                  <a:cubicBezTo>
                    <a:pt x="474" y="22"/>
                    <a:pt x="479" y="26"/>
                    <a:pt x="479" y="33"/>
                  </a:cubicBezTo>
                  <a:cubicBezTo>
                    <a:pt x="479" y="60"/>
                    <a:pt x="479" y="60"/>
                    <a:pt x="479" y="60"/>
                  </a:cubicBezTo>
                  <a:cubicBezTo>
                    <a:pt x="484" y="60"/>
                    <a:pt x="484" y="60"/>
                    <a:pt x="484" y="60"/>
                  </a:cubicBezTo>
                  <a:cubicBezTo>
                    <a:pt x="484" y="34"/>
                    <a:pt x="484" y="34"/>
                    <a:pt x="484" y="34"/>
                  </a:cubicBezTo>
                  <a:cubicBezTo>
                    <a:pt x="484" y="29"/>
                    <a:pt x="482" y="17"/>
                    <a:pt x="469" y="17"/>
                  </a:cubicBezTo>
                  <a:cubicBezTo>
                    <a:pt x="464" y="17"/>
                    <a:pt x="459" y="20"/>
                    <a:pt x="456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18"/>
                    <a:pt x="456" y="18"/>
                    <a:pt x="456" y="18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51" y="21"/>
                    <a:pt x="451" y="25"/>
                    <a:pt x="451" y="28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56" y="60"/>
                    <a:pt x="456" y="60"/>
                    <a:pt x="456" y="60"/>
                  </a:cubicBezTo>
                  <a:cubicBezTo>
                    <a:pt x="456" y="36"/>
                    <a:pt x="456" y="36"/>
                    <a:pt x="456" y="36"/>
                  </a:cubicBezTo>
                  <a:close/>
                  <a:moveTo>
                    <a:pt x="501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501" y="60"/>
                    <a:pt x="501" y="60"/>
                    <a:pt x="501" y="60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9" y="60"/>
                    <a:pt x="529" y="60"/>
                    <a:pt x="529" y="60"/>
                  </a:cubicBezTo>
                  <a:cubicBezTo>
                    <a:pt x="507" y="36"/>
                    <a:pt x="507" y="36"/>
                    <a:pt x="507" y="36"/>
                  </a:cubicBezTo>
                  <a:cubicBezTo>
                    <a:pt x="528" y="18"/>
                    <a:pt x="528" y="18"/>
                    <a:pt x="528" y="18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1" y="35"/>
                    <a:pt x="501" y="35"/>
                    <a:pt x="501" y="35"/>
                  </a:cubicBezTo>
                  <a:cubicBezTo>
                    <a:pt x="501" y="0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71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0BBA8533-226E-D447-8546-BD1976BD6E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8463" y="2128838"/>
              <a:ext cx="2524125" cy="1328738"/>
            </a:xfrm>
            <a:custGeom>
              <a:avLst/>
              <a:gdLst>
                <a:gd name="T0" fmla="*/ 154 w 671"/>
                <a:gd name="T1" fmla="*/ 3 h 352"/>
                <a:gd name="T2" fmla="*/ 116 w 671"/>
                <a:gd name="T3" fmla="*/ 0 h 352"/>
                <a:gd name="T4" fmla="*/ 35 w 671"/>
                <a:gd name="T5" fmla="*/ 110 h 352"/>
                <a:gd name="T6" fmla="*/ 0 w 671"/>
                <a:gd name="T7" fmla="*/ 110 h 352"/>
                <a:gd name="T8" fmla="*/ 0 w 671"/>
                <a:gd name="T9" fmla="*/ 157 h 352"/>
                <a:gd name="T10" fmla="*/ 35 w 671"/>
                <a:gd name="T11" fmla="*/ 157 h 352"/>
                <a:gd name="T12" fmla="*/ 35 w 671"/>
                <a:gd name="T13" fmla="*/ 345 h 352"/>
                <a:gd name="T14" fmla="*/ 105 w 671"/>
                <a:gd name="T15" fmla="*/ 345 h 352"/>
                <a:gd name="T16" fmla="*/ 105 w 671"/>
                <a:gd name="T17" fmla="*/ 157 h 352"/>
                <a:gd name="T18" fmla="*/ 148 w 671"/>
                <a:gd name="T19" fmla="*/ 157 h 352"/>
                <a:gd name="T20" fmla="*/ 148 w 671"/>
                <a:gd name="T21" fmla="*/ 110 h 352"/>
                <a:gd name="T22" fmla="*/ 105 w 671"/>
                <a:gd name="T23" fmla="*/ 110 h 352"/>
                <a:gd name="T24" fmla="*/ 154 w 671"/>
                <a:gd name="T25" fmla="*/ 47 h 352"/>
                <a:gd name="T26" fmla="*/ 154 w 671"/>
                <a:gd name="T27" fmla="*/ 3 h 352"/>
                <a:gd name="T28" fmla="*/ 223 w 671"/>
                <a:gd name="T29" fmla="*/ 228 h 352"/>
                <a:gd name="T30" fmla="*/ 274 w 671"/>
                <a:gd name="T31" fmla="*/ 150 h 352"/>
                <a:gd name="T32" fmla="*/ 324 w 671"/>
                <a:gd name="T33" fmla="*/ 228 h 352"/>
                <a:gd name="T34" fmla="*/ 274 w 671"/>
                <a:gd name="T35" fmla="*/ 305 h 352"/>
                <a:gd name="T36" fmla="*/ 223 w 671"/>
                <a:gd name="T37" fmla="*/ 228 h 352"/>
                <a:gd name="T38" fmla="*/ 324 w 671"/>
                <a:gd name="T39" fmla="*/ 137 h 352"/>
                <a:gd name="T40" fmla="*/ 324 w 671"/>
                <a:gd name="T41" fmla="*/ 137 h 352"/>
                <a:gd name="T42" fmla="*/ 261 w 671"/>
                <a:gd name="T43" fmla="*/ 103 h 352"/>
                <a:gd name="T44" fmla="*/ 151 w 671"/>
                <a:gd name="T45" fmla="*/ 228 h 352"/>
                <a:gd name="T46" fmla="*/ 252 w 671"/>
                <a:gd name="T47" fmla="*/ 352 h 352"/>
                <a:gd name="T48" fmla="*/ 324 w 671"/>
                <a:gd name="T49" fmla="*/ 312 h 352"/>
                <a:gd name="T50" fmla="*/ 325 w 671"/>
                <a:gd name="T51" fmla="*/ 312 h 352"/>
                <a:gd name="T52" fmla="*/ 327 w 671"/>
                <a:gd name="T53" fmla="*/ 345 h 352"/>
                <a:gd name="T54" fmla="*/ 397 w 671"/>
                <a:gd name="T55" fmla="*/ 345 h 352"/>
                <a:gd name="T56" fmla="*/ 395 w 671"/>
                <a:gd name="T57" fmla="*/ 298 h 352"/>
                <a:gd name="T58" fmla="*/ 395 w 671"/>
                <a:gd name="T59" fmla="*/ 7 h 352"/>
                <a:gd name="T60" fmla="*/ 324 w 671"/>
                <a:gd name="T61" fmla="*/ 7 h 352"/>
                <a:gd name="T62" fmla="*/ 324 w 671"/>
                <a:gd name="T63" fmla="*/ 137 h 352"/>
                <a:gd name="T64" fmla="*/ 497 w 671"/>
                <a:gd name="T65" fmla="*/ 228 h 352"/>
                <a:gd name="T66" fmla="*/ 548 w 671"/>
                <a:gd name="T67" fmla="*/ 150 h 352"/>
                <a:gd name="T68" fmla="*/ 598 w 671"/>
                <a:gd name="T69" fmla="*/ 228 h 352"/>
                <a:gd name="T70" fmla="*/ 548 w 671"/>
                <a:gd name="T71" fmla="*/ 305 h 352"/>
                <a:gd name="T72" fmla="*/ 497 w 671"/>
                <a:gd name="T73" fmla="*/ 228 h 352"/>
                <a:gd name="T74" fmla="*/ 427 w 671"/>
                <a:gd name="T75" fmla="*/ 298 h 352"/>
                <a:gd name="T76" fmla="*/ 425 w 671"/>
                <a:gd name="T77" fmla="*/ 345 h 352"/>
                <a:gd name="T78" fmla="*/ 495 w 671"/>
                <a:gd name="T79" fmla="*/ 345 h 352"/>
                <a:gd name="T80" fmla="*/ 497 w 671"/>
                <a:gd name="T81" fmla="*/ 312 h 352"/>
                <a:gd name="T82" fmla="*/ 498 w 671"/>
                <a:gd name="T83" fmla="*/ 312 h 352"/>
                <a:gd name="T84" fmla="*/ 570 w 671"/>
                <a:gd name="T85" fmla="*/ 352 h 352"/>
                <a:gd name="T86" fmla="*/ 671 w 671"/>
                <a:gd name="T87" fmla="*/ 228 h 352"/>
                <a:gd name="T88" fmla="*/ 561 w 671"/>
                <a:gd name="T89" fmla="*/ 103 h 352"/>
                <a:gd name="T90" fmla="*/ 498 w 671"/>
                <a:gd name="T91" fmla="*/ 137 h 352"/>
                <a:gd name="T92" fmla="*/ 497 w 671"/>
                <a:gd name="T93" fmla="*/ 137 h 352"/>
                <a:gd name="T94" fmla="*/ 497 w 671"/>
                <a:gd name="T95" fmla="*/ 7 h 352"/>
                <a:gd name="T96" fmla="*/ 427 w 671"/>
                <a:gd name="T97" fmla="*/ 7 h 352"/>
                <a:gd name="T98" fmla="*/ 427 w 671"/>
                <a:gd name="T99" fmla="*/ 29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1" h="352">
                  <a:moveTo>
                    <a:pt x="154" y="3"/>
                  </a:moveTo>
                  <a:cubicBezTo>
                    <a:pt x="141" y="1"/>
                    <a:pt x="128" y="0"/>
                    <a:pt x="116" y="0"/>
                  </a:cubicBezTo>
                  <a:cubicBezTo>
                    <a:pt x="39" y="0"/>
                    <a:pt x="33" y="43"/>
                    <a:pt x="35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345"/>
                    <a:pt x="35" y="345"/>
                    <a:pt x="35" y="345"/>
                  </a:cubicBezTo>
                  <a:cubicBezTo>
                    <a:pt x="105" y="345"/>
                    <a:pt x="105" y="345"/>
                    <a:pt x="105" y="345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48" y="157"/>
                    <a:pt x="148" y="157"/>
                    <a:pt x="148" y="157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3" y="64"/>
                    <a:pt x="104" y="41"/>
                    <a:pt x="154" y="47"/>
                  </a:cubicBezTo>
                  <a:cubicBezTo>
                    <a:pt x="154" y="3"/>
                    <a:pt x="154" y="3"/>
                    <a:pt x="154" y="3"/>
                  </a:cubicBezTo>
                  <a:close/>
                  <a:moveTo>
                    <a:pt x="223" y="228"/>
                  </a:moveTo>
                  <a:cubicBezTo>
                    <a:pt x="223" y="192"/>
                    <a:pt x="229" y="150"/>
                    <a:pt x="274" y="150"/>
                  </a:cubicBezTo>
                  <a:cubicBezTo>
                    <a:pt x="312" y="150"/>
                    <a:pt x="324" y="195"/>
                    <a:pt x="324" y="228"/>
                  </a:cubicBezTo>
                  <a:cubicBezTo>
                    <a:pt x="324" y="260"/>
                    <a:pt x="312" y="305"/>
                    <a:pt x="274" y="305"/>
                  </a:cubicBezTo>
                  <a:cubicBezTo>
                    <a:pt x="229" y="305"/>
                    <a:pt x="223" y="264"/>
                    <a:pt x="223" y="228"/>
                  </a:cubicBezTo>
                  <a:close/>
                  <a:moveTo>
                    <a:pt x="324" y="137"/>
                  </a:moveTo>
                  <a:cubicBezTo>
                    <a:pt x="324" y="137"/>
                    <a:pt x="324" y="137"/>
                    <a:pt x="324" y="137"/>
                  </a:cubicBezTo>
                  <a:cubicBezTo>
                    <a:pt x="310" y="118"/>
                    <a:pt x="285" y="103"/>
                    <a:pt x="261" y="103"/>
                  </a:cubicBezTo>
                  <a:cubicBezTo>
                    <a:pt x="188" y="103"/>
                    <a:pt x="151" y="164"/>
                    <a:pt x="151" y="228"/>
                  </a:cubicBezTo>
                  <a:cubicBezTo>
                    <a:pt x="151" y="288"/>
                    <a:pt x="183" y="352"/>
                    <a:pt x="252" y="352"/>
                  </a:cubicBezTo>
                  <a:cubicBezTo>
                    <a:pt x="282" y="352"/>
                    <a:pt x="309" y="339"/>
                    <a:pt x="324" y="312"/>
                  </a:cubicBezTo>
                  <a:cubicBezTo>
                    <a:pt x="325" y="312"/>
                    <a:pt x="325" y="312"/>
                    <a:pt x="325" y="312"/>
                  </a:cubicBezTo>
                  <a:cubicBezTo>
                    <a:pt x="325" y="323"/>
                    <a:pt x="326" y="334"/>
                    <a:pt x="327" y="345"/>
                  </a:cubicBezTo>
                  <a:cubicBezTo>
                    <a:pt x="397" y="345"/>
                    <a:pt x="397" y="345"/>
                    <a:pt x="397" y="345"/>
                  </a:cubicBezTo>
                  <a:cubicBezTo>
                    <a:pt x="396" y="330"/>
                    <a:pt x="395" y="314"/>
                    <a:pt x="395" y="298"/>
                  </a:cubicBezTo>
                  <a:cubicBezTo>
                    <a:pt x="395" y="7"/>
                    <a:pt x="395" y="7"/>
                    <a:pt x="395" y="7"/>
                  </a:cubicBezTo>
                  <a:cubicBezTo>
                    <a:pt x="324" y="7"/>
                    <a:pt x="324" y="7"/>
                    <a:pt x="324" y="7"/>
                  </a:cubicBezTo>
                  <a:cubicBezTo>
                    <a:pt x="324" y="137"/>
                    <a:pt x="324" y="137"/>
                    <a:pt x="324" y="137"/>
                  </a:cubicBezTo>
                  <a:close/>
                  <a:moveTo>
                    <a:pt x="497" y="228"/>
                  </a:moveTo>
                  <a:cubicBezTo>
                    <a:pt x="497" y="195"/>
                    <a:pt x="510" y="150"/>
                    <a:pt x="548" y="150"/>
                  </a:cubicBezTo>
                  <a:cubicBezTo>
                    <a:pt x="593" y="150"/>
                    <a:pt x="598" y="192"/>
                    <a:pt x="598" y="228"/>
                  </a:cubicBezTo>
                  <a:cubicBezTo>
                    <a:pt x="598" y="264"/>
                    <a:pt x="593" y="305"/>
                    <a:pt x="548" y="305"/>
                  </a:cubicBezTo>
                  <a:cubicBezTo>
                    <a:pt x="510" y="305"/>
                    <a:pt x="497" y="260"/>
                    <a:pt x="497" y="228"/>
                  </a:cubicBezTo>
                  <a:close/>
                  <a:moveTo>
                    <a:pt x="427" y="298"/>
                  </a:moveTo>
                  <a:cubicBezTo>
                    <a:pt x="427" y="314"/>
                    <a:pt x="426" y="330"/>
                    <a:pt x="425" y="345"/>
                  </a:cubicBezTo>
                  <a:cubicBezTo>
                    <a:pt x="495" y="345"/>
                    <a:pt x="495" y="345"/>
                    <a:pt x="495" y="345"/>
                  </a:cubicBezTo>
                  <a:cubicBezTo>
                    <a:pt x="496" y="334"/>
                    <a:pt x="497" y="323"/>
                    <a:pt x="497" y="312"/>
                  </a:cubicBezTo>
                  <a:cubicBezTo>
                    <a:pt x="498" y="312"/>
                    <a:pt x="498" y="312"/>
                    <a:pt x="498" y="312"/>
                  </a:cubicBezTo>
                  <a:cubicBezTo>
                    <a:pt x="513" y="339"/>
                    <a:pt x="539" y="352"/>
                    <a:pt x="570" y="352"/>
                  </a:cubicBezTo>
                  <a:cubicBezTo>
                    <a:pt x="639" y="352"/>
                    <a:pt x="671" y="288"/>
                    <a:pt x="671" y="228"/>
                  </a:cubicBezTo>
                  <a:cubicBezTo>
                    <a:pt x="671" y="164"/>
                    <a:pt x="634" y="103"/>
                    <a:pt x="561" y="103"/>
                  </a:cubicBezTo>
                  <a:cubicBezTo>
                    <a:pt x="537" y="103"/>
                    <a:pt x="511" y="118"/>
                    <a:pt x="498" y="137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7" y="7"/>
                    <a:pt x="497" y="7"/>
                    <a:pt x="49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298"/>
                    <a:pt x="427" y="298"/>
                    <a:pt x="427" y="298"/>
                  </a:cubicBezTo>
                  <a:close/>
                </a:path>
              </a:pathLst>
            </a:custGeom>
            <a:solidFill>
              <a:srgbClr val="003A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7">
              <a:extLst>
                <a:ext uri="{FF2B5EF4-FFF2-40B4-BE49-F238E27FC236}">
                  <a16:creationId xmlns:a16="http://schemas.microsoft.com/office/drawing/2014/main" id="{CC31E6BD-226E-5F4D-8C96-59C2078DA5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64563" y="2906713"/>
              <a:ext cx="165100" cy="1619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8">
              <a:extLst>
                <a:ext uri="{FF2B5EF4-FFF2-40B4-BE49-F238E27FC236}">
                  <a16:creationId xmlns:a16="http://schemas.microsoft.com/office/drawing/2014/main" id="{B5C77559-FBFE-864A-AC76-6DE95AAF85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3125788"/>
              <a:ext cx="134938" cy="134938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9">
              <a:extLst>
                <a:ext uri="{FF2B5EF4-FFF2-40B4-BE49-F238E27FC236}">
                  <a16:creationId xmlns:a16="http://schemas.microsoft.com/office/drawing/2014/main" id="{B268313D-063D-8246-B435-BFF53DE293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921001"/>
              <a:ext cx="134938" cy="1365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10">
              <a:extLst>
                <a:ext uri="{FF2B5EF4-FFF2-40B4-BE49-F238E27FC236}">
                  <a16:creationId xmlns:a16="http://schemas.microsoft.com/office/drawing/2014/main" id="{0CE78FDA-76BF-2F4E-A75B-5E4C2328ACB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3101976"/>
              <a:ext cx="112713" cy="1143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11">
              <a:extLst>
                <a:ext uri="{FF2B5EF4-FFF2-40B4-BE49-F238E27FC236}">
                  <a16:creationId xmlns:a16="http://schemas.microsoft.com/office/drawing/2014/main" id="{4536CD17-3CD1-2C48-B5A1-5C766DAF70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932113"/>
              <a:ext cx="112713" cy="109538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12">
              <a:extLst>
                <a:ext uri="{FF2B5EF4-FFF2-40B4-BE49-F238E27FC236}">
                  <a16:creationId xmlns:a16="http://schemas.microsoft.com/office/drawing/2014/main" id="{41CD299A-B0A5-9B4F-BA4D-BF2C01D61F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3082926"/>
              <a:ext cx="95250" cy="92075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13">
              <a:extLst>
                <a:ext uri="{FF2B5EF4-FFF2-40B4-BE49-F238E27FC236}">
                  <a16:creationId xmlns:a16="http://schemas.microsoft.com/office/drawing/2014/main" id="{94C8F1A1-DCC5-5643-B0F1-D7430FAF0D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940051"/>
              <a:ext cx="95250" cy="95250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14">
              <a:extLst>
                <a:ext uri="{FF2B5EF4-FFF2-40B4-BE49-F238E27FC236}">
                  <a16:creationId xmlns:a16="http://schemas.microsoft.com/office/drawing/2014/main" id="{BE733CAD-922A-9C45-883B-975C8FFBC2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838451"/>
              <a:ext cx="79375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5">
              <a:extLst>
                <a:ext uri="{FF2B5EF4-FFF2-40B4-BE49-F238E27FC236}">
                  <a16:creationId xmlns:a16="http://schemas.microsoft.com/office/drawing/2014/main" id="{4BEE57EE-DE75-CC47-803C-3E0D7E410C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3060701"/>
              <a:ext cx="79375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16">
              <a:extLst>
                <a:ext uri="{FF2B5EF4-FFF2-40B4-BE49-F238E27FC236}">
                  <a16:creationId xmlns:a16="http://schemas.microsoft.com/office/drawing/2014/main" id="{FE1B6F66-A0E3-FE4C-87F3-1AE6DCB60F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947988"/>
              <a:ext cx="79375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17">
              <a:extLst>
                <a:ext uri="{FF2B5EF4-FFF2-40B4-BE49-F238E27FC236}">
                  <a16:creationId xmlns:a16="http://schemas.microsoft.com/office/drawing/2014/main" id="{8D4966FA-24A6-9D44-A645-B53AFB1EDB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947988"/>
              <a:ext cx="74613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18">
              <a:extLst>
                <a:ext uri="{FF2B5EF4-FFF2-40B4-BE49-F238E27FC236}">
                  <a16:creationId xmlns:a16="http://schemas.microsoft.com/office/drawing/2014/main" id="{6B57BDE9-8BAA-DE44-82A7-8F66757E5D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838451"/>
              <a:ext cx="74613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9">
              <a:extLst>
                <a:ext uri="{FF2B5EF4-FFF2-40B4-BE49-F238E27FC236}">
                  <a16:creationId xmlns:a16="http://schemas.microsoft.com/office/drawing/2014/main" id="{484FD6F6-747B-B741-8724-4E363B8B67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3060701"/>
              <a:ext cx="74613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20">
              <a:extLst>
                <a:ext uri="{FF2B5EF4-FFF2-40B4-BE49-F238E27FC236}">
                  <a16:creationId xmlns:a16="http://schemas.microsoft.com/office/drawing/2014/main" id="{2C8AAA2F-7445-CB41-8D04-488B411D30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717801"/>
              <a:ext cx="134938" cy="134938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21">
              <a:extLst>
                <a:ext uri="{FF2B5EF4-FFF2-40B4-BE49-F238E27FC236}">
                  <a16:creationId xmlns:a16="http://schemas.microsoft.com/office/drawing/2014/main" id="{664044E5-535C-174E-BBAD-CD6B8BD78E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762251"/>
              <a:ext cx="112713" cy="11430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22">
              <a:extLst>
                <a:ext uri="{FF2B5EF4-FFF2-40B4-BE49-F238E27FC236}">
                  <a16:creationId xmlns:a16="http://schemas.microsoft.com/office/drawing/2014/main" id="{84FF641B-31E5-B247-83E7-04E59BA08F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800351"/>
              <a:ext cx="95250" cy="9525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5F2BC0BC-FF8C-F94E-81BE-B9C240E4B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2988" y="2154238"/>
              <a:ext cx="87313" cy="90488"/>
            </a:xfrm>
            <a:custGeom>
              <a:avLst/>
              <a:gdLst>
                <a:gd name="T0" fmla="*/ 23 w 23"/>
                <a:gd name="T1" fmla="*/ 12 h 24"/>
                <a:gd name="T2" fmla="*/ 22 w 23"/>
                <a:gd name="T3" fmla="*/ 17 h 24"/>
                <a:gd name="T4" fmla="*/ 20 w 23"/>
                <a:gd name="T5" fmla="*/ 20 h 24"/>
                <a:gd name="T6" fmla="*/ 16 w 23"/>
                <a:gd name="T7" fmla="*/ 23 h 24"/>
                <a:gd name="T8" fmla="*/ 11 w 23"/>
                <a:gd name="T9" fmla="*/ 24 h 24"/>
                <a:gd name="T10" fmla="*/ 7 w 23"/>
                <a:gd name="T11" fmla="*/ 23 h 24"/>
                <a:gd name="T12" fmla="*/ 3 w 23"/>
                <a:gd name="T13" fmla="*/ 20 h 24"/>
                <a:gd name="T14" fmla="*/ 1 w 23"/>
                <a:gd name="T15" fmla="*/ 17 h 24"/>
                <a:gd name="T16" fmla="*/ 0 w 23"/>
                <a:gd name="T17" fmla="*/ 12 h 24"/>
                <a:gd name="T18" fmla="*/ 1 w 23"/>
                <a:gd name="T19" fmla="*/ 7 h 24"/>
                <a:gd name="T20" fmla="*/ 3 w 23"/>
                <a:gd name="T21" fmla="*/ 3 h 24"/>
                <a:gd name="T22" fmla="*/ 7 w 23"/>
                <a:gd name="T23" fmla="*/ 1 h 24"/>
                <a:gd name="T24" fmla="*/ 11 w 23"/>
                <a:gd name="T25" fmla="*/ 0 h 24"/>
                <a:gd name="T26" fmla="*/ 16 w 23"/>
                <a:gd name="T27" fmla="*/ 1 h 24"/>
                <a:gd name="T28" fmla="*/ 20 w 23"/>
                <a:gd name="T29" fmla="*/ 3 h 24"/>
                <a:gd name="T30" fmla="*/ 22 w 23"/>
                <a:gd name="T31" fmla="*/ 7 h 24"/>
                <a:gd name="T32" fmla="*/ 23 w 23"/>
                <a:gd name="T33" fmla="*/ 12 h 24"/>
                <a:gd name="T34" fmla="*/ 21 w 23"/>
                <a:gd name="T35" fmla="*/ 12 h 24"/>
                <a:gd name="T36" fmla="*/ 20 w 23"/>
                <a:gd name="T37" fmla="*/ 8 h 24"/>
                <a:gd name="T38" fmla="*/ 18 w 23"/>
                <a:gd name="T39" fmla="*/ 5 h 24"/>
                <a:gd name="T40" fmla="*/ 15 w 23"/>
                <a:gd name="T41" fmla="*/ 3 h 24"/>
                <a:gd name="T42" fmla="*/ 11 w 23"/>
                <a:gd name="T43" fmla="*/ 2 h 24"/>
                <a:gd name="T44" fmla="*/ 8 w 23"/>
                <a:gd name="T45" fmla="*/ 3 h 24"/>
                <a:gd name="T46" fmla="*/ 5 w 23"/>
                <a:gd name="T47" fmla="*/ 5 h 24"/>
                <a:gd name="T48" fmla="*/ 3 w 23"/>
                <a:gd name="T49" fmla="*/ 8 h 24"/>
                <a:gd name="T50" fmla="*/ 2 w 23"/>
                <a:gd name="T51" fmla="*/ 12 h 24"/>
                <a:gd name="T52" fmla="*/ 3 w 23"/>
                <a:gd name="T53" fmla="*/ 16 h 24"/>
                <a:gd name="T54" fmla="*/ 5 w 23"/>
                <a:gd name="T55" fmla="*/ 19 h 24"/>
                <a:gd name="T56" fmla="*/ 8 w 23"/>
                <a:gd name="T57" fmla="*/ 21 h 24"/>
                <a:gd name="T58" fmla="*/ 11 w 23"/>
                <a:gd name="T59" fmla="*/ 22 h 24"/>
                <a:gd name="T60" fmla="*/ 15 w 23"/>
                <a:gd name="T61" fmla="*/ 21 h 24"/>
                <a:gd name="T62" fmla="*/ 18 w 23"/>
                <a:gd name="T63" fmla="*/ 19 h 24"/>
                <a:gd name="T64" fmla="*/ 20 w 23"/>
                <a:gd name="T65" fmla="*/ 16 h 24"/>
                <a:gd name="T66" fmla="*/ 21 w 23"/>
                <a:gd name="T67" fmla="*/ 12 h 24"/>
                <a:gd name="T68" fmla="*/ 9 w 23"/>
                <a:gd name="T69" fmla="*/ 19 h 24"/>
                <a:gd name="T70" fmla="*/ 7 w 23"/>
                <a:gd name="T71" fmla="*/ 19 h 24"/>
                <a:gd name="T72" fmla="*/ 7 w 23"/>
                <a:gd name="T73" fmla="*/ 5 h 24"/>
                <a:gd name="T74" fmla="*/ 12 w 23"/>
                <a:gd name="T75" fmla="*/ 5 h 24"/>
                <a:gd name="T76" fmla="*/ 16 w 23"/>
                <a:gd name="T77" fmla="*/ 6 h 24"/>
                <a:gd name="T78" fmla="*/ 17 w 23"/>
                <a:gd name="T79" fmla="*/ 9 h 24"/>
                <a:gd name="T80" fmla="*/ 16 w 23"/>
                <a:gd name="T81" fmla="*/ 12 h 24"/>
                <a:gd name="T82" fmla="*/ 13 w 23"/>
                <a:gd name="T83" fmla="*/ 13 h 24"/>
                <a:gd name="T84" fmla="*/ 17 w 23"/>
                <a:gd name="T85" fmla="*/ 19 h 24"/>
                <a:gd name="T86" fmla="*/ 15 w 23"/>
                <a:gd name="T87" fmla="*/ 19 h 24"/>
                <a:gd name="T88" fmla="*/ 11 w 23"/>
                <a:gd name="T89" fmla="*/ 13 h 24"/>
                <a:gd name="T90" fmla="*/ 9 w 23"/>
                <a:gd name="T91" fmla="*/ 13 h 24"/>
                <a:gd name="T92" fmla="*/ 9 w 23"/>
                <a:gd name="T93" fmla="*/ 19 h 24"/>
                <a:gd name="T94" fmla="*/ 11 w 23"/>
                <a:gd name="T95" fmla="*/ 11 h 24"/>
                <a:gd name="T96" fmla="*/ 13 w 23"/>
                <a:gd name="T97" fmla="*/ 11 h 24"/>
                <a:gd name="T98" fmla="*/ 14 w 23"/>
                <a:gd name="T99" fmla="*/ 11 h 24"/>
                <a:gd name="T100" fmla="*/ 14 w 23"/>
                <a:gd name="T101" fmla="*/ 10 h 24"/>
                <a:gd name="T102" fmla="*/ 15 w 23"/>
                <a:gd name="T103" fmla="*/ 9 h 24"/>
                <a:gd name="T104" fmla="*/ 14 w 23"/>
                <a:gd name="T105" fmla="*/ 8 h 24"/>
                <a:gd name="T106" fmla="*/ 14 w 23"/>
                <a:gd name="T107" fmla="*/ 8 h 24"/>
                <a:gd name="T108" fmla="*/ 13 w 23"/>
                <a:gd name="T109" fmla="*/ 7 h 24"/>
                <a:gd name="T110" fmla="*/ 12 w 23"/>
                <a:gd name="T111" fmla="*/ 7 h 24"/>
                <a:gd name="T112" fmla="*/ 9 w 23"/>
                <a:gd name="T113" fmla="*/ 7 h 24"/>
                <a:gd name="T114" fmla="*/ 9 w 23"/>
                <a:gd name="T115" fmla="*/ 11 h 24"/>
                <a:gd name="T116" fmla="*/ 11 w 23"/>
                <a:gd name="T11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cubicBezTo>
                    <a:pt x="23" y="14"/>
                    <a:pt x="23" y="15"/>
                    <a:pt x="22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19" y="22"/>
                    <a:pt x="17" y="22"/>
                    <a:pt x="16" y="23"/>
                  </a:cubicBezTo>
                  <a:cubicBezTo>
                    <a:pt x="14" y="24"/>
                    <a:pt x="13" y="24"/>
                    <a:pt x="11" y="24"/>
                  </a:cubicBezTo>
                  <a:cubicBezTo>
                    <a:pt x="10" y="24"/>
                    <a:pt x="8" y="23"/>
                    <a:pt x="7" y="23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2" y="5"/>
                    <a:pt x="22" y="7"/>
                  </a:cubicBezTo>
                  <a:cubicBezTo>
                    <a:pt x="23" y="8"/>
                    <a:pt x="23" y="10"/>
                    <a:pt x="23" y="12"/>
                  </a:cubicBezTo>
                  <a:close/>
                  <a:moveTo>
                    <a:pt x="21" y="12"/>
                  </a:moveTo>
                  <a:cubicBezTo>
                    <a:pt x="21" y="10"/>
                    <a:pt x="20" y="9"/>
                    <a:pt x="20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9"/>
                    <a:pt x="2" y="10"/>
                    <a:pt x="2" y="12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0"/>
                    <a:pt x="8" y="21"/>
                  </a:cubicBezTo>
                  <a:cubicBezTo>
                    <a:pt x="9" y="21"/>
                    <a:pt x="10" y="22"/>
                    <a:pt x="11" y="22"/>
                  </a:cubicBezTo>
                  <a:cubicBezTo>
                    <a:pt x="13" y="22"/>
                    <a:pt x="14" y="21"/>
                    <a:pt x="15" y="21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9" y="18"/>
                    <a:pt x="19" y="17"/>
                    <a:pt x="20" y="16"/>
                  </a:cubicBezTo>
                  <a:cubicBezTo>
                    <a:pt x="20" y="15"/>
                    <a:pt x="21" y="13"/>
                    <a:pt x="21" y="12"/>
                  </a:cubicBezTo>
                  <a:close/>
                  <a:moveTo>
                    <a:pt x="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6" y="7"/>
                    <a:pt x="17" y="8"/>
                    <a:pt x="17" y="9"/>
                  </a:cubicBezTo>
                  <a:cubicBezTo>
                    <a:pt x="17" y="10"/>
                    <a:pt x="16" y="11"/>
                    <a:pt x="16" y="12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9" y="19"/>
                  </a:lnTo>
                  <a:close/>
                  <a:moveTo>
                    <a:pt x="11" y="11"/>
                  </a:move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5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A3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97592D43-8CA7-9040-B01F-92EE2D2F8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5156"/>
            <a:ext cx="12181172" cy="3733795"/>
          </a:xfrm>
          <a:prstGeom prst="rect">
            <a:avLst/>
          </a:prstGeom>
        </p:spPr>
      </p:pic>
      <p:sp>
        <p:nvSpPr>
          <p:cNvPr id="66" name="Freeform: Shape 34">
            <a:extLst>
              <a:ext uri="{FF2B5EF4-FFF2-40B4-BE49-F238E27FC236}">
                <a16:creationId xmlns:a16="http://schemas.microsoft.com/office/drawing/2014/main" id="{FF1CBA0C-CE95-AD40-9F91-E8F4D43A3B53}"/>
              </a:ext>
            </a:extLst>
          </p:cNvPr>
          <p:cNvSpPr/>
          <p:nvPr userDrawn="1"/>
        </p:nvSpPr>
        <p:spPr>
          <a:xfrm>
            <a:off x="6683603" y="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rgbClr val="003A63">
              <a:alpha val="6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BDA31DD-CC3D-6544-B8A9-5ECD5B5E5F9F}"/>
              </a:ext>
            </a:extLst>
          </p:cNvPr>
          <p:cNvSpPr/>
          <p:nvPr userDrawn="1"/>
        </p:nvSpPr>
        <p:spPr>
          <a:xfrm>
            <a:off x="-1" y="4978951"/>
            <a:ext cx="12198643" cy="187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8A3F8AF1-9CC1-DD4D-91B7-661B554DF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00" y="4988475"/>
            <a:ext cx="9879276" cy="86141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7CCE1C6F-C816-E348-84F0-94CD1507A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00" y="5862678"/>
            <a:ext cx="9879276" cy="62583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BFA0316-E956-614D-AB88-ACD1086822D5}"/>
              </a:ext>
            </a:extLst>
          </p:cNvPr>
          <p:cNvGrpSpPr/>
          <p:nvPr userDrawn="1"/>
        </p:nvGrpSpPr>
        <p:grpSpPr>
          <a:xfrm>
            <a:off x="8990509" y="2331721"/>
            <a:ext cx="1147002" cy="1001672"/>
            <a:chOff x="3920312" y="-888158"/>
            <a:chExt cx="861650" cy="752475"/>
          </a:xfrm>
        </p:grpSpPr>
        <p:sp>
          <p:nvSpPr>
            <p:cNvPr id="71" name="Freeform: Shape 25">
              <a:extLst>
                <a:ext uri="{FF2B5EF4-FFF2-40B4-BE49-F238E27FC236}">
                  <a16:creationId xmlns:a16="http://schemas.microsoft.com/office/drawing/2014/main" id="{7C58957D-F519-C94C-9DB3-8D90C8CC416F}"/>
                </a:ext>
              </a:extLst>
            </p:cNvPr>
            <p:cNvSpPr/>
            <p:nvPr/>
          </p:nvSpPr>
          <p:spPr>
            <a:xfrm>
              <a:off x="3920312" y="-888158"/>
              <a:ext cx="504825" cy="752475"/>
            </a:xfrm>
            <a:custGeom>
              <a:avLst/>
              <a:gdLst>
                <a:gd name="connsiteX0" fmla="*/ 104889 w 504825"/>
                <a:gd name="connsiteY0" fmla="*/ 741731 h 752475"/>
                <a:gd name="connsiteX1" fmla="*/ 103651 w 504825"/>
                <a:gd name="connsiteY1" fmla="*/ 741255 h 752475"/>
                <a:gd name="connsiteX2" fmla="*/ 12878 w 504825"/>
                <a:gd name="connsiteY2" fmla="*/ 520846 h 752475"/>
                <a:gd name="connsiteX3" fmla="*/ 186614 w 504825"/>
                <a:gd name="connsiteY3" fmla="*/ 103651 h 752475"/>
                <a:gd name="connsiteX4" fmla="*/ 407022 w 504825"/>
                <a:gd name="connsiteY4" fmla="*/ 12878 h 752475"/>
                <a:gd name="connsiteX5" fmla="*/ 408261 w 504825"/>
                <a:gd name="connsiteY5" fmla="*/ 13354 h 752475"/>
                <a:gd name="connsiteX6" fmla="*/ 499034 w 504825"/>
                <a:gd name="connsiteY6" fmla="*/ 233763 h 752475"/>
                <a:gd name="connsiteX7" fmla="*/ 325298 w 504825"/>
                <a:gd name="connsiteY7" fmla="*/ 650958 h 752475"/>
                <a:gd name="connsiteX8" fmla="*/ 104889 w 504825"/>
                <a:gd name="connsiteY8" fmla="*/ 741731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825" h="752475">
                  <a:moveTo>
                    <a:pt x="104889" y="741731"/>
                  </a:moveTo>
                  <a:lnTo>
                    <a:pt x="103651" y="741255"/>
                  </a:lnTo>
                  <a:cubicBezTo>
                    <a:pt x="18117" y="705631"/>
                    <a:pt x="-22746" y="606476"/>
                    <a:pt x="12878" y="520846"/>
                  </a:cubicBezTo>
                  <a:lnTo>
                    <a:pt x="186614" y="103651"/>
                  </a:lnTo>
                  <a:cubicBezTo>
                    <a:pt x="222237" y="18117"/>
                    <a:pt x="321393" y="-22746"/>
                    <a:pt x="407022" y="12878"/>
                  </a:cubicBezTo>
                  <a:lnTo>
                    <a:pt x="408261" y="13354"/>
                  </a:lnTo>
                  <a:cubicBezTo>
                    <a:pt x="493795" y="48978"/>
                    <a:pt x="534658" y="148133"/>
                    <a:pt x="499034" y="233763"/>
                  </a:cubicBezTo>
                  <a:lnTo>
                    <a:pt x="325298" y="650958"/>
                  </a:lnTo>
                  <a:cubicBezTo>
                    <a:pt x="289579" y="736492"/>
                    <a:pt x="190424" y="777355"/>
                    <a:pt x="104889" y="741731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26">
              <a:extLst>
                <a:ext uri="{FF2B5EF4-FFF2-40B4-BE49-F238E27FC236}">
                  <a16:creationId xmlns:a16="http://schemas.microsoft.com/office/drawing/2014/main" id="{8A905C3A-98B7-FC4B-BDDB-61124EE70171}"/>
                </a:ext>
              </a:extLst>
            </p:cNvPr>
            <p:cNvSpPr/>
            <p:nvPr/>
          </p:nvSpPr>
          <p:spPr>
            <a:xfrm>
              <a:off x="4106164" y="-836274"/>
              <a:ext cx="190500" cy="171450"/>
            </a:xfrm>
            <a:custGeom>
              <a:avLst/>
              <a:gdLst>
                <a:gd name="connsiteX0" fmla="*/ 0 w 190500"/>
                <a:gd name="connsiteY0" fmla="*/ 175878 h 171450"/>
                <a:gd name="connsiteX1" fmla="*/ 44005 w 190500"/>
                <a:gd name="connsiteY1" fmla="*/ 70150 h 171450"/>
                <a:gd name="connsiteX2" fmla="*/ 193167 w 190500"/>
                <a:gd name="connsiteY2" fmla="*/ 8714 h 171450"/>
                <a:gd name="connsiteX3" fmla="*/ 193167 w 190500"/>
                <a:gd name="connsiteY3" fmla="*/ 871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71450">
                  <a:moveTo>
                    <a:pt x="0" y="175878"/>
                  </a:moveTo>
                  <a:lnTo>
                    <a:pt x="44005" y="70150"/>
                  </a:lnTo>
                  <a:cubicBezTo>
                    <a:pt x="68104" y="12238"/>
                    <a:pt x="135255" y="-15384"/>
                    <a:pt x="193167" y="8714"/>
                  </a:cubicBezTo>
                  <a:lnTo>
                    <a:pt x="193167" y="8714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27">
              <a:extLst>
                <a:ext uri="{FF2B5EF4-FFF2-40B4-BE49-F238E27FC236}">
                  <a16:creationId xmlns:a16="http://schemas.microsoft.com/office/drawing/2014/main" id="{B3A82A93-81C2-D94C-925E-101F49FF4E6B}"/>
                </a:ext>
              </a:extLst>
            </p:cNvPr>
            <p:cNvSpPr/>
            <p:nvPr/>
          </p:nvSpPr>
          <p:spPr>
            <a:xfrm>
              <a:off x="4019962" y="-575910"/>
              <a:ext cx="304800" cy="123825"/>
            </a:xfrm>
            <a:custGeom>
              <a:avLst/>
              <a:gdLst>
                <a:gd name="connsiteX0" fmla="*/ 0 w 304800"/>
                <a:gd name="connsiteY0" fmla="*/ 0 h 123825"/>
                <a:gd name="connsiteX1" fmla="*/ 312420 w 304800"/>
                <a:gd name="connsiteY1" fmla="*/ 130016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123825">
                  <a:moveTo>
                    <a:pt x="0" y="0"/>
                  </a:moveTo>
                  <a:lnTo>
                    <a:pt x="312420" y="130016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28">
              <a:extLst>
                <a:ext uri="{FF2B5EF4-FFF2-40B4-BE49-F238E27FC236}">
                  <a16:creationId xmlns:a16="http://schemas.microsoft.com/office/drawing/2014/main" id="{F4689A0B-03B3-7343-B729-CD8D71D24AA4}"/>
                </a:ext>
              </a:extLst>
            </p:cNvPr>
            <p:cNvSpPr/>
            <p:nvPr/>
          </p:nvSpPr>
          <p:spPr>
            <a:xfrm>
              <a:off x="4410487" y="-524475"/>
              <a:ext cx="371475" cy="371475"/>
            </a:xfrm>
            <a:custGeom>
              <a:avLst/>
              <a:gdLst>
                <a:gd name="connsiteX0" fmla="*/ 380810 w 371475"/>
                <a:gd name="connsiteY0" fmla="*/ 190405 h 371475"/>
                <a:gd name="connsiteX1" fmla="*/ 190405 w 371475"/>
                <a:gd name="connsiteY1" fmla="*/ 380809 h 371475"/>
                <a:gd name="connsiteX2" fmla="*/ 0 w 371475"/>
                <a:gd name="connsiteY2" fmla="*/ 190405 h 371475"/>
                <a:gd name="connsiteX3" fmla="*/ 190405 w 371475"/>
                <a:gd name="connsiteY3" fmla="*/ 0 h 371475"/>
                <a:gd name="connsiteX4" fmla="*/ 380810 w 371475"/>
                <a:gd name="connsiteY4" fmla="*/ 19040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5" h="371475">
                  <a:moveTo>
                    <a:pt x="380810" y="190405"/>
                  </a:moveTo>
                  <a:cubicBezTo>
                    <a:pt x="380810" y="295562"/>
                    <a:pt x="295562" y="380809"/>
                    <a:pt x="190405" y="380809"/>
                  </a:cubicBezTo>
                  <a:cubicBezTo>
                    <a:pt x="85247" y="380809"/>
                    <a:pt x="0" y="295562"/>
                    <a:pt x="0" y="190405"/>
                  </a:cubicBezTo>
                  <a:cubicBezTo>
                    <a:pt x="0" y="85247"/>
                    <a:pt x="85247" y="0"/>
                    <a:pt x="190405" y="0"/>
                  </a:cubicBezTo>
                  <a:cubicBezTo>
                    <a:pt x="295562" y="0"/>
                    <a:pt x="380810" y="85247"/>
                    <a:pt x="380810" y="190405"/>
                  </a:cubicBez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29">
              <a:extLst>
                <a:ext uri="{FF2B5EF4-FFF2-40B4-BE49-F238E27FC236}">
                  <a16:creationId xmlns:a16="http://schemas.microsoft.com/office/drawing/2014/main" id="{2F3717B7-44D2-314C-BEB1-81CB4BF9061E}"/>
                </a:ext>
              </a:extLst>
            </p:cNvPr>
            <p:cNvSpPr/>
            <p:nvPr/>
          </p:nvSpPr>
          <p:spPr>
            <a:xfrm>
              <a:off x="4524502" y="-432749"/>
              <a:ext cx="152400" cy="190500"/>
            </a:xfrm>
            <a:custGeom>
              <a:avLst/>
              <a:gdLst>
                <a:gd name="connsiteX0" fmla="*/ 0 w 152400"/>
                <a:gd name="connsiteY0" fmla="*/ 0 h 190500"/>
                <a:gd name="connsiteX1" fmla="*/ 152876 w 152400"/>
                <a:gd name="connsiteY1" fmla="*/ 19935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400" h="190500">
                  <a:moveTo>
                    <a:pt x="0" y="0"/>
                  </a:moveTo>
                  <a:lnTo>
                    <a:pt x="152876" y="199358"/>
                  </a:ln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01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418" y="457814"/>
            <a:ext cx="10020033" cy="652480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lang="en-US" sz="2800" b="1" kern="1200" spc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9512" y="6570923"/>
            <a:ext cx="947469" cy="276445"/>
          </a:xfrm>
        </p:spPr>
        <p:txBody>
          <a:bodyPr/>
          <a:lstStyle>
            <a:lvl1pPr>
              <a:defRPr b="0"/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418" y="320040"/>
            <a:ext cx="10159181" cy="652480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lang="en-US" sz="2800" b="1" kern="1200" spc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11516" y="6602821"/>
            <a:ext cx="465465" cy="244547"/>
          </a:xfrm>
        </p:spPr>
        <p:txBody>
          <a:bodyPr/>
          <a:lstStyle>
            <a:lvl1pPr>
              <a:defRPr sz="900" b="0"/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6417" y="1057084"/>
            <a:ext cx="11620563" cy="498856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1pPr>
            <a:lvl2pPr marL="341313" indent="-169863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Trebuchet MS" pitchFamily="34" charset="0"/>
              <a:buChar char="−"/>
              <a:defRPr>
                <a:solidFill>
                  <a:schemeClr val="tx2"/>
                </a:solidFill>
              </a:defRPr>
            </a:lvl2pPr>
            <a:lvl3pPr marL="514350" indent="-173038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3pPr>
            <a:lvl4pPr marL="688975" indent="-169863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Trebuchet MS" pitchFamily="34" charset="0"/>
              <a:buChar char="−"/>
              <a:defRPr>
                <a:solidFill>
                  <a:schemeClr val="tx2"/>
                </a:solidFill>
              </a:defRPr>
            </a:lvl4pPr>
            <a:lvl5pPr marL="858838" indent="-169863">
              <a:lnSpc>
                <a:spcPct val="100000"/>
              </a:lnSpc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5966" y="1205980"/>
            <a:ext cx="5679074" cy="32765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356418" y="1667065"/>
            <a:ext cx="5678621" cy="4301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2438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3023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9692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100000"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00000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71450" lvl="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Edit Master text styles</a:t>
            </a:r>
          </a:p>
          <a:p>
            <a:pPr marL="171450" lvl="1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Second level</a:t>
            </a:r>
          </a:p>
          <a:p>
            <a:pPr marL="171450" lvl="2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171450" lvl="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</a:pPr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85000"/>
              </a:lnSpc>
              <a:spcAft>
                <a:spcPts val="700"/>
              </a:spcAft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72" y="475488"/>
            <a:ext cx="10020033" cy="652480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lang="en-US" sz="2800" b="1" kern="1200" spc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9512" y="6570923"/>
            <a:ext cx="947469" cy="276445"/>
          </a:xfrm>
        </p:spPr>
        <p:txBody>
          <a:bodyPr/>
          <a:lstStyle>
            <a:lvl1pPr>
              <a:defRPr b="0"/>
            </a:lvl1pPr>
          </a:lstStyle>
          <a:p>
            <a:fld id="{E0945A5B-6FD1-4E75-90E0-1022EA54F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Slide w/ Title - Bullet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E8476DC-7A8C-409F-B903-5C1DABE154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094" y="1195129"/>
            <a:ext cx="11481620" cy="4797109"/>
          </a:xfrm>
        </p:spPr>
        <p:txBody>
          <a:bodyPr/>
          <a:lstStyle>
            <a:lvl1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 marL="344488" indent="-177800">
              <a:buFont typeface="Gotham Book" pitchFamily="50" charset="0"/>
              <a:buChar char="−"/>
              <a:defRPr/>
            </a:lvl2pPr>
            <a:lvl3pPr marL="511175" indent="-166688">
              <a:buFont typeface="Arial" panose="020B0604020202020204" pitchFamily="34" charset="0"/>
              <a:buChar char="•"/>
              <a:defRPr/>
            </a:lvl3pPr>
            <a:lvl4pPr marL="688975" indent="-177800">
              <a:buFont typeface="Gotham Book" pitchFamily="50" charset="0"/>
              <a:buChar char="−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7F4F4-BA59-4569-AE6C-016DAF0C4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FC5B4-BF93-47DF-97BF-D44E237815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F579B3-1103-4E45-BD5D-AD222272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9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Slid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7F4F4-BA59-4569-AE6C-016DAF0C4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FC5B4-BF93-47DF-97BF-D44E237815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F579B3-1103-4E45-BD5D-AD222272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003CAB-1EE0-4E8E-97FC-D6BAC582AA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94" y="1206090"/>
            <a:ext cx="11481620" cy="4913157"/>
          </a:xfrm>
        </p:spPr>
        <p:txBody>
          <a:bodyPr/>
          <a:lstStyle>
            <a:lvl1pPr marL="0" indent="0">
              <a:buClr>
                <a:schemeClr val="accent3"/>
              </a:buCl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276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1: 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72" y="6398418"/>
            <a:ext cx="34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7D85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D763E4-8A4B-4120-9EF7-7504A56D51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Text Placeholder 81"/>
          <p:cNvSpPr>
            <a:spLocks noGrp="1"/>
          </p:cNvSpPr>
          <p:nvPr>
            <p:ph type="body" sz="quarter" idx="13"/>
          </p:nvPr>
        </p:nvSpPr>
        <p:spPr>
          <a:xfrm>
            <a:off x="498477" y="1015998"/>
            <a:ext cx="9940923" cy="507841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2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64777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7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CC863BC-174B-41B9-81AC-D67CADDFD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7909"/>
            <a:ext cx="12193200" cy="3715200"/>
          </a:xfrm>
          <a:custGeom>
            <a:avLst/>
            <a:gdLst>
              <a:gd name="connsiteX0" fmla="*/ 0 w 12193200"/>
              <a:gd name="connsiteY0" fmla="*/ 0 h 3715200"/>
              <a:gd name="connsiteX1" fmla="*/ 12193200 w 12193200"/>
              <a:gd name="connsiteY1" fmla="*/ 0 h 3715200"/>
              <a:gd name="connsiteX2" fmla="*/ 12193200 w 12193200"/>
              <a:gd name="connsiteY2" fmla="*/ 3715200 h 3715200"/>
              <a:gd name="connsiteX3" fmla="*/ 0 w 12193200"/>
              <a:gd name="connsiteY3" fmla="*/ 371520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3715200">
                <a:moveTo>
                  <a:pt x="0" y="0"/>
                </a:moveTo>
                <a:lnTo>
                  <a:pt x="12193200" y="0"/>
                </a:lnTo>
                <a:lnTo>
                  <a:pt x="12193200" y="3715200"/>
                </a:lnTo>
                <a:lnTo>
                  <a:pt x="0" y="371520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C665F52-2B12-428C-8858-DA12F6CA119B}"/>
              </a:ext>
            </a:extLst>
          </p:cNvPr>
          <p:cNvSpPr/>
          <p:nvPr userDrawn="1"/>
        </p:nvSpPr>
        <p:spPr>
          <a:xfrm rot="5400000">
            <a:off x="-388184" y="1633340"/>
            <a:ext cx="3741759" cy="29653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6683603" y="-6350"/>
            <a:ext cx="5515040" cy="4978955"/>
          </a:xfrm>
          <a:custGeom>
            <a:avLst/>
            <a:gdLst>
              <a:gd name="connsiteX0" fmla="*/ 2507035 w 5515040"/>
              <a:gd name="connsiteY0" fmla="*/ 0 h 4978955"/>
              <a:gd name="connsiteX1" fmla="*/ 3273113 w 5515040"/>
              <a:gd name="connsiteY1" fmla="*/ 0 h 4978955"/>
              <a:gd name="connsiteX2" fmla="*/ 3472536 w 5515040"/>
              <a:gd name="connsiteY2" fmla="*/ 30436 h 4978955"/>
              <a:gd name="connsiteX3" fmla="*/ 5510287 w 5515040"/>
              <a:gd name="connsiteY3" fmla="*/ 1640547 h 4978955"/>
              <a:gd name="connsiteX4" fmla="*/ 5515040 w 5515040"/>
              <a:gd name="connsiteY4" fmla="*/ 1651981 h 4978955"/>
              <a:gd name="connsiteX5" fmla="*/ 5515040 w 5515040"/>
              <a:gd name="connsiteY5" fmla="*/ 4065825 h 4978955"/>
              <a:gd name="connsiteX6" fmla="*/ 5431430 w 5515040"/>
              <a:gd name="connsiteY6" fmla="*/ 4239383 h 4978955"/>
              <a:gd name="connsiteX7" fmla="*/ 4933751 w 5515040"/>
              <a:gd name="connsiteY7" fmla="*/ 4905388 h 4978955"/>
              <a:gd name="connsiteX8" fmla="*/ 4852805 w 5515040"/>
              <a:gd name="connsiteY8" fmla="*/ 4978955 h 4978955"/>
              <a:gd name="connsiteX9" fmla="*/ 927420 w 5515040"/>
              <a:gd name="connsiteY9" fmla="*/ 4978955 h 4978955"/>
              <a:gd name="connsiteX10" fmla="*/ 846526 w 5515040"/>
              <a:gd name="connsiteY10" fmla="*/ 4905436 h 4978955"/>
              <a:gd name="connsiteX11" fmla="*/ 0 w 5515040"/>
              <a:gd name="connsiteY11" fmla="*/ 2861784 h 4978955"/>
              <a:gd name="connsiteX12" fmla="*/ 2307640 w 5515040"/>
              <a:gd name="connsiteY12" fmla="*/ 30431 h 4978955"/>
              <a:gd name="connsiteX13" fmla="*/ 2507035 w 5515040"/>
              <a:gd name="connsiteY13" fmla="*/ 0 h 497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15040" h="4978955">
                <a:moveTo>
                  <a:pt x="2507035" y="0"/>
                </a:moveTo>
                <a:lnTo>
                  <a:pt x="3273113" y="0"/>
                </a:lnTo>
                <a:lnTo>
                  <a:pt x="3472536" y="30436"/>
                </a:lnTo>
                <a:cubicBezTo>
                  <a:pt x="4377975" y="215719"/>
                  <a:pt x="5129196" y="824402"/>
                  <a:pt x="5510287" y="1640547"/>
                </a:cubicBezTo>
                <a:lnTo>
                  <a:pt x="5515040" y="1651981"/>
                </a:lnTo>
                <a:lnTo>
                  <a:pt x="5515040" y="4065825"/>
                </a:lnTo>
                <a:lnTo>
                  <a:pt x="5431430" y="4239383"/>
                </a:lnTo>
                <a:cubicBezTo>
                  <a:pt x="5297952" y="4485085"/>
                  <a:pt x="5129879" y="4709266"/>
                  <a:pt x="4933751" y="4905388"/>
                </a:cubicBezTo>
                <a:lnTo>
                  <a:pt x="4852805" y="4978955"/>
                </a:lnTo>
                <a:lnTo>
                  <a:pt x="927420" y="4978955"/>
                </a:lnTo>
                <a:lnTo>
                  <a:pt x="846526" y="4905436"/>
                </a:lnTo>
                <a:cubicBezTo>
                  <a:pt x="323501" y="4382427"/>
                  <a:pt x="0" y="3659878"/>
                  <a:pt x="0" y="2861784"/>
                </a:cubicBezTo>
                <a:cubicBezTo>
                  <a:pt x="0" y="1465119"/>
                  <a:pt x="990723" y="299910"/>
                  <a:pt x="2307640" y="30431"/>
                </a:cubicBezTo>
                <a:lnTo>
                  <a:pt x="2507035" y="0"/>
                </a:lnTo>
                <a:close/>
              </a:path>
            </a:pathLst>
          </a:custGeom>
          <a:solidFill>
            <a:schemeClr val="accent5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62095-4BBE-462A-A00A-2E25BE257980}"/>
              </a:ext>
            </a:extLst>
          </p:cNvPr>
          <p:cNvCxnSpPr/>
          <p:nvPr userDrawn="1"/>
        </p:nvCxnSpPr>
        <p:spPr>
          <a:xfrm>
            <a:off x="8706763" y="5450163"/>
            <a:ext cx="0" cy="72543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2">
            <a:extLst>
              <a:ext uri="{FF2B5EF4-FFF2-40B4-BE49-F238E27FC236}">
                <a16:creationId xmlns:a16="http://schemas.microsoft.com/office/drawing/2014/main" id="{69DE601C-C1A9-4FA5-ACBF-54100A17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5767AD18-354D-4367-9DE0-9F52AA247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31" y="6002765"/>
            <a:ext cx="5559668" cy="3538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AB56DEA-C0F2-412F-871D-C49B7FDFD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8965" y="5450163"/>
            <a:ext cx="2432755" cy="694992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presenters name/title</a:t>
            </a:r>
          </a:p>
        </p:txBody>
      </p:sp>
    </p:spTree>
    <p:extLst>
      <p:ext uri="{BB962C8B-B14F-4D97-AF65-F5344CB8AC3E}">
        <p14:creationId xmlns:p14="http://schemas.microsoft.com/office/powerpoint/2010/main" val="262686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Sub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11301412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D4F9E-884E-4474-891D-4877C5824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4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5CC3B0-9121-424F-B126-07E0160A9E66}"/>
              </a:ext>
            </a:extLst>
          </p:cNvPr>
          <p:cNvSpPr/>
          <p:nvPr userDrawn="1"/>
        </p:nvSpPr>
        <p:spPr>
          <a:xfrm>
            <a:off x="10472401" y="3558762"/>
            <a:ext cx="1275099" cy="1275099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11F8BE-6BDF-4C78-9101-A4AAE4E4B9D8}"/>
              </a:ext>
            </a:extLst>
          </p:cNvPr>
          <p:cNvSpPr/>
          <p:nvPr userDrawn="1"/>
        </p:nvSpPr>
        <p:spPr>
          <a:xfrm>
            <a:off x="8233972" y="5735607"/>
            <a:ext cx="1039210" cy="794317"/>
          </a:xfrm>
          <a:custGeom>
            <a:avLst/>
            <a:gdLst>
              <a:gd name="connsiteX0" fmla="*/ 519605 w 1039210"/>
              <a:gd name="connsiteY0" fmla="*/ 0 h 794317"/>
              <a:gd name="connsiteX1" fmla="*/ 1039210 w 1039210"/>
              <a:gd name="connsiteY1" fmla="*/ 519605 h 794317"/>
              <a:gd name="connsiteX2" fmla="*/ 998377 w 1039210"/>
              <a:gd name="connsiteY2" fmla="*/ 721859 h 794317"/>
              <a:gd name="connsiteX3" fmla="*/ 959048 w 1039210"/>
              <a:gd name="connsiteY3" fmla="*/ 794317 h 794317"/>
              <a:gd name="connsiteX4" fmla="*/ 80162 w 1039210"/>
              <a:gd name="connsiteY4" fmla="*/ 794317 h 794317"/>
              <a:gd name="connsiteX5" fmla="*/ 40833 w 1039210"/>
              <a:gd name="connsiteY5" fmla="*/ 721859 h 794317"/>
              <a:gd name="connsiteX6" fmla="*/ 0 w 1039210"/>
              <a:gd name="connsiteY6" fmla="*/ 519605 h 794317"/>
              <a:gd name="connsiteX7" fmla="*/ 519605 w 1039210"/>
              <a:gd name="connsiteY7" fmla="*/ 0 h 7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9210" h="794317">
                <a:moveTo>
                  <a:pt x="519605" y="0"/>
                </a:moveTo>
                <a:cubicBezTo>
                  <a:pt x="806575" y="0"/>
                  <a:pt x="1039210" y="232635"/>
                  <a:pt x="1039210" y="519605"/>
                </a:cubicBezTo>
                <a:cubicBezTo>
                  <a:pt x="1039210" y="591348"/>
                  <a:pt x="1024670" y="659694"/>
                  <a:pt x="998377" y="721859"/>
                </a:cubicBezTo>
                <a:lnTo>
                  <a:pt x="959048" y="794317"/>
                </a:lnTo>
                <a:lnTo>
                  <a:pt x="80162" y="794317"/>
                </a:lnTo>
                <a:lnTo>
                  <a:pt x="40833" y="721859"/>
                </a:lnTo>
                <a:cubicBezTo>
                  <a:pt x="14540" y="659694"/>
                  <a:pt x="0" y="591348"/>
                  <a:pt x="0" y="519605"/>
                </a:cubicBezTo>
                <a:cubicBezTo>
                  <a:pt x="0" y="232635"/>
                  <a:pt x="232635" y="0"/>
                  <a:pt x="519605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7A1462-CFE9-48BD-869F-9165EE62AA17}"/>
              </a:ext>
            </a:extLst>
          </p:cNvPr>
          <p:cNvSpPr/>
          <p:nvPr userDrawn="1"/>
        </p:nvSpPr>
        <p:spPr>
          <a:xfrm>
            <a:off x="9467964" y="4991626"/>
            <a:ext cx="488316" cy="488316"/>
          </a:xfrm>
          <a:prstGeom prst="ellipse">
            <a:avLst/>
          </a:prstGeom>
          <a:solidFill>
            <a:schemeClr val="accent5">
              <a:alpha val="264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7AEFA4-DE87-4F5D-99F1-E8D5384E108E}"/>
              </a:ext>
            </a:extLst>
          </p:cNvPr>
          <p:cNvSpPr/>
          <p:nvPr userDrawn="1"/>
        </p:nvSpPr>
        <p:spPr>
          <a:xfrm>
            <a:off x="9302864" y="4833860"/>
            <a:ext cx="417481" cy="417481"/>
          </a:xfrm>
          <a:prstGeom prst="ellipse">
            <a:avLst/>
          </a:prstGeom>
          <a:solidFill>
            <a:schemeClr val="accent5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D8EE229-37C6-4CE2-BE7C-D6727D462AEF}"/>
              </a:ext>
            </a:extLst>
          </p:cNvPr>
          <p:cNvSpPr/>
          <p:nvPr userDrawn="1"/>
        </p:nvSpPr>
        <p:spPr>
          <a:xfrm>
            <a:off x="11297901" y="4187119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38BCFE3-E0B7-4476-AEC0-ACEA4B7E7F0B}"/>
              </a:ext>
            </a:extLst>
          </p:cNvPr>
          <p:cNvSpPr/>
          <p:nvPr userDrawn="1"/>
        </p:nvSpPr>
        <p:spPr>
          <a:xfrm>
            <a:off x="11297901" y="4979362"/>
            <a:ext cx="426435" cy="426435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DBE22E-1A0D-407F-BD62-0026ABBA6F9B}"/>
              </a:ext>
            </a:extLst>
          </p:cNvPr>
          <p:cNvSpPr/>
          <p:nvPr userDrawn="1"/>
        </p:nvSpPr>
        <p:spPr>
          <a:xfrm>
            <a:off x="10340493" y="5197100"/>
            <a:ext cx="825500" cy="825500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990F93-6894-4651-8001-408DFE113E16}"/>
              </a:ext>
            </a:extLst>
          </p:cNvPr>
          <p:cNvSpPr/>
          <p:nvPr userDrawn="1"/>
        </p:nvSpPr>
        <p:spPr>
          <a:xfrm>
            <a:off x="9984893" y="5491892"/>
            <a:ext cx="581507" cy="581507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82D22F4-3D15-46F6-8D5D-73B9B38B5BC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42913" y="1844675"/>
            <a:ext cx="7683430" cy="4356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D0D018-3277-4A58-A57F-5AB23FDC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3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5305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3784" y="1844675"/>
            <a:ext cx="5494243" cy="43561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03041-2109-498C-8667-8EB98461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63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3784" y="1844675"/>
            <a:ext cx="5493121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2913" y="1844675"/>
            <a:ext cx="5505305" cy="43561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775C7-38CF-40CD-8726-1933D3DA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504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7934-1390-4F45-8081-13377DC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971007"/>
            <a:ext cx="7375069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868FFC-9C46-4800-9CBA-068909E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49292"/>
            <a:ext cx="73818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178F5-3AD4-43DD-8613-AB084341B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3120321"/>
            <a:ext cx="7380146" cy="861768"/>
          </a:xfrm>
        </p:spPr>
        <p:txBody>
          <a:bodyPr/>
          <a:lstStyle>
            <a:lvl1pPr marL="635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descriptive copy</a:t>
            </a:r>
          </a:p>
        </p:txBody>
      </p:sp>
    </p:spTree>
    <p:extLst>
      <p:ext uri="{BB962C8B-B14F-4D97-AF65-F5344CB8AC3E}">
        <p14:creationId xmlns:p14="http://schemas.microsoft.com/office/powerpoint/2010/main" val="348215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Orange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7934-1390-4F45-8081-13377DC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971007"/>
            <a:ext cx="7375069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868FFC-9C46-4800-9CBA-068909E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49292"/>
            <a:ext cx="73818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178F5-3AD4-43DD-8613-AB084341B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3120321"/>
            <a:ext cx="7380146" cy="861768"/>
          </a:xfrm>
        </p:spPr>
        <p:txBody>
          <a:bodyPr/>
          <a:lstStyle>
            <a:lvl1pPr marL="635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descriptive copy</a:t>
            </a:r>
          </a:p>
        </p:txBody>
      </p:sp>
    </p:spTree>
    <p:extLst>
      <p:ext uri="{BB962C8B-B14F-4D97-AF65-F5344CB8AC3E}">
        <p14:creationId xmlns:p14="http://schemas.microsoft.com/office/powerpoint/2010/main" val="14665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0F8DF31-A21C-4AC5-BC9E-6DA007577434}"/>
              </a:ext>
            </a:extLst>
          </p:cNvPr>
          <p:cNvSpPr/>
          <p:nvPr userDrawn="1"/>
        </p:nvSpPr>
        <p:spPr>
          <a:xfrm>
            <a:off x="10472401" y="3551205"/>
            <a:ext cx="1275099" cy="1275099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E7C2B9-FB22-4E91-B74E-36CADF27F89E}"/>
              </a:ext>
            </a:extLst>
          </p:cNvPr>
          <p:cNvSpPr/>
          <p:nvPr userDrawn="1"/>
        </p:nvSpPr>
        <p:spPr>
          <a:xfrm>
            <a:off x="8233972" y="5735606"/>
            <a:ext cx="1039210" cy="103921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841CA-797A-4F45-AD15-4EB1E3DA592B}"/>
              </a:ext>
            </a:extLst>
          </p:cNvPr>
          <p:cNvSpPr/>
          <p:nvPr userDrawn="1"/>
        </p:nvSpPr>
        <p:spPr>
          <a:xfrm>
            <a:off x="9467964" y="4984069"/>
            <a:ext cx="488316" cy="488316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22C0CE-2674-4150-8194-6E0F2BC4B34A}"/>
              </a:ext>
            </a:extLst>
          </p:cNvPr>
          <p:cNvSpPr/>
          <p:nvPr userDrawn="1"/>
        </p:nvSpPr>
        <p:spPr>
          <a:xfrm>
            <a:off x="9302864" y="4826303"/>
            <a:ext cx="417481" cy="417481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163D4F-2EFE-49E6-88BC-B4E491C8CD6F}"/>
              </a:ext>
            </a:extLst>
          </p:cNvPr>
          <p:cNvSpPr/>
          <p:nvPr userDrawn="1"/>
        </p:nvSpPr>
        <p:spPr>
          <a:xfrm>
            <a:off x="11297901" y="4179562"/>
            <a:ext cx="894099" cy="1065842"/>
          </a:xfrm>
          <a:custGeom>
            <a:avLst/>
            <a:gdLst>
              <a:gd name="connsiteX0" fmla="*/ 532921 w 894099"/>
              <a:gd name="connsiteY0" fmla="*/ 0 h 1065842"/>
              <a:gd name="connsiteX1" fmla="*/ 830882 w 894099"/>
              <a:gd name="connsiteY1" fmla="*/ 91015 h 1065842"/>
              <a:gd name="connsiteX2" fmla="*/ 894099 w 894099"/>
              <a:gd name="connsiteY2" fmla="*/ 143174 h 1065842"/>
              <a:gd name="connsiteX3" fmla="*/ 894099 w 894099"/>
              <a:gd name="connsiteY3" fmla="*/ 922669 h 1065842"/>
              <a:gd name="connsiteX4" fmla="*/ 830882 w 894099"/>
              <a:gd name="connsiteY4" fmla="*/ 974828 h 1065842"/>
              <a:gd name="connsiteX5" fmla="*/ 532921 w 894099"/>
              <a:gd name="connsiteY5" fmla="*/ 1065842 h 1065842"/>
              <a:gd name="connsiteX6" fmla="*/ 0 w 894099"/>
              <a:gd name="connsiteY6" fmla="*/ 532921 h 1065842"/>
              <a:gd name="connsiteX7" fmla="*/ 532921 w 894099"/>
              <a:gd name="connsiteY7" fmla="*/ 0 h 10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099" h="1065842">
                <a:moveTo>
                  <a:pt x="532921" y="0"/>
                </a:moveTo>
                <a:cubicBezTo>
                  <a:pt x="643293" y="0"/>
                  <a:pt x="745827" y="33553"/>
                  <a:pt x="830882" y="91015"/>
                </a:cubicBezTo>
                <a:lnTo>
                  <a:pt x="894099" y="143174"/>
                </a:lnTo>
                <a:lnTo>
                  <a:pt x="894099" y="922669"/>
                </a:lnTo>
                <a:lnTo>
                  <a:pt x="830882" y="974828"/>
                </a:lnTo>
                <a:cubicBezTo>
                  <a:pt x="745827" y="1032290"/>
                  <a:pt x="643293" y="1065842"/>
                  <a:pt x="532921" y="1065842"/>
                </a:cubicBezTo>
                <a:cubicBezTo>
                  <a:pt x="238597" y="1065842"/>
                  <a:pt x="0" y="827245"/>
                  <a:pt x="0" y="532921"/>
                </a:cubicBezTo>
                <a:cubicBezTo>
                  <a:pt x="0" y="238597"/>
                  <a:pt x="238597" y="0"/>
                  <a:pt x="53292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64F4C8-5AEB-47C1-928A-D6C6DEC15CC6}"/>
              </a:ext>
            </a:extLst>
          </p:cNvPr>
          <p:cNvSpPr/>
          <p:nvPr userDrawn="1"/>
        </p:nvSpPr>
        <p:spPr>
          <a:xfrm>
            <a:off x="11297901" y="4971805"/>
            <a:ext cx="426435" cy="426435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BFE14-EEA9-4E42-AB42-EE512680724B}"/>
              </a:ext>
            </a:extLst>
          </p:cNvPr>
          <p:cNvSpPr/>
          <p:nvPr userDrawn="1"/>
        </p:nvSpPr>
        <p:spPr>
          <a:xfrm>
            <a:off x="10340493" y="5189543"/>
            <a:ext cx="825500" cy="8255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6204F0-B1F6-4FE6-9A38-C03DA33DBCDB}"/>
              </a:ext>
            </a:extLst>
          </p:cNvPr>
          <p:cNvSpPr/>
          <p:nvPr userDrawn="1"/>
        </p:nvSpPr>
        <p:spPr>
          <a:xfrm>
            <a:off x="9984893" y="5484335"/>
            <a:ext cx="581507" cy="58150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22B5-85CA-452C-9D08-63ABD7D47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9643" y="336617"/>
            <a:ext cx="1104900" cy="59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7934-1390-4F45-8081-13377DC9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1" y="971007"/>
            <a:ext cx="7375069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868FFC-9C46-4800-9CBA-068909E3DF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849292"/>
            <a:ext cx="73818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9178F5-3AD4-43DD-8613-AB084341B4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3120321"/>
            <a:ext cx="7380146" cy="861768"/>
          </a:xfrm>
        </p:spPr>
        <p:txBody>
          <a:bodyPr/>
          <a:lstStyle>
            <a:lvl1pPr marL="635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descriptive copy</a:t>
            </a:r>
          </a:p>
        </p:txBody>
      </p:sp>
    </p:spTree>
    <p:extLst>
      <p:ext uri="{BB962C8B-B14F-4D97-AF65-F5344CB8AC3E}">
        <p14:creationId xmlns:p14="http://schemas.microsoft.com/office/powerpoint/2010/main" val="11052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+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82" y="2228290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20723-2028-461F-994F-A186D91F0E5A}"/>
              </a:ext>
            </a:extLst>
          </p:cNvPr>
          <p:cNvSpPr/>
          <p:nvPr userDrawn="1"/>
        </p:nvSpPr>
        <p:spPr>
          <a:xfrm>
            <a:off x="0" y="2228291"/>
            <a:ext cx="6726382" cy="381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ADBD97-EA98-49F1-AAF4-04E41935A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63" b="13960"/>
          <a:stretch/>
        </p:blipFill>
        <p:spPr>
          <a:xfrm>
            <a:off x="0" y="2397738"/>
            <a:ext cx="4360494" cy="3803037"/>
          </a:xfrm>
          <a:custGeom>
            <a:avLst/>
            <a:gdLst>
              <a:gd name="connsiteX0" fmla="*/ 0 w 4360494"/>
              <a:gd name="connsiteY0" fmla="*/ 0 h 3803037"/>
              <a:gd name="connsiteX1" fmla="*/ 4360494 w 4360494"/>
              <a:gd name="connsiteY1" fmla="*/ 0 h 3803037"/>
              <a:gd name="connsiteX2" fmla="*/ 4360494 w 4360494"/>
              <a:gd name="connsiteY2" fmla="*/ 3803037 h 3803037"/>
              <a:gd name="connsiteX3" fmla="*/ 0 w 4360494"/>
              <a:gd name="connsiteY3" fmla="*/ 3803037 h 38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494" h="3803037">
                <a:moveTo>
                  <a:pt x="0" y="0"/>
                </a:moveTo>
                <a:lnTo>
                  <a:pt x="4360494" y="0"/>
                </a:lnTo>
                <a:lnTo>
                  <a:pt x="4360494" y="3803037"/>
                </a:lnTo>
                <a:lnTo>
                  <a:pt x="0" y="3803037"/>
                </a:lnTo>
                <a:close/>
              </a:path>
            </a:pathLst>
          </a:cu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DEFE7B8-E704-47DD-9C7C-377DBF7A7D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2650835"/>
            <a:ext cx="5797550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4DAD5-3DA9-424C-9365-5ACD1F59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56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+ Bullets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B61E28-582F-444F-B443-E0C4C2DB6A0D}"/>
              </a:ext>
            </a:extLst>
          </p:cNvPr>
          <p:cNvSpPr/>
          <p:nvPr userDrawn="1"/>
        </p:nvSpPr>
        <p:spPr>
          <a:xfrm>
            <a:off x="5465618" y="2389164"/>
            <a:ext cx="6726382" cy="38116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1537" y="2650835"/>
            <a:ext cx="5797551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89EA7B-5025-4287-9B25-2CAD0AFB0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468" t="1695" b="12071"/>
          <a:stretch/>
        </p:blipFill>
        <p:spPr>
          <a:xfrm rot="10800000">
            <a:off x="7774052" y="2389164"/>
            <a:ext cx="4417948" cy="3811611"/>
          </a:xfrm>
          <a:custGeom>
            <a:avLst/>
            <a:gdLst>
              <a:gd name="connsiteX0" fmla="*/ 4417948 w 4417948"/>
              <a:gd name="connsiteY0" fmla="*/ 3811611 h 3811611"/>
              <a:gd name="connsiteX1" fmla="*/ 0 w 4417948"/>
              <a:gd name="connsiteY1" fmla="*/ 3811611 h 3811611"/>
              <a:gd name="connsiteX2" fmla="*/ 0 w 4417948"/>
              <a:gd name="connsiteY2" fmla="*/ 0 h 3811611"/>
              <a:gd name="connsiteX3" fmla="*/ 4417948 w 4417948"/>
              <a:gd name="connsiteY3" fmla="*/ 0 h 38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7948" h="3811611">
                <a:moveTo>
                  <a:pt x="4417948" y="3811611"/>
                </a:moveTo>
                <a:lnTo>
                  <a:pt x="0" y="3811611"/>
                </a:lnTo>
                <a:lnTo>
                  <a:pt x="0" y="0"/>
                </a:lnTo>
                <a:lnTo>
                  <a:pt x="4417948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34696E-5D3C-4216-925D-3A295DE7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62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+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82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20723-2028-461F-994F-A186D91F0E5A}"/>
              </a:ext>
            </a:extLst>
          </p:cNvPr>
          <p:cNvSpPr/>
          <p:nvPr userDrawn="1"/>
        </p:nvSpPr>
        <p:spPr>
          <a:xfrm>
            <a:off x="0" y="2389164"/>
            <a:ext cx="6726382" cy="3811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ADBD97-EA98-49F1-AAF4-04E41935A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1763" b="13960"/>
          <a:stretch/>
        </p:blipFill>
        <p:spPr>
          <a:xfrm>
            <a:off x="0" y="2397738"/>
            <a:ext cx="4360494" cy="3803037"/>
          </a:xfrm>
          <a:custGeom>
            <a:avLst/>
            <a:gdLst>
              <a:gd name="connsiteX0" fmla="*/ 0 w 4360494"/>
              <a:gd name="connsiteY0" fmla="*/ 0 h 3803037"/>
              <a:gd name="connsiteX1" fmla="*/ 4360494 w 4360494"/>
              <a:gd name="connsiteY1" fmla="*/ 0 h 3803037"/>
              <a:gd name="connsiteX2" fmla="*/ 4360494 w 4360494"/>
              <a:gd name="connsiteY2" fmla="*/ 3803037 h 3803037"/>
              <a:gd name="connsiteX3" fmla="*/ 0 w 4360494"/>
              <a:gd name="connsiteY3" fmla="*/ 3803037 h 380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494" h="3803037">
                <a:moveTo>
                  <a:pt x="0" y="0"/>
                </a:moveTo>
                <a:lnTo>
                  <a:pt x="4360494" y="0"/>
                </a:lnTo>
                <a:lnTo>
                  <a:pt x="4360494" y="3803037"/>
                </a:lnTo>
                <a:lnTo>
                  <a:pt x="0" y="3803037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2650835"/>
            <a:ext cx="5797550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4A9539-79FA-4904-BC84-2158F5F0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46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CO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439C159-4797-445D-B965-7D0008B16534}"/>
              </a:ext>
            </a:extLst>
          </p:cNvPr>
          <p:cNvSpPr/>
          <p:nvPr userDrawn="1"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chemeClr val="accent3">
              <a:alpha val="3998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+ Bullets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B61E28-582F-444F-B443-E0C4C2DB6A0D}"/>
              </a:ext>
            </a:extLst>
          </p:cNvPr>
          <p:cNvSpPr/>
          <p:nvPr userDrawn="1"/>
        </p:nvSpPr>
        <p:spPr>
          <a:xfrm>
            <a:off x="5465618" y="2389164"/>
            <a:ext cx="6726382" cy="3811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3AFAA83-90C3-46D9-AB4F-911ACE8B63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389163"/>
            <a:ext cx="5465618" cy="3811612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89EA7B-5025-4287-9B25-2CAD0AFB0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468" t="1695" b="12071"/>
          <a:stretch/>
        </p:blipFill>
        <p:spPr>
          <a:xfrm rot="10800000">
            <a:off x="7774052" y="2389164"/>
            <a:ext cx="4417948" cy="3811611"/>
          </a:xfrm>
          <a:custGeom>
            <a:avLst/>
            <a:gdLst>
              <a:gd name="connsiteX0" fmla="*/ 4417948 w 4417948"/>
              <a:gd name="connsiteY0" fmla="*/ 3811611 h 3811611"/>
              <a:gd name="connsiteX1" fmla="*/ 0 w 4417948"/>
              <a:gd name="connsiteY1" fmla="*/ 3811611 h 3811611"/>
              <a:gd name="connsiteX2" fmla="*/ 0 w 4417948"/>
              <a:gd name="connsiteY2" fmla="*/ 0 h 3811611"/>
              <a:gd name="connsiteX3" fmla="*/ 4417948 w 4417948"/>
              <a:gd name="connsiteY3" fmla="*/ 0 h 38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7948" h="3811611">
                <a:moveTo>
                  <a:pt x="4417948" y="3811611"/>
                </a:moveTo>
                <a:lnTo>
                  <a:pt x="0" y="3811611"/>
                </a:lnTo>
                <a:lnTo>
                  <a:pt x="0" y="0"/>
                </a:lnTo>
                <a:lnTo>
                  <a:pt x="4417948" y="0"/>
                </a:lnTo>
                <a:close/>
              </a:path>
            </a:pathLst>
          </a:cu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D019660-5F83-4EBC-AFE9-190FB64FD1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51537" y="2650835"/>
            <a:ext cx="5797551" cy="354993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75847-2856-4AF4-8EC5-71AD481EF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0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5822806" y="834401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6059595" y="608448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067D0-72F4-4172-A4AD-AC7AAA43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451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5822806" y="834401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6059595" y="608448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6EF4E-CF47-4FD6-8B43-E6B91E85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69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ullets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9C4B7A-B159-4703-9992-08411661F6E6}"/>
              </a:ext>
            </a:extLst>
          </p:cNvPr>
          <p:cNvSpPr/>
          <p:nvPr userDrawn="1"/>
        </p:nvSpPr>
        <p:spPr>
          <a:xfrm>
            <a:off x="0" y="0"/>
            <a:ext cx="9083615" cy="65285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9901B-48CA-4B9D-9D88-CFF0BFFBD974}"/>
              </a:ext>
            </a:extLst>
          </p:cNvPr>
          <p:cNvSpPr/>
          <p:nvPr userDrawn="1"/>
        </p:nvSpPr>
        <p:spPr>
          <a:xfrm>
            <a:off x="5822806" y="834401"/>
            <a:ext cx="516950" cy="51695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C8F725-C782-40CF-8271-B4C09FE78308}"/>
              </a:ext>
            </a:extLst>
          </p:cNvPr>
          <p:cNvSpPr/>
          <p:nvPr userDrawn="1"/>
        </p:nvSpPr>
        <p:spPr>
          <a:xfrm>
            <a:off x="6059595" y="608448"/>
            <a:ext cx="364530" cy="364530"/>
          </a:xfrm>
          <a:prstGeom prst="ellipse">
            <a:avLst/>
          </a:prstGeom>
          <a:solidFill>
            <a:schemeClr val="bg1">
              <a:alpha val="107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550862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bg1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759F2B-6ABA-4072-BC4A-AA6712C0D6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5508625" cy="435609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AF82BBA-183D-4F22-BA63-9AC4C6CF07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5383" y="1263887"/>
            <a:ext cx="5508625" cy="494080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marL="635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F6C6B-417A-4EBA-92D7-45B884BE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5503546" cy="721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7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BLU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EC8436-C9CA-4E4C-BB90-5EC57D6B41E8}"/>
              </a:ext>
            </a:extLst>
          </p:cNvPr>
          <p:cNvSpPr/>
          <p:nvPr userDrawn="1"/>
        </p:nvSpPr>
        <p:spPr>
          <a:xfrm>
            <a:off x="8112125" y="0"/>
            <a:ext cx="4079875" cy="652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4" y="1268413"/>
            <a:ext cx="7376796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F9B39A3-0FD4-4FAB-8DE2-0149E70F6D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737679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3DAF2F-EA59-4BD4-B996-B3FDD14F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284" y="364437"/>
            <a:ext cx="886725" cy="479036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F1B88ED0-7B65-414B-A0DD-E423F58AA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59825" y="1698771"/>
            <a:ext cx="2989263" cy="450200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B10CF15C-5A36-47F0-A2C3-C43CCF89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7371717" cy="7217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5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ORANG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EC8436-C9CA-4E4C-BB90-5EC57D6B41E8}"/>
              </a:ext>
            </a:extLst>
          </p:cNvPr>
          <p:cNvSpPr/>
          <p:nvPr userDrawn="1"/>
        </p:nvSpPr>
        <p:spPr>
          <a:xfrm>
            <a:off x="8112125" y="0"/>
            <a:ext cx="4079875" cy="6526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4" y="1268413"/>
            <a:ext cx="7376796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F9B39A3-0FD4-4FAB-8DE2-0149E70F6D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737679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3DAF2F-EA59-4BD4-B996-B3FDD14F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284" y="364437"/>
            <a:ext cx="886725" cy="479036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F1B88ED0-7B65-414B-A0DD-E423F58AA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59825" y="1698771"/>
            <a:ext cx="2989263" cy="450200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00E5C-0476-4F0F-8739-9FA8F564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7371717" cy="7217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URPL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EC8436-C9CA-4E4C-BB90-5EC57D6B41E8}"/>
              </a:ext>
            </a:extLst>
          </p:cNvPr>
          <p:cNvSpPr/>
          <p:nvPr userDrawn="1"/>
        </p:nvSpPr>
        <p:spPr>
          <a:xfrm>
            <a:off x="8112125" y="0"/>
            <a:ext cx="4079875" cy="652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4" y="1268413"/>
            <a:ext cx="7376796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F9B39A3-0FD4-4FAB-8DE2-0149E70F6D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913" y="1844675"/>
            <a:ext cx="737679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3DAF2F-EA59-4BD4-B996-B3FDD14F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284" y="364437"/>
            <a:ext cx="886725" cy="479036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F1B88ED0-7B65-414B-A0DD-E423F58AA3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59825" y="1698771"/>
            <a:ext cx="2989263" cy="450200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9DBED-18F5-4F9B-BF7B-7103F17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7371717" cy="7217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90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85E4F2-6114-466D-B7AD-E29092526525}"/>
              </a:ext>
            </a:extLst>
          </p:cNvPr>
          <p:cNvSpPr/>
          <p:nvPr userDrawn="1"/>
        </p:nvSpPr>
        <p:spPr>
          <a:xfrm>
            <a:off x="-1308" y="2058036"/>
            <a:ext cx="12193308" cy="4257809"/>
          </a:xfrm>
          <a:prstGeom prst="rect">
            <a:avLst/>
          </a:prstGeom>
          <a:solidFill>
            <a:schemeClr val="accent5">
              <a:lumMod val="20000"/>
              <a:lumOff val="80000"/>
              <a:alpha val="204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90324" y="4014614"/>
            <a:ext cx="2028804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90891" y="2348831"/>
            <a:ext cx="2027670" cy="1665783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835543" y="2349500"/>
            <a:ext cx="2028326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2836296" y="4014614"/>
            <a:ext cx="2027015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0D80C3-B038-42EF-AAB9-0B745467DB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80851" y="2349500"/>
            <a:ext cx="2027015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2517847-4AD6-4B29-B203-B8D52BEAA8A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080479" y="4014614"/>
            <a:ext cx="2027015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68846" y="2349500"/>
            <a:ext cx="2032263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568846" y="4014614"/>
            <a:ext cx="2032263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A5B8421-DF7D-4DB5-AC39-663AE40B22A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11872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523F0F3-9641-458D-9488-E50E7C27DFF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505104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01FD7EE0-9556-4F68-BE17-A67427AE6CC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608358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54F4D30-F542-4617-8D26-5E3985BB0AF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098977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CDB1F8F-CC9E-4479-A83B-C25E48C7872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324848" y="2349500"/>
            <a:ext cx="2027015" cy="1665288"/>
          </a:xfrm>
          <a:noFill/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AA7024-33A3-4ECD-A3B2-A929F1A51AE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324662" y="4014614"/>
            <a:ext cx="2027015" cy="2170800"/>
          </a:xfrm>
          <a:noFill/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FB0DB5DF-1B40-41F9-A8B0-3A3D999AF28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852355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CDE67-D281-4FFA-A468-9FD0F7E3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12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65655" y="4014614"/>
            <a:ext cx="2454852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6341" y="2348831"/>
            <a:ext cx="2453481" cy="1665783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433529" y="2349500"/>
            <a:ext cx="2454275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434515" y="4014788"/>
            <a:ext cx="2452688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00D80C3-B038-42EF-AAB9-0B745467DB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301511" y="2349500"/>
            <a:ext cx="2452688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2517847-4AD6-4B29-B203-B8D52BEAA8A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301211" y="4014788"/>
            <a:ext cx="2452688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67907" y="2349500"/>
            <a:ext cx="2459038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67907" y="4014788"/>
            <a:ext cx="2459038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A5B8421-DF7D-4DB5-AC39-663AE40B22A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307081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523F0F3-9641-458D-9488-E50E7C27DFF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17466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01FD7EE0-9556-4F68-BE17-A67427AE6CC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041855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54F4D30-F542-4617-8D26-5E3985BB0AF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91142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F744D-672C-4EBB-BC24-83A05D14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37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+ Num + Bullets - F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0752A58-78DA-7F45-87B5-5D6CAA71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A68832-7AAA-42FE-B50D-28E7DC9058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268413"/>
            <a:ext cx="11306175" cy="431800"/>
          </a:xfrm>
        </p:spPr>
        <p:txBody>
          <a:bodyPr/>
          <a:lstStyle>
            <a:lvl1pPr marL="6350" indent="0">
              <a:buNone/>
              <a:defRPr sz="2400">
                <a:solidFill>
                  <a:schemeClr val="accent3"/>
                </a:solidFill>
              </a:defRPr>
            </a:lvl1pPr>
            <a:lvl2pPr marL="234950" indent="0">
              <a:buNone/>
              <a:defRPr/>
            </a:lvl2pPr>
            <a:lvl3pPr marL="458787" indent="0">
              <a:buNone/>
              <a:defRPr/>
            </a:lvl3pPr>
            <a:lvl4pPr marL="688975" indent="0">
              <a:buNone/>
              <a:defRPr/>
            </a:lvl4pPr>
            <a:lvl5pPr marL="942975" indent="0">
              <a:buNone/>
              <a:defRPr/>
            </a:lvl5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D2AC92-D1AE-4F6E-AAA6-D44C36C7EB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5CFEA-BB96-4FFB-9932-3AECFDCF4F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16425" y="4014614"/>
            <a:ext cx="34344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A67EE-FD0A-4B6D-8AE8-21550152AC9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16425" y="2348831"/>
            <a:ext cx="3434400" cy="1665783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C0CA229-8BD2-41D6-823F-9683B8CF821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378800" y="2349500"/>
            <a:ext cx="3434400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5293BF-1051-40B4-ABE7-7E7BE3A77E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8800" y="4014788"/>
            <a:ext cx="34344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8FA0081-DAFE-4FC2-A470-1D821BEAB59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138636" y="2349500"/>
            <a:ext cx="3434400" cy="1665288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tIns="972000" rIns="144000"/>
          <a:lstStyle>
            <a:lvl1pPr marL="6350" indent="0" algn="ctr">
              <a:buNone/>
              <a:defRPr sz="1600" b="1"/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FFF3A4-0BCD-405C-AC76-58515B3EAA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138636" y="4014788"/>
            <a:ext cx="3434400" cy="2170800"/>
          </a:xfrm>
          <a:solidFill>
            <a:schemeClr val="accent5">
              <a:lumMod val="20000"/>
              <a:lumOff val="80000"/>
              <a:alpha val="20000"/>
            </a:schemeClr>
          </a:solidFill>
        </p:spPr>
        <p:txBody>
          <a:bodyPr lIns="144000"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A2515992-0028-4478-936E-9B11AF45052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847625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  <a:lvl2pPr marL="234950" indent="0">
              <a:buNone/>
              <a:defRPr sz="3200"/>
            </a:lvl2pPr>
            <a:lvl3pPr marL="458787" indent="0">
              <a:buNone/>
              <a:defRPr sz="3200"/>
            </a:lvl3pPr>
            <a:lvl4pPr marL="688975" indent="0">
              <a:buNone/>
              <a:defRPr sz="3200"/>
            </a:lvl4pPr>
            <a:lvl5pPr marL="942975" indent="0">
              <a:buNone/>
              <a:defRPr sz="3200"/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A5FCD552-7EE0-404F-98E1-7D5A3DF8780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610000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id="{28683F1E-1DAC-4747-93C7-54DA3956EEB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369836" y="2041524"/>
            <a:ext cx="972000" cy="972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635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B76CF-6369-4D1D-A200-38362BC6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45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68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39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38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slideLayout" Target="../slideLayouts/slideLayout149.xml"/><Relationship Id="rId40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4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95E608-3C93-4824-81EF-EF4ED10C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31" y="4994764"/>
            <a:ext cx="5559668" cy="9677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74C2C-3473-448A-9A68-1A32D7796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331" y="6002765"/>
            <a:ext cx="5559668" cy="353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0FF6BC-E9F0-4F2C-AB32-17077842CC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6331" y="330815"/>
            <a:ext cx="1352121" cy="731520"/>
            <a:chOff x="5478463" y="2128838"/>
            <a:chExt cx="3251200" cy="1758951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2361892-7EB7-41A9-B7ED-0E3A61440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7826" y="3657601"/>
              <a:ext cx="1990725" cy="230188"/>
            </a:xfrm>
            <a:custGeom>
              <a:avLst/>
              <a:gdLst>
                <a:gd name="T0" fmla="*/ 32 w 529"/>
                <a:gd name="T1" fmla="*/ 26 h 61"/>
                <a:gd name="T2" fmla="*/ 33 w 529"/>
                <a:gd name="T3" fmla="*/ 0 h 61"/>
                <a:gd name="T4" fmla="*/ 43 w 529"/>
                <a:gd name="T5" fmla="*/ 18 h 61"/>
                <a:gd name="T6" fmla="*/ 43 w 529"/>
                <a:gd name="T7" fmla="*/ 18 h 61"/>
                <a:gd name="T8" fmla="*/ 49 w 529"/>
                <a:gd name="T9" fmla="*/ 7 h 61"/>
                <a:gd name="T10" fmla="*/ 81 w 529"/>
                <a:gd name="T11" fmla="*/ 22 h 61"/>
                <a:gd name="T12" fmla="*/ 67 w 529"/>
                <a:gd name="T13" fmla="*/ 25 h 61"/>
                <a:gd name="T14" fmla="*/ 62 w 529"/>
                <a:gd name="T15" fmla="*/ 60 h 61"/>
                <a:gd name="T16" fmla="*/ 100 w 529"/>
                <a:gd name="T17" fmla="*/ 40 h 61"/>
                <a:gd name="T18" fmla="*/ 85 w 529"/>
                <a:gd name="T19" fmla="*/ 49 h 61"/>
                <a:gd name="T20" fmla="*/ 92 w 529"/>
                <a:gd name="T21" fmla="*/ 28 h 61"/>
                <a:gd name="T22" fmla="*/ 102 w 529"/>
                <a:gd name="T23" fmla="*/ 17 h 61"/>
                <a:gd name="T24" fmla="*/ 148 w 529"/>
                <a:gd name="T25" fmla="*/ 60 h 61"/>
                <a:gd name="T26" fmla="*/ 138 w 529"/>
                <a:gd name="T27" fmla="*/ 23 h 61"/>
                <a:gd name="T28" fmla="*/ 138 w 529"/>
                <a:gd name="T29" fmla="*/ 7 h 61"/>
                <a:gd name="T30" fmla="*/ 125 w 529"/>
                <a:gd name="T31" fmla="*/ 23 h 61"/>
                <a:gd name="T32" fmla="*/ 191 w 529"/>
                <a:gd name="T33" fmla="*/ 5 h 61"/>
                <a:gd name="T34" fmla="*/ 191 w 529"/>
                <a:gd name="T35" fmla="*/ 55 h 61"/>
                <a:gd name="T36" fmla="*/ 232 w 529"/>
                <a:gd name="T37" fmla="*/ 30 h 61"/>
                <a:gd name="T38" fmla="*/ 269 w 529"/>
                <a:gd name="T39" fmla="*/ 39 h 61"/>
                <a:gd name="T40" fmla="*/ 250 w 529"/>
                <a:gd name="T41" fmla="*/ 36 h 61"/>
                <a:gd name="T42" fmla="*/ 269 w 529"/>
                <a:gd name="T43" fmla="*/ 54 h 61"/>
                <a:gd name="T44" fmla="*/ 274 w 529"/>
                <a:gd name="T45" fmla="*/ 51 h 61"/>
                <a:gd name="T46" fmla="*/ 249 w 529"/>
                <a:gd name="T47" fmla="*/ 29 h 61"/>
                <a:gd name="T48" fmla="*/ 291 w 529"/>
                <a:gd name="T49" fmla="*/ 49 h 61"/>
                <a:gd name="T50" fmla="*/ 302 w 529"/>
                <a:gd name="T51" fmla="*/ 57 h 61"/>
                <a:gd name="T52" fmla="*/ 305 w 529"/>
                <a:gd name="T53" fmla="*/ 18 h 61"/>
                <a:gd name="T54" fmla="*/ 291 w 529"/>
                <a:gd name="T55" fmla="*/ 18 h 61"/>
                <a:gd name="T56" fmla="*/ 291 w 529"/>
                <a:gd name="T57" fmla="*/ 49 h 61"/>
                <a:gd name="T58" fmla="*/ 320 w 529"/>
                <a:gd name="T59" fmla="*/ 48 h 61"/>
                <a:gd name="T60" fmla="*/ 329 w 529"/>
                <a:gd name="T61" fmla="*/ 61 h 61"/>
                <a:gd name="T62" fmla="*/ 342 w 529"/>
                <a:gd name="T63" fmla="*/ 60 h 61"/>
                <a:gd name="T64" fmla="*/ 332 w 529"/>
                <a:gd name="T65" fmla="*/ 17 h 61"/>
                <a:gd name="T66" fmla="*/ 342 w 529"/>
                <a:gd name="T67" fmla="*/ 31 h 61"/>
                <a:gd name="T68" fmla="*/ 379 w 529"/>
                <a:gd name="T69" fmla="*/ 57 h 61"/>
                <a:gd name="T70" fmla="*/ 365 w 529"/>
                <a:gd name="T71" fmla="*/ 54 h 61"/>
                <a:gd name="T72" fmla="*/ 365 w 529"/>
                <a:gd name="T73" fmla="*/ 25 h 61"/>
                <a:gd name="T74" fmla="*/ 360 w 529"/>
                <a:gd name="T75" fmla="*/ 51 h 61"/>
                <a:gd name="T76" fmla="*/ 411 w 529"/>
                <a:gd name="T77" fmla="*/ 48 h 61"/>
                <a:gd name="T78" fmla="*/ 433 w 529"/>
                <a:gd name="T79" fmla="*/ 35 h 61"/>
                <a:gd name="T80" fmla="*/ 433 w 529"/>
                <a:gd name="T81" fmla="*/ 54 h 61"/>
                <a:gd name="T82" fmla="*/ 438 w 529"/>
                <a:gd name="T83" fmla="*/ 60 h 61"/>
                <a:gd name="T84" fmla="*/ 408 w 529"/>
                <a:gd name="T85" fmla="*/ 29 h 61"/>
                <a:gd name="T86" fmla="*/ 433 w 529"/>
                <a:gd name="T87" fmla="*/ 35 h 61"/>
                <a:gd name="T88" fmla="*/ 479 w 529"/>
                <a:gd name="T89" fmla="*/ 60 h 61"/>
                <a:gd name="T90" fmla="*/ 456 w 529"/>
                <a:gd name="T91" fmla="*/ 25 h 61"/>
                <a:gd name="T92" fmla="*/ 451 w 529"/>
                <a:gd name="T93" fmla="*/ 28 h 61"/>
                <a:gd name="T94" fmla="*/ 501 w 529"/>
                <a:gd name="T95" fmla="*/ 0 h 61"/>
                <a:gd name="T96" fmla="*/ 501 w 529"/>
                <a:gd name="T97" fmla="*/ 37 h 61"/>
                <a:gd name="T98" fmla="*/ 528 w 529"/>
                <a:gd name="T99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9" h="61">
                  <a:moveTo>
                    <a:pt x="5" y="6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5" y="60"/>
                    <a:pt x="5" y="60"/>
                    <a:pt x="5" y="60"/>
                  </a:cubicBezTo>
                  <a:close/>
                  <a:moveTo>
                    <a:pt x="43" y="1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18"/>
                    <a:pt x="43" y="18"/>
                    <a:pt x="43" y="18"/>
                  </a:cubicBezTo>
                  <a:close/>
                  <a:moveTo>
                    <a:pt x="49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lose/>
                  <a:moveTo>
                    <a:pt x="67" y="35"/>
                  </a:moveTo>
                  <a:cubicBezTo>
                    <a:pt x="67" y="27"/>
                    <a:pt x="71" y="22"/>
                    <a:pt x="78" y="22"/>
                  </a:cubicBezTo>
                  <a:cubicBezTo>
                    <a:pt x="79" y="22"/>
                    <a:pt x="80" y="22"/>
                    <a:pt x="81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79" y="17"/>
                    <a:pt x="78" y="17"/>
                    <a:pt x="76" y="17"/>
                  </a:cubicBezTo>
                  <a:cubicBezTo>
                    <a:pt x="72" y="17"/>
                    <a:pt x="68" y="20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21"/>
                    <a:pt x="62" y="25"/>
                    <a:pt x="62" y="28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35"/>
                    <a:pt x="67" y="35"/>
                    <a:pt x="67" y="35"/>
                  </a:cubicBezTo>
                  <a:close/>
                  <a:moveTo>
                    <a:pt x="87" y="29"/>
                  </a:moveTo>
                  <a:cubicBezTo>
                    <a:pt x="87" y="37"/>
                    <a:pt x="93" y="38"/>
                    <a:pt x="100" y="40"/>
                  </a:cubicBezTo>
                  <a:cubicBezTo>
                    <a:pt x="106" y="41"/>
                    <a:pt x="113" y="42"/>
                    <a:pt x="113" y="48"/>
                  </a:cubicBezTo>
                  <a:cubicBezTo>
                    <a:pt x="113" y="54"/>
                    <a:pt x="107" y="57"/>
                    <a:pt x="102" y="57"/>
                  </a:cubicBezTo>
                  <a:cubicBezTo>
                    <a:pt x="96" y="57"/>
                    <a:pt x="91" y="55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58"/>
                    <a:pt x="94" y="61"/>
                    <a:pt x="101" y="61"/>
                  </a:cubicBezTo>
                  <a:cubicBezTo>
                    <a:pt x="110" y="61"/>
                    <a:pt x="118" y="57"/>
                    <a:pt x="118" y="48"/>
                  </a:cubicBezTo>
                  <a:cubicBezTo>
                    <a:pt x="118" y="43"/>
                    <a:pt x="115" y="39"/>
                    <a:pt x="111" y="38"/>
                  </a:cubicBezTo>
                  <a:cubicBezTo>
                    <a:pt x="100" y="34"/>
                    <a:pt x="92" y="35"/>
                    <a:pt x="92" y="28"/>
                  </a:cubicBezTo>
                  <a:cubicBezTo>
                    <a:pt x="92" y="24"/>
                    <a:pt x="97" y="22"/>
                    <a:pt x="101" y="22"/>
                  </a:cubicBezTo>
                  <a:cubicBezTo>
                    <a:pt x="106" y="22"/>
                    <a:pt x="111" y="24"/>
                    <a:pt x="112" y="2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6" y="20"/>
                    <a:pt x="110" y="17"/>
                    <a:pt x="102" y="17"/>
                  </a:cubicBezTo>
                  <a:cubicBezTo>
                    <a:pt x="94" y="17"/>
                    <a:pt x="87" y="20"/>
                    <a:pt x="87" y="29"/>
                  </a:cubicBezTo>
                  <a:close/>
                  <a:moveTo>
                    <a:pt x="133" y="49"/>
                  </a:moveTo>
                  <a:cubicBezTo>
                    <a:pt x="133" y="55"/>
                    <a:pt x="132" y="61"/>
                    <a:pt x="143" y="61"/>
                  </a:cubicBezTo>
                  <a:cubicBezTo>
                    <a:pt x="144" y="61"/>
                    <a:pt x="146" y="61"/>
                    <a:pt x="148" y="6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57"/>
                    <a:pt x="145" y="57"/>
                    <a:pt x="144" y="57"/>
                  </a:cubicBezTo>
                  <a:cubicBezTo>
                    <a:pt x="140" y="57"/>
                    <a:pt x="138" y="55"/>
                    <a:pt x="138" y="51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49"/>
                    <a:pt x="133" y="49"/>
                    <a:pt x="133" y="49"/>
                  </a:cubicBezTo>
                  <a:close/>
                  <a:moveTo>
                    <a:pt x="191" y="55"/>
                  </a:moveTo>
                  <a:cubicBezTo>
                    <a:pt x="191" y="5"/>
                    <a:pt x="191" y="5"/>
                    <a:pt x="191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16" y="5"/>
                    <a:pt x="226" y="13"/>
                    <a:pt x="226" y="30"/>
                  </a:cubicBezTo>
                  <a:cubicBezTo>
                    <a:pt x="226" y="45"/>
                    <a:pt x="220" y="55"/>
                    <a:pt x="203" y="55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85" y="0"/>
                  </a:moveTo>
                  <a:cubicBezTo>
                    <a:pt x="185" y="60"/>
                    <a:pt x="185" y="60"/>
                    <a:pt x="185" y="60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21" y="60"/>
                    <a:pt x="232" y="50"/>
                    <a:pt x="232" y="30"/>
                  </a:cubicBezTo>
                  <a:cubicBezTo>
                    <a:pt x="232" y="10"/>
                    <a:pt x="221" y="0"/>
                    <a:pt x="201" y="0"/>
                  </a:cubicBezTo>
                  <a:cubicBezTo>
                    <a:pt x="185" y="0"/>
                    <a:pt x="185" y="0"/>
                    <a:pt x="185" y="0"/>
                  </a:cubicBezTo>
                  <a:close/>
                  <a:moveTo>
                    <a:pt x="247" y="48"/>
                  </a:moveTo>
                  <a:cubicBezTo>
                    <a:pt x="247" y="38"/>
                    <a:pt x="262" y="39"/>
                    <a:pt x="269" y="39"/>
                  </a:cubicBezTo>
                  <a:cubicBezTo>
                    <a:pt x="269" y="48"/>
                    <a:pt x="267" y="57"/>
                    <a:pt x="257" y="57"/>
                  </a:cubicBezTo>
                  <a:cubicBezTo>
                    <a:pt x="251" y="57"/>
                    <a:pt x="247" y="54"/>
                    <a:pt x="247" y="48"/>
                  </a:cubicBezTo>
                  <a:close/>
                  <a:moveTo>
                    <a:pt x="269" y="35"/>
                  </a:moveTo>
                  <a:cubicBezTo>
                    <a:pt x="263" y="35"/>
                    <a:pt x="256" y="34"/>
                    <a:pt x="250" y="36"/>
                  </a:cubicBezTo>
                  <a:cubicBezTo>
                    <a:pt x="245" y="38"/>
                    <a:pt x="242" y="43"/>
                    <a:pt x="242" y="48"/>
                  </a:cubicBezTo>
                  <a:cubicBezTo>
                    <a:pt x="242" y="57"/>
                    <a:pt x="248" y="61"/>
                    <a:pt x="256" y="61"/>
                  </a:cubicBezTo>
                  <a:cubicBezTo>
                    <a:pt x="261" y="61"/>
                    <a:pt x="267" y="58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57"/>
                    <a:pt x="274" y="54"/>
                    <a:pt x="274" y="5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21"/>
                    <a:pt x="268" y="17"/>
                    <a:pt x="259" y="17"/>
                  </a:cubicBezTo>
                  <a:cubicBezTo>
                    <a:pt x="251" y="17"/>
                    <a:pt x="245" y="20"/>
                    <a:pt x="24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0" y="23"/>
                    <a:pt x="254" y="22"/>
                    <a:pt x="259" y="22"/>
                  </a:cubicBezTo>
                  <a:cubicBezTo>
                    <a:pt x="265" y="22"/>
                    <a:pt x="268" y="24"/>
                    <a:pt x="269" y="31"/>
                  </a:cubicBezTo>
                  <a:cubicBezTo>
                    <a:pt x="269" y="35"/>
                    <a:pt x="269" y="35"/>
                    <a:pt x="269" y="35"/>
                  </a:cubicBezTo>
                  <a:close/>
                  <a:moveTo>
                    <a:pt x="291" y="49"/>
                  </a:moveTo>
                  <a:cubicBezTo>
                    <a:pt x="291" y="55"/>
                    <a:pt x="290" y="61"/>
                    <a:pt x="301" y="61"/>
                  </a:cubicBezTo>
                  <a:cubicBezTo>
                    <a:pt x="302" y="61"/>
                    <a:pt x="304" y="61"/>
                    <a:pt x="306" y="60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5" y="57"/>
                    <a:pt x="303" y="57"/>
                    <a:pt x="302" y="57"/>
                  </a:cubicBezTo>
                  <a:cubicBezTo>
                    <a:pt x="298" y="57"/>
                    <a:pt x="296" y="55"/>
                    <a:pt x="296" y="51"/>
                  </a:cubicBezTo>
                  <a:cubicBezTo>
                    <a:pt x="296" y="23"/>
                    <a:pt x="296" y="23"/>
                    <a:pt x="296" y="23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49"/>
                    <a:pt x="291" y="49"/>
                    <a:pt x="291" y="49"/>
                  </a:cubicBezTo>
                  <a:close/>
                  <a:moveTo>
                    <a:pt x="320" y="48"/>
                  </a:moveTo>
                  <a:cubicBezTo>
                    <a:pt x="320" y="38"/>
                    <a:pt x="335" y="39"/>
                    <a:pt x="342" y="39"/>
                  </a:cubicBezTo>
                  <a:cubicBezTo>
                    <a:pt x="342" y="48"/>
                    <a:pt x="340" y="57"/>
                    <a:pt x="329" y="57"/>
                  </a:cubicBezTo>
                  <a:cubicBezTo>
                    <a:pt x="324" y="57"/>
                    <a:pt x="320" y="54"/>
                    <a:pt x="320" y="48"/>
                  </a:cubicBezTo>
                  <a:close/>
                  <a:moveTo>
                    <a:pt x="342" y="35"/>
                  </a:moveTo>
                  <a:cubicBezTo>
                    <a:pt x="336" y="35"/>
                    <a:pt x="329" y="34"/>
                    <a:pt x="323" y="36"/>
                  </a:cubicBezTo>
                  <a:cubicBezTo>
                    <a:pt x="318" y="38"/>
                    <a:pt x="315" y="43"/>
                    <a:pt x="315" y="48"/>
                  </a:cubicBezTo>
                  <a:cubicBezTo>
                    <a:pt x="315" y="57"/>
                    <a:pt x="321" y="61"/>
                    <a:pt x="329" y="61"/>
                  </a:cubicBezTo>
                  <a:cubicBezTo>
                    <a:pt x="334" y="61"/>
                    <a:pt x="340" y="58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47" y="57"/>
                    <a:pt x="347" y="54"/>
                    <a:pt x="347" y="51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21"/>
                    <a:pt x="341" y="17"/>
                    <a:pt x="332" y="17"/>
                  </a:cubicBezTo>
                  <a:cubicBezTo>
                    <a:pt x="324" y="17"/>
                    <a:pt x="318" y="20"/>
                    <a:pt x="317" y="29"/>
                  </a:cubicBezTo>
                  <a:cubicBezTo>
                    <a:pt x="322" y="29"/>
                    <a:pt x="322" y="29"/>
                    <a:pt x="322" y="29"/>
                  </a:cubicBezTo>
                  <a:cubicBezTo>
                    <a:pt x="323" y="23"/>
                    <a:pt x="327" y="22"/>
                    <a:pt x="332" y="22"/>
                  </a:cubicBezTo>
                  <a:cubicBezTo>
                    <a:pt x="338" y="22"/>
                    <a:pt x="341" y="24"/>
                    <a:pt x="342" y="31"/>
                  </a:cubicBezTo>
                  <a:cubicBezTo>
                    <a:pt x="342" y="35"/>
                    <a:pt x="342" y="35"/>
                    <a:pt x="342" y="35"/>
                  </a:cubicBezTo>
                  <a:close/>
                  <a:moveTo>
                    <a:pt x="379" y="22"/>
                  </a:moveTo>
                  <a:cubicBezTo>
                    <a:pt x="388" y="22"/>
                    <a:pt x="391" y="31"/>
                    <a:pt x="391" y="39"/>
                  </a:cubicBezTo>
                  <a:cubicBezTo>
                    <a:pt x="391" y="46"/>
                    <a:pt x="389" y="57"/>
                    <a:pt x="379" y="57"/>
                  </a:cubicBezTo>
                  <a:cubicBezTo>
                    <a:pt x="368" y="57"/>
                    <a:pt x="365" y="48"/>
                    <a:pt x="365" y="38"/>
                  </a:cubicBezTo>
                  <a:cubicBezTo>
                    <a:pt x="365" y="30"/>
                    <a:pt x="369" y="22"/>
                    <a:pt x="379" y="22"/>
                  </a:cubicBezTo>
                  <a:close/>
                  <a:moveTo>
                    <a:pt x="365" y="54"/>
                  </a:moveTo>
                  <a:cubicBezTo>
                    <a:pt x="365" y="54"/>
                    <a:pt x="365" y="54"/>
                    <a:pt x="365" y="54"/>
                  </a:cubicBezTo>
                  <a:cubicBezTo>
                    <a:pt x="369" y="58"/>
                    <a:pt x="374" y="61"/>
                    <a:pt x="380" y="61"/>
                  </a:cubicBezTo>
                  <a:cubicBezTo>
                    <a:pt x="392" y="61"/>
                    <a:pt x="397" y="49"/>
                    <a:pt x="397" y="39"/>
                  </a:cubicBezTo>
                  <a:cubicBezTo>
                    <a:pt x="397" y="28"/>
                    <a:pt x="392" y="17"/>
                    <a:pt x="380" y="17"/>
                  </a:cubicBezTo>
                  <a:cubicBezTo>
                    <a:pt x="374" y="17"/>
                    <a:pt x="368" y="20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51"/>
                    <a:pt x="360" y="51"/>
                    <a:pt x="360" y="51"/>
                  </a:cubicBezTo>
                  <a:cubicBezTo>
                    <a:pt x="360" y="54"/>
                    <a:pt x="360" y="57"/>
                    <a:pt x="360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54"/>
                    <a:pt x="365" y="54"/>
                    <a:pt x="365" y="54"/>
                  </a:cubicBezTo>
                  <a:close/>
                  <a:moveTo>
                    <a:pt x="411" y="48"/>
                  </a:moveTo>
                  <a:cubicBezTo>
                    <a:pt x="411" y="38"/>
                    <a:pt x="426" y="39"/>
                    <a:pt x="433" y="39"/>
                  </a:cubicBezTo>
                  <a:cubicBezTo>
                    <a:pt x="434" y="48"/>
                    <a:pt x="431" y="57"/>
                    <a:pt x="421" y="57"/>
                  </a:cubicBezTo>
                  <a:cubicBezTo>
                    <a:pt x="416" y="57"/>
                    <a:pt x="411" y="54"/>
                    <a:pt x="411" y="48"/>
                  </a:cubicBezTo>
                  <a:close/>
                  <a:moveTo>
                    <a:pt x="433" y="35"/>
                  </a:moveTo>
                  <a:cubicBezTo>
                    <a:pt x="427" y="35"/>
                    <a:pt x="420" y="34"/>
                    <a:pt x="414" y="36"/>
                  </a:cubicBezTo>
                  <a:cubicBezTo>
                    <a:pt x="409" y="38"/>
                    <a:pt x="406" y="43"/>
                    <a:pt x="406" y="48"/>
                  </a:cubicBezTo>
                  <a:cubicBezTo>
                    <a:pt x="406" y="57"/>
                    <a:pt x="412" y="61"/>
                    <a:pt x="420" y="61"/>
                  </a:cubicBezTo>
                  <a:cubicBezTo>
                    <a:pt x="425" y="61"/>
                    <a:pt x="431" y="58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60"/>
                    <a:pt x="433" y="60"/>
                    <a:pt x="433" y="60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438" y="57"/>
                    <a:pt x="438" y="54"/>
                    <a:pt x="438" y="51"/>
                  </a:cubicBezTo>
                  <a:cubicBezTo>
                    <a:pt x="438" y="31"/>
                    <a:pt x="438" y="31"/>
                    <a:pt x="438" y="31"/>
                  </a:cubicBezTo>
                  <a:cubicBezTo>
                    <a:pt x="438" y="21"/>
                    <a:pt x="432" y="17"/>
                    <a:pt x="423" y="17"/>
                  </a:cubicBezTo>
                  <a:cubicBezTo>
                    <a:pt x="415" y="17"/>
                    <a:pt x="409" y="20"/>
                    <a:pt x="408" y="29"/>
                  </a:cubicBezTo>
                  <a:cubicBezTo>
                    <a:pt x="413" y="29"/>
                    <a:pt x="413" y="29"/>
                    <a:pt x="413" y="29"/>
                  </a:cubicBezTo>
                  <a:cubicBezTo>
                    <a:pt x="414" y="23"/>
                    <a:pt x="418" y="22"/>
                    <a:pt x="423" y="22"/>
                  </a:cubicBezTo>
                  <a:cubicBezTo>
                    <a:pt x="429" y="22"/>
                    <a:pt x="433" y="24"/>
                    <a:pt x="433" y="31"/>
                  </a:cubicBezTo>
                  <a:cubicBezTo>
                    <a:pt x="433" y="35"/>
                    <a:pt x="433" y="35"/>
                    <a:pt x="433" y="35"/>
                  </a:cubicBezTo>
                  <a:close/>
                  <a:moveTo>
                    <a:pt x="456" y="36"/>
                  </a:moveTo>
                  <a:cubicBezTo>
                    <a:pt x="456" y="29"/>
                    <a:pt x="459" y="22"/>
                    <a:pt x="468" y="22"/>
                  </a:cubicBezTo>
                  <a:cubicBezTo>
                    <a:pt x="474" y="22"/>
                    <a:pt x="479" y="26"/>
                    <a:pt x="479" y="33"/>
                  </a:cubicBezTo>
                  <a:cubicBezTo>
                    <a:pt x="479" y="60"/>
                    <a:pt x="479" y="60"/>
                    <a:pt x="479" y="60"/>
                  </a:cubicBezTo>
                  <a:cubicBezTo>
                    <a:pt x="484" y="60"/>
                    <a:pt x="484" y="60"/>
                    <a:pt x="484" y="60"/>
                  </a:cubicBezTo>
                  <a:cubicBezTo>
                    <a:pt x="484" y="34"/>
                    <a:pt x="484" y="34"/>
                    <a:pt x="484" y="34"/>
                  </a:cubicBezTo>
                  <a:cubicBezTo>
                    <a:pt x="484" y="29"/>
                    <a:pt x="482" y="17"/>
                    <a:pt x="469" y="17"/>
                  </a:cubicBezTo>
                  <a:cubicBezTo>
                    <a:pt x="464" y="17"/>
                    <a:pt x="459" y="20"/>
                    <a:pt x="456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18"/>
                    <a:pt x="456" y="18"/>
                    <a:pt x="456" y="18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51" y="21"/>
                    <a:pt x="451" y="25"/>
                    <a:pt x="451" y="28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56" y="60"/>
                    <a:pt x="456" y="60"/>
                    <a:pt x="456" y="60"/>
                  </a:cubicBezTo>
                  <a:cubicBezTo>
                    <a:pt x="456" y="36"/>
                    <a:pt x="456" y="36"/>
                    <a:pt x="456" y="36"/>
                  </a:cubicBezTo>
                  <a:close/>
                  <a:moveTo>
                    <a:pt x="501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501" y="60"/>
                    <a:pt x="501" y="60"/>
                    <a:pt x="501" y="60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9" y="60"/>
                    <a:pt x="529" y="60"/>
                    <a:pt x="529" y="60"/>
                  </a:cubicBezTo>
                  <a:cubicBezTo>
                    <a:pt x="507" y="36"/>
                    <a:pt x="507" y="36"/>
                    <a:pt x="507" y="36"/>
                  </a:cubicBezTo>
                  <a:cubicBezTo>
                    <a:pt x="528" y="18"/>
                    <a:pt x="528" y="18"/>
                    <a:pt x="528" y="18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1" y="35"/>
                    <a:pt x="501" y="35"/>
                    <a:pt x="501" y="35"/>
                  </a:cubicBezTo>
                  <a:cubicBezTo>
                    <a:pt x="501" y="0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71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299FDEC-48ED-48A1-8093-B691C5EF7C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8463" y="2128838"/>
              <a:ext cx="2524125" cy="1328738"/>
            </a:xfrm>
            <a:custGeom>
              <a:avLst/>
              <a:gdLst>
                <a:gd name="T0" fmla="*/ 154 w 671"/>
                <a:gd name="T1" fmla="*/ 3 h 352"/>
                <a:gd name="T2" fmla="*/ 116 w 671"/>
                <a:gd name="T3" fmla="*/ 0 h 352"/>
                <a:gd name="T4" fmla="*/ 35 w 671"/>
                <a:gd name="T5" fmla="*/ 110 h 352"/>
                <a:gd name="T6" fmla="*/ 0 w 671"/>
                <a:gd name="T7" fmla="*/ 110 h 352"/>
                <a:gd name="T8" fmla="*/ 0 w 671"/>
                <a:gd name="T9" fmla="*/ 157 h 352"/>
                <a:gd name="T10" fmla="*/ 35 w 671"/>
                <a:gd name="T11" fmla="*/ 157 h 352"/>
                <a:gd name="T12" fmla="*/ 35 w 671"/>
                <a:gd name="T13" fmla="*/ 345 h 352"/>
                <a:gd name="T14" fmla="*/ 105 w 671"/>
                <a:gd name="T15" fmla="*/ 345 h 352"/>
                <a:gd name="T16" fmla="*/ 105 w 671"/>
                <a:gd name="T17" fmla="*/ 157 h 352"/>
                <a:gd name="T18" fmla="*/ 148 w 671"/>
                <a:gd name="T19" fmla="*/ 157 h 352"/>
                <a:gd name="T20" fmla="*/ 148 w 671"/>
                <a:gd name="T21" fmla="*/ 110 h 352"/>
                <a:gd name="T22" fmla="*/ 105 w 671"/>
                <a:gd name="T23" fmla="*/ 110 h 352"/>
                <a:gd name="T24" fmla="*/ 154 w 671"/>
                <a:gd name="T25" fmla="*/ 47 h 352"/>
                <a:gd name="T26" fmla="*/ 154 w 671"/>
                <a:gd name="T27" fmla="*/ 3 h 352"/>
                <a:gd name="T28" fmla="*/ 223 w 671"/>
                <a:gd name="T29" fmla="*/ 228 h 352"/>
                <a:gd name="T30" fmla="*/ 274 w 671"/>
                <a:gd name="T31" fmla="*/ 150 h 352"/>
                <a:gd name="T32" fmla="*/ 324 w 671"/>
                <a:gd name="T33" fmla="*/ 228 h 352"/>
                <a:gd name="T34" fmla="*/ 274 w 671"/>
                <a:gd name="T35" fmla="*/ 305 h 352"/>
                <a:gd name="T36" fmla="*/ 223 w 671"/>
                <a:gd name="T37" fmla="*/ 228 h 352"/>
                <a:gd name="T38" fmla="*/ 324 w 671"/>
                <a:gd name="T39" fmla="*/ 137 h 352"/>
                <a:gd name="T40" fmla="*/ 324 w 671"/>
                <a:gd name="T41" fmla="*/ 137 h 352"/>
                <a:gd name="T42" fmla="*/ 261 w 671"/>
                <a:gd name="T43" fmla="*/ 103 h 352"/>
                <a:gd name="T44" fmla="*/ 151 w 671"/>
                <a:gd name="T45" fmla="*/ 228 h 352"/>
                <a:gd name="T46" fmla="*/ 252 w 671"/>
                <a:gd name="T47" fmla="*/ 352 h 352"/>
                <a:gd name="T48" fmla="*/ 324 w 671"/>
                <a:gd name="T49" fmla="*/ 312 h 352"/>
                <a:gd name="T50" fmla="*/ 325 w 671"/>
                <a:gd name="T51" fmla="*/ 312 h 352"/>
                <a:gd name="T52" fmla="*/ 327 w 671"/>
                <a:gd name="T53" fmla="*/ 345 h 352"/>
                <a:gd name="T54" fmla="*/ 397 w 671"/>
                <a:gd name="T55" fmla="*/ 345 h 352"/>
                <a:gd name="T56" fmla="*/ 395 w 671"/>
                <a:gd name="T57" fmla="*/ 298 h 352"/>
                <a:gd name="T58" fmla="*/ 395 w 671"/>
                <a:gd name="T59" fmla="*/ 7 h 352"/>
                <a:gd name="T60" fmla="*/ 324 w 671"/>
                <a:gd name="T61" fmla="*/ 7 h 352"/>
                <a:gd name="T62" fmla="*/ 324 w 671"/>
                <a:gd name="T63" fmla="*/ 137 h 352"/>
                <a:gd name="T64" fmla="*/ 497 w 671"/>
                <a:gd name="T65" fmla="*/ 228 h 352"/>
                <a:gd name="T66" fmla="*/ 548 w 671"/>
                <a:gd name="T67" fmla="*/ 150 h 352"/>
                <a:gd name="T68" fmla="*/ 598 w 671"/>
                <a:gd name="T69" fmla="*/ 228 h 352"/>
                <a:gd name="T70" fmla="*/ 548 w 671"/>
                <a:gd name="T71" fmla="*/ 305 h 352"/>
                <a:gd name="T72" fmla="*/ 497 w 671"/>
                <a:gd name="T73" fmla="*/ 228 h 352"/>
                <a:gd name="T74" fmla="*/ 427 w 671"/>
                <a:gd name="T75" fmla="*/ 298 h 352"/>
                <a:gd name="T76" fmla="*/ 425 w 671"/>
                <a:gd name="T77" fmla="*/ 345 h 352"/>
                <a:gd name="T78" fmla="*/ 495 w 671"/>
                <a:gd name="T79" fmla="*/ 345 h 352"/>
                <a:gd name="T80" fmla="*/ 497 w 671"/>
                <a:gd name="T81" fmla="*/ 312 h 352"/>
                <a:gd name="T82" fmla="*/ 498 w 671"/>
                <a:gd name="T83" fmla="*/ 312 h 352"/>
                <a:gd name="T84" fmla="*/ 570 w 671"/>
                <a:gd name="T85" fmla="*/ 352 h 352"/>
                <a:gd name="T86" fmla="*/ 671 w 671"/>
                <a:gd name="T87" fmla="*/ 228 h 352"/>
                <a:gd name="T88" fmla="*/ 561 w 671"/>
                <a:gd name="T89" fmla="*/ 103 h 352"/>
                <a:gd name="T90" fmla="*/ 498 w 671"/>
                <a:gd name="T91" fmla="*/ 137 h 352"/>
                <a:gd name="T92" fmla="*/ 497 w 671"/>
                <a:gd name="T93" fmla="*/ 137 h 352"/>
                <a:gd name="T94" fmla="*/ 497 w 671"/>
                <a:gd name="T95" fmla="*/ 7 h 352"/>
                <a:gd name="T96" fmla="*/ 427 w 671"/>
                <a:gd name="T97" fmla="*/ 7 h 352"/>
                <a:gd name="T98" fmla="*/ 427 w 671"/>
                <a:gd name="T99" fmla="*/ 29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1" h="352">
                  <a:moveTo>
                    <a:pt x="154" y="3"/>
                  </a:moveTo>
                  <a:cubicBezTo>
                    <a:pt x="141" y="1"/>
                    <a:pt x="128" y="0"/>
                    <a:pt x="116" y="0"/>
                  </a:cubicBezTo>
                  <a:cubicBezTo>
                    <a:pt x="39" y="0"/>
                    <a:pt x="33" y="43"/>
                    <a:pt x="35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345"/>
                    <a:pt x="35" y="345"/>
                    <a:pt x="35" y="345"/>
                  </a:cubicBezTo>
                  <a:cubicBezTo>
                    <a:pt x="105" y="345"/>
                    <a:pt x="105" y="345"/>
                    <a:pt x="105" y="345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48" y="157"/>
                    <a:pt x="148" y="157"/>
                    <a:pt x="148" y="157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3" y="64"/>
                    <a:pt x="104" y="41"/>
                    <a:pt x="154" y="47"/>
                  </a:cubicBezTo>
                  <a:cubicBezTo>
                    <a:pt x="154" y="3"/>
                    <a:pt x="154" y="3"/>
                    <a:pt x="154" y="3"/>
                  </a:cubicBezTo>
                  <a:close/>
                  <a:moveTo>
                    <a:pt x="223" y="228"/>
                  </a:moveTo>
                  <a:cubicBezTo>
                    <a:pt x="223" y="192"/>
                    <a:pt x="229" y="150"/>
                    <a:pt x="274" y="150"/>
                  </a:cubicBezTo>
                  <a:cubicBezTo>
                    <a:pt x="312" y="150"/>
                    <a:pt x="324" y="195"/>
                    <a:pt x="324" y="228"/>
                  </a:cubicBezTo>
                  <a:cubicBezTo>
                    <a:pt x="324" y="260"/>
                    <a:pt x="312" y="305"/>
                    <a:pt x="274" y="305"/>
                  </a:cubicBezTo>
                  <a:cubicBezTo>
                    <a:pt x="229" y="305"/>
                    <a:pt x="223" y="264"/>
                    <a:pt x="223" y="228"/>
                  </a:cubicBezTo>
                  <a:close/>
                  <a:moveTo>
                    <a:pt x="324" y="137"/>
                  </a:moveTo>
                  <a:cubicBezTo>
                    <a:pt x="324" y="137"/>
                    <a:pt x="324" y="137"/>
                    <a:pt x="324" y="137"/>
                  </a:cubicBezTo>
                  <a:cubicBezTo>
                    <a:pt x="310" y="118"/>
                    <a:pt x="285" y="103"/>
                    <a:pt x="261" y="103"/>
                  </a:cubicBezTo>
                  <a:cubicBezTo>
                    <a:pt x="188" y="103"/>
                    <a:pt x="151" y="164"/>
                    <a:pt x="151" y="228"/>
                  </a:cubicBezTo>
                  <a:cubicBezTo>
                    <a:pt x="151" y="288"/>
                    <a:pt x="183" y="352"/>
                    <a:pt x="252" y="352"/>
                  </a:cubicBezTo>
                  <a:cubicBezTo>
                    <a:pt x="282" y="352"/>
                    <a:pt x="309" y="339"/>
                    <a:pt x="324" y="312"/>
                  </a:cubicBezTo>
                  <a:cubicBezTo>
                    <a:pt x="325" y="312"/>
                    <a:pt x="325" y="312"/>
                    <a:pt x="325" y="312"/>
                  </a:cubicBezTo>
                  <a:cubicBezTo>
                    <a:pt x="325" y="323"/>
                    <a:pt x="326" y="334"/>
                    <a:pt x="327" y="345"/>
                  </a:cubicBezTo>
                  <a:cubicBezTo>
                    <a:pt x="397" y="345"/>
                    <a:pt x="397" y="345"/>
                    <a:pt x="397" y="345"/>
                  </a:cubicBezTo>
                  <a:cubicBezTo>
                    <a:pt x="396" y="330"/>
                    <a:pt x="395" y="314"/>
                    <a:pt x="395" y="298"/>
                  </a:cubicBezTo>
                  <a:cubicBezTo>
                    <a:pt x="395" y="7"/>
                    <a:pt x="395" y="7"/>
                    <a:pt x="395" y="7"/>
                  </a:cubicBezTo>
                  <a:cubicBezTo>
                    <a:pt x="324" y="7"/>
                    <a:pt x="324" y="7"/>
                    <a:pt x="324" y="7"/>
                  </a:cubicBezTo>
                  <a:cubicBezTo>
                    <a:pt x="324" y="137"/>
                    <a:pt x="324" y="137"/>
                    <a:pt x="324" y="137"/>
                  </a:cubicBezTo>
                  <a:close/>
                  <a:moveTo>
                    <a:pt x="497" y="228"/>
                  </a:moveTo>
                  <a:cubicBezTo>
                    <a:pt x="497" y="195"/>
                    <a:pt x="510" y="150"/>
                    <a:pt x="548" y="150"/>
                  </a:cubicBezTo>
                  <a:cubicBezTo>
                    <a:pt x="593" y="150"/>
                    <a:pt x="598" y="192"/>
                    <a:pt x="598" y="228"/>
                  </a:cubicBezTo>
                  <a:cubicBezTo>
                    <a:pt x="598" y="264"/>
                    <a:pt x="593" y="305"/>
                    <a:pt x="548" y="305"/>
                  </a:cubicBezTo>
                  <a:cubicBezTo>
                    <a:pt x="510" y="305"/>
                    <a:pt x="497" y="260"/>
                    <a:pt x="497" y="228"/>
                  </a:cubicBezTo>
                  <a:close/>
                  <a:moveTo>
                    <a:pt x="427" y="298"/>
                  </a:moveTo>
                  <a:cubicBezTo>
                    <a:pt x="427" y="314"/>
                    <a:pt x="426" y="330"/>
                    <a:pt x="425" y="345"/>
                  </a:cubicBezTo>
                  <a:cubicBezTo>
                    <a:pt x="495" y="345"/>
                    <a:pt x="495" y="345"/>
                    <a:pt x="495" y="345"/>
                  </a:cubicBezTo>
                  <a:cubicBezTo>
                    <a:pt x="496" y="334"/>
                    <a:pt x="497" y="323"/>
                    <a:pt x="497" y="312"/>
                  </a:cubicBezTo>
                  <a:cubicBezTo>
                    <a:pt x="498" y="312"/>
                    <a:pt x="498" y="312"/>
                    <a:pt x="498" y="312"/>
                  </a:cubicBezTo>
                  <a:cubicBezTo>
                    <a:pt x="513" y="339"/>
                    <a:pt x="539" y="352"/>
                    <a:pt x="570" y="352"/>
                  </a:cubicBezTo>
                  <a:cubicBezTo>
                    <a:pt x="639" y="352"/>
                    <a:pt x="671" y="288"/>
                    <a:pt x="671" y="228"/>
                  </a:cubicBezTo>
                  <a:cubicBezTo>
                    <a:pt x="671" y="164"/>
                    <a:pt x="634" y="103"/>
                    <a:pt x="561" y="103"/>
                  </a:cubicBezTo>
                  <a:cubicBezTo>
                    <a:pt x="537" y="103"/>
                    <a:pt x="511" y="118"/>
                    <a:pt x="498" y="137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7" y="7"/>
                    <a:pt x="497" y="7"/>
                    <a:pt x="49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298"/>
                    <a:pt x="427" y="298"/>
                    <a:pt x="427" y="298"/>
                  </a:cubicBezTo>
                  <a:close/>
                </a:path>
              </a:pathLst>
            </a:custGeom>
            <a:solidFill>
              <a:srgbClr val="003A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21F78B0B-6D9A-4F80-A9C0-6132AF3AD7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64563" y="2906713"/>
              <a:ext cx="165100" cy="1619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F43BD207-57FE-49F1-A9D9-C3B831369B5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3125788"/>
              <a:ext cx="134938" cy="134938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568F367A-C9E3-42D0-A86D-6F9CE57D61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921001"/>
              <a:ext cx="134938" cy="1365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0FD8B580-6810-43BC-B1BB-7A56430036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3101976"/>
              <a:ext cx="112713" cy="1143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B8FC2FD0-B1CF-4E1A-84D1-DD26CA328A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932113"/>
              <a:ext cx="112713" cy="109538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F1D05097-DEFE-4943-B179-D4CDF2D2F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3082926"/>
              <a:ext cx="95250" cy="92075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5834472A-CD35-4171-B55B-89E3FF7B7A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940051"/>
              <a:ext cx="95250" cy="95250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C4C7B8A0-9166-4AE0-9956-1FAD5C6BDF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838451"/>
              <a:ext cx="79375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5E12F57A-58AD-4B1B-9EC2-E1311EBD74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3060701"/>
              <a:ext cx="79375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0DB88F32-0CB7-42A2-B1B2-A1B69D0B585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947988"/>
              <a:ext cx="79375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7">
              <a:extLst>
                <a:ext uri="{FF2B5EF4-FFF2-40B4-BE49-F238E27FC236}">
                  <a16:creationId xmlns:a16="http://schemas.microsoft.com/office/drawing/2014/main" id="{07BA20C3-F130-48FF-812D-743AFA2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947988"/>
              <a:ext cx="74613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BA46ABCB-5632-4020-995D-3BB343E1AE1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838451"/>
              <a:ext cx="74613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9">
              <a:extLst>
                <a:ext uri="{FF2B5EF4-FFF2-40B4-BE49-F238E27FC236}">
                  <a16:creationId xmlns:a16="http://schemas.microsoft.com/office/drawing/2014/main" id="{C18DDDAC-703D-4E01-A4E2-D378FF3784F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3060701"/>
              <a:ext cx="74613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93C4C88D-492C-4501-8D7F-E157E1F306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717801"/>
              <a:ext cx="134938" cy="134938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84DB5542-05B5-4DCB-8D95-FFAF037B5A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762251"/>
              <a:ext cx="112713" cy="11430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2">
              <a:extLst>
                <a:ext uri="{FF2B5EF4-FFF2-40B4-BE49-F238E27FC236}">
                  <a16:creationId xmlns:a16="http://schemas.microsoft.com/office/drawing/2014/main" id="{4AC87E1C-386A-4BDA-8716-DBB1C6A5BA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800351"/>
              <a:ext cx="95250" cy="9525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8059EE05-D520-450C-ADBC-5C9C5B4E43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2988" y="2154238"/>
              <a:ext cx="87313" cy="90488"/>
            </a:xfrm>
            <a:custGeom>
              <a:avLst/>
              <a:gdLst>
                <a:gd name="T0" fmla="*/ 23 w 23"/>
                <a:gd name="T1" fmla="*/ 12 h 24"/>
                <a:gd name="T2" fmla="*/ 22 w 23"/>
                <a:gd name="T3" fmla="*/ 17 h 24"/>
                <a:gd name="T4" fmla="*/ 20 w 23"/>
                <a:gd name="T5" fmla="*/ 20 h 24"/>
                <a:gd name="T6" fmla="*/ 16 w 23"/>
                <a:gd name="T7" fmla="*/ 23 h 24"/>
                <a:gd name="T8" fmla="*/ 11 w 23"/>
                <a:gd name="T9" fmla="*/ 24 h 24"/>
                <a:gd name="T10" fmla="*/ 7 w 23"/>
                <a:gd name="T11" fmla="*/ 23 h 24"/>
                <a:gd name="T12" fmla="*/ 3 w 23"/>
                <a:gd name="T13" fmla="*/ 20 h 24"/>
                <a:gd name="T14" fmla="*/ 1 w 23"/>
                <a:gd name="T15" fmla="*/ 17 h 24"/>
                <a:gd name="T16" fmla="*/ 0 w 23"/>
                <a:gd name="T17" fmla="*/ 12 h 24"/>
                <a:gd name="T18" fmla="*/ 1 w 23"/>
                <a:gd name="T19" fmla="*/ 7 h 24"/>
                <a:gd name="T20" fmla="*/ 3 w 23"/>
                <a:gd name="T21" fmla="*/ 3 h 24"/>
                <a:gd name="T22" fmla="*/ 7 w 23"/>
                <a:gd name="T23" fmla="*/ 1 h 24"/>
                <a:gd name="T24" fmla="*/ 11 w 23"/>
                <a:gd name="T25" fmla="*/ 0 h 24"/>
                <a:gd name="T26" fmla="*/ 16 w 23"/>
                <a:gd name="T27" fmla="*/ 1 h 24"/>
                <a:gd name="T28" fmla="*/ 20 w 23"/>
                <a:gd name="T29" fmla="*/ 3 h 24"/>
                <a:gd name="T30" fmla="*/ 22 w 23"/>
                <a:gd name="T31" fmla="*/ 7 h 24"/>
                <a:gd name="T32" fmla="*/ 23 w 23"/>
                <a:gd name="T33" fmla="*/ 12 h 24"/>
                <a:gd name="T34" fmla="*/ 21 w 23"/>
                <a:gd name="T35" fmla="*/ 12 h 24"/>
                <a:gd name="T36" fmla="*/ 20 w 23"/>
                <a:gd name="T37" fmla="*/ 8 h 24"/>
                <a:gd name="T38" fmla="*/ 18 w 23"/>
                <a:gd name="T39" fmla="*/ 5 h 24"/>
                <a:gd name="T40" fmla="*/ 15 w 23"/>
                <a:gd name="T41" fmla="*/ 3 h 24"/>
                <a:gd name="T42" fmla="*/ 11 w 23"/>
                <a:gd name="T43" fmla="*/ 2 h 24"/>
                <a:gd name="T44" fmla="*/ 8 w 23"/>
                <a:gd name="T45" fmla="*/ 3 h 24"/>
                <a:gd name="T46" fmla="*/ 5 w 23"/>
                <a:gd name="T47" fmla="*/ 5 h 24"/>
                <a:gd name="T48" fmla="*/ 3 w 23"/>
                <a:gd name="T49" fmla="*/ 8 h 24"/>
                <a:gd name="T50" fmla="*/ 2 w 23"/>
                <a:gd name="T51" fmla="*/ 12 h 24"/>
                <a:gd name="T52" fmla="*/ 3 w 23"/>
                <a:gd name="T53" fmla="*/ 16 h 24"/>
                <a:gd name="T54" fmla="*/ 5 w 23"/>
                <a:gd name="T55" fmla="*/ 19 h 24"/>
                <a:gd name="T56" fmla="*/ 8 w 23"/>
                <a:gd name="T57" fmla="*/ 21 h 24"/>
                <a:gd name="T58" fmla="*/ 11 w 23"/>
                <a:gd name="T59" fmla="*/ 22 h 24"/>
                <a:gd name="T60" fmla="*/ 15 w 23"/>
                <a:gd name="T61" fmla="*/ 21 h 24"/>
                <a:gd name="T62" fmla="*/ 18 w 23"/>
                <a:gd name="T63" fmla="*/ 19 h 24"/>
                <a:gd name="T64" fmla="*/ 20 w 23"/>
                <a:gd name="T65" fmla="*/ 16 h 24"/>
                <a:gd name="T66" fmla="*/ 21 w 23"/>
                <a:gd name="T67" fmla="*/ 12 h 24"/>
                <a:gd name="T68" fmla="*/ 9 w 23"/>
                <a:gd name="T69" fmla="*/ 19 h 24"/>
                <a:gd name="T70" fmla="*/ 7 w 23"/>
                <a:gd name="T71" fmla="*/ 19 h 24"/>
                <a:gd name="T72" fmla="*/ 7 w 23"/>
                <a:gd name="T73" fmla="*/ 5 h 24"/>
                <a:gd name="T74" fmla="*/ 12 w 23"/>
                <a:gd name="T75" fmla="*/ 5 h 24"/>
                <a:gd name="T76" fmla="*/ 16 w 23"/>
                <a:gd name="T77" fmla="*/ 6 h 24"/>
                <a:gd name="T78" fmla="*/ 17 w 23"/>
                <a:gd name="T79" fmla="*/ 9 h 24"/>
                <a:gd name="T80" fmla="*/ 16 w 23"/>
                <a:gd name="T81" fmla="*/ 12 h 24"/>
                <a:gd name="T82" fmla="*/ 13 w 23"/>
                <a:gd name="T83" fmla="*/ 13 h 24"/>
                <a:gd name="T84" fmla="*/ 17 w 23"/>
                <a:gd name="T85" fmla="*/ 19 h 24"/>
                <a:gd name="T86" fmla="*/ 15 w 23"/>
                <a:gd name="T87" fmla="*/ 19 h 24"/>
                <a:gd name="T88" fmla="*/ 11 w 23"/>
                <a:gd name="T89" fmla="*/ 13 h 24"/>
                <a:gd name="T90" fmla="*/ 9 w 23"/>
                <a:gd name="T91" fmla="*/ 13 h 24"/>
                <a:gd name="T92" fmla="*/ 9 w 23"/>
                <a:gd name="T93" fmla="*/ 19 h 24"/>
                <a:gd name="T94" fmla="*/ 11 w 23"/>
                <a:gd name="T95" fmla="*/ 11 h 24"/>
                <a:gd name="T96" fmla="*/ 13 w 23"/>
                <a:gd name="T97" fmla="*/ 11 h 24"/>
                <a:gd name="T98" fmla="*/ 14 w 23"/>
                <a:gd name="T99" fmla="*/ 11 h 24"/>
                <a:gd name="T100" fmla="*/ 14 w 23"/>
                <a:gd name="T101" fmla="*/ 10 h 24"/>
                <a:gd name="T102" fmla="*/ 15 w 23"/>
                <a:gd name="T103" fmla="*/ 9 h 24"/>
                <a:gd name="T104" fmla="*/ 14 w 23"/>
                <a:gd name="T105" fmla="*/ 8 h 24"/>
                <a:gd name="T106" fmla="*/ 14 w 23"/>
                <a:gd name="T107" fmla="*/ 8 h 24"/>
                <a:gd name="T108" fmla="*/ 13 w 23"/>
                <a:gd name="T109" fmla="*/ 7 h 24"/>
                <a:gd name="T110" fmla="*/ 12 w 23"/>
                <a:gd name="T111" fmla="*/ 7 h 24"/>
                <a:gd name="T112" fmla="*/ 9 w 23"/>
                <a:gd name="T113" fmla="*/ 7 h 24"/>
                <a:gd name="T114" fmla="*/ 9 w 23"/>
                <a:gd name="T115" fmla="*/ 11 h 24"/>
                <a:gd name="T116" fmla="*/ 11 w 23"/>
                <a:gd name="T11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cubicBezTo>
                    <a:pt x="23" y="14"/>
                    <a:pt x="23" y="15"/>
                    <a:pt x="22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19" y="22"/>
                    <a:pt x="17" y="22"/>
                    <a:pt x="16" y="23"/>
                  </a:cubicBezTo>
                  <a:cubicBezTo>
                    <a:pt x="14" y="24"/>
                    <a:pt x="13" y="24"/>
                    <a:pt x="11" y="24"/>
                  </a:cubicBezTo>
                  <a:cubicBezTo>
                    <a:pt x="10" y="24"/>
                    <a:pt x="8" y="23"/>
                    <a:pt x="7" y="23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2" y="5"/>
                    <a:pt x="22" y="7"/>
                  </a:cubicBezTo>
                  <a:cubicBezTo>
                    <a:pt x="23" y="8"/>
                    <a:pt x="23" y="10"/>
                    <a:pt x="23" y="12"/>
                  </a:cubicBezTo>
                  <a:close/>
                  <a:moveTo>
                    <a:pt x="21" y="12"/>
                  </a:moveTo>
                  <a:cubicBezTo>
                    <a:pt x="21" y="10"/>
                    <a:pt x="20" y="9"/>
                    <a:pt x="20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9"/>
                    <a:pt x="2" y="10"/>
                    <a:pt x="2" y="12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0"/>
                    <a:pt x="8" y="21"/>
                  </a:cubicBezTo>
                  <a:cubicBezTo>
                    <a:pt x="9" y="21"/>
                    <a:pt x="10" y="22"/>
                    <a:pt x="11" y="22"/>
                  </a:cubicBezTo>
                  <a:cubicBezTo>
                    <a:pt x="13" y="22"/>
                    <a:pt x="14" y="21"/>
                    <a:pt x="15" y="21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9" y="18"/>
                    <a:pt x="19" y="17"/>
                    <a:pt x="20" y="16"/>
                  </a:cubicBezTo>
                  <a:cubicBezTo>
                    <a:pt x="20" y="15"/>
                    <a:pt x="21" y="13"/>
                    <a:pt x="21" y="12"/>
                  </a:cubicBezTo>
                  <a:close/>
                  <a:moveTo>
                    <a:pt x="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6" y="7"/>
                    <a:pt x="17" y="8"/>
                    <a:pt x="17" y="9"/>
                  </a:cubicBezTo>
                  <a:cubicBezTo>
                    <a:pt x="17" y="10"/>
                    <a:pt x="16" y="11"/>
                    <a:pt x="16" y="12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9" y="19"/>
                  </a:lnTo>
                  <a:close/>
                  <a:moveTo>
                    <a:pt x="11" y="11"/>
                  </a:move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5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A3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056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922" r:id="rId9"/>
    <p:sldLayoutId id="2147483843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2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02" r:id="rId25"/>
    <p:sldLayoutId id="2147483904" r:id="rId26"/>
    <p:sldLayoutId id="2147483903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44488" indent="-177800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1175" indent="-166688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Gotham Book" pitchFamily="50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177800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86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orient="horz" pos="313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4D333C2-3FFF-6347-B1CD-BEE77F3DC1AF}"/>
              </a:ext>
            </a:extLst>
          </p:cNvPr>
          <p:cNvSpPr/>
          <p:nvPr userDrawn="1"/>
        </p:nvSpPr>
        <p:spPr>
          <a:xfrm>
            <a:off x="0" y="6529923"/>
            <a:ext cx="12190488" cy="332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DEA78E-2855-E048-BE76-E4D393EA5E9B}"/>
              </a:ext>
            </a:extLst>
          </p:cNvPr>
          <p:cNvGrpSpPr/>
          <p:nvPr userDrawn="1"/>
        </p:nvGrpSpPr>
        <p:grpSpPr>
          <a:xfrm>
            <a:off x="10857109" y="363129"/>
            <a:ext cx="886900" cy="479827"/>
            <a:chOff x="5478463" y="2128838"/>
            <a:chExt cx="3251200" cy="1758951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0C0B434B-4900-9243-A2C4-1B3B00BFD2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7826" y="3657601"/>
              <a:ext cx="1990725" cy="230188"/>
            </a:xfrm>
            <a:custGeom>
              <a:avLst/>
              <a:gdLst>
                <a:gd name="T0" fmla="*/ 32 w 529"/>
                <a:gd name="T1" fmla="*/ 26 h 61"/>
                <a:gd name="T2" fmla="*/ 33 w 529"/>
                <a:gd name="T3" fmla="*/ 0 h 61"/>
                <a:gd name="T4" fmla="*/ 43 w 529"/>
                <a:gd name="T5" fmla="*/ 18 h 61"/>
                <a:gd name="T6" fmla="*/ 43 w 529"/>
                <a:gd name="T7" fmla="*/ 18 h 61"/>
                <a:gd name="T8" fmla="*/ 49 w 529"/>
                <a:gd name="T9" fmla="*/ 7 h 61"/>
                <a:gd name="T10" fmla="*/ 81 w 529"/>
                <a:gd name="T11" fmla="*/ 22 h 61"/>
                <a:gd name="T12" fmla="*/ 67 w 529"/>
                <a:gd name="T13" fmla="*/ 25 h 61"/>
                <a:gd name="T14" fmla="*/ 62 w 529"/>
                <a:gd name="T15" fmla="*/ 60 h 61"/>
                <a:gd name="T16" fmla="*/ 100 w 529"/>
                <a:gd name="T17" fmla="*/ 40 h 61"/>
                <a:gd name="T18" fmla="*/ 85 w 529"/>
                <a:gd name="T19" fmla="*/ 49 h 61"/>
                <a:gd name="T20" fmla="*/ 92 w 529"/>
                <a:gd name="T21" fmla="*/ 28 h 61"/>
                <a:gd name="T22" fmla="*/ 102 w 529"/>
                <a:gd name="T23" fmla="*/ 17 h 61"/>
                <a:gd name="T24" fmla="*/ 148 w 529"/>
                <a:gd name="T25" fmla="*/ 60 h 61"/>
                <a:gd name="T26" fmla="*/ 138 w 529"/>
                <a:gd name="T27" fmla="*/ 23 h 61"/>
                <a:gd name="T28" fmla="*/ 138 w 529"/>
                <a:gd name="T29" fmla="*/ 7 h 61"/>
                <a:gd name="T30" fmla="*/ 125 w 529"/>
                <a:gd name="T31" fmla="*/ 23 h 61"/>
                <a:gd name="T32" fmla="*/ 191 w 529"/>
                <a:gd name="T33" fmla="*/ 5 h 61"/>
                <a:gd name="T34" fmla="*/ 191 w 529"/>
                <a:gd name="T35" fmla="*/ 55 h 61"/>
                <a:gd name="T36" fmla="*/ 232 w 529"/>
                <a:gd name="T37" fmla="*/ 30 h 61"/>
                <a:gd name="T38" fmla="*/ 269 w 529"/>
                <a:gd name="T39" fmla="*/ 39 h 61"/>
                <a:gd name="T40" fmla="*/ 250 w 529"/>
                <a:gd name="T41" fmla="*/ 36 h 61"/>
                <a:gd name="T42" fmla="*/ 269 w 529"/>
                <a:gd name="T43" fmla="*/ 54 h 61"/>
                <a:gd name="T44" fmla="*/ 274 w 529"/>
                <a:gd name="T45" fmla="*/ 51 h 61"/>
                <a:gd name="T46" fmla="*/ 249 w 529"/>
                <a:gd name="T47" fmla="*/ 29 h 61"/>
                <a:gd name="T48" fmla="*/ 291 w 529"/>
                <a:gd name="T49" fmla="*/ 49 h 61"/>
                <a:gd name="T50" fmla="*/ 302 w 529"/>
                <a:gd name="T51" fmla="*/ 57 h 61"/>
                <a:gd name="T52" fmla="*/ 305 w 529"/>
                <a:gd name="T53" fmla="*/ 18 h 61"/>
                <a:gd name="T54" fmla="*/ 291 w 529"/>
                <a:gd name="T55" fmla="*/ 18 h 61"/>
                <a:gd name="T56" fmla="*/ 291 w 529"/>
                <a:gd name="T57" fmla="*/ 49 h 61"/>
                <a:gd name="T58" fmla="*/ 320 w 529"/>
                <a:gd name="T59" fmla="*/ 48 h 61"/>
                <a:gd name="T60" fmla="*/ 329 w 529"/>
                <a:gd name="T61" fmla="*/ 61 h 61"/>
                <a:gd name="T62" fmla="*/ 342 w 529"/>
                <a:gd name="T63" fmla="*/ 60 h 61"/>
                <a:gd name="T64" fmla="*/ 332 w 529"/>
                <a:gd name="T65" fmla="*/ 17 h 61"/>
                <a:gd name="T66" fmla="*/ 342 w 529"/>
                <a:gd name="T67" fmla="*/ 31 h 61"/>
                <a:gd name="T68" fmla="*/ 379 w 529"/>
                <a:gd name="T69" fmla="*/ 57 h 61"/>
                <a:gd name="T70" fmla="*/ 365 w 529"/>
                <a:gd name="T71" fmla="*/ 54 h 61"/>
                <a:gd name="T72" fmla="*/ 365 w 529"/>
                <a:gd name="T73" fmla="*/ 25 h 61"/>
                <a:gd name="T74" fmla="*/ 360 w 529"/>
                <a:gd name="T75" fmla="*/ 51 h 61"/>
                <a:gd name="T76" fmla="*/ 411 w 529"/>
                <a:gd name="T77" fmla="*/ 48 h 61"/>
                <a:gd name="T78" fmla="*/ 433 w 529"/>
                <a:gd name="T79" fmla="*/ 35 h 61"/>
                <a:gd name="T80" fmla="*/ 433 w 529"/>
                <a:gd name="T81" fmla="*/ 54 h 61"/>
                <a:gd name="T82" fmla="*/ 438 w 529"/>
                <a:gd name="T83" fmla="*/ 60 h 61"/>
                <a:gd name="T84" fmla="*/ 408 w 529"/>
                <a:gd name="T85" fmla="*/ 29 h 61"/>
                <a:gd name="T86" fmla="*/ 433 w 529"/>
                <a:gd name="T87" fmla="*/ 35 h 61"/>
                <a:gd name="T88" fmla="*/ 479 w 529"/>
                <a:gd name="T89" fmla="*/ 60 h 61"/>
                <a:gd name="T90" fmla="*/ 456 w 529"/>
                <a:gd name="T91" fmla="*/ 25 h 61"/>
                <a:gd name="T92" fmla="*/ 451 w 529"/>
                <a:gd name="T93" fmla="*/ 28 h 61"/>
                <a:gd name="T94" fmla="*/ 501 w 529"/>
                <a:gd name="T95" fmla="*/ 0 h 61"/>
                <a:gd name="T96" fmla="*/ 501 w 529"/>
                <a:gd name="T97" fmla="*/ 37 h 61"/>
                <a:gd name="T98" fmla="*/ 528 w 529"/>
                <a:gd name="T99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9" h="61">
                  <a:moveTo>
                    <a:pt x="5" y="6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5" y="60"/>
                    <a:pt x="5" y="60"/>
                    <a:pt x="5" y="60"/>
                  </a:cubicBezTo>
                  <a:close/>
                  <a:moveTo>
                    <a:pt x="43" y="1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18"/>
                    <a:pt x="43" y="18"/>
                    <a:pt x="43" y="18"/>
                  </a:cubicBezTo>
                  <a:close/>
                  <a:moveTo>
                    <a:pt x="49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lose/>
                  <a:moveTo>
                    <a:pt x="67" y="35"/>
                  </a:moveTo>
                  <a:cubicBezTo>
                    <a:pt x="67" y="27"/>
                    <a:pt x="71" y="22"/>
                    <a:pt x="78" y="22"/>
                  </a:cubicBezTo>
                  <a:cubicBezTo>
                    <a:pt x="79" y="22"/>
                    <a:pt x="80" y="22"/>
                    <a:pt x="81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79" y="17"/>
                    <a:pt x="78" y="17"/>
                    <a:pt x="76" y="17"/>
                  </a:cubicBezTo>
                  <a:cubicBezTo>
                    <a:pt x="72" y="17"/>
                    <a:pt x="68" y="20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21"/>
                    <a:pt x="62" y="25"/>
                    <a:pt x="62" y="28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35"/>
                    <a:pt x="67" y="35"/>
                    <a:pt x="67" y="35"/>
                  </a:cubicBezTo>
                  <a:close/>
                  <a:moveTo>
                    <a:pt x="87" y="29"/>
                  </a:moveTo>
                  <a:cubicBezTo>
                    <a:pt x="87" y="37"/>
                    <a:pt x="93" y="38"/>
                    <a:pt x="100" y="40"/>
                  </a:cubicBezTo>
                  <a:cubicBezTo>
                    <a:pt x="106" y="41"/>
                    <a:pt x="113" y="42"/>
                    <a:pt x="113" y="48"/>
                  </a:cubicBezTo>
                  <a:cubicBezTo>
                    <a:pt x="113" y="54"/>
                    <a:pt x="107" y="57"/>
                    <a:pt x="102" y="57"/>
                  </a:cubicBezTo>
                  <a:cubicBezTo>
                    <a:pt x="96" y="57"/>
                    <a:pt x="91" y="55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58"/>
                    <a:pt x="94" y="61"/>
                    <a:pt x="101" y="61"/>
                  </a:cubicBezTo>
                  <a:cubicBezTo>
                    <a:pt x="110" y="61"/>
                    <a:pt x="118" y="57"/>
                    <a:pt x="118" y="48"/>
                  </a:cubicBezTo>
                  <a:cubicBezTo>
                    <a:pt x="118" y="43"/>
                    <a:pt x="115" y="39"/>
                    <a:pt x="111" y="38"/>
                  </a:cubicBezTo>
                  <a:cubicBezTo>
                    <a:pt x="100" y="34"/>
                    <a:pt x="92" y="35"/>
                    <a:pt x="92" y="28"/>
                  </a:cubicBezTo>
                  <a:cubicBezTo>
                    <a:pt x="92" y="24"/>
                    <a:pt x="97" y="22"/>
                    <a:pt x="101" y="22"/>
                  </a:cubicBezTo>
                  <a:cubicBezTo>
                    <a:pt x="106" y="22"/>
                    <a:pt x="111" y="24"/>
                    <a:pt x="112" y="2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6" y="20"/>
                    <a:pt x="110" y="17"/>
                    <a:pt x="102" y="17"/>
                  </a:cubicBezTo>
                  <a:cubicBezTo>
                    <a:pt x="94" y="17"/>
                    <a:pt x="87" y="20"/>
                    <a:pt x="87" y="29"/>
                  </a:cubicBezTo>
                  <a:close/>
                  <a:moveTo>
                    <a:pt x="133" y="49"/>
                  </a:moveTo>
                  <a:cubicBezTo>
                    <a:pt x="133" y="55"/>
                    <a:pt x="132" y="61"/>
                    <a:pt x="143" y="61"/>
                  </a:cubicBezTo>
                  <a:cubicBezTo>
                    <a:pt x="144" y="61"/>
                    <a:pt x="146" y="61"/>
                    <a:pt x="148" y="6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57"/>
                    <a:pt x="145" y="57"/>
                    <a:pt x="144" y="57"/>
                  </a:cubicBezTo>
                  <a:cubicBezTo>
                    <a:pt x="140" y="57"/>
                    <a:pt x="138" y="55"/>
                    <a:pt x="138" y="51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49"/>
                    <a:pt x="133" y="49"/>
                    <a:pt x="133" y="49"/>
                  </a:cubicBezTo>
                  <a:close/>
                  <a:moveTo>
                    <a:pt x="191" y="55"/>
                  </a:moveTo>
                  <a:cubicBezTo>
                    <a:pt x="191" y="5"/>
                    <a:pt x="191" y="5"/>
                    <a:pt x="191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16" y="5"/>
                    <a:pt x="226" y="13"/>
                    <a:pt x="226" y="30"/>
                  </a:cubicBezTo>
                  <a:cubicBezTo>
                    <a:pt x="226" y="45"/>
                    <a:pt x="220" y="55"/>
                    <a:pt x="203" y="55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85" y="0"/>
                  </a:moveTo>
                  <a:cubicBezTo>
                    <a:pt x="185" y="60"/>
                    <a:pt x="185" y="60"/>
                    <a:pt x="185" y="60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21" y="60"/>
                    <a:pt x="232" y="50"/>
                    <a:pt x="232" y="30"/>
                  </a:cubicBezTo>
                  <a:cubicBezTo>
                    <a:pt x="232" y="10"/>
                    <a:pt x="221" y="0"/>
                    <a:pt x="201" y="0"/>
                  </a:cubicBezTo>
                  <a:cubicBezTo>
                    <a:pt x="185" y="0"/>
                    <a:pt x="185" y="0"/>
                    <a:pt x="185" y="0"/>
                  </a:cubicBezTo>
                  <a:close/>
                  <a:moveTo>
                    <a:pt x="247" y="48"/>
                  </a:moveTo>
                  <a:cubicBezTo>
                    <a:pt x="247" y="38"/>
                    <a:pt x="262" y="39"/>
                    <a:pt x="269" y="39"/>
                  </a:cubicBezTo>
                  <a:cubicBezTo>
                    <a:pt x="269" y="48"/>
                    <a:pt x="267" y="57"/>
                    <a:pt x="257" y="57"/>
                  </a:cubicBezTo>
                  <a:cubicBezTo>
                    <a:pt x="251" y="57"/>
                    <a:pt x="247" y="54"/>
                    <a:pt x="247" y="48"/>
                  </a:cubicBezTo>
                  <a:close/>
                  <a:moveTo>
                    <a:pt x="269" y="35"/>
                  </a:moveTo>
                  <a:cubicBezTo>
                    <a:pt x="263" y="35"/>
                    <a:pt x="256" y="34"/>
                    <a:pt x="250" y="36"/>
                  </a:cubicBezTo>
                  <a:cubicBezTo>
                    <a:pt x="245" y="38"/>
                    <a:pt x="242" y="43"/>
                    <a:pt x="242" y="48"/>
                  </a:cubicBezTo>
                  <a:cubicBezTo>
                    <a:pt x="242" y="57"/>
                    <a:pt x="248" y="61"/>
                    <a:pt x="256" y="61"/>
                  </a:cubicBezTo>
                  <a:cubicBezTo>
                    <a:pt x="261" y="61"/>
                    <a:pt x="267" y="58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57"/>
                    <a:pt x="274" y="54"/>
                    <a:pt x="274" y="5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21"/>
                    <a:pt x="268" y="17"/>
                    <a:pt x="259" y="17"/>
                  </a:cubicBezTo>
                  <a:cubicBezTo>
                    <a:pt x="251" y="17"/>
                    <a:pt x="245" y="20"/>
                    <a:pt x="24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0" y="23"/>
                    <a:pt x="254" y="22"/>
                    <a:pt x="259" y="22"/>
                  </a:cubicBezTo>
                  <a:cubicBezTo>
                    <a:pt x="265" y="22"/>
                    <a:pt x="268" y="24"/>
                    <a:pt x="269" y="31"/>
                  </a:cubicBezTo>
                  <a:cubicBezTo>
                    <a:pt x="269" y="35"/>
                    <a:pt x="269" y="35"/>
                    <a:pt x="269" y="35"/>
                  </a:cubicBezTo>
                  <a:close/>
                  <a:moveTo>
                    <a:pt x="291" y="49"/>
                  </a:moveTo>
                  <a:cubicBezTo>
                    <a:pt x="291" y="55"/>
                    <a:pt x="290" y="61"/>
                    <a:pt x="301" y="61"/>
                  </a:cubicBezTo>
                  <a:cubicBezTo>
                    <a:pt x="302" y="61"/>
                    <a:pt x="304" y="61"/>
                    <a:pt x="306" y="60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5" y="57"/>
                    <a:pt x="303" y="57"/>
                    <a:pt x="302" y="57"/>
                  </a:cubicBezTo>
                  <a:cubicBezTo>
                    <a:pt x="298" y="57"/>
                    <a:pt x="296" y="55"/>
                    <a:pt x="296" y="51"/>
                  </a:cubicBezTo>
                  <a:cubicBezTo>
                    <a:pt x="296" y="23"/>
                    <a:pt x="296" y="23"/>
                    <a:pt x="296" y="23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49"/>
                    <a:pt x="291" y="49"/>
                    <a:pt x="291" y="49"/>
                  </a:cubicBezTo>
                  <a:close/>
                  <a:moveTo>
                    <a:pt x="320" y="48"/>
                  </a:moveTo>
                  <a:cubicBezTo>
                    <a:pt x="320" y="38"/>
                    <a:pt x="335" y="39"/>
                    <a:pt x="342" y="39"/>
                  </a:cubicBezTo>
                  <a:cubicBezTo>
                    <a:pt x="342" y="48"/>
                    <a:pt x="340" y="57"/>
                    <a:pt x="329" y="57"/>
                  </a:cubicBezTo>
                  <a:cubicBezTo>
                    <a:pt x="324" y="57"/>
                    <a:pt x="320" y="54"/>
                    <a:pt x="320" y="48"/>
                  </a:cubicBezTo>
                  <a:close/>
                  <a:moveTo>
                    <a:pt x="342" y="35"/>
                  </a:moveTo>
                  <a:cubicBezTo>
                    <a:pt x="336" y="35"/>
                    <a:pt x="329" y="34"/>
                    <a:pt x="323" y="36"/>
                  </a:cubicBezTo>
                  <a:cubicBezTo>
                    <a:pt x="318" y="38"/>
                    <a:pt x="315" y="43"/>
                    <a:pt x="315" y="48"/>
                  </a:cubicBezTo>
                  <a:cubicBezTo>
                    <a:pt x="315" y="57"/>
                    <a:pt x="321" y="61"/>
                    <a:pt x="329" y="61"/>
                  </a:cubicBezTo>
                  <a:cubicBezTo>
                    <a:pt x="334" y="61"/>
                    <a:pt x="340" y="58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47" y="57"/>
                    <a:pt x="347" y="54"/>
                    <a:pt x="347" y="51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21"/>
                    <a:pt x="341" y="17"/>
                    <a:pt x="332" y="17"/>
                  </a:cubicBezTo>
                  <a:cubicBezTo>
                    <a:pt x="324" y="17"/>
                    <a:pt x="318" y="20"/>
                    <a:pt x="317" y="29"/>
                  </a:cubicBezTo>
                  <a:cubicBezTo>
                    <a:pt x="322" y="29"/>
                    <a:pt x="322" y="29"/>
                    <a:pt x="322" y="29"/>
                  </a:cubicBezTo>
                  <a:cubicBezTo>
                    <a:pt x="323" y="23"/>
                    <a:pt x="327" y="22"/>
                    <a:pt x="332" y="22"/>
                  </a:cubicBezTo>
                  <a:cubicBezTo>
                    <a:pt x="338" y="22"/>
                    <a:pt x="341" y="24"/>
                    <a:pt x="342" y="31"/>
                  </a:cubicBezTo>
                  <a:cubicBezTo>
                    <a:pt x="342" y="35"/>
                    <a:pt x="342" y="35"/>
                    <a:pt x="342" y="35"/>
                  </a:cubicBezTo>
                  <a:close/>
                  <a:moveTo>
                    <a:pt x="379" y="22"/>
                  </a:moveTo>
                  <a:cubicBezTo>
                    <a:pt x="388" y="22"/>
                    <a:pt x="391" y="31"/>
                    <a:pt x="391" y="39"/>
                  </a:cubicBezTo>
                  <a:cubicBezTo>
                    <a:pt x="391" y="46"/>
                    <a:pt x="389" y="57"/>
                    <a:pt x="379" y="57"/>
                  </a:cubicBezTo>
                  <a:cubicBezTo>
                    <a:pt x="368" y="57"/>
                    <a:pt x="365" y="48"/>
                    <a:pt x="365" y="38"/>
                  </a:cubicBezTo>
                  <a:cubicBezTo>
                    <a:pt x="365" y="30"/>
                    <a:pt x="369" y="22"/>
                    <a:pt x="379" y="22"/>
                  </a:cubicBezTo>
                  <a:close/>
                  <a:moveTo>
                    <a:pt x="365" y="54"/>
                  </a:moveTo>
                  <a:cubicBezTo>
                    <a:pt x="365" y="54"/>
                    <a:pt x="365" y="54"/>
                    <a:pt x="365" y="54"/>
                  </a:cubicBezTo>
                  <a:cubicBezTo>
                    <a:pt x="369" y="58"/>
                    <a:pt x="374" y="61"/>
                    <a:pt x="380" y="61"/>
                  </a:cubicBezTo>
                  <a:cubicBezTo>
                    <a:pt x="392" y="61"/>
                    <a:pt x="397" y="49"/>
                    <a:pt x="397" y="39"/>
                  </a:cubicBezTo>
                  <a:cubicBezTo>
                    <a:pt x="397" y="28"/>
                    <a:pt x="392" y="17"/>
                    <a:pt x="380" y="17"/>
                  </a:cubicBezTo>
                  <a:cubicBezTo>
                    <a:pt x="374" y="17"/>
                    <a:pt x="368" y="20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51"/>
                    <a:pt x="360" y="51"/>
                    <a:pt x="360" y="51"/>
                  </a:cubicBezTo>
                  <a:cubicBezTo>
                    <a:pt x="360" y="54"/>
                    <a:pt x="360" y="57"/>
                    <a:pt x="360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54"/>
                    <a:pt x="365" y="54"/>
                    <a:pt x="365" y="54"/>
                  </a:cubicBezTo>
                  <a:close/>
                  <a:moveTo>
                    <a:pt x="411" y="48"/>
                  </a:moveTo>
                  <a:cubicBezTo>
                    <a:pt x="411" y="38"/>
                    <a:pt x="426" y="39"/>
                    <a:pt x="433" y="39"/>
                  </a:cubicBezTo>
                  <a:cubicBezTo>
                    <a:pt x="434" y="48"/>
                    <a:pt x="431" y="57"/>
                    <a:pt x="421" y="57"/>
                  </a:cubicBezTo>
                  <a:cubicBezTo>
                    <a:pt x="416" y="57"/>
                    <a:pt x="411" y="54"/>
                    <a:pt x="411" y="48"/>
                  </a:cubicBezTo>
                  <a:close/>
                  <a:moveTo>
                    <a:pt x="433" y="35"/>
                  </a:moveTo>
                  <a:cubicBezTo>
                    <a:pt x="427" y="35"/>
                    <a:pt x="420" y="34"/>
                    <a:pt x="414" y="36"/>
                  </a:cubicBezTo>
                  <a:cubicBezTo>
                    <a:pt x="409" y="38"/>
                    <a:pt x="406" y="43"/>
                    <a:pt x="406" y="48"/>
                  </a:cubicBezTo>
                  <a:cubicBezTo>
                    <a:pt x="406" y="57"/>
                    <a:pt x="412" y="61"/>
                    <a:pt x="420" y="61"/>
                  </a:cubicBezTo>
                  <a:cubicBezTo>
                    <a:pt x="425" y="61"/>
                    <a:pt x="431" y="58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60"/>
                    <a:pt x="433" y="60"/>
                    <a:pt x="433" y="60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438" y="57"/>
                    <a:pt x="438" y="54"/>
                    <a:pt x="438" y="51"/>
                  </a:cubicBezTo>
                  <a:cubicBezTo>
                    <a:pt x="438" y="31"/>
                    <a:pt x="438" y="31"/>
                    <a:pt x="438" y="31"/>
                  </a:cubicBezTo>
                  <a:cubicBezTo>
                    <a:pt x="438" y="21"/>
                    <a:pt x="432" y="17"/>
                    <a:pt x="423" y="17"/>
                  </a:cubicBezTo>
                  <a:cubicBezTo>
                    <a:pt x="415" y="17"/>
                    <a:pt x="409" y="20"/>
                    <a:pt x="408" y="29"/>
                  </a:cubicBezTo>
                  <a:cubicBezTo>
                    <a:pt x="413" y="29"/>
                    <a:pt x="413" y="29"/>
                    <a:pt x="413" y="29"/>
                  </a:cubicBezTo>
                  <a:cubicBezTo>
                    <a:pt x="414" y="23"/>
                    <a:pt x="418" y="22"/>
                    <a:pt x="423" y="22"/>
                  </a:cubicBezTo>
                  <a:cubicBezTo>
                    <a:pt x="429" y="22"/>
                    <a:pt x="433" y="24"/>
                    <a:pt x="433" y="31"/>
                  </a:cubicBezTo>
                  <a:cubicBezTo>
                    <a:pt x="433" y="35"/>
                    <a:pt x="433" y="35"/>
                    <a:pt x="433" y="35"/>
                  </a:cubicBezTo>
                  <a:close/>
                  <a:moveTo>
                    <a:pt x="456" y="36"/>
                  </a:moveTo>
                  <a:cubicBezTo>
                    <a:pt x="456" y="29"/>
                    <a:pt x="459" y="22"/>
                    <a:pt x="468" y="22"/>
                  </a:cubicBezTo>
                  <a:cubicBezTo>
                    <a:pt x="474" y="22"/>
                    <a:pt x="479" y="26"/>
                    <a:pt x="479" y="33"/>
                  </a:cubicBezTo>
                  <a:cubicBezTo>
                    <a:pt x="479" y="60"/>
                    <a:pt x="479" y="60"/>
                    <a:pt x="479" y="60"/>
                  </a:cubicBezTo>
                  <a:cubicBezTo>
                    <a:pt x="484" y="60"/>
                    <a:pt x="484" y="60"/>
                    <a:pt x="484" y="60"/>
                  </a:cubicBezTo>
                  <a:cubicBezTo>
                    <a:pt x="484" y="34"/>
                    <a:pt x="484" y="34"/>
                    <a:pt x="484" y="34"/>
                  </a:cubicBezTo>
                  <a:cubicBezTo>
                    <a:pt x="484" y="29"/>
                    <a:pt x="482" y="17"/>
                    <a:pt x="469" y="17"/>
                  </a:cubicBezTo>
                  <a:cubicBezTo>
                    <a:pt x="464" y="17"/>
                    <a:pt x="459" y="20"/>
                    <a:pt x="456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18"/>
                    <a:pt x="456" y="18"/>
                    <a:pt x="456" y="18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51" y="21"/>
                    <a:pt x="451" y="25"/>
                    <a:pt x="451" y="28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56" y="60"/>
                    <a:pt x="456" y="60"/>
                    <a:pt x="456" y="60"/>
                  </a:cubicBezTo>
                  <a:cubicBezTo>
                    <a:pt x="456" y="36"/>
                    <a:pt x="456" y="36"/>
                    <a:pt x="456" y="36"/>
                  </a:cubicBezTo>
                  <a:close/>
                  <a:moveTo>
                    <a:pt x="501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501" y="60"/>
                    <a:pt x="501" y="60"/>
                    <a:pt x="501" y="60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9" y="60"/>
                    <a:pt x="529" y="60"/>
                    <a:pt x="529" y="60"/>
                  </a:cubicBezTo>
                  <a:cubicBezTo>
                    <a:pt x="507" y="36"/>
                    <a:pt x="507" y="36"/>
                    <a:pt x="507" y="36"/>
                  </a:cubicBezTo>
                  <a:cubicBezTo>
                    <a:pt x="528" y="18"/>
                    <a:pt x="528" y="18"/>
                    <a:pt x="528" y="18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1" y="35"/>
                    <a:pt x="501" y="35"/>
                    <a:pt x="501" y="35"/>
                  </a:cubicBezTo>
                  <a:cubicBezTo>
                    <a:pt x="501" y="0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71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EBE45112-8177-E04A-AAE2-97D8CE15DE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8463" y="2128838"/>
              <a:ext cx="2524125" cy="1328738"/>
            </a:xfrm>
            <a:custGeom>
              <a:avLst/>
              <a:gdLst>
                <a:gd name="T0" fmla="*/ 154 w 671"/>
                <a:gd name="T1" fmla="*/ 3 h 352"/>
                <a:gd name="T2" fmla="*/ 116 w 671"/>
                <a:gd name="T3" fmla="*/ 0 h 352"/>
                <a:gd name="T4" fmla="*/ 35 w 671"/>
                <a:gd name="T5" fmla="*/ 110 h 352"/>
                <a:gd name="T6" fmla="*/ 0 w 671"/>
                <a:gd name="T7" fmla="*/ 110 h 352"/>
                <a:gd name="T8" fmla="*/ 0 w 671"/>
                <a:gd name="T9" fmla="*/ 157 h 352"/>
                <a:gd name="T10" fmla="*/ 35 w 671"/>
                <a:gd name="T11" fmla="*/ 157 h 352"/>
                <a:gd name="T12" fmla="*/ 35 w 671"/>
                <a:gd name="T13" fmla="*/ 345 h 352"/>
                <a:gd name="T14" fmla="*/ 105 w 671"/>
                <a:gd name="T15" fmla="*/ 345 h 352"/>
                <a:gd name="T16" fmla="*/ 105 w 671"/>
                <a:gd name="T17" fmla="*/ 157 h 352"/>
                <a:gd name="T18" fmla="*/ 148 w 671"/>
                <a:gd name="T19" fmla="*/ 157 h 352"/>
                <a:gd name="T20" fmla="*/ 148 w 671"/>
                <a:gd name="T21" fmla="*/ 110 h 352"/>
                <a:gd name="T22" fmla="*/ 105 w 671"/>
                <a:gd name="T23" fmla="*/ 110 h 352"/>
                <a:gd name="T24" fmla="*/ 154 w 671"/>
                <a:gd name="T25" fmla="*/ 47 h 352"/>
                <a:gd name="T26" fmla="*/ 154 w 671"/>
                <a:gd name="T27" fmla="*/ 3 h 352"/>
                <a:gd name="T28" fmla="*/ 223 w 671"/>
                <a:gd name="T29" fmla="*/ 228 h 352"/>
                <a:gd name="T30" fmla="*/ 274 w 671"/>
                <a:gd name="T31" fmla="*/ 150 h 352"/>
                <a:gd name="T32" fmla="*/ 324 w 671"/>
                <a:gd name="T33" fmla="*/ 228 h 352"/>
                <a:gd name="T34" fmla="*/ 274 w 671"/>
                <a:gd name="T35" fmla="*/ 305 h 352"/>
                <a:gd name="T36" fmla="*/ 223 w 671"/>
                <a:gd name="T37" fmla="*/ 228 h 352"/>
                <a:gd name="T38" fmla="*/ 324 w 671"/>
                <a:gd name="T39" fmla="*/ 137 h 352"/>
                <a:gd name="T40" fmla="*/ 324 w 671"/>
                <a:gd name="T41" fmla="*/ 137 h 352"/>
                <a:gd name="T42" fmla="*/ 261 w 671"/>
                <a:gd name="T43" fmla="*/ 103 h 352"/>
                <a:gd name="T44" fmla="*/ 151 w 671"/>
                <a:gd name="T45" fmla="*/ 228 h 352"/>
                <a:gd name="T46" fmla="*/ 252 w 671"/>
                <a:gd name="T47" fmla="*/ 352 h 352"/>
                <a:gd name="T48" fmla="*/ 324 w 671"/>
                <a:gd name="T49" fmla="*/ 312 h 352"/>
                <a:gd name="T50" fmla="*/ 325 w 671"/>
                <a:gd name="T51" fmla="*/ 312 h 352"/>
                <a:gd name="T52" fmla="*/ 327 w 671"/>
                <a:gd name="T53" fmla="*/ 345 h 352"/>
                <a:gd name="T54" fmla="*/ 397 w 671"/>
                <a:gd name="T55" fmla="*/ 345 h 352"/>
                <a:gd name="T56" fmla="*/ 395 w 671"/>
                <a:gd name="T57" fmla="*/ 298 h 352"/>
                <a:gd name="T58" fmla="*/ 395 w 671"/>
                <a:gd name="T59" fmla="*/ 7 h 352"/>
                <a:gd name="T60" fmla="*/ 324 w 671"/>
                <a:gd name="T61" fmla="*/ 7 h 352"/>
                <a:gd name="T62" fmla="*/ 324 w 671"/>
                <a:gd name="T63" fmla="*/ 137 h 352"/>
                <a:gd name="T64" fmla="*/ 497 w 671"/>
                <a:gd name="T65" fmla="*/ 228 h 352"/>
                <a:gd name="T66" fmla="*/ 548 w 671"/>
                <a:gd name="T67" fmla="*/ 150 h 352"/>
                <a:gd name="T68" fmla="*/ 598 w 671"/>
                <a:gd name="T69" fmla="*/ 228 h 352"/>
                <a:gd name="T70" fmla="*/ 548 w 671"/>
                <a:gd name="T71" fmla="*/ 305 h 352"/>
                <a:gd name="T72" fmla="*/ 497 w 671"/>
                <a:gd name="T73" fmla="*/ 228 h 352"/>
                <a:gd name="T74" fmla="*/ 427 w 671"/>
                <a:gd name="T75" fmla="*/ 298 h 352"/>
                <a:gd name="T76" fmla="*/ 425 w 671"/>
                <a:gd name="T77" fmla="*/ 345 h 352"/>
                <a:gd name="T78" fmla="*/ 495 w 671"/>
                <a:gd name="T79" fmla="*/ 345 h 352"/>
                <a:gd name="T80" fmla="*/ 497 w 671"/>
                <a:gd name="T81" fmla="*/ 312 h 352"/>
                <a:gd name="T82" fmla="*/ 498 w 671"/>
                <a:gd name="T83" fmla="*/ 312 h 352"/>
                <a:gd name="T84" fmla="*/ 570 w 671"/>
                <a:gd name="T85" fmla="*/ 352 h 352"/>
                <a:gd name="T86" fmla="*/ 671 w 671"/>
                <a:gd name="T87" fmla="*/ 228 h 352"/>
                <a:gd name="T88" fmla="*/ 561 w 671"/>
                <a:gd name="T89" fmla="*/ 103 h 352"/>
                <a:gd name="T90" fmla="*/ 498 w 671"/>
                <a:gd name="T91" fmla="*/ 137 h 352"/>
                <a:gd name="T92" fmla="*/ 497 w 671"/>
                <a:gd name="T93" fmla="*/ 137 h 352"/>
                <a:gd name="T94" fmla="*/ 497 w 671"/>
                <a:gd name="T95" fmla="*/ 7 h 352"/>
                <a:gd name="T96" fmla="*/ 427 w 671"/>
                <a:gd name="T97" fmla="*/ 7 h 352"/>
                <a:gd name="T98" fmla="*/ 427 w 671"/>
                <a:gd name="T99" fmla="*/ 29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1" h="352">
                  <a:moveTo>
                    <a:pt x="154" y="3"/>
                  </a:moveTo>
                  <a:cubicBezTo>
                    <a:pt x="141" y="1"/>
                    <a:pt x="128" y="0"/>
                    <a:pt x="116" y="0"/>
                  </a:cubicBezTo>
                  <a:cubicBezTo>
                    <a:pt x="39" y="0"/>
                    <a:pt x="33" y="43"/>
                    <a:pt x="35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345"/>
                    <a:pt x="35" y="345"/>
                    <a:pt x="35" y="345"/>
                  </a:cubicBezTo>
                  <a:cubicBezTo>
                    <a:pt x="105" y="345"/>
                    <a:pt x="105" y="345"/>
                    <a:pt x="105" y="345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48" y="157"/>
                    <a:pt x="148" y="157"/>
                    <a:pt x="148" y="157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3" y="64"/>
                    <a:pt x="104" y="41"/>
                    <a:pt x="154" y="47"/>
                  </a:cubicBezTo>
                  <a:cubicBezTo>
                    <a:pt x="154" y="3"/>
                    <a:pt x="154" y="3"/>
                    <a:pt x="154" y="3"/>
                  </a:cubicBezTo>
                  <a:close/>
                  <a:moveTo>
                    <a:pt x="223" y="228"/>
                  </a:moveTo>
                  <a:cubicBezTo>
                    <a:pt x="223" y="192"/>
                    <a:pt x="229" y="150"/>
                    <a:pt x="274" y="150"/>
                  </a:cubicBezTo>
                  <a:cubicBezTo>
                    <a:pt x="312" y="150"/>
                    <a:pt x="324" y="195"/>
                    <a:pt x="324" y="228"/>
                  </a:cubicBezTo>
                  <a:cubicBezTo>
                    <a:pt x="324" y="260"/>
                    <a:pt x="312" y="305"/>
                    <a:pt x="274" y="305"/>
                  </a:cubicBezTo>
                  <a:cubicBezTo>
                    <a:pt x="229" y="305"/>
                    <a:pt x="223" y="264"/>
                    <a:pt x="223" y="228"/>
                  </a:cubicBezTo>
                  <a:close/>
                  <a:moveTo>
                    <a:pt x="324" y="137"/>
                  </a:moveTo>
                  <a:cubicBezTo>
                    <a:pt x="324" y="137"/>
                    <a:pt x="324" y="137"/>
                    <a:pt x="324" y="137"/>
                  </a:cubicBezTo>
                  <a:cubicBezTo>
                    <a:pt x="310" y="118"/>
                    <a:pt x="285" y="103"/>
                    <a:pt x="261" y="103"/>
                  </a:cubicBezTo>
                  <a:cubicBezTo>
                    <a:pt x="188" y="103"/>
                    <a:pt x="151" y="164"/>
                    <a:pt x="151" y="228"/>
                  </a:cubicBezTo>
                  <a:cubicBezTo>
                    <a:pt x="151" y="288"/>
                    <a:pt x="183" y="352"/>
                    <a:pt x="252" y="352"/>
                  </a:cubicBezTo>
                  <a:cubicBezTo>
                    <a:pt x="282" y="352"/>
                    <a:pt x="309" y="339"/>
                    <a:pt x="324" y="312"/>
                  </a:cubicBezTo>
                  <a:cubicBezTo>
                    <a:pt x="325" y="312"/>
                    <a:pt x="325" y="312"/>
                    <a:pt x="325" y="312"/>
                  </a:cubicBezTo>
                  <a:cubicBezTo>
                    <a:pt x="325" y="323"/>
                    <a:pt x="326" y="334"/>
                    <a:pt x="327" y="345"/>
                  </a:cubicBezTo>
                  <a:cubicBezTo>
                    <a:pt x="397" y="345"/>
                    <a:pt x="397" y="345"/>
                    <a:pt x="397" y="345"/>
                  </a:cubicBezTo>
                  <a:cubicBezTo>
                    <a:pt x="396" y="330"/>
                    <a:pt x="395" y="314"/>
                    <a:pt x="395" y="298"/>
                  </a:cubicBezTo>
                  <a:cubicBezTo>
                    <a:pt x="395" y="7"/>
                    <a:pt x="395" y="7"/>
                    <a:pt x="395" y="7"/>
                  </a:cubicBezTo>
                  <a:cubicBezTo>
                    <a:pt x="324" y="7"/>
                    <a:pt x="324" y="7"/>
                    <a:pt x="324" y="7"/>
                  </a:cubicBezTo>
                  <a:cubicBezTo>
                    <a:pt x="324" y="137"/>
                    <a:pt x="324" y="137"/>
                    <a:pt x="324" y="137"/>
                  </a:cubicBezTo>
                  <a:close/>
                  <a:moveTo>
                    <a:pt x="497" y="228"/>
                  </a:moveTo>
                  <a:cubicBezTo>
                    <a:pt x="497" y="195"/>
                    <a:pt x="510" y="150"/>
                    <a:pt x="548" y="150"/>
                  </a:cubicBezTo>
                  <a:cubicBezTo>
                    <a:pt x="593" y="150"/>
                    <a:pt x="598" y="192"/>
                    <a:pt x="598" y="228"/>
                  </a:cubicBezTo>
                  <a:cubicBezTo>
                    <a:pt x="598" y="264"/>
                    <a:pt x="593" y="305"/>
                    <a:pt x="548" y="305"/>
                  </a:cubicBezTo>
                  <a:cubicBezTo>
                    <a:pt x="510" y="305"/>
                    <a:pt x="497" y="260"/>
                    <a:pt x="497" y="228"/>
                  </a:cubicBezTo>
                  <a:close/>
                  <a:moveTo>
                    <a:pt x="427" y="298"/>
                  </a:moveTo>
                  <a:cubicBezTo>
                    <a:pt x="427" y="314"/>
                    <a:pt x="426" y="330"/>
                    <a:pt x="425" y="345"/>
                  </a:cubicBezTo>
                  <a:cubicBezTo>
                    <a:pt x="495" y="345"/>
                    <a:pt x="495" y="345"/>
                    <a:pt x="495" y="345"/>
                  </a:cubicBezTo>
                  <a:cubicBezTo>
                    <a:pt x="496" y="334"/>
                    <a:pt x="497" y="323"/>
                    <a:pt x="497" y="312"/>
                  </a:cubicBezTo>
                  <a:cubicBezTo>
                    <a:pt x="498" y="312"/>
                    <a:pt x="498" y="312"/>
                    <a:pt x="498" y="312"/>
                  </a:cubicBezTo>
                  <a:cubicBezTo>
                    <a:pt x="513" y="339"/>
                    <a:pt x="539" y="352"/>
                    <a:pt x="570" y="352"/>
                  </a:cubicBezTo>
                  <a:cubicBezTo>
                    <a:pt x="639" y="352"/>
                    <a:pt x="671" y="288"/>
                    <a:pt x="671" y="228"/>
                  </a:cubicBezTo>
                  <a:cubicBezTo>
                    <a:pt x="671" y="164"/>
                    <a:pt x="634" y="103"/>
                    <a:pt x="561" y="103"/>
                  </a:cubicBezTo>
                  <a:cubicBezTo>
                    <a:pt x="537" y="103"/>
                    <a:pt x="511" y="118"/>
                    <a:pt x="498" y="137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7" y="7"/>
                    <a:pt x="497" y="7"/>
                    <a:pt x="49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298"/>
                    <a:pt x="427" y="298"/>
                    <a:pt x="427" y="298"/>
                  </a:cubicBezTo>
                  <a:close/>
                </a:path>
              </a:pathLst>
            </a:custGeom>
            <a:solidFill>
              <a:srgbClr val="003A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5FEE2B2C-26C7-2144-8F75-FF4BBB0D67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64563" y="2906713"/>
              <a:ext cx="165100" cy="1619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8">
              <a:extLst>
                <a:ext uri="{FF2B5EF4-FFF2-40B4-BE49-F238E27FC236}">
                  <a16:creationId xmlns:a16="http://schemas.microsoft.com/office/drawing/2014/main" id="{D63DDE62-61DF-2F4F-A250-24C57765D4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3125788"/>
              <a:ext cx="134938" cy="134938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9">
              <a:extLst>
                <a:ext uri="{FF2B5EF4-FFF2-40B4-BE49-F238E27FC236}">
                  <a16:creationId xmlns:a16="http://schemas.microsoft.com/office/drawing/2014/main" id="{CAA35CA9-61C4-C64C-93EF-1545BFC1D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921001"/>
              <a:ext cx="134938" cy="1365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5ADA489F-AE38-0C40-A0D6-631DE135F3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3101976"/>
              <a:ext cx="112713" cy="1143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11">
              <a:extLst>
                <a:ext uri="{FF2B5EF4-FFF2-40B4-BE49-F238E27FC236}">
                  <a16:creationId xmlns:a16="http://schemas.microsoft.com/office/drawing/2014/main" id="{C77CA822-967B-F548-9B29-C31081FCDC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932113"/>
              <a:ext cx="112713" cy="109538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12">
              <a:extLst>
                <a:ext uri="{FF2B5EF4-FFF2-40B4-BE49-F238E27FC236}">
                  <a16:creationId xmlns:a16="http://schemas.microsoft.com/office/drawing/2014/main" id="{33E52413-42AD-EE40-A927-9CF47EAD694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3082926"/>
              <a:ext cx="95250" cy="92075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EC47DBAD-846F-A944-908A-FEC39F10A2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940051"/>
              <a:ext cx="95250" cy="95250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9110B49E-112E-9A44-9AD2-F1A4AC99BE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838451"/>
              <a:ext cx="79375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26A3AFC-05E6-7343-968F-848B569E94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3060701"/>
              <a:ext cx="79375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17635ACE-3415-9048-86FB-DBB9516FF4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947988"/>
              <a:ext cx="79375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0AD9B6A-6AF0-1F44-B2C3-966B0AC4E9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947988"/>
              <a:ext cx="74613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18">
              <a:extLst>
                <a:ext uri="{FF2B5EF4-FFF2-40B4-BE49-F238E27FC236}">
                  <a16:creationId xmlns:a16="http://schemas.microsoft.com/office/drawing/2014/main" id="{FA069CA7-53CA-8C43-A21E-DCA49D62510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838451"/>
              <a:ext cx="74613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19">
              <a:extLst>
                <a:ext uri="{FF2B5EF4-FFF2-40B4-BE49-F238E27FC236}">
                  <a16:creationId xmlns:a16="http://schemas.microsoft.com/office/drawing/2014/main" id="{BA9CEB09-2349-6B46-9A26-7D6E3905BE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3060701"/>
              <a:ext cx="74613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20">
              <a:extLst>
                <a:ext uri="{FF2B5EF4-FFF2-40B4-BE49-F238E27FC236}">
                  <a16:creationId xmlns:a16="http://schemas.microsoft.com/office/drawing/2014/main" id="{B425D7D1-9470-FD41-8A92-B43C15A18F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717801"/>
              <a:ext cx="134938" cy="134938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21">
              <a:extLst>
                <a:ext uri="{FF2B5EF4-FFF2-40B4-BE49-F238E27FC236}">
                  <a16:creationId xmlns:a16="http://schemas.microsoft.com/office/drawing/2014/main" id="{B0109C12-43CB-BD46-B778-80E9382943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762251"/>
              <a:ext cx="112713" cy="11430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6F2E654B-E6C2-9E4C-8782-0A1C3987FC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800351"/>
              <a:ext cx="95250" cy="9525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8945391F-B289-F14C-9E8D-43E0E4902A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2988" y="2154238"/>
              <a:ext cx="87313" cy="90488"/>
            </a:xfrm>
            <a:custGeom>
              <a:avLst/>
              <a:gdLst>
                <a:gd name="T0" fmla="*/ 23 w 23"/>
                <a:gd name="T1" fmla="*/ 12 h 24"/>
                <a:gd name="T2" fmla="*/ 22 w 23"/>
                <a:gd name="T3" fmla="*/ 17 h 24"/>
                <a:gd name="T4" fmla="*/ 20 w 23"/>
                <a:gd name="T5" fmla="*/ 20 h 24"/>
                <a:gd name="T6" fmla="*/ 16 w 23"/>
                <a:gd name="T7" fmla="*/ 23 h 24"/>
                <a:gd name="T8" fmla="*/ 11 w 23"/>
                <a:gd name="T9" fmla="*/ 24 h 24"/>
                <a:gd name="T10" fmla="*/ 7 w 23"/>
                <a:gd name="T11" fmla="*/ 23 h 24"/>
                <a:gd name="T12" fmla="*/ 3 w 23"/>
                <a:gd name="T13" fmla="*/ 20 h 24"/>
                <a:gd name="T14" fmla="*/ 1 w 23"/>
                <a:gd name="T15" fmla="*/ 17 h 24"/>
                <a:gd name="T16" fmla="*/ 0 w 23"/>
                <a:gd name="T17" fmla="*/ 12 h 24"/>
                <a:gd name="T18" fmla="*/ 1 w 23"/>
                <a:gd name="T19" fmla="*/ 7 h 24"/>
                <a:gd name="T20" fmla="*/ 3 w 23"/>
                <a:gd name="T21" fmla="*/ 3 h 24"/>
                <a:gd name="T22" fmla="*/ 7 w 23"/>
                <a:gd name="T23" fmla="*/ 1 h 24"/>
                <a:gd name="T24" fmla="*/ 11 w 23"/>
                <a:gd name="T25" fmla="*/ 0 h 24"/>
                <a:gd name="T26" fmla="*/ 16 w 23"/>
                <a:gd name="T27" fmla="*/ 1 h 24"/>
                <a:gd name="T28" fmla="*/ 20 w 23"/>
                <a:gd name="T29" fmla="*/ 3 h 24"/>
                <a:gd name="T30" fmla="*/ 22 w 23"/>
                <a:gd name="T31" fmla="*/ 7 h 24"/>
                <a:gd name="T32" fmla="*/ 23 w 23"/>
                <a:gd name="T33" fmla="*/ 12 h 24"/>
                <a:gd name="T34" fmla="*/ 21 w 23"/>
                <a:gd name="T35" fmla="*/ 12 h 24"/>
                <a:gd name="T36" fmla="*/ 20 w 23"/>
                <a:gd name="T37" fmla="*/ 8 h 24"/>
                <a:gd name="T38" fmla="*/ 18 w 23"/>
                <a:gd name="T39" fmla="*/ 5 h 24"/>
                <a:gd name="T40" fmla="*/ 15 w 23"/>
                <a:gd name="T41" fmla="*/ 3 h 24"/>
                <a:gd name="T42" fmla="*/ 11 w 23"/>
                <a:gd name="T43" fmla="*/ 2 h 24"/>
                <a:gd name="T44" fmla="*/ 8 w 23"/>
                <a:gd name="T45" fmla="*/ 3 h 24"/>
                <a:gd name="T46" fmla="*/ 5 w 23"/>
                <a:gd name="T47" fmla="*/ 5 h 24"/>
                <a:gd name="T48" fmla="*/ 3 w 23"/>
                <a:gd name="T49" fmla="*/ 8 h 24"/>
                <a:gd name="T50" fmla="*/ 2 w 23"/>
                <a:gd name="T51" fmla="*/ 12 h 24"/>
                <a:gd name="T52" fmla="*/ 3 w 23"/>
                <a:gd name="T53" fmla="*/ 16 h 24"/>
                <a:gd name="T54" fmla="*/ 5 w 23"/>
                <a:gd name="T55" fmla="*/ 19 h 24"/>
                <a:gd name="T56" fmla="*/ 8 w 23"/>
                <a:gd name="T57" fmla="*/ 21 h 24"/>
                <a:gd name="T58" fmla="*/ 11 w 23"/>
                <a:gd name="T59" fmla="*/ 22 h 24"/>
                <a:gd name="T60" fmla="*/ 15 w 23"/>
                <a:gd name="T61" fmla="*/ 21 h 24"/>
                <a:gd name="T62" fmla="*/ 18 w 23"/>
                <a:gd name="T63" fmla="*/ 19 h 24"/>
                <a:gd name="T64" fmla="*/ 20 w 23"/>
                <a:gd name="T65" fmla="*/ 16 h 24"/>
                <a:gd name="T66" fmla="*/ 21 w 23"/>
                <a:gd name="T67" fmla="*/ 12 h 24"/>
                <a:gd name="T68" fmla="*/ 9 w 23"/>
                <a:gd name="T69" fmla="*/ 19 h 24"/>
                <a:gd name="T70" fmla="*/ 7 w 23"/>
                <a:gd name="T71" fmla="*/ 19 h 24"/>
                <a:gd name="T72" fmla="*/ 7 w 23"/>
                <a:gd name="T73" fmla="*/ 5 h 24"/>
                <a:gd name="T74" fmla="*/ 12 w 23"/>
                <a:gd name="T75" fmla="*/ 5 h 24"/>
                <a:gd name="T76" fmla="*/ 16 w 23"/>
                <a:gd name="T77" fmla="*/ 6 h 24"/>
                <a:gd name="T78" fmla="*/ 17 w 23"/>
                <a:gd name="T79" fmla="*/ 9 h 24"/>
                <a:gd name="T80" fmla="*/ 16 w 23"/>
                <a:gd name="T81" fmla="*/ 12 h 24"/>
                <a:gd name="T82" fmla="*/ 13 w 23"/>
                <a:gd name="T83" fmla="*/ 13 h 24"/>
                <a:gd name="T84" fmla="*/ 17 w 23"/>
                <a:gd name="T85" fmla="*/ 19 h 24"/>
                <a:gd name="T86" fmla="*/ 15 w 23"/>
                <a:gd name="T87" fmla="*/ 19 h 24"/>
                <a:gd name="T88" fmla="*/ 11 w 23"/>
                <a:gd name="T89" fmla="*/ 13 h 24"/>
                <a:gd name="T90" fmla="*/ 9 w 23"/>
                <a:gd name="T91" fmla="*/ 13 h 24"/>
                <a:gd name="T92" fmla="*/ 9 w 23"/>
                <a:gd name="T93" fmla="*/ 19 h 24"/>
                <a:gd name="T94" fmla="*/ 11 w 23"/>
                <a:gd name="T95" fmla="*/ 11 h 24"/>
                <a:gd name="T96" fmla="*/ 13 w 23"/>
                <a:gd name="T97" fmla="*/ 11 h 24"/>
                <a:gd name="T98" fmla="*/ 14 w 23"/>
                <a:gd name="T99" fmla="*/ 11 h 24"/>
                <a:gd name="T100" fmla="*/ 14 w 23"/>
                <a:gd name="T101" fmla="*/ 10 h 24"/>
                <a:gd name="T102" fmla="*/ 15 w 23"/>
                <a:gd name="T103" fmla="*/ 9 h 24"/>
                <a:gd name="T104" fmla="*/ 14 w 23"/>
                <a:gd name="T105" fmla="*/ 8 h 24"/>
                <a:gd name="T106" fmla="*/ 14 w 23"/>
                <a:gd name="T107" fmla="*/ 8 h 24"/>
                <a:gd name="T108" fmla="*/ 13 w 23"/>
                <a:gd name="T109" fmla="*/ 7 h 24"/>
                <a:gd name="T110" fmla="*/ 12 w 23"/>
                <a:gd name="T111" fmla="*/ 7 h 24"/>
                <a:gd name="T112" fmla="*/ 9 w 23"/>
                <a:gd name="T113" fmla="*/ 7 h 24"/>
                <a:gd name="T114" fmla="*/ 9 w 23"/>
                <a:gd name="T115" fmla="*/ 11 h 24"/>
                <a:gd name="T116" fmla="*/ 11 w 23"/>
                <a:gd name="T11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cubicBezTo>
                    <a:pt x="23" y="14"/>
                    <a:pt x="23" y="15"/>
                    <a:pt x="22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19" y="22"/>
                    <a:pt x="17" y="22"/>
                    <a:pt x="16" y="23"/>
                  </a:cubicBezTo>
                  <a:cubicBezTo>
                    <a:pt x="14" y="24"/>
                    <a:pt x="13" y="24"/>
                    <a:pt x="11" y="24"/>
                  </a:cubicBezTo>
                  <a:cubicBezTo>
                    <a:pt x="10" y="24"/>
                    <a:pt x="8" y="23"/>
                    <a:pt x="7" y="23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2" y="5"/>
                    <a:pt x="22" y="7"/>
                  </a:cubicBezTo>
                  <a:cubicBezTo>
                    <a:pt x="23" y="8"/>
                    <a:pt x="23" y="10"/>
                    <a:pt x="23" y="12"/>
                  </a:cubicBezTo>
                  <a:close/>
                  <a:moveTo>
                    <a:pt x="21" y="12"/>
                  </a:moveTo>
                  <a:cubicBezTo>
                    <a:pt x="21" y="10"/>
                    <a:pt x="20" y="9"/>
                    <a:pt x="20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9"/>
                    <a:pt x="2" y="10"/>
                    <a:pt x="2" y="12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0"/>
                    <a:pt x="8" y="21"/>
                  </a:cubicBezTo>
                  <a:cubicBezTo>
                    <a:pt x="9" y="21"/>
                    <a:pt x="10" y="22"/>
                    <a:pt x="11" y="22"/>
                  </a:cubicBezTo>
                  <a:cubicBezTo>
                    <a:pt x="13" y="22"/>
                    <a:pt x="14" y="21"/>
                    <a:pt x="15" y="21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9" y="18"/>
                    <a:pt x="19" y="17"/>
                    <a:pt x="20" y="16"/>
                  </a:cubicBezTo>
                  <a:cubicBezTo>
                    <a:pt x="20" y="15"/>
                    <a:pt x="21" y="13"/>
                    <a:pt x="21" y="12"/>
                  </a:cubicBezTo>
                  <a:close/>
                  <a:moveTo>
                    <a:pt x="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6" y="7"/>
                    <a:pt x="17" y="8"/>
                    <a:pt x="17" y="9"/>
                  </a:cubicBezTo>
                  <a:cubicBezTo>
                    <a:pt x="17" y="10"/>
                    <a:pt x="16" y="11"/>
                    <a:pt x="16" y="12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9" y="19"/>
                  </a:lnTo>
                  <a:close/>
                  <a:moveTo>
                    <a:pt x="11" y="11"/>
                  </a:move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5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A3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51C9E058-EEF3-BB42-8995-DB5110474B4E}"/>
              </a:ext>
            </a:extLst>
          </p:cNvPr>
          <p:cNvSpPr/>
          <p:nvPr userDrawn="1"/>
        </p:nvSpPr>
        <p:spPr>
          <a:xfrm>
            <a:off x="375273" y="6526891"/>
            <a:ext cx="2145139" cy="338298"/>
          </a:xfrm>
          <a:prstGeom prst="rect">
            <a:avLst/>
          </a:prstGeom>
        </p:spPr>
        <p:txBody>
          <a:bodyPr wrap="none" tIns="0" bIns="0" anchor="ctr" anchorCtr="0">
            <a:noAutofit/>
          </a:bodyPr>
          <a:lstStyle/>
          <a:p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First Databank, Inc. All rights reserved.</a:t>
            </a:r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69422C66-2E39-2747-9357-CA8AF13C8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4A5B4C-30C1-5A4F-92DE-4D696DC5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44676"/>
            <a:ext cx="11306175" cy="43513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A0730418-974B-E643-B861-855835D55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10155354" cy="7217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338FAE-75E7-4DD3-973A-B781103A8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7924" y="6526800"/>
            <a:ext cx="8275493" cy="331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94" r:id="rId2"/>
    <p:sldLayoutId id="2147483870" r:id="rId3"/>
    <p:sldLayoutId id="2147483871" r:id="rId4"/>
    <p:sldLayoutId id="2147483905" r:id="rId5"/>
    <p:sldLayoutId id="2147483906" r:id="rId6"/>
    <p:sldLayoutId id="2147483907" r:id="rId7"/>
    <p:sldLayoutId id="2147483872" r:id="rId8"/>
    <p:sldLayoutId id="2147483873" r:id="rId9"/>
    <p:sldLayoutId id="2147483876" r:id="rId10"/>
    <p:sldLayoutId id="2147483877" r:id="rId11"/>
    <p:sldLayoutId id="2147483880" r:id="rId12"/>
    <p:sldLayoutId id="2147483879" r:id="rId13"/>
    <p:sldLayoutId id="2147483881" r:id="rId14"/>
    <p:sldLayoutId id="2147483891" r:id="rId15"/>
    <p:sldLayoutId id="2147483892" r:id="rId16"/>
    <p:sldLayoutId id="2147483893" r:id="rId17"/>
    <p:sldLayoutId id="2147483888" r:id="rId18"/>
    <p:sldLayoutId id="2147483882" r:id="rId19"/>
    <p:sldLayoutId id="2147483883" r:id="rId20"/>
    <p:sldLayoutId id="2147483884" r:id="rId21"/>
    <p:sldLayoutId id="2147483885" r:id="rId22"/>
    <p:sldLayoutId id="2147483886" r:id="rId23"/>
    <p:sldLayoutId id="2147483887" r:id="rId24"/>
    <p:sldLayoutId id="2147483889" r:id="rId25"/>
    <p:sldLayoutId id="2147483890" r:id="rId26"/>
    <p:sldLayoutId id="2147483895" r:id="rId27"/>
    <p:sldLayoutId id="2147483896" r:id="rId28"/>
    <p:sldLayoutId id="2147483897" r:id="rId29"/>
    <p:sldLayoutId id="2147484682" r:id="rId30"/>
    <p:sldLayoutId id="2147484683" r:id="rId31"/>
    <p:sldLayoutId id="2147484684" r:id="rId32"/>
    <p:sldLayoutId id="2147483898" r:id="rId33"/>
    <p:sldLayoutId id="2147483899" r:id="rId34"/>
    <p:sldLayoutId id="2147483900" r:id="rId35"/>
    <p:sldLayoutId id="2147483901" r:id="rId36"/>
    <p:sldLayoutId id="2147484031" r:id="rId37"/>
    <p:sldLayoutId id="2147484788" r:id="rId38"/>
    <p:sldLayoutId id="2147484790" r:id="rId39"/>
    <p:sldLayoutId id="2147484799" r:id="rId40"/>
    <p:sldLayoutId id="2147484803" r:id="rId41"/>
    <p:sldLayoutId id="2147484825" r:id="rId42"/>
    <p:sldLayoutId id="2147484050" r:id="rId43"/>
    <p:sldLayoutId id="2147484827" r:id="rId44"/>
    <p:sldLayoutId id="2147485129" r:id="rId45"/>
    <p:sldLayoutId id="2147485131" r:id="rId46"/>
    <p:sldLayoutId id="2147485133" r:id="rId47"/>
    <p:sldLayoutId id="2147485134" r:id="rId48"/>
    <p:sldLayoutId id="2147485135" r:id="rId49"/>
    <p:sldLayoutId id="2147485348" r:id="rId50"/>
    <p:sldLayoutId id="2147485349" r:id="rId5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22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2238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25000"/>
        <a:buFont typeface="System Font Regular"/>
        <a:buChar char="−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7575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25000"/>
        <a:buFont typeface="System Font Regular"/>
        <a:buChar char="−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047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25000"/>
        <a:buFont typeface="System Font Regular"/>
        <a:buChar char="−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01788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906" userDrawn="1">
          <p15:clr>
            <a:srgbClr val="F26B43"/>
          </p15:clr>
        </p15:guide>
        <p15:guide id="8" pos="2661" userDrawn="1">
          <p15:clr>
            <a:srgbClr val="F26B43"/>
          </p15:clr>
        </p15:guide>
        <p15:guide id="9" pos="5019" userDrawn="1">
          <p15:clr>
            <a:srgbClr val="F26B43"/>
          </p15:clr>
        </p15:guide>
        <p15:guide id="10" pos="2071" userDrawn="1">
          <p15:clr>
            <a:srgbClr val="F26B43"/>
          </p15:clr>
        </p15:guide>
        <p15:guide id="11" pos="5609" userDrawn="1">
          <p15:clr>
            <a:srgbClr val="F26B43"/>
          </p15:clr>
        </p15:guide>
        <p15:guide id="12" orient="horz" pos="1162" userDrawn="1">
          <p15:clr>
            <a:srgbClr val="F26B43"/>
          </p15:clr>
        </p15:guide>
        <p15:guide id="13" pos="3931" userDrawn="1">
          <p15:clr>
            <a:srgbClr val="F26B43"/>
          </p15:clr>
        </p15:guide>
        <p15:guide id="14" pos="3749" userDrawn="1">
          <p15:clr>
            <a:srgbClr val="F26B43"/>
          </p15:clr>
        </p15:guide>
        <p15:guide id="15" pos="5518" userDrawn="1">
          <p15:clr>
            <a:srgbClr val="F26B43"/>
          </p15:clr>
        </p15:guide>
        <p15:guide id="16" pos="5700" userDrawn="1">
          <p15:clr>
            <a:srgbClr val="F26B43"/>
          </p15:clr>
        </p15:guide>
        <p15:guide id="17" pos="1980" userDrawn="1">
          <p15:clr>
            <a:srgbClr val="F26B43"/>
          </p15:clr>
        </p15:guide>
        <p15:guide id="18" pos="2162" userDrawn="1">
          <p15:clr>
            <a:srgbClr val="F26B43"/>
          </p15:clr>
        </p15:guide>
        <p15:guide id="19" pos="2570" userDrawn="1">
          <p15:clr>
            <a:srgbClr val="F26B43"/>
          </p15:clr>
        </p15:guide>
        <p15:guide id="20" pos="2751" userDrawn="1">
          <p15:clr>
            <a:srgbClr val="F26B43"/>
          </p15:clr>
        </p15:guide>
        <p15:guide id="21" pos="4929" userDrawn="1">
          <p15:clr>
            <a:srgbClr val="F26B43"/>
          </p15:clr>
        </p15:guide>
        <p15:guide id="22" pos="5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4D333C2-3FFF-6347-B1CD-BEE77F3DC1AF}"/>
              </a:ext>
            </a:extLst>
          </p:cNvPr>
          <p:cNvSpPr/>
          <p:nvPr userDrawn="1"/>
        </p:nvSpPr>
        <p:spPr>
          <a:xfrm>
            <a:off x="0" y="6529923"/>
            <a:ext cx="12190488" cy="332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DEA78E-2855-E048-BE76-E4D393EA5E9B}"/>
              </a:ext>
            </a:extLst>
          </p:cNvPr>
          <p:cNvGrpSpPr/>
          <p:nvPr userDrawn="1"/>
        </p:nvGrpSpPr>
        <p:grpSpPr>
          <a:xfrm>
            <a:off x="10857109" y="363129"/>
            <a:ext cx="886900" cy="479827"/>
            <a:chOff x="5478463" y="2128838"/>
            <a:chExt cx="3251200" cy="1758951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0C0B434B-4900-9243-A2C4-1B3B00BFD2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7826" y="3657601"/>
              <a:ext cx="1990725" cy="230188"/>
            </a:xfrm>
            <a:custGeom>
              <a:avLst/>
              <a:gdLst>
                <a:gd name="T0" fmla="*/ 32 w 529"/>
                <a:gd name="T1" fmla="*/ 26 h 61"/>
                <a:gd name="T2" fmla="*/ 33 w 529"/>
                <a:gd name="T3" fmla="*/ 0 h 61"/>
                <a:gd name="T4" fmla="*/ 43 w 529"/>
                <a:gd name="T5" fmla="*/ 18 h 61"/>
                <a:gd name="T6" fmla="*/ 43 w 529"/>
                <a:gd name="T7" fmla="*/ 18 h 61"/>
                <a:gd name="T8" fmla="*/ 49 w 529"/>
                <a:gd name="T9" fmla="*/ 7 h 61"/>
                <a:gd name="T10" fmla="*/ 81 w 529"/>
                <a:gd name="T11" fmla="*/ 22 h 61"/>
                <a:gd name="T12" fmla="*/ 67 w 529"/>
                <a:gd name="T13" fmla="*/ 25 h 61"/>
                <a:gd name="T14" fmla="*/ 62 w 529"/>
                <a:gd name="T15" fmla="*/ 60 h 61"/>
                <a:gd name="T16" fmla="*/ 100 w 529"/>
                <a:gd name="T17" fmla="*/ 40 h 61"/>
                <a:gd name="T18" fmla="*/ 85 w 529"/>
                <a:gd name="T19" fmla="*/ 49 h 61"/>
                <a:gd name="T20" fmla="*/ 92 w 529"/>
                <a:gd name="T21" fmla="*/ 28 h 61"/>
                <a:gd name="T22" fmla="*/ 102 w 529"/>
                <a:gd name="T23" fmla="*/ 17 h 61"/>
                <a:gd name="T24" fmla="*/ 148 w 529"/>
                <a:gd name="T25" fmla="*/ 60 h 61"/>
                <a:gd name="T26" fmla="*/ 138 w 529"/>
                <a:gd name="T27" fmla="*/ 23 h 61"/>
                <a:gd name="T28" fmla="*/ 138 w 529"/>
                <a:gd name="T29" fmla="*/ 7 h 61"/>
                <a:gd name="T30" fmla="*/ 125 w 529"/>
                <a:gd name="T31" fmla="*/ 23 h 61"/>
                <a:gd name="T32" fmla="*/ 191 w 529"/>
                <a:gd name="T33" fmla="*/ 5 h 61"/>
                <a:gd name="T34" fmla="*/ 191 w 529"/>
                <a:gd name="T35" fmla="*/ 55 h 61"/>
                <a:gd name="T36" fmla="*/ 232 w 529"/>
                <a:gd name="T37" fmla="*/ 30 h 61"/>
                <a:gd name="T38" fmla="*/ 269 w 529"/>
                <a:gd name="T39" fmla="*/ 39 h 61"/>
                <a:gd name="T40" fmla="*/ 250 w 529"/>
                <a:gd name="T41" fmla="*/ 36 h 61"/>
                <a:gd name="T42" fmla="*/ 269 w 529"/>
                <a:gd name="T43" fmla="*/ 54 h 61"/>
                <a:gd name="T44" fmla="*/ 274 w 529"/>
                <a:gd name="T45" fmla="*/ 51 h 61"/>
                <a:gd name="T46" fmla="*/ 249 w 529"/>
                <a:gd name="T47" fmla="*/ 29 h 61"/>
                <a:gd name="T48" fmla="*/ 291 w 529"/>
                <a:gd name="T49" fmla="*/ 49 h 61"/>
                <a:gd name="T50" fmla="*/ 302 w 529"/>
                <a:gd name="T51" fmla="*/ 57 h 61"/>
                <a:gd name="T52" fmla="*/ 305 w 529"/>
                <a:gd name="T53" fmla="*/ 18 h 61"/>
                <a:gd name="T54" fmla="*/ 291 w 529"/>
                <a:gd name="T55" fmla="*/ 18 h 61"/>
                <a:gd name="T56" fmla="*/ 291 w 529"/>
                <a:gd name="T57" fmla="*/ 49 h 61"/>
                <a:gd name="T58" fmla="*/ 320 w 529"/>
                <a:gd name="T59" fmla="*/ 48 h 61"/>
                <a:gd name="T60" fmla="*/ 329 w 529"/>
                <a:gd name="T61" fmla="*/ 61 h 61"/>
                <a:gd name="T62" fmla="*/ 342 w 529"/>
                <a:gd name="T63" fmla="*/ 60 h 61"/>
                <a:gd name="T64" fmla="*/ 332 w 529"/>
                <a:gd name="T65" fmla="*/ 17 h 61"/>
                <a:gd name="T66" fmla="*/ 342 w 529"/>
                <a:gd name="T67" fmla="*/ 31 h 61"/>
                <a:gd name="T68" fmla="*/ 379 w 529"/>
                <a:gd name="T69" fmla="*/ 57 h 61"/>
                <a:gd name="T70" fmla="*/ 365 w 529"/>
                <a:gd name="T71" fmla="*/ 54 h 61"/>
                <a:gd name="T72" fmla="*/ 365 w 529"/>
                <a:gd name="T73" fmla="*/ 25 h 61"/>
                <a:gd name="T74" fmla="*/ 360 w 529"/>
                <a:gd name="T75" fmla="*/ 51 h 61"/>
                <a:gd name="T76" fmla="*/ 411 w 529"/>
                <a:gd name="T77" fmla="*/ 48 h 61"/>
                <a:gd name="T78" fmla="*/ 433 w 529"/>
                <a:gd name="T79" fmla="*/ 35 h 61"/>
                <a:gd name="T80" fmla="*/ 433 w 529"/>
                <a:gd name="T81" fmla="*/ 54 h 61"/>
                <a:gd name="T82" fmla="*/ 438 w 529"/>
                <a:gd name="T83" fmla="*/ 60 h 61"/>
                <a:gd name="T84" fmla="*/ 408 w 529"/>
                <a:gd name="T85" fmla="*/ 29 h 61"/>
                <a:gd name="T86" fmla="*/ 433 w 529"/>
                <a:gd name="T87" fmla="*/ 35 h 61"/>
                <a:gd name="T88" fmla="*/ 479 w 529"/>
                <a:gd name="T89" fmla="*/ 60 h 61"/>
                <a:gd name="T90" fmla="*/ 456 w 529"/>
                <a:gd name="T91" fmla="*/ 25 h 61"/>
                <a:gd name="T92" fmla="*/ 451 w 529"/>
                <a:gd name="T93" fmla="*/ 28 h 61"/>
                <a:gd name="T94" fmla="*/ 501 w 529"/>
                <a:gd name="T95" fmla="*/ 0 h 61"/>
                <a:gd name="T96" fmla="*/ 501 w 529"/>
                <a:gd name="T97" fmla="*/ 37 h 61"/>
                <a:gd name="T98" fmla="*/ 528 w 529"/>
                <a:gd name="T99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9" h="61">
                  <a:moveTo>
                    <a:pt x="5" y="6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5" y="60"/>
                    <a:pt x="5" y="60"/>
                    <a:pt x="5" y="60"/>
                  </a:cubicBezTo>
                  <a:close/>
                  <a:moveTo>
                    <a:pt x="43" y="1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18"/>
                    <a:pt x="43" y="18"/>
                    <a:pt x="43" y="18"/>
                  </a:cubicBezTo>
                  <a:close/>
                  <a:moveTo>
                    <a:pt x="49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lose/>
                  <a:moveTo>
                    <a:pt x="67" y="35"/>
                  </a:moveTo>
                  <a:cubicBezTo>
                    <a:pt x="67" y="27"/>
                    <a:pt x="71" y="22"/>
                    <a:pt x="78" y="22"/>
                  </a:cubicBezTo>
                  <a:cubicBezTo>
                    <a:pt x="79" y="22"/>
                    <a:pt x="80" y="22"/>
                    <a:pt x="81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79" y="17"/>
                    <a:pt x="78" y="17"/>
                    <a:pt x="76" y="17"/>
                  </a:cubicBezTo>
                  <a:cubicBezTo>
                    <a:pt x="72" y="17"/>
                    <a:pt x="68" y="20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21"/>
                    <a:pt x="62" y="25"/>
                    <a:pt x="62" y="28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35"/>
                    <a:pt x="67" y="35"/>
                    <a:pt x="67" y="35"/>
                  </a:cubicBezTo>
                  <a:close/>
                  <a:moveTo>
                    <a:pt x="87" y="29"/>
                  </a:moveTo>
                  <a:cubicBezTo>
                    <a:pt x="87" y="37"/>
                    <a:pt x="93" y="38"/>
                    <a:pt x="100" y="40"/>
                  </a:cubicBezTo>
                  <a:cubicBezTo>
                    <a:pt x="106" y="41"/>
                    <a:pt x="113" y="42"/>
                    <a:pt x="113" y="48"/>
                  </a:cubicBezTo>
                  <a:cubicBezTo>
                    <a:pt x="113" y="54"/>
                    <a:pt x="107" y="57"/>
                    <a:pt x="102" y="57"/>
                  </a:cubicBezTo>
                  <a:cubicBezTo>
                    <a:pt x="96" y="57"/>
                    <a:pt x="91" y="55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58"/>
                    <a:pt x="94" y="61"/>
                    <a:pt x="101" y="61"/>
                  </a:cubicBezTo>
                  <a:cubicBezTo>
                    <a:pt x="110" y="61"/>
                    <a:pt x="118" y="57"/>
                    <a:pt x="118" y="48"/>
                  </a:cubicBezTo>
                  <a:cubicBezTo>
                    <a:pt x="118" y="43"/>
                    <a:pt x="115" y="39"/>
                    <a:pt x="111" y="38"/>
                  </a:cubicBezTo>
                  <a:cubicBezTo>
                    <a:pt x="100" y="34"/>
                    <a:pt x="92" y="35"/>
                    <a:pt x="92" y="28"/>
                  </a:cubicBezTo>
                  <a:cubicBezTo>
                    <a:pt x="92" y="24"/>
                    <a:pt x="97" y="22"/>
                    <a:pt x="101" y="22"/>
                  </a:cubicBezTo>
                  <a:cubicBezTo>
                    <a:pt x="106" y="22"/>
                    <a:pt x="111" y="24"/>
                    <a:pt x="112" y="2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6" y="20"/>
                    <a:pt x="110" y="17"/>
                    <a:pt x="102" y="17"/>
                  </a:cubicBezTo>
                  <a:cubicBezTo>
                    <a:pt x="94" y="17"/>
                    <a:pt x="87" y="20"/>
                    <a:pt x="87" y="29"/>
                  </a:cubicBezTo>
                  <a:close/>
                  <a:moveTo>
                    <a:pt x="133" y="49"/>
                  </a:moveTo>
                  <a:cubicBezTo>
                    <a:pt x="133" y="55"/>
                    <a:pt x="132" y="61"/>
                    <a:pt x="143" y="61"/>
                  </a:cubicBezTo>
                  <a:cubicBezTo>
                    <a:pt x="144" y="61"/>
                    <a:pt x="146" y="61"/>
                    <a:pt x="148" y="6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57"/>
                    <a:pt x="145" y="57"/>
                    <a:pt x="144" y="57"/>
                  </a:cubicBezTo>
                  <a:cubicBezTo>
                    <a:pt x="140" y="57"/>
                    <a:pt x="138" y="55"/>
                    <a:pt x="138" y="51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49"/>
                    <a:pt x="133" y="49"/>
                    <a:pt x="133" y="49"/>
                  </a:cubicBezTo>
                  <a:close/>
                  <a:moveTo>
                    <a:pt x="191" y="55"/>
                  </a:moveTo>
                  <a:cubicBezTo>
                    <a:pt x="191" y="5"/>
                    <a:pt x="191" y="5"/>
                    <a:pt x="191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16" y="5"/>
                    <a:pt x="226" y="13"/>
                    <a:pt x="226" y="30"/>
                  </a:cubicBezTo>
                  <a:cubicBezTo>
                    <a:pt x="226" y="45"/>
                    <a:pt x="220" y="55"/>
                    <a:pt x="203" y="55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85" y="0"/>
                  </a:moveTo>
                  <a:cubicBezTo>
                    <a:pt x="185" y="60"/>
                    <a:pt x="185" y="60"/>
                    <a:pt x="185" y="60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21" y="60"/>
                    <a:pt x="232" y="50"/>
                    <a:pt x="232" y="30"/>
                  </a:cubicBezTo>
                  <a:cubicBezTo>
                    <a:pt x="232" y="10"/>
                    <a:pt x="221" y="0"/>
                    <a:pt x="201" y="0"/>
                  </a:cubicBezTo>
                  <a:cubicBezTo>
                    <a:pt x="185" y="0"/>
                    <a:pt x="185" y="0"/>
                    <a:pt x="185" y="0"/>
                  </a:cubicBezTo>
                  <a:close/>
                  <a:moveTo>
                    <a:pt x="247" y="48"/>
                  </a:moveTo>
                  <a:cubicBezTo>
                    <a:pt x="247" y="38"/>
                    <a:pt x="262" y="39"/>
                    <a:pt x="269" y="39"/>
                  </a:cubicBezTo>
                  <a:cubicBezTo>
                    <a:pt x="269" y="48"/>
                    <a:pt x="267" y="57"/>
                    <a:pt x="257" y="57"/>
                  </a:cubicBezTo>
                  <a:cubicBezTo>
                    <a:pt x="251" y="57"/>
                    <a:pt x="247" y="54"/>
                    <a:pt x="247" y="48"/>
                  </a:cubicBezTo>
                  <a:close/>
                  <a:moveTo>
                    <a:pt x="269" y="35"/>
                  </a:moveTo>
                  <a:cubicBezTo>
                    <a:pt x="263" y="35"/>
                    <a:pt x="256" y="34"/>
                    <a:pt x="250" y="36"/>
                  </a:cubicBezTo>
                  <a:cubicBezTo>
                    <a:pt x="245" y="38"/>
                    <a:pt x="242" y="43"/>
                    <a:pt x="242" y="48"/>
                  </a:cubicBezTo>
                  <a:cubicBezTo>
                    <a:pt x="242" y="57"/>
                    <a:pt x="248" y="61"/>
                    <a:pt x="256" y="61"/>
                  </a:cubicBezTo>
                  <a:cubicBezTo>
                    <a:pt x="261" y="61"/>
                    <a:pt x="267" y="58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57"/>
                    <a:pt x="274" y="54"/>
                    <a:pt x="274" y="5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21"/>
                    <a:pt x="268" y="17"/>
                    <a:pt x="259" y="17"/>
                  </a:cubicBezTo>
                  <a:cubicBezTo>
                    <a:pt x="251" y="17"/>
                    <a:pt x="245" y="20"/>
                    <a:pt x="24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0" y="23"/>
                    <a:pt x="254" y="22"/>
                    <a:pt x="259" y="22"/>
                  </a:cubicBezTo>
                  <a:cubicBezTo>
                    <a:pt x="265" y="22"/>
                    <a:pt x="268" y="24"/>
                    <a:pt x="269" y="31"/>
                  </a:cubicBezTo>
                  <a:cubicBezTo>
                    <a:pt x="269" y="35"/>
                    <a:pt x="269" y="35"/>
                    <a:pt x="269" y="35"/>
                  </a:cubicBezTo>
                  <a:close/>
                  <a:moveTo>
                    <a:pt x="291" y="49"/>
                  </a:moveTo>
                  <a:cubicBezTo>
                    <a:pt x="291" y="55"/>
                    <a:pt x="290" y="61"/>
                    <a:pt x="301" y="61"/>
                  </a:cubicBezTo>
                  <a:cubicBezTo>
                    <a:pt x="302" y="61"/>
                    <a:pt x="304" y="61"/>
                    <a:pt x="306" y="60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5" y="57"/>
                    <a:pt x="303" y="57"/>
                    <a:pt x="302" y="57"/>
                  </a:cubicBezTo>
                  <a:cubicBezTo>
                    <a:pt x="298" y="57"/>
                    <a:pt x="296" y="55"/>
                    <a:pt x="296" y="51"/>
                  </a:cubicBezTo>
                  <a:cubicBezTo>
                    <a:pt x="296" y="23"/>
                    <a:pt x="296" y="23"/>
                    <a:pt x="296" y="23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49"/>
                    <a:pt x="291" y="49"/>
                    <a:pt x="291" y="49"/>
                  </a:cubicBezTo>
                  <a:close/>
                  <a:moveTo>
                    <a:pt x="320" y="48"/>
                  </a:moveTo>
                  <a:cubicBezTo>
                    <a:pt x="320" y="38"/>
                    <a:pt x="335" y="39"/>
                    <a:pt x="342" y="39"/>
                  </a:cubicBezTo>
                  <a:cubicBezTo>
                    <a:pt x="342" y="48"/>
                    <a:pt x="340" y="57"/>
                    <a:pt x="329" y="57"/>
                  </a:cubicBezTo>
                  <a:cubicBezTo>
                    <a:pt x="324" y="57"/>
                    <a:pt x="320" y="54"/>
                    <a:pt x="320" y="48"/>
                  </a:cubicBezTo>
                  <a:close/>
                  <a:moveTo>
                    <a:pt x="342" y="35"/>
                  </a:moveTo>
                  <a:cubicBezTo>
                    <a:pt x="336" y="35"/>
                    <a:pt x="329" y="34"/>
                    <a:pt x="323" y="36"/>
                  </a:cubicBezTo>
                  <a:cubicBezTo>
                    <a:pt x="318" y="38"/>
                    <a:pt x="315" y="43"/>
                    <a:pt x="315" y="48"/>
                  </a:cubicBezTo>
                  <a:cubicBezTo>
                    <a:pt x="315" y="57"/>
                    <a:pt x="321" y="61"/>
                    <a:pt x="329" y="61"/>
                  </a:cubicBezTo>
                  <a:cubicBezTo>
                    <a:pt x="334" y="61"/>
                    <a:pt x="340" y="58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47" y="57"/>
                    <a:pt x="347" y="54"/>
                    <a:pt x="347" y="51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21"/>
                    <a:pt x="341" y="17"/>
                    <a:pt x="332" y="17"/>
                  </a:cubicBezTo>
                  <a:cubicBezTo>
                    <a:pt x="324" y="17"/>
                    <a:pt x="318" y="20"/>
                    <a:pt x="317" y="29"/>
                  </a:cubicBezTo>
                  <a:cubicBezTo>
                    <a:pt x="322" y="29"/>
                    <a:pt x="322" y="29"/>
                    <a:pt x="322" y="29"/>
                  </a:cubicBezTo>
                  <a:cubicBezTo>
                    <a:pt x="323" y="23"/>
                    <a:pt x="327" y="22"/>
                    <a:pt x="332" y="22"/>
                  </a:cubicBezTo>
                  <a:cubicBezTo>
                    <a:pt x="338" y="22"/>
                    <a:pt x="341" y="24"/>
                    <a:pt x="342" y="31"/>
                  </a:cubicBezTo>
                  <a:cubicBezTo>
                    <a:pt x="342" y="35"/>
                    <a:pt x="342" y="35"/>
                    <a:pt x="342" y="35"/>
                  </a:cubicBezTo>
                  <a:close/>
                  <a:moveTo>
                    <a:pt x="379" y="22"/>
                  </a:moveTo>
                  <a:cubicBezTo>
                    <a:pt x="388" y="22"/>
                    <a:pt x="391" y="31"/>
                    <a:pt x="391" y="39"/>
                  </a:cubicBezTo>
                  <a:cubicBezTo>
                    <a:pt x="391" y="46"/>
                    <a:pt x="389" y="57"/>
                    <a:pt x="379" y="57"/>
                  </a:cubicBezTo>
                  <a:cubicBezTo>
                    <a:pt x="368" y="57"/>
                    <a:pt x="365" y="48"/>
                    <a:pt x="365" y="38"/>
                  </a:cubicBezTo>
                  <a:cubicBezTo>
                    <a:pt x="365" y="30"/>
                    <a:pt x="369" y="22"/>
                    <a:pt x="379" y="22"/>
                  </a:cubicBezTo>
                  <a:close/>
                  <a:moveTo>
                    <a:pt x="365" y="54"/>
                  </a:moveTo>
                  <a:cubicBezTo>
                    <a:pt x="365" y="54"/>
                    <a:pt x="365" y="54"/>
                    <a:pt x="365" y="54"/>
                  </a:cubicBezTo>
                  <a:cubicBezTo>
                    <a:pt x="369" y="58"/>
                    <a:pt x="374" y="61"/>
                    <a:pt x="380" y="61"/>
                  </a:cubicBezTo>
                  <a:cubicBezTo>
                    <a:pt x="392" y="61"/>
                    <a:pt x="397" y="49"/>
                    <a:pt x="397" y="39"/>
                  </a:cubicBezTo>
                  <a:cubicBezTo>
                    <a:pt x="397" y="28"/>
                    <a:pt x="392" y="17"/>
                    <a:pt x="380" y="17"/>
                  </a:cubicBezTo>
                  <a:cubicBezTo>
                    <a:pt x="374" y="17"/>
                    <a:pt x="368" y="20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51"/>
                    <a:pt x="360" y="51"/>
                    <a:pt x="360" y="51"/>
                  </a:cubicBezTo>
                  <a:cubicBezTo>
                    <a:pt x="360" y="54"/>
                    <a:pt x="360" y="57"/>
                    <a:pt x="360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54"/>
                    <a:pt x="365" y="54"/>
                    <a:pt x="365" y="54"/>
                  </a:cubicBezTo>
                  <a:close/>
                  <a:moveTo>
                    <a:pt x="411" y="48"/>
                  </a:moveTo>
                  <a:cubicBezTo>
                    <a:pt x="411" y="38"/>
                    <a:pt x="426" y="39"/>
                    <a:pt x="433" y="39"/>
                  </a:cubicBezTo>
                  <a:cubicBezTo>
                    <a:pt x="434" y="48"/>
                    <a:pt x="431" y="57"/>
                    <a:pt x="421" y="57"/>
                  </a:cubicBezTo>
                  <a:cubicBezTo>
                    <a:pt x="416" y="57"/>
                    <a:pt x="411" y="54"/>
                    <a:pt x="411" y="48"/>
                  </a:cubicBezTo>
                  <a:close/>
                  <a:moveTo>
                    <a:pt x="433" y="35"/>
                  </a:moveTo>
                  <a:cubicBezTo>
                    <a:pt x="427" y="35"/>
                    <a:pt x="420" y="34"/>
                    <a:pt x="414" y="36"/>
                  </a:cubicBezTo>
                  <a:cubicBezTo>
                    <a:pt x="409" y="38"/>
                    <a:pt x="406" y="43"/>
                    <a:pt x="406" y="48"/>
                  </a:cubicBezTo>
                  <a:cubicBezTo>
                    <a:pt x="406" y="57"/>
                    <a:pt x="412" y="61"/>
                    <a:pt x="420" y="61"/>
                  </a:cubicBezTo>
                  <a:cubicBezTo>
                    <a:pt x="425" y="61"/>
                    <a:pt x="431" y="58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60"/>
                    <a:pt x="433" y="60"/>
                    <a:pt x="433" y="60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438" y="57"/>
                    <a:pt x="438" y="54"/>
                    <a:pt x="438" y="51"/>
                  </a:cubicBezTo>
                  <a:cubicBezTo>
                    <a:pt x="438" y="31"/>
                    <a:pt x="438" y="31"/>
                    <a:pt x="438" y="31"/>
                  </a:cubicBezTo>
                  <a:cubicBezTo>
                    <a:pt x="438" y="21"/>
                    <a:pt x="432" y="17"/>
                    <a:pt x="423" y="17"/>
                  </a:cubicBezTo>
                  <a:cubicBezTo>
                    <a:pt x="415" y="17"/>
                    <a:pt x="409" y="20"/>
                    <a:pt x="408" y="29"/>
                  </a:cubicBezTo>
                  <a:cubicBezTo>
                    <a:pt x="413" y="29"/>
                    <a:pt x="413" y="29"/>
                    <a:pt x="413" y="29"/>
                  </a:cubicBezTo>
                  <a:cubicBezTo>
                    <a:pt x="414" y="23"/>
                    <a:pt x="418" y="22"/>
                    <a:pt x="423" y="22"/>
                  </a:cubicBezTo>
                  <a:cubicBezTo>
                    <a:pt x="429" y="22"/>
                    <a:pt x="433" y="24"/>
                    <a:pt x="433" y="31"/>
                  </a:cubicBezTo>
                  <a:cubicBezTo>
                    <a:pt x="433" y="35"/>
                    <a:pt x="433" y="35"/>
                    <a:pt x="433" y="35"/>
                  </a:cubicBezTo>
                  <a:close/>
                  <a:moveTo>
                    <a:pt x="456" y="36"/>
                  </a:moveTo>
                  <a:cubicBezTo>
                    <a:pt x="456" y="29"/>
                    <a:pt x="459" y="22"/>
                    <a:pt x="468" y="22"/>
                  </a:cubicBezTo>
                  <a:cubicBezTo>
                    <a:pt x="474" y="22"/>
                    <a:pt x="479" y="26"/>
                    <a:pt x="479" y="33"/>
                  </a:cubicBezTo>
                  <a:cubicBezTo>
                    <a:pt x="479" y="60"/>
                    <a:pt x="479" y="60"/>
                    <a:pt x="479" y="60"/>
                  </a:cubicBezTo>
                  <a:cubicBezTo>
                    <a:pt x="484" y="60"/>
                    <a:pt x="484" y="60"/>
                    <a:pt x="484" y="60"/>
                  </a:cubicBezTo>
                  <a:cubicBezTo>
                    <a:pt x="484" y="34"/>
                    <a:pt x="484" y="34"/>
                    <a:pt x="484" y="34"/>
                  </a:cubicBezTo>
                  <a:cubicBezTo>
                    <a:pt x="484" y="29"/>
                    <a:pt x="482" y="17"/>
                    <a:pt x="469" y="17"/>
                  </a:cubicBezTo>
                  <a:cubicBezTo>
                    <a:pt x="464" y="17"/>
                    <a:pt x="459" y="20"/>
                    <a:pt x="456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18"/>
                    <a:pt x="456" y="18"/>
                    <a:pt x="456" y="18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51" y="21"/>
                    <a:pt x="451" y="25"/>
                    <a:pt x="451" y="28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56" y="60"/>
                    <a:pt x="456" y="60"/>
                    <a:pt x="456" y="60"/>
                  </a:cubicBezTo>
                  <a:cubicBezTo>
                    <a:pt x="456" y="36"/>
                    <a:pt x="456" y="36"/>
                    <a:pt x="456" y="36"/>
                  </a:cubicBezTo>
                  <a:close/>
                  <a:moveTo>
                    <a:pt x="501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501" y="60"/>
                    <a:pt x="501" y="60"/>
                    <a:pt x="501" y="60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9" y="60"/>
                    <a:pt x="529" y="60"/>
                    <a:pt x="529" y="60"/>
                  </a:cubicBezTo>
                  <a:cubicBezTo>
                    <a:pt x="507" y="36"/>
                    <a:pt x="507" y="36"/>
                    <a:pt x="507" y="36"/>
                  </a:cubicBezTo>
                  <a:cubicBezTo>
                    <a:pt x="528" y="18"/>
                    <a:pt x="528" y="18"/>
                    <a:pt x="528" y="18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1" y="35"/>
                    <a:pt x="501" y="35"/>
                    <a:pt x="501" y="35"/>
                  </a:cubicBezTo>
                  <a:cubicBezTo>
                    <a:pt x="501" y="0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71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EBE45112-8177-E04A-AAE2-97D8CE15DE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8463" y="2128838"/>
              <a:ext cx="2524125" cy="1328738"/>
            </a:xfrm>
            <a:custGeom>
              <a:avLst/>
              <a:gdLst>
                <a:gd name="T0" fmla="*/ 154 w 671"/>
                <a:gd name="T1" fmla="*/ 3 h 352"/>
                <a:gd name="T2" fmla="*/ 116 w 671"/>
                <a:gd name="T3" fmla="*/ 0 h 352"/>
                <a:gd name="T4" fmla="*/ 35 w 671"/>
                <a:gd name="T5" fmla="*/ 110 h 352"/>
                <a:gd name="T6" fmla="*/ 0 w 671"/>
                <a:gd name="T7" fmla="*/ 110 h 352"/>
                <a:gd name="T8" fmla="*/ 0 w 671"/>
                <a:gd name="T9" fmla="*/ 157 h 352"/>
                <a:gd name="T10" fmla="*/ 35 w 671"/>
                <a:gd name="T11" fmla="*/ 157 h 352"/>
                <a:gd name="T12" fmla="*/ 35 w 671"/>
                <a:gd name="T13" fmla="*/ 345 h 352"/>
                <a:gd name="T14" fmla="*/ 105 w 671"/>
                <a:gd name="T15" fmla="*/ 345 h 352"/>
                <a:gd name="T16" fmla="*/ 105 w 671"/>
                <a:gd name="T17" fmla="*/ 157 h 352"/>
                <a:gd name="T18" fmla="*/ 148 w 671"/>
                <a:gd name="T19" fmla="*/ 157 h 352"/>
                <a:gd name="T20" fmla="*/ 148 w 671"/>
                <a:gd name="T21" fmla="*/ 110 h 352"/>
                <a:gd name="T22" fmla="*/ 105 w 671"/>
                <a:gd name="T23" fmla="*/ 110 h 352"/>
                <a:gd name="T24" fmla="*/ 154 w 671"/>
                <a:gd name="T25" fmla="*/ 47 h 352"/>
                <a:gd name="T26" fmla="*/ 154 w 671"/>
                <a:gd name="T27" fmla="*/ 3 h 352"/>
                <a:gd name="T28" fmla="*/ 223 w 671"/>
                <a:gd name="T29" fmla="*/ 228 h 352"/>
                <a:gd name="T30" fmla="*/ 274 w 671"/>
                <a:gd name="T31" fmla="*/ 150 h 352"/>
                <a:gd name="T32" fmla="*/ 324 w 671"/>
                <a:gd name="T33" fmla="*/ 228 h 352"/>
                <a:gd name="T34" fmla="*/ 274 w 671"/>
                <a:gd name="T35" fmla="*/ 305 h 352"/>
                <a:gd name="T36" fmla="*/ 223 w 671"/>
                <a:gd name="T37" fmla="*/ 228 h 352"/>
                <a:gd name="T38" fmla="*/ 324 w 671"/>
                <a:gd name="T39" fmla="*/ 137 h 352"/>
                <a:gd name="T40" fmla="*/ 324 w 671"/>
                <a:gd name="T41" fmla="*/ 137 h 352"/>
                <a:gd name="T42" fmla="*/ 261 w 671"/>
                <a:gd name="T43" fmla="*/ 103 h 352"/>
                <a:gd name="T44" fmla="*/ 151 w 671"/>
                <a:gd name="T45" fmla="*/ 228 h 352"/>
                <a:gd name="T46" fmla="*/ 252 w 671"/>
                <a:gd name="T47" fmla="*/ 352 h 352"/>
                <a:gd name="T48" fmla="*/ 324 w 671"/>
                <a:gd name="T49" fmla="*/ 312 h 352"/>
                <a:gd name="T50" fmla="*/ 325 w 671"/>
                <a:gd name="T51" fmla="*/ 312 h 352"/>
                <a:gd name="T52" fmla="*/ 327 w 671"/>
                <a:gd name="T53" fmla="*/ 345 h 352"/>
                <a:gd name="T54" fmla="*/ 397 w 671"/>
                <a:gd name="T55" fmla="*/ 345 h 352"/>
                <a:gd name="T56" fmla="*/ 395 w 671"/>
                <a:gd name="T57" fmla="*/ 298 h 352"/>
                <a:gd name="T58" fmla="*/ 395 w 671"/>
                <a:gd name="T59" fmla="*/ 7 h 352"/>
                <a:gd name="T60" fmla="*/ 324 w 671"/>
                <a:gd name="T61" fmla="*/ 7 h 352"/>
                <a:gd name="T62" fmla="*/ 324 w 671"/>
                <a:gd name="T63" fmla="*/ 137 h 352"/>
                <a:gd name="T64" fmla="*/ 497 w 671"/>
                <a:gd name="T65" fmla="*/ 228 h 352"/>
                <a:gd name="T66" fmla="*/ 548 w 671"/>
                <a:gd name="T67" fmla="*/ 150 h 352"/>
                <a:gd name="T68" fmla="*/ 598 w 671"/>
                <a:gd name="T69" fmla="*/ 228 h 352"/>
                <a:gd name="T70" fmla="*/ 548 w 671"/>
                <a:gd name="T71" fmla="*/ 305 h 352"/>
                <a:gd name="T72" fmla="*/ 497 w 671"/>
                <a:gd name="T73" fmla="*/ 228 h 352"/>
                <a:gd name="T74" fmla="*/ 427 w 671"/>
                <a:gd name="T75" fmla="*/ 298 h 352"/>
                <a:gd name="T76" fmla="*/ 425 w 671"/>
                <a:gd name="T77" fmla="*/ 345 h 352"/>
                <a:gd name="T78" fmla="*/ 495 w 671"/>
                <a:gd name="T79" fmla="*/ 345 h 352"/>
                <a:gd name="T80" fmla="*/ 497 w 671"/>
                <a:gd name="T81" fmla="*/ 312 h 352"/>
                <a:gd name="T82" fmla="*/ 498 w 671"/>
                <a:gd name="T83" fmla="*/ 312 h 352"/>
                <a:gd name="T84" fmla="*/ 570 w 671"/>
                <a:gd name="T85" fmla="*/ 352 h 352"/>
                <a:gd name="T86" fmla="*/ 671 w 671"/>
                <a:gd name="T87" fmla="*/ 228 h 352"/>
                <a:gd name="T88" fmla="*/ 561 w 671"/>
                <a:gd name="T89" fmla="*/ 103 h 352"/>
                <a:gd name="T90" fmla="*/ 498 w 671"/>
                <a:gd name="T91" fmla="*/ 137 h 352"/>
                <a:gd name="T92" fmla="*/ 497 w 671"/>
                <a:gd name="T93" fmla="*/ 137 h 352"/>
                <a:gd name="T94" fmla="*/ 497 w 671"/>
                <a:gd name="T95" fmla="*/ 7 h 352"/>
                <a:gd name="T96" fmla="*/ 427 w 671"/>
                <a:gd name="T97" fmla="*/ 7 h 352"/>
                <a:gd name="T98" fmla="*/ 427 w 671"/>
                <a:gd name="T99" fmla="*/ 29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1" h="352">
                  <a:moveTo>
                    <a:pt x="154" y="3"/>
                  </a:moveTo>
                  <a:cubicBezTo>
                    <a:pt x="141" y="1"/>
                    <a:pt x="128" y="0"/>
                    <a:pt x="116" y="0"/>
                  </a:cubicBezTo>
                  <a:cubicBezTo>
                    <a:pt x="39" y="0"/>
                    <a:pt x="33" y="43"/>
                    <a:pt x="35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345"/>
                    <a:pt x="35" y="345"/>
                    <a:pt x="35" y="345"/>
                  </a:cubicBezTo>
                  <a:cubicBezTo>
                    <a:pt x="105" y="345"/>
                    <a:pt x="105" y="345"/>
                    <a:pt x="105" y="345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48" y="157"/>
                    <a:pt x="148" y="157"/>
                    <a:pt x="148" y="157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3" y="64"/>
                    <a:pt x="104" y="41"/>
                    <a:pt x="154" y="47"/>
                  </a:cubicBezTo>
                  <a:cubicBezTo>
                    <a:pt x="154" y="3"/>
                    <a:pt x="154" y="3"/>
                    <a:pt x="154" y="3"/>
                  </a:cubicBezTo>
                  <a:close/>
                  <a:moveTo>
                    <a:pt x="223" y="228"/>
                  </a:moveTo>
                  <a:cubicBezTo>
                    <a:pt x="223" y="192"/>
                    <a:pt x="229" y="150"/>
                    <a:pt x="274" y="150"/>
                  </a:cubicBezTo>
                  <a:cubicBezTo>
                    <a:pt x="312" y="150"/>
                    <a:pt x="324" y="195"/>
                    <a:pt x="324" y="228"/>
                  </a:cubicBezTo>
                  <a:cubicBezTo>
                    <a:pt x="324" y="260"/>
                    <a:pt x="312" y="305"/>
                    <a:pt x="274" y="305"/>
                  </a:cubicBezTo>
                  <a:cubicBezTo>
                    <a:pt x="229" y="305"/>
                    <a:pt x="223" y="264"/>
                    <a:pt x="223" y="228"/>
                  </a:cubicBezTo>
                  <a:close/>
                  <a:moveTo>
                    <a:pt x="324" y="137"/>
                  </a:moveTo>
                  <a:cubicBezTo>
                    <a:pt x="324" y="137"/>
                    <a:pt x="324" y="137"/>
                    <a:pt x="324" y="137"/>
                  </a:cubicBezTo>
                  <a:cubicBezTo>
                    <a:pt x="310" y="118"/>
                    <a:pt x="285" y="103"/>
                    <a:pt x="261" y="103"/>
                  </a:cubicBezTo>
                  <a:cubicBezTo>
                    <a:pt x="188" y="103"/>
                    <a:pt x="151" y="164"/>
                    <a:pt x="151" y="228"/>
                  </a:cubicBezTo>
                  <a:cubicBezTo>
                    <a:pt x="151" y="288"/>
                    <a:pt x="183" y="352"/>
                    <a:pt x="252" y="352"/>
                  </a:cubicBezTo>
                  <a:cubicBezTo>
                    <a:pt x="282" y="352"/>
                    <a:pt x="309" y="339"/>
                    <a:pt x="324" y="312"/>
                  </a:cubicBezTo>
                  <a:cubicBezTo>
                    <a:pt x="325" y="312"/>
                    <a:pt x="325" y="312"/>
                    <a:pt x="325" y="312"/>
                  </a:cubicBezTo>
                  <a:cubicBezTo>
                    <a:pt x="325" y="323"/>
                    <a:pt x="326" y="334"/>
                    <a:pt x="327" y="345"/>
                  </a:cubicBezTo>
                  <a:cubicBezTo>
                    <a:pt x="397" y="345"/>
                    <a:pt x="397" y="345"/>
                    <a:pt x="397" y="345"/>
                  </a:cubicBezTo>
                  <a:cubicBezTo>
                    <a:pt x="396" y="330"/>
                    <a:pt x="395" y="314"/>
                    <a:pt x="395" y="298"/>
                  </a:cubicBezTo>
                  <a:cubicBezTo>
                    <a:pt x="395" y="7"/>
                    <a:pt x="395" y="7"/>
                    <a:pt x="395" y="7"/>
                  </a:cubicBezTo>
                  <a:cubicBezTo>
                    <a:pt x="324" y="7"/>
                    <a:pt x="324" y="7"/>
                    <a:pt x="324" y="7"/>
                  </a:cubicBezTo>
                  <a:cubicBezTo>
                    <a:pt x="324" y="137"/>
                    <a:pt x="324" y="137"/>
                    <a:pt x="324" y="137"/>
                  </a:cubicBezTo>
                  <a:close/>
                  <a:moveTo>
                    <a:pt x="497" y="228"/>
                  </a:moveTo>
                  <a:cubicBezTo>
                    <a:pt x="497" y="195"/>
                    <a:pt x="510" y="150"/>
                    <a:pt x="548" y="150"/>
                  </a:cubicBezTo>
                  <a:cubicBezTo>
                    <a:pt x="593" y="150"/>
                    <a:pt x="598" y="192"/>
                    <a:pt x="598" y="228"/>
                  </a:cubicBezTo>
                  <a:cubicBezTo>
                    <a:pt x="598" y="264"/>
                    <a:pt x="593" y="305"/>
                    <a:pt x="548" y="305"/>
                  </a:cubicBezTo>
                  <a:cubicBezTo>
                    <a:pt x="510" y="305"/>
                    <a:pt x="497" y="260"/>
                    <a:pt x="497" y="228"/>
                  </a:cubicBezTo>
                  <a:close/>
                  <a:moveTo>
                    <a:pt x="427" y="298"/>
                  </a:moveTo>
                  <a:cubicBezTo>
                    <a:pt x="427" y="314"/>
                    <a:pt x="426" y="330"/>
                    <a:pt x="425" y="345"/>
                  </a:cubicBezTo>
                  <a:cubicBezTo>
                    <a:pt x="495" y="345"/>
                    <a:pt x="495" y="345"/>
                    <a:pt x="495" y="345"/>
                  </a:cubicBezTo>
                  <a:cubicBezTo>
                    <a:pt x="496" y="334"/>
                    <a:pt x="497" y="323"/>
                    <a:pt x="497" y="312"/>
                  </a:cubicBezTo>
                  <a:cubicBezTo>
                    <a:pt x="498" y="312"/>
                    <a:pt x="498" y="312"/>
                    <a:pt x="498" y="312"/>
                  </a:cubicBezTo>
                  <a:cubicBezTo>
                    <a:pt x="513" y="339"/>
                    <a:pt x="539" y="352"/>
                    <a:pt x="570" y="352"/>
                  </a:cubicBezTo>
                  <a:cubicBezTo>
                    <a:pt x="639" y="352"/>
                    <a:pt x="671" y="288"/>
                    <a:pt x="671" y="228"/>
                  </a:cubicBezTo>
                  <a:cubicBezTo>
                    <a:pt x="671" y="164"/>
                    <a:pt x="634" y="103"/>
                    <a:pt x="561" y="103"/>
                  </a:cubicBezTo>
                  <a:cubicBezTo>
                    <a:pt x="537" y="103"/>
                    <a:pt x="511" y="118"/>
                    <a:pt x="498" y="137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7" y="7"/>
                    <a:pt x="497" y="7"/>
                    <a:pt x="49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298"/>
                    <a:pt x="427" y="298"/>
                    <a:pt x="427" y="298"/>
                  </a:cubicBezTo>
                  <a:close/>
                </a:path>
              </a:pathLst>
            </a:custGeom>
            <a:solidFill>
              <a:srgbClr val="003A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5FEE2B2C-26C7-2144-8F75-FF4BBB0D67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64563" y="2906713"/>
              <a:ext cx="165100" cy="1619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8">
              <a:extLst>
                <a:ext uri="{FF2B5EF4-FFF2-40B4-BE49-F238E27FC236}">
                  <a16:creationId xmlns:a16="http://schemas.microsoft.com/office/drawing/2014/main" id="{D63DDE62-61DF-2F4F-A250-24C57765D4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3125788"/>
              <a:ext cx="134938" cy="134938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9">
              <a:extLst>
                <a:ext uri="{FF2B5EF4-FFF2-40B4-BE49-F238E27FC236}">
                  <a16:creationId xmlns:a16="http://schemas.microsoft.com/office/drawing/2014/main" id="{CAA35CA9-61C4-C64C-93EF-1545BFC1D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921001"/>
              <a:ext cx="134938" cy="1365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5ADA489F-AE38-0C40-A0D6-631DE135F3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3101976"/>
              <a:ext cx="112713" cy="1143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11">
              <a:extLst>
                <a:ext uri="{FF2B5EF4-FFF2-40B4-BE49-F238E27FC236}">
                  <a16:creationId xmlns:a16="http://schemas.microsoft.com/office/drawing/2014/main" id="{C77CA822-967B-F548-9B29-C31081FCDC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932113"/>
              <a:ext cx="112713" cy="109538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12">
              <a:extLst>
                <a:ext uri="{FF2B5EF4-FFF2-40B4-BE49-F238E27FC236}">
                  <a16:creationId xmlns:a16="http://schemas.microsoft.com/office/drawing/2014/main" id="{33E52413-42AD-EE40-A927-9CF47EAD694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3082926"/>
              <a:ext cx="95250" cy="92075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EC47DBAD-846F-A944-908A-FEC39F10A2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940051"/>
              <a:ext cx="95250" cy="95250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9110B49E-112E-9A44-9AD2-F1A4AC99BE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838451"/>
              <a:ext cx="79375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26A3AFC-05E6-7343-968F-848B569E94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3060701"/>
              <a:ext cx="79375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17635ACE-3415-9048-86FB-DBB9516FF4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947988"/>
              <a:ext cx="79375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0AD9B6A-6AF0-1F44-B2C3-966B0AC4E9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947988"/>
              <a:ext cx="74613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18">
              <a:extLst>
                <a:ext uri="{FF2B5EF4-FFF2-40B4-BE49-F238E27FC236}">
                  <a16:creationId xmlns:a16="http://schemas.microsoft.com/office/drawing/2014/main" id="{FA069CA7-53CA-8C43-A21E-DCA49D62510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838451"/>
              <a:ext cx="74613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19">
              <a:extLst>
                <a:ext uri="{FF2B5EF4-FFF2-40B4-BE49-F238E27FC236}">
                  <a16:creationId xmlns:a16="http://schemas.microsoft.com/office/drawing/2014/main" id="{BA9CEB09-2349-6B46-9A26-7D6E3905BE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3060701"/>
              <a:ext cx="74613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20">
              <a:extLst>
                <a:ext uri="{FF2B5EF4-FFF2-40B4-BE49-F238E27FC236}">
                  <a16:creationId xmlns:a16="http://schemas.microsoft.com/office/drawing/2014/main" id="{B425D7D1-9470-FD41-8A92-B43C15A18F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717801"/>
              <a:ext cx="134938" cy="134938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21">
              <a:extLst>
                <a:ext uri="{FF2B5EF4-FFF2-40B4-BE49-F238E27FC236}">
                  <a16:creationId xmlns:a16="http://schemas.microsoft.com/office/drawing/2014/main" id="{B0109C12-43CB-BD46-B778-80E9382943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762251"/>
              <a:ext cx="112713" cy="11430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6F2E654B-E6C2-9E4C-8782-0A1C3987FC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800351"/>
              <a:ext cx="95250" cy="9525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8945391F-B289-F14C-9E8D-43E0E4902A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2988" y="2154238"/>
              <a:ext cx="87313" cy="90488"/>
            </a:xfrm>
            <a:custGeom>
              <a:avLst/>
              <a:gdLst>
                <a:gd name="T0" fmla="*/ 23 w 23"/>
                <a:gd name="T1" fmla="*/ 12 h 24"/>
                <a:gd name="T2" fmla="*/ 22 w 23"/>
                <a:gd name="T3" fmla="*/ 17 h 24"/>
                <a:gd name="T4" fmla="*/ 20 w 23"/>
                <a:gd name="T5" fmla="*/ 20 h 24"/>
                <a:gd name="T6" fmla="*/ 16 w 23"/>
                <a:gd name="T7" fmla="*/ 23 h 24"/>
                <a:gd name="T8" fmla="*/ 11 w 23"/>
                <a:gd name="T9" fmla="*/ 24 h 24"/>
                <a:gd name="T10" fmla="*/ 7 w 23"/>
                <a:gd name="T11" fmla="*/ 23 h 24"/>
                <a:gd name="T12" fmla="*/ 3 w 23"/>
                <a:gd name="T13" fmla="*/ 20 h 24"/>
                <a:gd name="T14" fmla="*/ 1 w 23"/>
                <a:gd name="T15" fmla="*/ 17 h 24"/>
                <a:gd name="T16" fmla="*/ 0 w 23"/>
                <a:gd name="T17" fmla="*/ 12 h 24"/>
                <a:gd name="T18" fmla="*/ 1 w 23"/>
                <a:gd name="T19" fmla="*/ 7 h 24"/>
                <a:gd name="T20" fmla="*/ 3 w 23"/>
                <a:gd name="T21" fmla="*/ 3 h 24"/>
                <a:gd name="T22" fmla="*/ 7 w 23"/>
                <a:gd name="T23" fmla="*/ 1 h 24"/>
                <a:gd name="T24" fmla="*/ 11 w 23"/>
                <a:gd name="T25" fmla="*/ 0 h 24"/>
                <a:gd name="T26" fmla="*/ 16 w 23"/>
                <a:gd name="T27" fmla="*/ 1 h 24"/>
                <a:gd name="T28" fmla="*/ 20 w 23"/>
                <a:gd name="T29" fmla="*/ 3 h 24"/>
                <a:gd name="T30" fmla="*/ 22 w 23"/>
                <a:gd name="T31" fmla="*/ 7 h 24"/>
                <a:gd name="T32" fmla="*/ 23 w 23"/>
                <a:gd name="T33" fmla="*/ 12 h 24"/>
                <a:gd name="T34" fmla="*/ 21 w 23"/>
                <a:gd name="T35" fmla="*/ 12 h 24"/>
                <a:gd name="T36" fmla="*/ 20 w 23"/>
                <a:gd name="T37" fmla="*/ 8 h 24"/>
                <a:gd name="T38" fmla="*/ 18 w 23"/>
                <a:gd name="T39" fmla="*/ 5 h 24"/>
                <a:gd name="T40" fmla="*/ 15 w 23"/>
                <a:gd name="T41" fmla="*/ 3 h 24"/>
                <a:gd name="T42" fmla="*/ 11 w 23"/>
                <a:gd name="T43" fmla="*/ 2 h 24"/>
                <a:gd name="T44" fmla="*/ 8 w 23"/>
                <a:gd name="T45" fmla="*/ 3 h 24"/>
                <a:gd name="T46" fmla="*/ 5 w 23"/>
                <a:gd name="T47" fmla="*/ 5 h 24"/>
                <a:gd name="T48" fmla="*/ 3 w 23"/>
                <a:gd name="T49" fmla="*/ 8 h 24"/>
                <a:gd name="T50" fmla="*/ 2 w 23"/>
                <a:gd name="T51" fmla="*/ 12 h 24"/>
                <a:gd name="T52" fmla="*/ 3 w 23"/>
                <a:gd name="T53" fmla="*/ 16 h 24"/>
                <a:gd name="T54" fmla="*/ 5 w 23"/>
                <a:gd name="T55" fmla="*/ 19 h 24"/>
                <a:gd name="T56" fmla="*/ 8 w 23"/>
                <a:gd name="T57" fmla="*/ 21 h 24"/>
                <a:gd name="T58" fmla="*/ 11 w 23"/>
                <a:gd name="T59" fmla="*/ 22 h 24"/>
                <a:gd name="T60" fmla="*/ 15 w 23"/>
                <a:gd name="T61" fmla="*/ 21 h 24"/>
                <a:gd name="T62" fmla="*/ 18 w 23"/>
                <a:gd name="T63" fmla="*/ 19 h 24"/>
                <a:gd name="T64" fmla="*/ 20 w 23"/>
                <a:gd name="T65" fmla="*/ 16 h 24"/>
                <a:gd name="T66" fmla="*/ 21 w 23"/>
                <a:gd name="T67" fmla="*/ 12 h 24"/>
                <a:gd name="T68" fmla="*/ 9 w 23"/>
                <a:gd name="T69" fmla="*/ 19 h 24"/>
                <a:gd name="T70" fmla="*/ 7 w 23"/>
                <a:gd name="T71" fmla="*/ 19 h 24"/>
                <a:gd name="T72" fmla="*/ 7 w 23"/>
                <a:gd name="T73" fmla="*/ 5 h 24"/>
                <a:gd name="T74" fmla="*/ 12 w 23"/>
                <a:gd name="T75" fmla="*/ 5 h 24"/>
                <a:gd name="T76" fmla="*/ 16 w 23"/>
                <a:gd name="T77" fmla="*/ 6 h 24"/>
                <a:gd name="T78" fmla="*/ 17 w 23"/>
                <a:gd name="T79" fmla="*/ 9 h 24"/>
                <a:gd name="T80" fmla="*/ 16 w 23"/>
                <a:gd name="T81" fmla="*/ 12 h 24"/>
                <a:gd name="T82" fmla="*/ 13 w 23"/>
                <a:gd name="T83" fmla="*/ 13 h 24"/>
                <a:gd name="T84" fmla="*/ 17 w 23"/>
                <a:gd name="T85" fmla="*/ 19 h 24"/>
                <a:gd name="T86" fmla="*/ 15 w 23"/>
                <a:gd name="T87" fmla="*/ 19 h 24"/>
                <a:gd name="T88" fmla="*/ 11 w 23"/>
                <a:gd name="T89" fmla="*/ 13 h 24"/>
                <a:gd name="T90" fmla="*/ 9 w 23"/>
                <a:gd name="T91" fmla="*/ 13 h 24"/>
                <a:gd name="T92" fmla="*/ 9 w 23"/>
                <a:gd name="T93" fmla="*/ 19 h 24"/>
                <a:gd name="T94" fmla="*/ 11 w 23"/>
                <a:gd name="T95" fmla="*/ 11 h 24"/>
                <a:gd name="T96" fmla="*/ 13 w 23"/>
                <a:gd name="T97" fmla="*/ 11 h 24"/>
                <a:gd name="T98" fmla="*/ 14 w 23"/>
                <a:gd name="T99" fmla="*/ 11 h 24"/>
                <a:gd name="T100" fmla="*/ 14 w 23"/>
                <a:gd name="T101" fmla="*/ 10 h 24"/>
                <a:gd name="T102" fmla="*/ 15 w 23"/>
                <a:gd name="T103" fmla="*/ 9 h 24"/>
                <a:gd name="T104" fmla="*/ 14 w 23"/>
                <a:gd name="T105" fmla="*/ 8 h 24"/>
                <a:gd name="T106" fmla="*/ 14 w 23"/>
                <a:gd name="T107" fmla="*/ 8 h 24"/>
                <a:gd name="T108" fmla="*/ 13 w 23"/>
                <a:gd name="T109" fmla="*/ 7 h 24"/>
                <a:gd name="T110" fmla="*/ 12 w 23"/>
                <a:gd name="T111" fmla="*/ 7 h 24"/>
                <a:gd name="T112" fmla="*/ 9 w 23"/>
                <a:gd name="T113" fmla="*/ 7 h 24"/>
                <a:gd name="T114" fmla="*/ 9 w 23"/>
                <a:gd name="T115" fmla="*/ 11 h 24"/>
                <a:gd name="T116" fmla="*/ 11 w 23"/>
                <a:gd name="T11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cubicBezTo>
                    <a:pt x="23" y="14"/>
                    <a:pt x="23" y="15"/>
                    <a:pt x="22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19" y="22"/>
                    <a:pt x="17" y="22"/>
                    <a:pt x="16" y="23"/>
                  </a:cubicBezTo>
                  <a:cubicBezTo>
                    <a:pt x="14" y="24"/>
                    <a:pt x="13" y="24"/>
                    <a:pt x="11" y="24"/>
                  </a:cubicBezTo>
                  <a:cubicBezTo>
                    <a:pt x="10" y="24"/>
                    <a:pt x="8" y="23"/>
                    <a:pt x="7" y="23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2" y="5"/>
                    <a:pt x="22" y="7"/>
                  </a:cubicBezTo>
                  <a:cubicBezTo>
                    <a:pt x="23" y="8"/>
                    <a:pt x="23" y="10"/>
                    <a:pt x="23" y="12"/>
                  </a:cubicBezTo>
                  <a:close/>
                  <a:moveTo>
                    <a:pt x="21" y="12"/>
                  </a:moveTo>
                  <a:cubicBezTo>
                    <a:pt x="21" y="10"/>
                    <a:pt x="20" y="9"/>
                    <a:pt x="20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9"/>
                    <a:pt x="2" y="10"/>
                    <a:pt x="2" y="12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0"/>
                    <a:pt x="8" y="21"/>
                  </a:cubicBezTo>
                  <a:cubicBezTo>
                    <a:pt x="9" y="21"/>
                    <a:pt x="10" y="22"/>
                    <a:pt x="11" y="22"/>
                  </a:cubicBezTo>
                  <a:cubicBezTo>
                    <a:pt x="13" y="22"/>
                    <a:pt x="14" y="21"/>
                    <a:pt x="15" y="21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9" y="18"/>
                    <a:pt x="19" y="17"/>
                    <a:pt x="20" y="16"/>
                  </a:cubicBezTo>
                  <a:cubicBezTo>
                    <a:pt x="20" y="15"/>
                    <a:pt x="21" y="13"/>
                    <a:pt x="21" y="12"/>
                  </a:cubicBezTo>
                  <a:close/>
                  <a:moveTo>
                    <a:pt x="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6" y="7"/>
                    <a:pt x="17" y="8"/>
                    <a:pt x="17" y="9"/>
                  </a:cubicBezTo>
                  <a:cubicBezTo>
                    <a:pt x="17" y="10"/>
                    <a:pt x="16" y="11"/>
                    <a:pt x="16" y="12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9" y="19"/>
                  </a:lnTo>
                  <a:close/>
                  <a:moveTo>
                    <a:pt x="11" y="11"/>
                  </a:move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5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A3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51C9E058-EEF3-BB42-8995-DB5110474B4E}"/>
              </a:ext>
            </a:extLst>
          </p:cNvPr>
          <p:cNvSpPr/>
          <p:nvPr userDrawn="1"/>
        </p:nvSpPr>
        <p:spPr>
          <a:xfrm>
            <a:off x="375273" y="6526891"/>
            <a:ext cx="2145139" cy="338298"/>
          </a:xfrm>
          <a:prstGeom prst="rect">
            <a:avLst/>
          </a:prstGeom>
        </p:spPr>
        <p:txBody>
          <a:bodyPr wrap="none" tIns="0" bIns="0" anchor="ctr" anchorCtr="0">
            <a:noAutofit/>
          </a:bodyPr>
          <a:lstStyle/>
          <a:p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First Databank, Inc. All rights reserved.</a:t>
            </a:r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69422C66-2E39-2747-9357-CA8AF13C8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4A5B4C-30C1-5A4F-92DE-4D696DC5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44676"/>
            <a:ext cx="11306175" cy="43513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A0730418-974B-E643-B861-855835D55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10155354" cy="7217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338FAE-75E7-4DD3-973A-B781103A8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7924" y="6526800"/>
            <a:ext cx="8275493" cy="331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3" r:id="rId19"/>
    <p:sldLayoutId id="2147484014" r:id="rId20"/>
    <p:sldLayoutId id="2147484015" r:id="rId21"/>
    <p:sldLayoutId id="2147484016" r:id="rId22"/>
    <p:sldLayoutId id="2147484017" r:id="rId23"/>
    <p:sldLayoutId id="2147484018" r:id="rId24"/>
    <p:sldLayoutId id="2147484019" r:id="rId25"/>
    <p:sldLayoutId id="2147484020" r:id="rId26"/>
    <p:sldLayoutId id="2147484021" r:id="rId27"/>
    <p:sldLayoutId id="2147484022" r:id="rId28"/>
    <p:sldLayoutId id="2147484023" r:id="rId29"/>
    <p:sldLayoutId id="2147484024" r:id="rId30"/>
    <p:sldLayoutId id="2147484025" r:id="rId31"/>
    <p:sldLayoutId id="2147484026" r:id="rId32"/>
    <p:sldLayoutId id="2147484027" r:id="rId33"/>
    <p:sldLayoutId id="2147484028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22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2238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25000"/>
        <a:buFont typeface="System Font Regular"/>
        <a:buChar char="−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7575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25000"/>
        <a:buFont typeface="System Font Regular"/>
        <a:buChar char="−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047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25000"/>
        <a:buFont typeface="System Font Regular"/>
        <a:buChar char="−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01788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3840">
          <p15:clr>
            <a:srgbClr val="F26B43"/>
          </p15:clr>
        </p15:guide>
        <p15:guide id="3" pos="279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pos="2661">
          <p15:clr>
            <a:srgbClr val="F26B43"/>
          </p15:clr>
        </p15:guide>
        <p15:guide id="9" pos="5019">
          <p15:clr>
            <a:srgbClr val="F26B43"/>
          </p15:clr>
        </p15:guide>
        <p15:guide id="10" pos="2071">
          <p15:clr>
            <a:srgbClr val="F26B43"/>
          </p15:clr>
        </p15:guide>
        <p15:guide id="11" pos="5609">
          <p15:clr>
            <a:srgbClr val="F26B43"/>
          </p15:clr>
        </p15:guide>
        <p15:guide id="12" orient="horz" pos="1162">
          <p15:clr>
            <a:srgbClr val="F26B43"/>
          </p15:clr>
        </p15:guide>
        <p15:guide id="13" pos="3931">
          <p15:clr>
            <a:srgbClr val="F26B43"/>
          </p15:clr>
        </p15:guide>
        <p15:guide id="14" pos="3749">
          <p15:clr>
            <a:srgbClr val="F26B43"/>
          </p15:clr>
        </p15:guide>
        <p15:guide id="15" pos="5518">
          <p15:clr>
            <a:srgbClr val="F26B43"/>
          </p15:clr>
        </p15:guide>
        <p15:guide id="16" pos="5700">
          <p15:clr>
            <a:srgbClr val="F26B43"/>
          </p15:clr>
        </p15:guide>
        <p15:guide id="17" pos="1980">
          <p15:clr>
            <a:srgbClr val="F26B43"/>
          </p15:clr>
        </p15:guide>
        <p15:guide id="18" pos="2162">
          <p15:clr>
            <a:srgbClr val="F26B43"/>
          </p15:clr>
        </p15:guide>
        <p15:guide id="19" pos="2570">
          <p15:clr>
            <a:srgbClr val="F26B43"/>
          </p15:clr>
        </p15:guide>
        <p15:guide id="20" pos="2751">
          <p15:clr>
            <a:srgbClr val="F26B43"/>
          </p15:clr>
        </p15:guide>
        <p15:guide id="21" pos="4929">
          <p15:clr>
            <a:srgbClr val="F26B43"/>
          </p15:clr>
        </p15:guide>
        <p15:guide id="22" pos="5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4D333C2-3FFF-6347-B1CD-BEE77F3DC1AF}"/>
              </a:ext>
            </a:extLst>
          </p:cNvPr>
          <p:cNvSpPr/>
          <p:nvPr userDrawn="1"/>
        </p:nvSpPr>
        <p:spPr>
          <a:xfrm>
            <a:off x="0" y="6529923"/>
            <a:ext cx="12190488" cy="332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DEA78E-2855-E048-BE76-E4D393EA5E9B}"/>
              </a:ext>
            </a:extLst>
          </p:cNvPr>
          <p:cNvGrpSpPr/>
          <p:nvPr userDrawn="1"/>
        </p:nvGrpSpPr>
        <p:grpSpPr>
          <a:xfrm>
            <a:off x="10857109" y="363129"/>
            <a:ext cx="886900" cy="479827"/>
            <a:chOff x="5478463" y="2128838"/>
            <a:chExt cx="3251200" cy="1758951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0C0B434B-4900-9243-A2C4-1B3B00BFD2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7826" y="3657601"/>
              <a:ext cx="1990725" cy="230188"/>
            </a:xfrm>
            <a:custGeom>
              <a:avLst/>
              <a:gdLst>
                <a:gd name="T0" fmla="*/ 32 w 529"/>
                <a:gd name="T1" fmla="*/ 26 h 61"/>
                <a:gd name="T2" fmla="*/ 33 w 529"/>
                <a:gd name="T3" fmla="*/ 0 h 61"/>
                <a:gd name="T4" fmla="*/ 43 w 529"/>
                <a:gd name="T5" fmla="*/ 18 h 61"/>
                <a:gd name="T6" fmla="*/ 43 w 529"/>
                <a:gd name="T7" fmla="*/ 18 h 61"/>
                <a:gd name="T8" fmla="*/ 49 w 529"/>
                <a:gd name="T9" fmla="*/ 7 h 61"/>
                <a:gd name="T10" fmla="*/ 81 w 529"/>
                <a:gd name="T11" fmla="*/ 22 h 61"/>
                <a:gd name="T12" fmla="*/ 67 w 529"/>
                <a:gd name="T13" fmla="*/ 25 h 61"/>
                <a:gd name="T14" fmla="*/ 62 w 529"/>
                <a:gd name="T15" fmla="*/ 60 h 61"/>
                <a:gd name="T16" fmla="*/ 100 w 529"/>
                <a:gd name="T17" fmla="*/ 40 h 61"/>
                <a:gd name="T18" fmla="*/ 85 w 529"/>
                <a:gd name="T19" fmla="*/ 49 h 61"/>
                <a:gd name="T20" fmla="*/ 92 w 529"/>
                <a:gd name="T21" fmla="*/ 28 h 61"/>
                <a:gd name="T22" fmla="*/ 102 w 529"/>
                <a:gd name="T23" fmla="*/ 17 h 61"/>
                <a:gd name="T24" fmla="*/ 148 w 529"/>
                <a:gd name="T25" fmla="*/ 60 h 61"/>
                <a:gd name="T26" fmla="*/ 138 w 529"/>
                <a:gd name="T27" fmla="*/ 23 h 61"/>
                <a:gd name="T28" fmla="*/ 138 w 529"/>
                <a:gd name="T29" fmla="*/ 7 h 61"/>
                <a:gd name="T30" fmla="*/ 125 w 529"/>
                <a:gd name="T31" fmla="*/ 23 h 61"/>
                <a:gd name="T32" fmla="*/ 191 w 529"/>
                <a:gd name="T33" fmla="*/ 5 h 61"/>
                <a:gd name="T34" fmla="*/ 191 w 529"/>
                <a:gd name="T35" fmla="*/ 55 h 61"/>
                <a:gd name="T36" fmla="*/ 232 w 529"/>
                <a:gd name="T37" fmla="*/ 30 h 61"/>
                <a:gd name="T38" fmla="*/ 269 w 529"/>
                <a:gd name="T39" fmla="*/ 39 h 61"/>
                <a:gd name="T40" fmla="*/ 250 w 529"/>
                <a:gd name="T41" fmla="*/ 36 h 61"/>
                <a:gd name="T42" fmla="*/ 269 w 529"/>
                <a:gd name="T43" fmla="*/ 54 h 61"/>
                <a:gd name="T44" fmla="*/ 274 w 529"/>
                <a:gd name="T45" fmla="*/ 51 h 61"/>
                <a:gd name="T46" fmla="*/ 249 w 529"/>
                <a:gd name="T47" fmla="*/ 29 h 61"/>
                <a:gd name="T48" fmla="*/ 291 w 529"/>
                <a:gd name="T49" fmla="*/ 49 h 61"/>
                <a:gd name="T50" fmla="*/ 302 w 529"/>
                <a:gd name="T51" fmla="*/ 57 h 61"/>
                <a:gd name="T52" fmla="*/ 305 w 529"/>
                <a:gd name="T53" fmla="*/ 18 h 61"/>
                <a:gd name="T54" fmla="*/ 291 w 529"/>
                <a:gd name="T55" fmla="*/ 18 h 61"/>
                <a:gd name="T56" fmla="*/ 291 w 529"/>
                <a:gd name="T57" fmla="*/ 49 h 61"/>
                <a:gd name="T58" fmla="*/ 320 w 529"/>
                <a:gd name="T59" fmla="*/ 48 h 61"/>
                <a:gd name="T60" fmla="*/ 329 w 529"/>
                <a:gd name="T61" fmla="*/ 61 h 61"/>
                <a:gd name="T62" fmla="*/ 342 w 529"/>
                <a:gd name="T63" fmla="*/ 60 h 61"/>
                <a:gd name="T64" fmla="*/ 332 w 529"/>
                <a:gd name="T65" fmla="*/ 17 h 61"/>
                <a:gd name="T66" fmla="*/ 342 w 529"/>
                <a:gd name="T67" fmla="*/ 31 h 61"/>
                <a:gd name="T68" fmla="*/ 379 w 529"/>
                <a:gd name="T69" fmla="*/ 57 h 61"/>
                <a:gd name="T70" fmla="*/ 365 w 529"/>
                <a:gd name="T71" fmla="*/ 54 h 61"/>
                <a:gd name="T72" fmla="*/ 365 w 529"/>
                <a:gd name="T73" fmla="*/ 25 h 61"/>
                <a:gd name="T74" fmla="*/ 360 w 529"/>
                <a:gd name="T75" fmla="*/ 51 h 61"/>
                <a:gd name="T76" fmla="*/ 411 w 529"/>
                <a:gd name="T77" fmla="*/ 48 h 61"/>
                <a:gd name="T78" fmla="*/ 433 w 529"/>
                <a:gd name="T79" fmla="*/ 35 h 61"/>
                <a:gd name="T80" fmla="*/ 433 w 529"/>
                <a:gd name="T81" fmla="*/ 54 h 61"/>
                <a:gd name="T82" fmla="*/ 438 w 529"/>
                <a:gd name="T83" fmla="*/ 60 h 61"/>
                <a:gd name="T84" fmla="*/ 408 w 529"/>
                <a:gd name="T85" fmla="*/ 29 h 61"/>
                <a:gd name="T86" fmla="*/ 433 w 529"/>
                <a:gd name="T87" fmla="*/ 35 h 61"/>
                <a:gd name="T88" fmla="*/ 479 w 529"/>
                <a:gd name="T89" fmla="*/ 60 h 61"/>
                <a:gd name="T90" fmla="*/ 456 w 529"/>
                <a:gd name="T91" fmla="*/ 25 h 61"/>
                <a:gd name="T92" fmla="*/ 451 w 529"/>
                <a:gd name="T93" fmla="*/ 28 h 61"/>
                <a:gd name="T94" fmla="*/ 501 w 529"/>
                <a:gd name="T95" fmla="*/ 0 h 61"/>
                <a:gd name="T96" fmla="*/ 501 w 529"/>
                <a:gd name="T97" fmla="*/ 37 h 61"/>
                <a:gd name="T98" fmla="*/ 528 w 529"/>
                <a:gd name="T99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9" h="61">
                  <a:moveTo>
                    <a:pt x="5" y="6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5" y="60"/>
                    <a:pt x="5" y="60"/>
                    <a:pt x="5" y="60"/>
                  </a:cubicBezTo>
                  <a:close/>
                  <a:moveTo>
                    <a:pt x="43" y="1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18"/>
                    <a:pt x="43" y="18"/>
                    <a:pt x="43" y="18"/>
                  </a:cubicBezTo>
                  <a:close/>
                  <a:moveTo>
                    <a:pt x="49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lose/>
                  <a:moveTo>
                    <a:pt x="67" y="35"/>
                  </a:moveTo>
                  <a:cubicBezTo>
                    <a:pt x="67" y="27"/>
                    <a:pt x="71" y="22"/>
                    <a:pt x="78" y="22"/>
                  </a:cubicBezTo>
                  <a:cubicBezTo>
                    <a:pt x="79" y="22"/>
                    <a:pt x="80" y="22"/>
                    <a:pt x="81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79" y="17"/>
                    <a:pt x="78" y="17"/>
                    <a:pt x="76" y="17"/>
                  </a:cubicBezTo>
                  <a:cubicBezTo>
                    <a:pt x="72" y="17"/>
                    <a:pt x="68" y="20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21"/>
                    <a:pt x="62" y="25"/>
                    <a:pt x="62" y="28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35"/>
                    <a:pt x="67" y="35"/>
                    <a:pt x="67" y="35"/>
                  </a:cubicBezTo>
                  <a:close/>
                  <a:moveTo>
                    <a:pt x="87" y="29"/>
                  </a:moveTo>
                  <a:cubicBezTo>
                    <a:pt x="87" y="37"/>
                    <a:pt x="93" y="38"/>
                    <a:pt x="100" y="40"/>
                  </a:cubicBezTo>
                  <a:cubicBezTo>
                    <a:pt x="106" y="41"/>
                    <a:pt x="113" y="42"/>
                    <a:pt x="113" y="48"/>
                  </a:cubicBezTo>
                  <a:cubicBezTo>
                    <a:pt x="113" y="54"/>
                    <a:pt x="107" y="57"/>
                    <a:pt x="102" y="57"/>
                  </a:cubicBezTo>
                  <a:cubicBezTo>
                    <a:pt x="96" y="57"/>
                    <a:pt x="91" y="55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58"/>
                    <a:pt x="94" y="61"/>
                    <a:pt x="101" y="61"/>
                  </a:cubicBezTo>
                  <a:cubicBezTo>
                    <a:pt x="110" y="61"/>
                    <a:pt x="118" y="57"/>
                    <a:pt x="118" y="48"/>
                  </a:cubicBezTo>
                  <a:cubicBezTo>
                    <a:pt x="118" y="43"/>
                    <a:pt x="115" y="39"/>
                    <a:pt x="111" y="38"/>
                  </a:cubicBezTo>
                  <a:cubicBezTo>
                    <a:pt x="100" y="34"/>
                    <a:pt x="92" y="35"/>
                    <a:pt x="92" y="28"/>
                  </a:cubicBezTo>
                  <a:cubicBezTo>
                    <a:pt x="92" y="24"/>
                    <a:pt x="97" y="22"/>
                    <a:pt x="101" y="22"/>
                  </a:cubicBezTo>
                  <a:cubicBezTo>
                    <a:pt x="106" y="22"/>
                    <a:pt x="111" y="24"/>
                    <a:pt x="112" y="2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6" y="20"/>
                    <a:pt x="110" y="17"/>
                    <a:pt x="102" y="17"/>
                  </a:cubicBezTo>
                  <a:cubicBezTo>
                    <a:pt x="94" y="17"/>
                    <a:pt x="87" y="20"/>
                    <a:pt x="87" y="29"/>
                  </a:cubicBezTo>
                  <a:close/>
                  <a:moveTo>
                    <a:pt x="133" y="49"/>
                  </a:moveTo>
                  <a:cubicBezTo>
                    <a:pt x="133" y="55"/>
                    <a:pt x="132" y="61"/>
                    <a:pt x="143" y="61"/>
                  </a:cubicBezTo>
                  <a:cubicBezTo>
                    <a:pt x="144" y="61"/>
                    <a:pt x="146" y="61"/>
                    <a:pt x="148" y="6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57"/>
                    <a:pt x="145" y="57"/>
                    <a:pt x="144" y="57"/>
                  </a:cubicBezTo>
                  <a:cubicBezTo>
                    <a:pt x="140" y="57"/>
                    <a:pt x="138" y="55"/>
                    <a:pt x="138" y="51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49"/>
                    <a:pt x="133" y="49"/>
                    <a:pt x="133" y="49"/>
                  </a:cubicBezTo>
                  <a:close/>
                  <a:moveTo>
                    <a:pt x="191" y="55"/>
                  </a:moveTo>
                  <a:cubicBezTo>
                    <a:pt x="191" y="5"/>
                    <a:pt x="191" y="5"/>
                    <a:pt x="191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16" y="5"/>
                    <a:pt x="226" y="13"/>
                    <a:pt x="226" y="30"/>
                  </a:cubicBezTo>
                  <a:cubicBezTo>
                    <a:pt x="226" y="45"/>
                    <a:pt x="220" y="55"/>
                    <a:pt x="203" y="55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85" y="0"/>
                  </a:moveTo>
                  <a:cubicBezTo>
                    <a:pt x="185" y="60"/>
                    <a:pt x="185" y="60"/>
                    <a:pt x="185" y="60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21" y="60"/>
                    <a:pt x="232" y="50"/>
                    <a:pt x="232" y="30"/>
                  </a:cubicBezTo>
                  <a:cubicBezTo>
                    <a:pt x="232" y="10"/>
                    <a:pt x="221" y="0"/>
                    <a:pt x="201" y="0"/>
                  </a:cubicBezTo>
                  <a:cubicBezTo>
                    <a:pt x="185" y="0"/>
                    <a:pt x="185" y="0"/>
                    <a:pt x="185" y="0"/>
                  </a:cubicBezTo>
                  <a:close/>
                  <a:moveTo>
                    <a:pt x="247" y="48"/>
                  </a:moveTo>
                  <a:cubicBezTo>
                    <a:pt x="247" y="38"/>
                    <a:pt x="262" y="39"/>
                    <a:pt x="269" y="39"/>
                  </a:cubicBezTo>
                  <a:cubicBezTo>
                    <a:pt x="269" y="48"/>
                    <a:pt x="267" y="57"/>
                    <a:pt x="257" y="57"/>
                  </a:cubicBezTo>
                  <a:cubicBezTo>
                    <a:pt x="251" y="57"/>
                    <a:pt x="247" y="54"/>
                    <a:pt x="247" y="48"/>
                  </a:cubicBezTo>
                  <a:close/>
                  <a:moveTo>
                    <a:pt x="269" y="35"/>
                  </a:moveTo>
                  <a:cubicBezTo>
                    <a:pt x="263" y="35"/>
                    <a:pt x="256" y="34"/>
                    <a:pt x="250" y="36"/>
                  </a:cubicBezTo>
                  <a:cubicBezTo>
                    <a:pt x="245" y="38"/>
                    <a:pt x="242" y="43"/>
                    <a:pt x="242" y="48"/>
                  </a:cubicBezTo>
                  <a:cubicBezTo>
                    <a:pt x="242" y="57"/>
                    <a:pt x="248" y="61"/>
                    <a:pt x="256" y="61"/>
                  </a:cubicBezTo>
                  <a:cubicBezTo>
                    <a:pt x="261" y="61"/>
                    <a:pt x="267" y="58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57"/>
                    <a:pt x="274" y="54"/>
                    <a:pt x="274" y="5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21"/>
                    <a:pt x="268" y="17"/>
                    <a:pt x="259" y="17"/>
                  </a:cubicBezTo>
                  <a:cubicBezTo>
                    <a:pt x="251" y="17"/>
                    <a:pt x="245" y="20"/>
                    <a:pt x="24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0" y="23"/>
                    <a:pt x="254" y="22"/>
                    <a:pt x="259" y="22"/>
                  </a:cubicBezTo>
                  <a:cubicBezTo>
                    <a:pt x="265" y="22"/>
                    <a:pt x="268" y="24"/>
                    <a:pt x="269" y="31"/>
                  </a:cubicBezTo>
                  <a:cubicBezTo>
                    <a:pt x="269" y="35"/>
                    <a:pt x="269" y="35"/>
                    <a:pt x="269" y="35"/>
                  </a:cubicBezTo>
                  <a:close/>
                  <a:moveTo>
                    <a:pt x="291" y="49"/>
                  </a:moveTo>
                  <a:cubicBezTo>
                    <a:pt x="291" y="55"/>
                    <a:pt x="290" y="61"/>
                    <a:pt x="301" y="61"/>
                  </a:cubicBezTo>
                  <a:cubicBezTo>
                    <a:pt x="302" y="61"/>
                    <a:pt x="304" y="61"/>
                    <a:pt x="306" y="60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5" y="57"/>
                    <a:pt x="303" y="57"/>
                    <a:pt x="302" y="57"/>
                  </a:cubicBezTo>
                  <a:cubicBezTo>
                    <a:pt x="298" y="57"/>
                    <a:pt x="296" y="55"/>
                    <a:pt x="296" y="51"/>
                  </a:cubicBezTo>
                  <a:cubicBezTo>
                    <a:pt x="296" y="23"/>
                    <a:pt x="296" y="23"/>
                    <a:pt x="296" y="23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49"/>
                    <a:pt x="291" y="49"/>
                    <a:pt x="291" y="49"/>
                  </a:cubicBezTo>
                  <a:close/>
                  <a:moveTo>
                    <a:pt x="320" y="48"/>
                  </a:moveTo>
                  <a:cubicBezTo>
                    <a:pt x="320" y="38"/>
                    <a:pt x="335" y="39"/>
                    <a:pt x="342" y="39"/>
                  </a:cubicBezTo>
                  <a:cubicBezTo>
                    <a:pt x="342" y="48"/>
                    <a:pt x="340" y="57"/>
                    <a:pt x="329" y="57"/>
                  </a:cubicBezTo>
                  <a:cubicBezTo>
                    <a:pt x="324" y="57"/>
                    <a:pt x="320" y="54"/>
                    <a:pt x="320" y="48"/>
                  </a:cubicBezTo>
                  <a:close/>
                  <a:moveTo>
                    <a:pt x="342" y="35"/>
                  </a:moveTo>
                  <a:cubicBezTo>
                    <a:pt x="336" y="35"/>
                    <a:pt x="329" y="34"/>
                    <a:pt x="323" y="36"/>
                  </a:cubicBezTo>
                  <a:cubicBezTo>
                    <a:pt x="318" y="38"/>
                    <a:pt x="315" y="43"/>
                    <a:pt x="315" y="48"/>
                  </a:cubicBezTo>
                  <a:cubicBezTo>
                    <a:pt x="315" y="57"/>
                    <a:pt x="321" y="61"/>
                    <a:pt x="329" y="61"/>
                  </a:cubicBezTo>
                  <a:cubicBezTo>
                    <a:pt x="334" y="61"/>
                    <a:pt x="340" y="58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47" y="57"/>
                    <a:pt x="347" y="54"/>
                    <a:pt x="347" y="51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21"/>
                    <a:pt x="341" y="17"/>
                    <a:pt x="332" y="17"/>
                  </a:cubicBezTo>
                  <a:cubicBezTo>
                    <a:pt x="324" y="17"/>
                    <a:pt x="318" y="20"/>
                    <a:pt x="317" y="29"/>
                  </a:cubicBezTo>
                  <a:cubicBezTo>
                    <a:pt x="322" y="29"/>
                    <a:pt x="322" y="29"/>
                    <a:pt x="322" y="29"/>
                  </a:cubicBezTo>
                  <a:cubicBezTo>
                    <a:pt x="323" y="23"/>
                    <a:pt x="327" y="22"/>
                    <a:pt x="332" y="22"/>
                  </a:cubicBezTo>
                  <a:cubicBezTo>
                    <a:pt x="338" y="22"/>
                    <a:pt x="341" y="24"/>
                    <a:pt x="342" y="31"/>
                  </a:cubicBezTo>
                  <a:cubicBezTo>
                    <a:pt x="342" y="35"/>
                    <a:pt x="342" y="35"/>
                    <a:pt x="342" y="35"/>
                  </a:cubicBezTo>
                  <a:close/>
                  <a:moveTo>
                    <a:pt x="379" y="22"/>
                  </a:moveTo>
                  <a:cubicBezTo>
                    <a:pt x="388" y="22"/>
                    <a:pt x="391" y="31"/>
                    <a:pt x="391" y="39"/>
                  </a:cubicBezTo>
                  <a:cubicBezTo>
                    <a:pt x="391" y="46"/>
                    <a:pt x="389" y="57"/>
                    <a:pt x="379" y="57"/>
                  </a:cubicBezTo>
                  <a:cubicBezTo>
                    <a:pt x="368" y="57"/>
                    <a:pt x="365" y="48"/>
                    <a:pt x="365" y="38"/>
                  </a:cubicBezTo>
                  <a:cubicBezTo>
                    <a:pt x="365" y="30"/>
                    <a:pt x="369" y="22"/>
                    <a:pt x="379" y="22"/>
                  </a:cubicBezTo>
                  <a:close/>
                  <a:moveTo>
                    <a:pt x="365" y="54"/>
                  </a:moveTo>
                  <a:cubicBezTo>
                    <a:pt x="365" y="54"/>
                    <a:pt x="365" y="54"/>
                    <a:pt x="365" y="54"/>
                  </a:cubicBezTo>
                  <a:cubicBezTo>
                    <a:pt x="369" y="58"/>
                    <a:pt x="374" y="61"/>
                    <a:pt x="380" y="61"/>
                  </a:cubicBezTo>
                  <a:cubicBezTo>
                    <a:pt x="392" y="61"/>
                    <a:pt x="397" y="49"/>
                    <a:pt x="397" y="39"/>
                  </a:cubicBezTo>
                  <a:cubicBezTo>
                    <a:pt x="397" y="28"/>
                    <a:pt x="392" y="17"/>
                    <a:pt x="380" y="17"/>
                  </a:cubicBezTo>
                  <a:cubicBezTo>
                    <a:pt x="374" y="17"/>
                    <a:pt x="368" y="20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51"/>
                    <a:pt x="360" y="51"/>
                    <a:pt x="360" y="51"/>
                  </a:cubicBezTo>
                  <a:cubicBezTo>
                    <a:pt x="360" y="54"/>
                    <a:pt x="360" y="57"/>
                    <a:pt x="360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54"/>
                    <a:pt x="365" y="54"/>
                    <a:pt x="365" y="54"/>
                  </a:cubicBezTo>
                  <a:close/>
                  <a:moveTo>
                    <a:pt x="411" y="48"/>
                  </a:moveTo>
                  <a:cubicBezTo>
                    <a:pt x="411" y="38"/>
                    <a:pt x="426" y="39"/>
                    <a:pt x="433" y="39"/>
                  </a:cubicBezTo>
                  <a:cubicBezTo>
                    <a:pt x="434" y="48"/>
                    <a:pt x="431" y="57"/>
                    <a:pt x="421" y="57"/>
                  </a:cubicBezTo>
                  <a:cubicBezTo>
                    <a:pt x="416" y="57"/>
                    <a:pt x="411" y="54"/>
                    <a:pt x="411" y="48"/>
                  </a:cubicBezTo>
                  <a:close/>
                  <a:moveTo>
                    <a:pt x="433" y="35"/>
                  </a:moveTo>
                  <a:cubicBezTo>
                    <a:pt x="427" y="35"/>
                    <a:pt x="420" y="34"/>
                    <a:pt x="414" y="36"/>
                  </a:cubicBezTo>
                  <a:cubicBezTo>
                    <a:pt x="409" y="38"/>
                    <a:pt x="406" y="43"/>
                    <a:pt x="406" y="48"/>
                  </a:cubicBezTo>
                  <a:cubicBezTo>
                    <a:pt x="406" y="57"/>
                    <a:pt x="412" y="61"/>
                    <a:pt x="420" y="61"/>
                  </a:cubicBezTo>
                  <a:cubicBezTo>
                    <a:pt x="425" y="61"/>
                    <a:pt x="431" y="58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60"/>
                    <a:pt x="433" y="60"/>
                    <a:pt x="433" y="60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438" y="57"/>
                    <a:pt x="438" y="54"/>
                    <a:pt x="438" y="51"/>
                  </a:cubicBezTo>
                  <a:cubicBezTo>
                    <a:pt x="438" y="31"/>
                    <a:pt x="438" y="31"/>
                    <a:pt x="438" y="31"/>
                  </a:cubicBezTo>
                  <a:cubicBezTo>
                    <a:pt x="438" y="21"/>
                    <a:pt x="432" y="17"/>
                    <a:pt x="423" y="17"/>
                  </a:cubicBezTo>
                  <a:cubicBezTo>
                    <a:pt x="415" y="17"/>
                    <a:pt x="409" y="20"/>
                    <a:pt x="408" y="29"/>
                  </a:cubicBezTo>
                  <a:cubicBezTo>
                    <a:pt x="413" y="29"/>
                    <a:pt x="413" y="29"/>
                    <a:pt x="413" y="29"/>
                  </a:cubicBezTo>
                  <a:cubicBezTo>
                    <a:pt x="414" y="23"/>
                    <a:pt x="418" y="22"/>
                    <a:pt x="423" y="22"/>
                  </a:cubicBezTo>
                  <a:cubicBezTo>
                    <a:pt x="429" y="22"/>
                    <a:pt x="433" y="24"/>
                    <a:pt x="433" y="31"/>
                  </a:cubicBezTo>
                  <a:cubicBezTo>
                    <a:pt x="433" y="35"/>
                    <a:pt x="433" y="35"/>
                    <a:pt x="433" y="35"/>
                  </a:cubicBezTo>
                  <a:close/>
                  <a:moveTo>
                    <a:pt x="456" y="36"/>
                  </a:moveTo>
                  <a:cubicBezTo>
                    <a:pt x="456" y="29"/>
                    <a:pt x="459" y="22"/>
                    <a:pt x="468" y="22"/>
                  </a:cubicBezTo>
                  <a:cubicBezTo>
                    <a:pt x="474" y="22"/>
                    <a:pt x="479" y="26"/>
                    <a:pt x="479" y="33"/>
                  </a:cubicBezTo>
                  <a:cubicBezTo>
                    <a:pt x="479" y="60"/>
                    <a:pt x="479" y="60"/>
                    <a:pt x="479" y="60"/>
                  </a:cubicBezTo>
                  <a:cubicBezTo>
                    <a:pt x="484" y="60"/>
                    <a:pt x="484" y="60"/>
                    <a:pt x="484" y="60"/>
                  </a:cubicBezTo>
                  <a:cubicBezTo>
                    <a:pt x="484" y="34"/>
                    <a:pt x="484" y="34"/>
                    <a:pt x="484" y="34"/>
                  </a:cubicBezTo>
                  <a:cubicBezTo>
                    <a:pt x="484" y="29"/>
                    <a:pt x="482" y="17"/>
                    <a:pt x="469" y="17"/>
                  </a:cubicBezTo>
                  <a:cubicBezTo>
                    <a:pt x="464" y="17"/>
                    <a:pt x="459" y="20"/>
                    <a:pt x="456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18"/>
                    <a:pt x="456" y="18"/>
                    <a:pt x="456" y="18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51" y="21"/>
                    <a:pt x="451" y="25"/>
                    <a:pt x="451" y="28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56" y="60"/>
                    <a:pt x="456" y="60"/>
                    <a:pt x="456" y="60"/>
                  </a:cubicBezTo>
                  <a:cubicBezTo>
                    <a:pt x="456" y="36"/>
                    <a:pt x="456" y="36"/>
                    <a:pt x="456" y="36"/>
                  </a:cubicBezTo>
                  <a:close/>
                  <a:moveTo>
                    <a:pt x="501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501" y="60"/>
                    <a:pt x="501" y="60"/>
                    <a:pt x="501" y="60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9" y="60"/>
                    <a:pt x="529" y="60"/>
                    <a:pt x="529" y="60"/>
                  </a:cubicBezTo>
                  <a:cubicBezTo>
                    <a:pt x="507" y="36"/>
                    <a:pt x="507" y="36"/>
                    <a:pt x="507" y="36"/>
                  </a:cubicBezTo>
                  <a:cubicBezTo>
                    <a:pt x="528" y="18"/>
                    <a:pt x="528" y="18"/>
                    <a:pt x="528" y="18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1" y="35"/>
                    <a:pt x="501" y="35"/>
                    <a:pt x="501" y="35"/>
                  </a:cubicBezTo>
                  <a:cubicBezTo>
                    <a:pt x="501" y="0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71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EBE45112-8177-E04A-AAE2-97D8CE15DE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8463" y="2128838"/>
              <a:ext cx="2524125" cy="1328738"/>
            </a:xfrm>
            <a:custGeom>
              <a:avLst/>
              <a:gdLst>
                <a:gd name="T0" fmla="*/ 154 w 671"/>
                <a:gd name="T1" fmla="*/ 3 h 352"/>
                <a:gd name="T2" fmla="*/ 116 w 671"/>
                <a:gd name="T3" fmla="*/ 0 h 352"/>
                <a:gd name="T4" fmla="*/ 35 w 671"/>
                <a:gd name="T5" fmla="*/ 110 h 352"/>
                <a:gd name="T6" fmla="*/ 0 w 671"/>
                <a:gd name="T7" fmla="*/ 110 h 352"/>
                <a:gd name="T8" fmla="*/ 0 w 671"/>
                <a:gd name="T9" fmla="*/ 157 h 352"/>
                <a:gd name="T10" fmla="*/ 35 w 671"/>
                <a:gd name="T11" fmla="*/ 157 h 352"/>
                <a:gd name="T12" fmla="*/ 35 w 671"/>
                <a:gd name="T13" fmla="*/ 345 h 352"/>
                <a:gd name="T14" fmla="*/ 105 w 671"/>
                <a:gd name="T15" fmla="*/ 345 h 352"/>
                <a:gd name="T16" fmla="*/ 105 w 671"/>
                <a:gd name="T17" fmla="*/ 157 h 352"/>
                <a:gd name="T18" fmla="*/ 148 w 671"/>
                <a:gd name="T19" fmla="*/ 157 h 352"/>
                <a:gd name="T20" fmla="*/ 148 w 671"/>
                <a:gd name="T21" fmla="*/ 110 h 352"/>
                <a:gd name="T22" fmla="*/ 105 w 671"/>
                <a:gd name="T23" fmla="*/ 110 h 352"/>
                <a:gd name="T24" fmla="*/ 154 w 671"/>
                <a:gd name="T25" fmla="*/ 47 h 352"/>
                <a:gd name="T26" fmla="*/ 154 w 671"/>
                <a:gd name="T27" fmla="*/ 3 h 352"/>
                <a:gd name="T28" fmla="*/ 223 w 671"/>
                <a:gd name="T29" fmla="*/ 228 h 352"/>
                <a:gd name="T30" fmla="*/ 274 w 671"/>
                <a:gd name="T31" fmla="*/ 150 h 352"/>
                <a:gd name="T32" fmla="*/ 324 w 671"/>
                <a:gd name="T33" fmla="*/ 228 h 352"/>
                <a:gd name="T34" fmla="*/ 274 w 671"/>
                <a:gd name="T35" fmla="*/ 305 h 352"/>
                <a:gd name="T36" fmla="*/ 223 w 671"/>
                <a:gd name="T37" fmla="*/ 228 h 352"/>
                <a:gd name="T38" fmla="*/ 324 w 671"/>
                <a:gd name="T39" fmla="*/ 137 h 352"/>
                <a:gd name="T40" fmla="*/ 324 w 671"/>
                <a:gd name="T41" fmla="*/ 137 h 352"/>
                <a:gd name="T42" fmla="*/ 261 w 671"/>
                <a:gd name="T43" fmla="*/ 103 h 352"/>
                <a:gd name="T44" fmla="*/ 151 w 671"/>
                <a:gd name="T45" fmla="*/ 228 h 352"/>
                <a:gd name="T46" fmla="*/ 252 w 671"/>
                <a:gd name="T47" fmla="*/ 352 h 352"/>
                <a:gd name="T48" fmla="*/ 324 w 671"/>
                <a:gd name="T49" fmla="*/ 312 h 352"/>
                <a:gd name="T50" fmla="*/ 325 w 671"/>
                <a:gd name="T51" fmla="*/ 312 h 352"/>
                <a:gd name="T52" fmla="*/ 327 w 671"/>
                <a:gd name="T53" fmla="*/ 345 h 352"/>
                <a:gd name="T54" fmla="*/ 397 w 671"/>
                <a:gd name="T55" fmla="*/ 345 h 352"/>
                <a:gd name="T56" fmla="*/ 395 w 671"/>
                <a:gd name="T57" fmla="*/ 298 h 352"/>
                <a:gd name="T58" fmla="*/ 395 w 671"/>
                <a:gd name="T59" fmla="*/ 7 h 352"/>
                <a:gd name="T60" fmla="*/ 324 w 671"/>
                <a:gd name="T61" fmla="*/ 7 h 352"/>
                <a:gd name="T62" fmla="*/ 324 w 671"/>
                <a:gd name="T63" fmla="*/ 137 h 352"/>
                <a:gd name="T64" fmla="*/ 497 w 671"/>
                <a:gd name="T65" fmla="*/ 228 h 352"/>
                <a:gd name="T66" fmla="*/ 548 w 671"/>
                <a:gd name="T67" fmla="*/ 150 h 352"/>
                <a:gd name="T68" fmla="*/ 598 w 671"/>
                <a:gd name="T69" fmla="*/ 228 h 352"/>
                <a:gd name="T70" fmla="*/ 548 w 671"/>
                <a:gd name="T71" fmla="*/ 305 h 352"/>
                <a:gd name="T72" fmla="*/ 497 w 671"/>
                <a:gd name="T73" fmla="*/ 228 h 352"/>
                <a:gd name="T74" fmla="*/ 427 w 671"/>
                <a:gd name="T75" fmla="*/ 298 h 352"/>
                <a:gd name="T76" fmla="*/ 425 w 671"/>
                <a:gd name="T77" fmla="*/ 345 h 352"/>
                <a:gd name="T78" fmla="*/ 495 w 671"/>
                <a:gd name="T79" fmla="*/ 345 h 352"/>
                <a:gd name="T80" fmla="*/ 497 w 671"/>
                <a:gd name="T81" fmla="*/ 312 h 352"/>
                <a:gd name="T82" fmla="*/ 498 w 671"/>
                <a:gd name="T83" fmla="*/ 312 h 352"/>
                <a:gd name="T84" fmla="*/ 570 w 671"/>
                <a:gd name="T85" fmla="*/ 352 h 352"/>
                <a:gd name="T86" fmla="*/ 671 w 671"/>
                <a:gd name="T87" fmla="*/ 228 h 352"/>
                <a:gd name="T88" fmla="*/ 561 w 671"/>
                <a:gd name="T89" fmla="*/ 103 h 352"/>
                <a:gd name="T90" fmla="*/ 498 w 671"/>
                <a:gd name="T91" fmla="*/ 137 h 352"/>
                <a:gd name="T92" fmla="*/ 497 w 671"/>
                <a:gd name="T93" fmla="*/ 137 h 352"/>
                <a:gd name="T94" fmla="*/ 497 w 671"/>
                <a:gd name="T95" fmla="*/ 7 h 352"/>
                <a:gd name="T96" fmla="*/ 427 w 671"/>
                <a:gd name="T97" fmla="*/ 7 h 352"/>
                <a:gd name="T98" fmla="*/ 427 w 671"/>
                <a:gd name="T99" fmla="*/ 29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1" h="352">
                  <a:moveTo>
                    <a:pt x="154" y="3"/>
                  </a:moveTo>
                  <a:cubicBezTo>
                    <a:pt x="141" y="1"/>
                    <a:pt x="128" y="0"/>
                    <a:pt x="116" y="0"/>
                  </a:cubicBezTo>
                  <a:cubicBezTo>
                    <a:pt x="39" y="0"/>
                    <a:pt x="33" y="43"/>
                    <a:pt x="35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345"/>
                    <a:pt x="35" y="345"/>
                    <a:pt x="35" y="345"/>
                  </a:cubicBezTo>
                  <a:cubicBezTo>
                    <a:pt x="105" y="345"/>
                    <a:pt x="105" y="345"/>
                    <a:pt x="105" y="345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48" y="157"/>
                    <a:pt x="148" y="157"/>
                    <a:pt x="148" y="157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3" y="64"/>
                    <a:pt x="104" y="41"/>
                    <a:pt x="154" y="47"/>
                  </a:cubicBezTo>
                  <a:cubicBezTo>
                    <a:pt x="154" y="3"/>
                    <a:pt x="154" y="3"/>
                    <a:pt x="154" y="3"/>
                  </a:cubicBezTo>
                  <a:close/>
                  <a:moveTo>
                    <a:pt x="223" y="228"/>
                  </a:moveTo>
                  <a:cubicBezTo>
                    <a:pt x="223" y="192"/>
                    <a:pt x="229" y="150"/>
                    <a:pt x="274" y="150"/>
                  </a:cubicBezTo>
                  <a:cubicBezTo>
                    <a:pt x="312" y="150"/>
                    <a:pt x="324" y="195"/>
                    <a:pt x="324" y="228"/>
                  </a:cubicBezTo>
                  <a:cubicBezTo>
                    <a:pt x="324" y="260"/>
                    <a:pt x="312" y="305"/>
                    <a:pt x="274" y="305"/>
                  </a:cubicBezTo>
                  <a:cubicBezTo>
                    <a:pt x="229" y="305"/>
                    <a:pt x="223" y="264"/>
                    <a:pt x="223" y="228"/>
                  </a:cubicBezTo>
                  <a:close/>
                  <a:moveTo>
                    <a:pt x="324" y="137"/>
                  </a:moveTo>
                  <a:cubicBezTo>
                    <a:pt x="324" y="137"/>
                    <a:pt x="324" y="137"/>
                    <a:pt x="324" y="137"/>
                  </a:cubicBezTo>
                  <a:cubicBezTo>
                    <a:pt x="310" y="118"/>
                    <a:pt x="285" y="103"/>
                    <a:pt x="261" y="103"/>
                  </a:cubicBezTo>
                  <a:cubicBezTo>
                    <a:pt x="188" y="103"/>
                    <a:pt x="151" y="164"/>
                    <a:pt x="151" y="228"/>
                  </a:cubicBezTo>
                  <a:cubicBezTo>
                    <a:pt x="151" y="288"/>
                    <a:pt x="183" y="352"/>
                    <a:pt x="252" y="352"/>
                  </a:cubicBezTo>
                  <a:cubicBezTo>
                    <a:pt x="282" y="352"/>
                    <a:pt x="309" y="339"/>
                    <a:pt x="324" y="312"/>
                  </a:cubicBezTo>
                  <a:cubicBezTo>
                    <a:pt x="325" y="312"/>
                    <a:pt x="325" y="312"/>
                    <a:pt x="325" y="312"/>
                  </a:cubicBezTo>
                  <a:cubicBezTo>
                    <a:pt x="325" y="323"/>
                    <a:pt x="326" y="334"/>
                    <a:pt x="327" y="345"/>
                  </a:cubicBezTo>
                  <a:cubicBezTo>
                    <a:pt x="397" y="345"/>
                    <a:pt x="397" y="345"/>
                    <a:pt x="397" y="345"/>
                  </a:cubicBezTo>
                  <a:cubicBezTo>
                    <a:pt x="396" y="330"/>
                    <a:pt x="395" y="314"/>
                    <a:pt x="395" y="298"/>
                  </a:cubicBezTo>
                  <a:cubicBezTo>
                    <a:pt x="395" y="7"/>
                    <a:pt x="395" y="7"/>
                    <a:pt x="395" y="7"/>
                  </a:cubicBezTo>
                  <a:cubicBezTo>
                    <a:pt x="324" y="7"/>
                    <a:pt x="324" y="7"/>
                    <a:pt x="324" y="7"/>
                  </a:cubicBezTo>
                  <a:cubicBezTo>
                    <a:pt x="324" y="137"/>
                    <a:pt x="324" y="137"/>
                    <a:pt x="324" y="137"/>
                  </a:cubicBezTo>
                  <a:close/>
                  <a:moveTo>
                    <a:pt x="497" y="228"/>
                  </a:moveTo>
                  <a:cubicBezTo>
                    <a:pt x="497" y="195"/>
                    <a:pt x="510" y="150"/>
                    <a:pt x="548" y="150"/>
                  </a:cubicBezTo>
                  <a:cubicBezTo>
                    <a:pt x="593" y="150"/>
                    <a:pt x="598" y="192"/>
                    <a:pt x="598" y="228"/>
                  </a:cubicBezTo>
                  <a:cubicBezTo>
                    <a:pt x="598" y="264"/>
                    <a:pt x="593" y="305"/>
                    <a:pt x="548" y="305"/>
                  </a:cubicBezTo>
                  <a:cubicBezTo>
                    <a:pt x="510" y="305"/>
                    <a:pt x="497" y="260"/>
                    <a:pt x="497" y="228"/>
                  </a:cubicBezTo>
                  <a:close/>
                  <a:moveTo>
                    <a:pt x="427" y="298"/>
                  </a:moveTo>
                  <a:cubicBezTo>
                    <a:pt x="427" y="314"/>
                    <a:pt x="426" y="330"/>
                    <a:pt x="425" y="345"/>
                  </a:cubicBezTo>
                  <a:cubicBezTo>
                    <a:pt x="495" y="345"/>
                    <a:pt x="495" y="345"/>
                    <a:pt x="495" y="345"/>
                  </a:cubicBezTo>
                  <a:cubicBezTo>
                    <a:pt x="496" y="334"/>
                    <a:pt x="497" y="323"/>
                    <a:pt x="497" y="312"/>
                  </a:cubicBezTo>
                  <a:cubicBezTo>
                    <a:pt x="498" y="312"/>
                    <a:pt x="498" y="312"/>
                    <a:pt x="498" y="312"/>
                  </a:cubicBezTo>
                  <a:cubicBezTo>
                    <a:pt x="513" y="339"/>
                    <a:pt x="539" y="352"/>
                    <a:pt x="570" y="352"/>
                  </a:cubicBezTo>
                  <a:cubicBezTo>
                    <a:pt x="639" y="352"/>
                    <a:pt x="671" y="288"/>
                    <a:pt x="671" y="228"/>
                  </a:cubicBezTo>
                  <a:cubicBezTo>
                    <a:pt x="671" y="164"/>
                    <a:pt x="634" y="103"/>
                    <a:pt x="561" y="103"/>
                  </a:cubicBezTo>
                  <a:cubicBezTo>
                    <a:pt x="537" y="103"/>
                    <a:pt x="511" y="118"/>
                    <a:pt x="498" y="137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7" y="7"/>
                    <a:pt x="497" y="7"/>
                    <a:pt x="49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298"/>
                    <a:pt x="427" y="298"/>
                    <a:pt x="427" y="298"/>
                  </a:cubicBezTo>
                  <a:close/>
                </a:path>
              </a:pathLst>
            </a:custGeom>
            <a:solidFill>
              <a:srgbClr val="003A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5FEE2B2C-26C7-2144-8F75-FF4BBB0D67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64563" y="2906713"/>
              <a:ext cx="165100" cy="1619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8">
              <a:extLst>
                <a:ext uri="{FF2B5EF4-FFF2-40B4-BE49-F238E27FC236}">
                  <a16:creationId xmlns:a16="http://schemas.microsoft.com/office/drawing/2014/main" id="{D63DDE62-61DF-2F4F-A250-24C57765D4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3125788"/>
              <a:ext cx="134938" cy="134938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9">
              <a:extLst>
                <a:ext uri="{FF2B5EF4-FFF2-40B4-BE49-F238E27FC236}">
                  <a16:creationId xmlns:a16="http://schemas.microsoft.com/office/drawing/2014/main" id="{CAA35CA9-61C4-C64C-93EF-1545BFC1D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921001"/>
              <a:ext cx="134938" cy="1365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5ADA489F-AE38-0C40-A0D6-631DE135F3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3101976"/>
              <a:ext cx="112713" cy="1143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11">
              <a:extLst>
                <a:ext uri="{FF2B5EF4-FFF2-40B4-BE49-F238E27FC236}">
                  <a16:creationId xmlns:a16="http://schemas.microsoft.com/office/drawing/2014/main" id="{C77CA822-967B-F548-9B29-C31081FCDC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932113"/>
              <a:ext cx="112713" cy="109538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12">
              <a:extLst>
                <a:ext uri="{FF2B5EF4-FFF2-40B4-BE49-F238E27FC236}">
                  <a16:creationId xmlns:a16="http://schemas.microsoft.com/office/drawing/2014/main" id="{33E52413-42AD-EE40-A927-9CF47EAD694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3082926"/>
              <a:ext cx="95250" cy="92075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EC47DBAD-846F-A944-908A-FEC39F10A2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940051"/>
              <a:ext cx="95250" cy="95250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9110B49E-112E-9A44-9AD2-F1A4AC99BE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838451"/>
              <a:ext cx="79375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B26A3AFC-05E6-7343-968F-848B569E94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3060701"/>
              <a:ext cx="79375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17635ACE-3415-9048-86FB-DBB9516FF4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596188" y="2947988"/>
              <a:ext cx="79375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17">
              <a:extLst>
                <a:ext uri="{FF2B5EF4-FFF2-40B4-BE49-F238E27FC236}">
                  <a16:creationId xmlns:a16="http://schemas.microsoft.com/office/drawing/2014/main" id="{30AD9B6A-6AF0-1F44-B2C3-966B0AC4E9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947988"/>
              <a:ext cx="74613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18">
              <a:extLst>
                <a:ext uri="{FF2B5EF4-FFF2-40B4-BE49-F238E27FC236}">
                  <a16:creationId xmlns:a16="http://schemas.microsoft.com/office/drawing/2014/main" id="{FA069CA7-53CA-8C43-A21E-DCA49D62510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2838451"/>
              <a:ext cx="74613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19">
              <a:extLst>
                <a:ext uri="{FF2B5EF4-FFF2-40B4-BE49-F238E27FC236}">
                  <a16:creationId xmlns:a16="http://schemas.microsoft.com/office/drawing/2014/main" id="{BA9CEB09-2349-6B46-9A26-7D6E3905BE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477126" y="3060701"/>
              <a:ext cx="74613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20">
              <a:extLst>
                <a:ext uri="{FF2B5EF4-FFF2-40B4-BE49-F238E27FC236}">
                  <a16:creationId xmlns:a16="http://schemas.microsoft.com/office/drawing/2014/main" id="{B425D7D1-9470-FD41-8A92-B43C15A18F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2476" y="2717801"/>
              <a:ext cx="134938" cy="134938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21">
              <a:extLst>
                <a:ext uri="{FF2B5EF4-FFF2-40B4-BE49-F238E27FC236}">
                  <a16:creationId xmlns:a16="http://schemas.microsoft.com/office/drawing/2014/main" id="{B0109C12-43CB-BD46-B778-80E9382943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02613" y="2762251"/>
              <a:ext cx="112713" cy="11430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6F2E654B-E6C2-9E4C-8782-0A1C3987FC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051801" y="2800351"/>
              <a:ext cx="95250" cy="9525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8945391F-B289-F14C-9E8D-43E0E4902A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2988" y="2154238"/>
              <a:ext cx="87313" cy="90488"/>
            </a:xfrm>
            <a:custGeom>
              <a:avLst/>
              <a:gdLst>
                <a:gd name="T0" fmla="*/ 23 w 23"/>
                <a:gd name="T1" fmla="*/ 12 h 24"/>
                <a:gd name="T2" fmla="*/ 22 w 23"/>
                <a:gd name="T3" fmla="*/ 17 h 24"/>
                <a:gd name="T4" fmla="*/ 20 w 23"/>
                <a:gd name="T5" fmla="*/ 20 h 24"/>
                <a:gd name="T6" fmla="*/ 16 w 23"/>
                <a:gd name="T7" fmla="*/ 23 h 24"/>
                <a:gd name="T8" fmla="*/ 11 w 23"/>
                <a:gd name="T9" fmla="*/ 24 h 24"/>
                <a:gd name="T10" fmla="*/ 7 w 23"/>
                <a:gd name="T11" fmla="*/ 23 h 24"/>
                <a:gd name="T12" fmla="*/ 3 w 23"/>
                <a:gd name="T13" fmla="*/ 20 h 24"/>
                <a:gd name="T14" fmla="*/ 1 w 23"/>
                <a:gd name="T15" fmla="*/ 17 h 24"/>
                <a:gd name="T16" fmla="*/ 0 w 23"/>
                <a:gd name="T17" fmla="*/ 12 h 24"/>
                <a:gd name="T18" fmla="*/ 1 w 23"/>
                <a:gd name="T19" fmla="*/ 7 h 24"/>
                <a:gd name="T20" fmla="*/ 3 w 23"/>
                <a:gd name="T21" fmla="*/ 3 h 24"/>
                <a:gd name="T22" fmla="*/ 7 w 23"/>
                <a:gd name="T23" fmla="*/ 1 h 24"/>
                <a:gd name="T24" fmla="*/ 11 w 23"/>
                <a:gd name="T25" fmla="*/ 0 h 24"/>
                <a:gd name="T26" fmla="*/ 16 w 23"/>
                <a:gd name="T27" fmla="*/ 1 h 24"/>
                <a:gd name="T28" fmla="*/ 20 w 23"/>
                <a:gd name="T29" fmla="*/ 3 h 24"/>
                <a:gd name="T30" fmla="*/ 22 w 23"/>
                <a:gd name="T31" fmla="*/ 7 h 24"/>
                <a:gd name="T32" fmla="*/ 23 w 23"/>
                <a:gd name="T33" fmla="*/ 12 h 24"/>
                <a:gd name="T34" fmla="*/ 21 w 23"/>
                <a:gd name="T35" fmla="*/ 12 h 24"/>
                <a:gd name="T36" fmla="*/ 20 w 23"/>
                <a:gd name="T37" fmla="*/ 8 h 24"/>
                <a:gd name="T38" fmla="*/ 18 w 23"/>
                <a:gd name="T39" fmla="*/ 5 h 24"/>
                <a:gd name="T40" fmla="*/ 15 w 23"/>
                <a:gd name="T41" fmla="*/ 3 h 24"/>
                <a:gd name="T42" fmla="*/ 11 w 23"/>
                <a:gd name="T43" fmla="*/ 2 h 24"/>
                <a:gd name="T44" fmla="*/ 8 w 23"/>
                <a:gd name="T45" fmla="*/ 3 h 24"/>
                <a:gd name="T46" fmla="*/ 5 w 23"/>
                <a:gd name="T47" fmla="*/ 5 h 24"/>
                <a:gd name="T48" fmla="*/ 3 w 23"/>
                <a:gd name="T49" fmla="*/ 8 h 24"/>
                <a:gd name="T50" fmla="*/ 2 w 23"/>
                <a:gd name="T51" fmla="*/ 12 h 24"/>
                <a:gd name="T52" fmla="*/ 3 w 23"/>
                <a:gd name="T53" fmla="*/ 16 h 24"/>
                <a:gd name="T54" fmla="*/ 5 w 23"/>
                <a:gd name="T55" fmla="*/ 19 h 24"/>
                <a:gd name="T56" fmla="*/ 8 w 23"/>
                <a:gd name="T57" fmla="*/ 21 h 24"/>
                <a:gd name="T58" fmla="*/ 11 w 23"/>
                <a:gd name="T59" fmla="*/ 22 h 24"/>
                <a:gd name="T60" fmla="*/ 15 w 23"/>
                <a:gd name="T61" fmla="*/ 21 h 24"/>
                <a:gd name="T62" fmla="*/ 18 w 23"/>
                <a:gd name="T63" fmla="*/ 19 h 24"/>
                <a:gd name="T64" fmla="*/ 20 w 23"/>
                <a:gd name="T65" fmla="*/ 16 h 24"/>
                <a:gd name="T66" fmla="*/ 21 w 23"/>
                <a:gd name="T67" fmla="*/ 12 h 24"/>
                <a:gd name="T68" fmla="*/ 9 w 23"/>
                <a:gd name="T69" fmla="*/ 19 h 24"/>
                <a:gd name="T70" fmla="*/ 7 w 23"/>
                <a:gd name="T71" fmla="*/ 19 h 24"/>
                <a:gd name="T72" fmla="*/ 7 w 23"/>
                <a:gd name="T73" fmla="*/ 5 h 24"/>
                <a:gd name="T74" fmla="*/ 12 w 23"/>
                <a:gd name="T75" fmla="*/ 5 h 24"/>
                <a:gd name="T76" fmla="*/ 16 w 23"/>
                <a:gd name="T77" fmla="*/ 6 h 24"/>
                <a:gd name="T78" fmla="*/ 17 w 23"/>
                <a:gd name="T79" fmla="*/ 9 h 24"/>
                <a:gd name="T80" fmla="*/ 16 w 23"/>
                <a:gd name="T81" fmla="*/ 12 h 24"/>
                <a:gd name="T82" fmla="*/ 13 w 23"/>
                <a:gd name="T83" fmla="*/ 13 h 24"/>
                <a:gd name="T84" fmla="*/ 17 w 23"/>
                <a:gd name="T85" fmla="*/ 19 h 24"/>
                <a:gd name="T86" fmla="*/ 15 w 23"/>
                <a:gd name="T87" fmla="*/ 19 h 24"/>
                <a:gd name="T88" fmla="*/ 11 w 23"/>
                <a:gd name="T89" fmla="*/ 13 h 24"/>
                <a:gd name="T90" fmla="*/ 9 w 23"/>
                <a:gd name="T91" fmla="*/ 13 h 24"/>
                <a:gd name="T92" fmla="*/ 9 w 23"/>
                <a:gd name="T93" fmla="*/ 19 h 24"/>
                <a:gd name="T94" fmla="*/ 11 w 23"/>
                <a:gd name="T95" fmla="*/ 11 h 24"/>
                <a:gd name="T96" fmla="*/ 13 w 23"/>
                <a:gd name="T97" fmla="*/ 11 h 24"/>
                <a:gd name="T98" fmla="*/ 14 w 23"/>
                <a:gd name="T99" fmla="*/ 11 h 24"/>
                <a:gd name="T100" fmla="*/ 14 w 23"/>
                <a:gd name="T101" fmla="*/ 10 h 24"/>
                <a:gd name="T102" fmla="*/ 15 w 23"/>
                <a:gd name="T103" fmla="*/ 9 h 24"/>
                <a:gd name="T104" fmla="*/ 14 w 23"/>
                <a:gd name="T105" fmla="*/ 8 h 24"/>
                <a:gd name="T106" fmla="*/ 14 w 23"/>
                <a:gd name="T107" fmla="*/ 8 h 24"/>
                <a:gd name="T108" fmla="*/ 13 w 23"/>
                <a:gd name="T109" fmla="*/ 7 h 24"/>
                <a:gd name="T110" fmla="*/ 12 w 23"/>
                <a:gd name="T111" fmla="*/ 7 h 24"/>
                <a:gd name="T112" fmla="*/ 9 w 23"/>
                <a:gd name="T113" fmla="*/ 7 h 24"/>
                <a:gd name="T114" fmla="*/ 9 w 23"/>
                <a:gd name="T115" fmla="*/ 11 h 24"/>
                <a:gd name="T116" fmla="*/ 11 w 23"/>
                <a:gd name="T11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cubicBezTo>
                    <a:pt x="23" y="14"/>
                    <a:pt x="23" y="15"/>
                    <a:pt x="22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19" y="22"/>
                    <a:pt x="17" y="22"/>
                    <a:pt x="16" y="23"/>
                  </a:cubicBezTo>
                  <a:cubicBezTo>
                    <a:pt x="14" y="24"/>
                    <a:pt x="13" y="24"/>
                    <a:pt x="11" y="24"/>
                  </a:cubicBezTo>
                  <a:cubicBezTo>
                    <a:pt x="10" y="24"/>
                    <a:pt x="8" y="23"/>
                    <a:pt x="7" y="23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2" y="5"/>
                    <a:pt x="22" y="7"/>
                  </a:cubicBezTo>
                  <a:cubicBezTo>
                    <a:pt x="23" y="8"/>
                    <a:pt x="23" y="10"/>
                    <a:pt x="23" y="12"/>
                  </a:cubicBezTo>
                  <a:close/>
                  <a:moveTo>
                    <a:pt x="21" y="12"/>
                  </a:moveTo>
                  <a:cubicBezTo>
                    <a:pt x="21" y="10"/>
                    <a:pt x="20" y="9"/>
                    <a:pt x="20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9"/>
                    <a:pt x="2" y="10"/>
                    <a:pt x="2" y="12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0"/>
                    <a:pt x="8" y="21"/>
                  </a:cubicBezTo>
                  <a:cubicBezTo>
                    <a:pt x="9" y="21"/>
                    <a:pt x="10" y="22"/>
                    <a:pt x="11" y="22"/>
                  </a:cubicBezTo>
                  <a:cubicBezTo>
                    <a:pt x="13" y="22"/>
                    <a:pt x="14" y="21"/>
                    <a:pt x="15" y="21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9" y="18"/>
                    <a:pt x="19" y="17"/>
                    <a:pt x="20" y="16"/>
                  </a:cubicBezTo>
                  <a:cubicBezTo>
                    <a:pt x="20" y="15"/>
                    <a:pt x="21" y="13"/>
                    <a:pt x="21" y="12"/>
                  </a:cubicBezTo>
                  <a:close/>
                  <a:moveTo>
                    <a:pt x="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6" y="7"/>
                    <a:pt x="17" y="8"/>
                    <a:pt x="17" y="9"/>
                  </a:cubicBezTo>
                  <a:cubicBezTo>
                    <a:pt x="17" y="10"/>
                    <a:pt x="16" y="11"/>
                    <a:pt x="16" y="12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9" y="19"/>
                  </a:lnTo>
                  <a:close/>
                  <a:moveTo>
                    <a:pt x="11" y="11"/>
                  </a:move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5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A3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51C9E058-EEF3-BB42-8995-DB5110474B4E}"/>
              </a:ext>
            </a:extLst>
          </p:cNvPr>
          <p:cNvSpPr/>
          <p:nvPr userDrawn="1"/>
        </p:nvSpPr>
        <p:spPr>
          <a:xfrm>
            <a:off x="375273" y="6526891"/>
            <a:ext cx="2145139" cy="338298"/>
          </a:xfrm>
          <a:prstGeom prst="rect">
            <a:avLst/>
          </a:prstGeom>
        </p:spPr>
        <p:txBody>
          <a:bodyPr wrap="none" tIns="0" bIns="0" anchor="ctr" anchorCtr="0">
            <a:no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© FDB (UK) Limited. All Rights Reserved</a:t>
            </a:r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69422C66-2E39-2747-9357-CA8AF13C8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4A5B4C-30C1-5A4F-92DE-4D696DC5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44676"/>
            <a:ext cx="11306175" cy="43513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A0730418-974B-E643-B861-855835D55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92" y="542154"/>
            <a:ext cx="10155354" cy="7217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338FAE-75E7-4DD3-973A-B781103A8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7924" y="6526800"/>
            <a:ext cx="8275493" cy="331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2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929" r:id="rId9"/>
    <p:sldLayoutId id="2147484927" r:id="rId10"/>
    <p:sldLayoutId id="2147484839" r:id="rId11"/>
    <p:sldLayoutId id="2147484840" r:id="rId12"/>
    <p:sldLayoutId id="2147484841" r:id="rId13"/>
    <p:sldLayoutId id="2147484842" r:id="rId14"/>
    <p:sldLayoutId id="2147484843" r:id="rId15"/>
    <p:sldLayoutId id="2147484844" r:id="rId16"/>
    <p:sldLayoutId id="2147484845" r:id="rId17"/>
    <p:sldLayoutId id="2147484846" r:id="rId18"/>
    <p:sldLayoutId id="2147484847" r:id="rId19"/>
    <p:sldLayoutId id="2147484848" r:id="rId20"/>
    <p:sldLayoutId id="2147484849" r:id="rId21"/>
    <p:sldLayoutId id="2147484850" r:id="rId22"/>
    <p:sldLayoutId id="2147484851" r:id="rId23"/>
    <p:sldLayoutId id="2147484852" r:id="rId24"/>
    <p:sldLayoutId id="2147484853" r:id="rId25"/>
    <p:sldLayoutId id="2147484854" r:id="rId26"/>
    <p:sldLayoutId id="2147484855" r:id="rId27"/>
    <p:sldLayoutId id="2147484856" r:id="rId28"/>
    <p:sldLayoutId id="2147484857" r:id="rId29"/>
    <p:sldLayoutId id="2147484858" r:id="rId30"/>
    <p:sldLayoutId id="2147484859" r:id="rId31"/>
    <p:sldLayoutId id="2147484860" r:id="rId32"/>
    <p:sldLayoutId id="2147484861" r:id="rId33"/>
    <p:sldLayoutId id="2147484862" r:id="rId34"/>
    <p:sldLayoutId id="2147484863" r:id="rId35"/>
    <p:sldLayoutId id="2147484864" r:id="rId36"/>
    <p:sldLayoutId id="2147484865" r:id="rId37"/>
    <p:sldLayoutId id="2147484866" r:id="rId38"/>
    <p:sldLayoutId id="2147484867" r:id="rId39"/>
    <p:sldLayoutId id="2147484868" r:id="rId40"/>
    <p:sldLayoutId id="2147484869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22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2238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25000"/>
        <a:buFont typeface="System Font Regular"/>
        <a:buChar char="−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7575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25000"/>
        <a:buFont typeface="System Font Regular"/>
        <a:buChar char="−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047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25000"/>
        <a:buFont typeface="System Font Regular"/>
        <a:buChar char="−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01788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3840">
          <p15:clr>
            <a:srgbClr val="F26B43"/>
          </p15:clr>
        </p15:guide>
        <p15:guide id="3" pos="279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3906">
          <p15:clr>
            <a:srgbClr val="F26B43"/>
          </p15:clr>
        </p15:guide>
        <p15:guide id="8" pos="2661">
          <p15:clr>
            <a:srgbClr val="F26B43"/>
          </p15:clr>
        </p15:guide>
        <p15:guide id="9" pos="5019">
          <p15:clr>
            <a:srgbClr val="F26B43"/>
          </p15:clr>
        </p15:guide>
        <p15:guide id="10" pos="2071">
          <p15:clr>
            <a:srgbClr val="F26B43"/>
          </p15:clr>
        </p15:guide>
        <p15:guide id="11" pos="5609">
          <p15:clr>
            <a:srgbClr val="F26B43"/>
          </p15:clr>
        </p15:guide>
        <p15:guide id="12" orient="horz" pos="1162">
          <p15:clr>
            <a:srgbClr val="F26B43"/>
          </p15:clr>
        </p15:guide>
        <p15:guide id="13" pos="3931">
          <p15:clr>
            <a:srgbClr val="F26B43"/>
          </p15:clr>
        </p15:guide>
        <p15:guide id="14" pos="3749">
          <p15:clr>
            <a:srgbClr val="F26B43"/>
          </p15:clr>
        </p15:guide>
        <p15:guide id="15" pos="5518">
          <p15:clr>
            <a:srgbClr val="F26B43"/>
          </p15:clr>
        </p15:guide>
        <p15:guide id="16" pos="5700">
          <p15:clr>
            <a:srgbClr val="F26B43"/>
          </p15:clr>
        </p15:guide>
        <p15:guide id="17" pos="1980">
          <p15:clr>
            <a:srgbClr val="F26B43"/>
          </p15:clr>
        </p15:guide>
        <p15:guide id="18" pos="2162">
          <p15:clr>
            <a:srgbClr val="F26B43"/>
          </p15:clr>
        </p15:guide>
        <p15:guide id="19" pos="2570">
          <p15:clr>
            <a:srgbClr val="F26B43"/>
          </p15:clr>
        </p15:guide>
        <p15:guide id="20" pos="2751">
          <p15:clr>
            <a:srgbClr val="F26B43"/>
          </p15:clr>
        </p15:guide>
        <p15:guide id="21" pos="4929">
          <p15:clr>
            <a:srgbClr val="F26B43"/>
          </p15:clr>
        </p15:guide>
        <p15:guide id="22" pos="511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10613228" y="334840"/>
            <a:ext cx="1104903" cy="597771"/>
            <a:chOff x="5478463" y="2128838"/>
            <a:chExt cx="3251200" cy="1758951"/>
          </a:xfrm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6727826" y="3657601"/>
              <a:ext cx="1990725" cy="230188"/>
            </a:xfrm>
            <a:custGeom>
              <a:avLst/>
              <a:gdLst>
                <a:gd name="T0" fmla="*/ 32 w 529"/>
                <a:gd name="T1" fmla="*/ 26 h 61"/>
                <a:gd name="T2" fmla="*/ 33 w 529"/>
                <a:gd name="T3" fmla="*/ 0 h 61"/>
                <a:gd name="T4" fmla="*/ 43 w 529"/>
                <a:gd name="T5" fmla="*/ 18 h 61"/>
                <a:gd name="T6" fmla="*/ 43 w 529"/>
                <a:gd name="T7" fmla="*/ 18 h 61"/>
                <a:gd name="T8" fmla="*/ 49 w 529"/>
                <a:gd name="T9" fmla="*/ 7 h 61"/>
                <a:gd name="T10" fmla="*/ 81 w 529"/>
                <a:gd name="T11" fmla="*/ 22 h 61"/>
                <a:gd name="T12" fmla="*/ 67 w 529"/>
                <a:gd name="T13" fmla="*/ 25 h 61"/>
                <a:gd name="T14" fmla="*/ 62 w 529"/>
                <a:gd name="T15" fmla="*/ 60 h 61"/>
                <a:gd name="T16" fmla="*/ 100 w 529"/>
                <a:gd name="T17" fmla="*/ 40 h 61"/>
                <a:gd name="T18" fmla="*/ 85 w 529"/>
                <a:gd name="T19" fmla="*/ 49 h 61"/>
                <a:gd name="T20" fmla="*/ 92 w 529"/>
                <a:gd name="T21" fmla="*/ 28 h 61"/>
                <a:gd name="T22" fmla="*/ 102 w 529"/>
                <a:gd name="T23" fmla="*/ 17 h 61"/>
                <a:gd name="T24" fmla="*/ 148 w 529"/>
                <a:gd name="T25" fmla="*/ 60 h 61"/>
                <a:gd name="T26" fmla="*/ 138 w 529"/>
                <a:gd name="T27" fmla="*/ 23 h 61"/>
                <a:gd name="T28" fmla="*/ 138 w 529"/>
                <a:gd name="T29" fmla="*/ 7 h 61"/>
                <a:gd name="T30" fmla="*/ 125 w 529"/>
                <a:gd name="T31" fmla="*/ 23 h 61"/>
                <a:gd name="T32" fmla="*/ 191 w 529"/>
                <a:gd name="T33" fmla="*/ 5 h 61"/>
                <a:gd name="T34" fmla="*/ 191 w 529"/>
                <a:gd name="T35" fmla="*/ 55 h 61"/>
                <a:gd name="T36" fmla="*/ 232 w 529"/>
                <a:gd name="T37" fmla="*/ 30 h 61"/>
                <a:gd name="T38" fmla="*/ 269 w 529"/>
                <a:gd name="T39" fmla="*/ 39 h 61"/>
                <a:gd name="T40" fmla="*/ 250 w 529"/>
                <a:gd name="T41" fmla="*/ 36 h 61"/>
                <a:gd name="T42" fmla="*/ 269 w 529"/>
                <a:gd name="T43" fmla="*/ 54 h 61"/>
                <a:gd name="T44" fmla="*/ 274 w 529"/>
                <a:gd name="T45" fmla="*/ 51 h 61"/>
                <a:gd name="T46" fmla="*/ 249 w 529"/>
                <a:gd name="T47" fmla="*/ 29 h 61"/>
                <a:gd name="T48" fmla="*/ 291 w 529"/>
                <a:gd name="T49" fmla="*/ 49 h 61"/>
                <a:gd name="T50" fmla="*/ 302 w 529"/>
                <a:gd name="T51" fmla="*/ 57 h 61"/>
                <a:gd name="T52" fmla="*/ 305 w 529"/>
                <a:gd name="T53" fmla="*/ 18 h 61"/>
                <a:gd name="T54" fmla="*/ 291 w 529"/>
                <a:gd name="T55" fmla="*/ 18 h 61"/>
                <a:gd name="T56" fmla="*/ 291 w 529"/>
                <a:gd name="T57" fmla="*/ 49 h 61"/>
                <a:gd name="T58" fmla="*/ 320 w 529"/>
                <a:gd name="T59" fmla="*/ 48 h 61"/>
                <a:gd name="T60" fmla="*/ 329 w 529"/>
                <a:gd name="T61" fmla="*/ 61 h 61"/>
                <a:gd name="T62" fmla="*/ 342 w 529"/>
                <a:gd name="T63" fmla="*/ 60 h 61"/>
                <a:gd name="T64" fmla="*/ 332 w 529"/>
                <a:gd name="T65" fmla="*/ 17 h 61"/>
                <a:gd name="T66" fmla="*/ 342 w 529"/>
                <a:gd name="T67" fmla="*/ 31 h 61"/>
                <a:gd name="T68" fmla="*/ 379 w 529"/>
                <a:gd name="T69" fmla="*/ 57 h 61"/>
                <a:gd name="T70" fmla="*/ 365 w 529"/>
                <a:gd name="T71" fmla="*/ 54 h 61"/>
                <a:gd name="T72" fmla="*/ 365 w 529"/>
                <a:gd name="T73" fmla="*/ 25 h 61"/>
                <a:gd name="T74" fmla="*/ 360 w 529"/>
                <a:gd name="T75" fmla="*/ 51 h 61"/>
                <a:gd name="T76" fmla="*/ 411 w 529"/>
                <a:gd name="T77" fmla="*/ 48 h 61"/>
                <a:gd name="T78" fmla="*/ 433 w 529"/>
                <a:gd name="T79" fmla="*/ 35 h 61"/>
                <a:gd name="T80" fmla="*/ 433 w 529"/>
                <a:gd name="T81" fmla="*/ 54 h 61"/>
                <a:gd name="T82" fmla="*/ 438 w 529"/>
                <a:gd name="T83" fmla="*/ 60 h 61"/>
                <a:gd name="T84" fmla="*/ 408 w 529"/>
                <a:gd name="T85" fmla="*/ 29 h 61"/>
                <a:gd name="T86" fmla="*/ 433 w 529"/>
                <a:gd name="T87" fmla="*/ 35 h 61"/>
                <a:gd name="T88" fmla="*/ 479 w 529"/>
                <a:gd name="T89" fmla="*/ 60 h 61"/>
                <a:gd name="T90" fmla="*/ 456 w 529"/>
                <a:gd name="T91" fmla="*/ 25 h 61"/>
                <a:gd name="T92" fmla="*/ 451 w 529"/>
                <a:gd name="T93" fmla="*/ 28 h 61"/>
                <a:gd name="T94" fmla="*/ 501 w 529"/>
                <a:gd name="T95" fmla="*/ 0 h 61"/>
                <a:gd name="T96" fmla="*/ 501 w 529"/>
                <a:gd name="T97" fmla="*/ 37 h 61"/>
                <a:gd name="T98" fmla="*/ 528 w 529"/>
                <a:gd name="T99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9" h="61">
                  <a:moveTo>
                    <a:pt x="5" y="6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5" y="60"/>
                    <a:pt x="5" y="60"/>
                    <a:pt x="5" y="60"/>
                  </a:cubicBezTo>
                  <a:close/>
                  <a:moveTo>
                    <a:pt x="43" y="18"/>
                  </a:moveTo>
                  <a:cubicBezTo>
                    <a:pt x="43" y="60"/>
                    <a:pt x="43" y="60"/>
                    <a:pt x="4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18"/>
                    <a:pt x="43" y="18"/>
                    <a:pt x="43" y="18"/>
                  </a:cubicBezTo>
                  <a:close/>
                  <a:moveTo>
                    <a:pt x="49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lose/>
                  <a:moveTo>
                    <a:pt x="67" y="35"/>
                  </a:moveTo>
                  <a:cubicBezTo>
                    <a:pt x="67" y="27"/>
                    <a:pt x="71" y="22"/>
                    <a:pt x="78" y="22"/>
                  </a:cubicBezTo>
                  <a:cubicBezTo>
                    <a:pt x="79" y="22"/>
                    <a:pt x="80" y="22"/>
                    <a:pt x="81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79" y="17"/>
                    <a:pt x="78" y="17"/>
                    <a:pt x="76" y="17"/>
                  </a:cubicBezTo>
                  <a:cubicBezTo>
                    <a:pt x="72" y="17"/>
                    <a:pt x="68" y="20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21"/>
                    <a:pt x="62" y="25"/>
                    <a:pt x="62" y="28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7" y="35"/>
                    <a:pt x="67" y="35"/>
                    <a:pt x="67" y="35"/>
                  </a:cubicBezTo>
                  <a:close/>
                  <a:moveTo>
                    <a:pt x="87" y="29"/>
                  </a:moveTo>
                  <a:cubicBezTo>
                    <a:pt x="87" y="37"/>
                    <a:pt x="93" y="38"/>
                    <a:pt x="100" y="40"/>
                  </a:cubicBezTo>
                  <a:cubicBezTo>
                    <a:pt x="106" y="41"/>
                    <a:pt x="113" y="42"/>
                    <a:pt x="113" y="48"/>
                  </a:cubicBezTo>
                  <a:cubicBezTo>
                    <a:pt x="113" y="54"/>
                    <a:pt x="107" y="57"/>
                    <a:pt x="102" y="57"/>
                  </a:cubicBezTo>
                  <a:cubicBezTo>
                    <a:pt x="96" y="57"/>
                    <a:pt x="91" y="55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58"/>
                    <a:pt x="94" y="61"/>
                    <a:pt x="101" y="61"/>
                  </a:cubicBezTo>
                  <a:cubicBezTo>
                    <a:pt x="110" y="61"/>
                    <a:pt x="118" y="57"/>
                    <a:pt x="118" y="48"/>
                  </a:cubicBezTo>
                  <a:cubicBezTo>
                    <a:pt x="118" y="43"/>
                    <a:pt x="115" y="39"/>
                    <a:pt x="111" y="38"/>
                  </a:cubicBezTo>
                  <a:cubicBezTo>
                    <a:pt x="100" y="34"/>
                    <a:pt x="92" y="35"/>
                    <a:pt x="92" y="28"/>
                  </a:cubicBezTo>
                  <a:cubicBezTo>
                    <a:pt x="92" y="24"/>
                    <a:pt x="97" y="22"/>
                    <a:pt x="101" y="22"/>
                  </a:cubicBezTo>
                  <a:cubicBezTo>
                    <a:pt x="106" y="22"/>
                    <a:pt x="111" y="24"/>
                    <a:pt x="112" y="2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6" y="20"/>
                    <a:pt x="110" y="17"/>
                    <a:pt x="102" y="17"/>
                  </a:cubicBezTo>
                  <a:cubicBezTo>
                    <a:pt x="94" y="17"/>
                    <a:pt x="87" y="20"/>
                    <a:pt x="87" y="29"/>
                  </a:cubicBezTo>
                  <a:close/>
                  <a:moveTo>
                    <a:pt x="133" y="49"/>
                  </a:moveTo>
                  <a:cubicBezTo>
                    <a:pt x="133" y="55"/>
                    <a:pt x="132" y="61"/>
                    <a:pt x="143" y="61"/>
                  </a:cubicBezTo>
                  <a:cubicBezTo>
                    <a:pt x="144" y="61"/>
                    <a:pt x="146" y="61"/>
                    <a:pt x="148" y="6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57"/>
                    <a:pt x="145" y="57"/>
                    <a:pt x="144" y="57"/>
                  </a:cubicBezTo>
                  <a:cubicBezTo>
                    <a:pt x="140" y="57"/>
                    <a:pt x="138" y="55"/>
                    <a:pt x="138" y="51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49"/>
                    <a:pt x="133" y="49"/>
                    <a:pt x="133" y="49"/>
                  </a:cubicBezTo>
                  <a:close/>
                  <a:moveTo>
                    <a:pt x="191" y="55"/>
                  </a:moveTo>
                  <a:cubicBezTo>
                    <a:pt x="191" y="5"/>
                    <a:pt x="191" y="5"/>
                    <a:pt x="191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16" y="5"/>
                    <a:pt x="226" y="13"/>
                    <a:pt x="226" y="30"/>
                  </a:cubicBezTo>
                  <a:cubicBezTo>
                    <a:pt x="226" y="45"/>
                    <a:pt x="220" y="55"/>
                    <a:pt x="203" y="55"/>
                  </a:cubicBezTo>
                  <a:cubicBezTo>
                    <a:pt x="191" y="55"/>
                    <a:pt x="191" y="55"/>
                    <a:pt x="191" y="55"/>
                  </a:cubicBezTo>
                  <a:close/>
                  <a:moveTo>
                    <a:pt x="185" y="0"/>
                  </a:moveTo>
                  <a:cubicBezTo>
                    <a:pt x="185" y="60"/>
                    <a:pt x="185" y="60"/>
                    <a:pt x="185" y="60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21" y="60"/>
                    <a:pt x="232" y="50"/>
                    <a:pt x="232" y="30"/>
                  </a:cubicBezTo>
                  <a:cubicBezTo>
                    <a:pt x="232" y="10"/>
                    <a:pt x="221" y="0"/>
                    <a:pt x="201" y="0"/>
                  </a:cubicBezTo>
                  <a:cubicBezTo>
                    <a:pt x="185" y="0"/>
                    <a:pt x="185" y="0"/>
                    <a:pt x="185" y="0"/>
                  </a:cubicBezTo>
                  <a:close/>
                  <a:moveTo>
                    <a:pt x="247" y="48"/>
                  </a:moveTo>
                  <a:cubicBezTo>
                    <a:pt x="247" y="38"/>
                    <a:pt x="262" y="39"/>
                    <a:pt x="269" y="39"/>
                  </a:cubicBezTo>
                  <a:cubicBezTo>
                    <a:pt x="269" y="48"/>
                    <a:pt x="267" y="57"/>
                    <a:pt x="257" y="57"/>
                  </a:cubicBezTo>
                  <a:cubicBezTo>
                    <a:pt x="251" y="57"/>
                    <a:pt x="247" y="54"/>
                    <a:pt x="247" y="48"/>
                  </a:cubicBezTo>
                  <a:close/>
                  <a:moveTo>
                    <a:pt x="269" y="35"/>
                  </a:moveTo>
                  <a:cubicBezTo>
                    <a:pt x="263" y="35"/>
                    <a:pt x="256" y="34"/>
                    <a:pt x="250" y="36"/>
                  </a:cubicBezTo>
                  <a:cubicBezTo>
                    <a:pt x="245" y="38"/>
                    <a:pt x="242" y="43"/>
                    <a:pt x="242" y="48"/>
                  </a:cubicBezTo>
                  <a:cubicBezTo>
                    <a:pt x="242" y="57"/>
                    <a:pt x="248" y="61"/>
                    <a:pt x="256" y="61"/>
                  </a:cubicBezTo>
                  <a:cubicBezTo>
                    <a:pt x="261" y="61"/>
                    <a:pt x="267" y="58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54"/>
                    <a:pt x="269" y="54"/>
                    <a:pt x="269" y="54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57"/>
                    <a:pt x="274" y="54"/>
                    <a:pt x="274" y="5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21"/>
                    <a:pt x="268" y="17"/>
                    <a:pt x="259" y="17"/>
                  </a:cubicBezTo>
                  <a:cubicBezTo>
                    <a:pt x="251" y="17"/>
                    <a:pt x="245" y="20"/>
                    <a:pt x="244" y="29"/>
                  </a:cubicBezTo>
                  <a:cubicBezTo>
                    <a:pt x="249" y="29"/>
                    <a:pt x="249" y="29"/>
                    <a:pt x="249" y="29"/>
                  </a:cubicBezTo>
                  <a:cubicBezTo>
                    <a:pt x="250" y="23"/>
                    <a:pt x="254" y="22"/>
                    <a:pt x="259" y="22"/>
                  </a:cubicBezTo>
                  <a:cubicBezTo>
                    <a:pt x="265" y="22"/>
                    <a:pt x="268" y="24"/>
                    <a:pt x="269" y="31"/>
                  </a:cubicBezTo>
                  <a:cubicBezTo>
                    <a:pt x="269" y="35"/>
                    <a:pt x="269" y="35"/>
                    <a:pt x="269" y="35"/>
                  </a:cubicBezTo>
                  <a:close/>
                  <a:moveTo>
                    <a:pt x="291" y="49"/>
                  </a:moveTo>
                  <a:cubicBezTo>
                    <a:pt x="291" y="55"/>
                    <a:pt x="290" y="61"/>
                    <a:pt x="301" y="61"/>
                  </a:cubicBezTo>
                  <a:cubicBezTo>
                    <a:pt x="302" y="61"/>
                    <a:pt x="304" y="61"/>
                    <a:pt x="306" y="60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5" y="57"/>
                    <a:pt x="303" y="57"/>
                    <a:pt x="302" y="57"/>
                  </a:cubicBezTo>
                  <a:cubicBezTo>
                    <a:pt x="298" y="57"/>
                    <a:pt x="296" y="55"/>
                    <a:pt x="296" y="51"/>
                  </a:cubicBezTo>
                  <a:cubicBezTo>
                    <a:pt x="296" y="23"/>
                    <a:pt x="296" y="23"/>
                    <a:pt x="296" y="23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5" y="18"/>
                    <a:pt x="305" y="18"/>
                    <a:pt x="305" y="18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91" y="23"/>
                    <a:pt x="291" y="23"/>
                    <a:pt x="291" y="23"/>
                  </a:cubicBezTo>
                  <a:cubicBezTo>
                    <a:pt x="291" y="49"/>
                    <a:pt x="291" y="49"/>
                    <a:pt x="291" y="49"/>
                  </a:cubicBezTo>
                  <a:close/>
                  <a:moveTo>
                    <a:pt x="320" y="48"/>
                  </a:moveTo>
                  <a:cubicBezTo>
                    <a:pt x="320" y="38"/>
                    <a:pt x="335" y="39"/>
                    <a:pt x="342" y="39"/>
                  </a:cubicBezTo>
                  <a:cubicBezTo>
                    <a:pt x="342" y="48"/>
                    <a:pt x="340" y="57"/>
                    <a:pt x="329" y="57"/>
                  </a:cubicBezTo>
                  <a:cubicBezTo>
                    <a:pt x="324" y="57"/>
                    <a:pt x="320" y="54"/>
                    <a:pt x="320" y="48"/>
                  </a:cubicBezTo>
                  <a:close/>
                  <a:moveTo>
                    <a:pt x="342" y="35"/>
                  </a:moveTo>
                  <a:cubicBezTo>
                    <a:pt x="336" y="35"/>
                    <a:pt x="329" y="34"/>
                    <a:pt x="323" y="36"/>
                  </a:cubicBezTo>
                  <a:cubicBezTo>
                    <a:pt x="318" y="38"/>
                    <a:pt x="315" y="43"/>
                    <a:pt x="315" y="48"/>
                  </a:cubicBezTo>
                  <a:cubicBezTo>
                    <a:pt x="315" y="57"/>
                    <a:pt x="321" y="61"/>
                    <a:pt x="329" y="61"/>
                  </a:cubicBezTo>
                  <a:cubicBezTo>
                    <a:pt x="334" y="61"/>
                    <a:pt x="340" y="58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54"/>
                    <a:pt x="342" y="54"/>
                    <a:pt x="342" y="54"/>
                  </a:cubicBezTo>
                  <a:cubicBezTo>
                    <a:pt x="342" y="60"/>
                    <a:pt x="342" y="60"/>
                    <a:pt x="342" y="6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47" y="57"/>
                    <a:pt x="347" y="54"/>
                    <a:pt x="347" y="51"/>
                  </a:cubicBezTo>
                  <a:cubicBezTo>
                    <a:pt x="347" y="31"/>
                    <a:pt x="347" y="31"/>
                    <a:pt x="347" y="31"/>
                  </a:cubicBezTo>
                  <a:cubicBezTo>
                    <a:pt x="347" y="21"/>
                    <a:pt x="341" y="17"/>
                    <a:pt x="332" y="17"/>
                  </a:cubicBezTo>
                  <a:cubicBezTo>
                    <a:pt x="324" y="17"/>
                    <a:pt x="318" y="20"/>
                    <a:pt x="317" y="29"/>
                  </a:cubicBezTo>
                  <a:cubicBezTo>
                    <a:pt x="322" y="29"/>
                    <a:pt x="322" y="29"/>
                    <a:pt x="322" y="29"/>
                  </a:cubicBezTo>
                  <a:cubicBezTo>
                    <a:pt x="323" y="23"/>
                    <a:pt x="327" y="22"/>
                    <a:pt x="332" y="22"/>
                  </a:cubicBezTo>
                  <a:cubicBezTo>
                    <a:pt x="338" y="22"/>
                    <a:pt x="341" y="24"/>
                    <a:pt x="342" y="31"/>
                  </a:cubicBezTo>
                  <a:cubicBezTo>
                    <a:pt x="342" y="35"/>
                    <a:pt x="342" y="35"/>
                    <a:pt x="342" y="35"/>
                  </a:cubicBezTo>
                  <a:close/>
                  <a:moveTo>
                    <a:pt x="379" y="22"/>
                  </a:moveTo>
                  <a:cubicBezTo>
                    <a:pt x="388" y="22"/>
                    <a:pt x="391" y="31"/>
                    <a:pt x="391" y="39"/>
                  </a:cubicBezTo>
                  <a:cubicBezTo>
                    <a:pt x="391" y="46"/>
                    <a:pt x="389" y="57"/>
                    <a:pt x="379" y="57"/>
                  </a:cubicBezTo>
                  <a:cubicBezTo>
                    <a:pt x="368" y="57"/>
                    <a:pt x="365" y="48"/>
                    <a:pt x="365" y="38"/>
                  </a:cubicBezTo>
                  <a:cubicBezTo>
                    <a:pt x="365" y="30"/>
                    <a:pt x="369" y="22"/>
                    <a:pt x="379" y="22"/>
                  </a:cubicBezTo>
                  <a:close/>
                  <a:moveTo>
                    <a:pt x="365" y="54"/>
                  </a:moveTo>
                  <a:cubicBezTo>
                    <a:pt x="365" y="54"/>
                    <a:pt x="365" y="54"/>
                    <a:pt x="365" y="54"/>
                  </a:cubicBezTo>
                  <a:cubicBezTo>
                    <a:pt x="369" y="58"/>
                    <a:pt x="374" y="61"/>
                    <a:pt x="380" y="61"/>
                  </a:cubicBezTo>
                  <a:cubicBezTo>
                    <a:pt x="392" y="61"/>
                    <a:pt x="397" y="49"/>
                    <a:pt x="397" y="39"/>
                  </a:cubicBezTo>
                  <a:cubicBezTo>
                    <a:pt x="397" y="28"/>
                    <a:pt x="392" y="17"/>
                    <a:pt x="380" y="17"/>
                  </a:cubicBezTo>
                  <a:cubicBezTo>
                    <a:pt x="374" y="17"/>
                    <a:pt x="368" y="20"/>
                    <a:pt x="365" y="25"/>
                  </a:cubicBezTo>
                  <a:cubicBezTo>
                    <a:pt x="365" y="25"/>
                    <a:pt x="365" y="25"/>
                    <a:pt x="365" y="25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51"/>
                    <a:pt x="360" y="51"/>
                    <a:pt x="360" y="51"/>
                  </a:cubicBezTo>
                  <a:cubicBezTo>
                    <a:pt x="360" y="54"/>
                    <a:pt x="360" y="57"/>
                    <a:pt x="360" y="60"/>
                  </a:cubicBezTo>
                  <a:cubicBezTo>
                    <a:pt x="365" y="60"/>
                    <a:pt x="365" y="60"/>
                    <a:pt x="365" y="60"/>
                  </a:cubicBezTo>
                  <a:cubicBezTo>
                    <a:pt x="365" y="54"/>
                    <a:pt x="365" y="54"/>
                    <a:pt x="365" y="54"/>
                  </a:cubicBezTo>
                  <a:close/>
                  <a:moveTo>
                    <a:pt x="411" y="48"/>
                  </a:moveTo>
                  <a:cubicBezTo>
                    <a:pt x="411" y="38"/>
                    <a:pt x="426" y="39"/>
                    <a:pt x="433" y="39"/>
                  </a:cubicBezTo>
                  <a:cubicBezTo>
                    <a:pt x="434" y="48"/>
                    <a:pt x="431" y="57"/>
                    <a:pt x="421" y="57"/>
                  </a:cubicBezTo>
                  <a:cubicBezTo>
                    <a:pt x="416" y="57"/>
                    <a:pt x="411" y="54"/>
                    <a:pt x="411" y="48"/>
                  </a:cubicBezTo>
                  <a:close/>
                  <a:moveTo>
                    <a:pt x="433" y="35"/>
                  </a:moveTo>
                  <a:cubicBezTo>
                    <a:pt x="427" y="35"/>
                    <a:pt x="420" y="34"/>
                    <a:pt x="414" y="36"/>
                  </a:cubicBezTo>
                  <a:cubicBezTo>
                    <a:pt x="409" y="38"/>
                    <a:pt x="406" y="43"/>
                    <a:pt x="406" y="48"/>
                  </a:cubicBezTo>
                  <a:cubicBezTo>
                    <a:pt x="406" y="57"/>
                    <a:pt x="412" y="61"/>
                    <a:pt x="420" y="61"/>
                  </a:cubicBezTo>
                  <a:cubicBezTo>
                    <a:pt x="425" y="61"/>
                    <a:pt x="431" y="58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3" y="60"/>
                    <a:pt x="433" y="60"/>
                    <a:pt x="433" y="60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438" y="57"/>
                    <a:pt x="438" y="54"/>
                    <a:pt x="438" y="51"/>
                  </a:cubicBezTo>
                  <a:cubicBezTo>
                    <a:pt x="438" y="31"/>
                    <a:pt x="438" y="31"/>
                    <a:pt x="438" y="31"/>
                  </a:cubicBezTo>
                  <a:cubicBezTo>
                    <a:pt x="438" y="21"/>
                    <a:pt x="432" y="17"/>
                    <a:pt x="423" y="17"/>
                  </a:cubicBezTo>
                  <a:cubicBezTo>
                    <a:pt x="415" y="17"/>
                    <a:pt x="409" y="20"/>
                    <a:pt x="408" y="29"/>
                  </a:cubicBezTo>
                  <a:cubicBezTo>
                    <a:pt x="413" y="29"/>
                    <a:pt x="413" y="29"/>
                    <a:pt x="413" y="29"/>
                  </a:cubicBezTo>
                  <a:cubicBezTo>
                    <a:pt x="414" y="23"/>
                    <a:pt x="418" y="22"/>
                    <a:pt x="423" y="22"/>
                  </a:cubicBezTo>
                  <a:cubicBezTo>
                    <a:pt x="429" y="22"/>
                    <a:pt x="433" y="24"/>
                    <a:pt x="433" y="31"/>
                  </a:cubicBezTo>
                  <a:cubicBezTo>
                    <a:pt x="433" y="35"/>
                    <a:pt x="433" y="35"/>
                    <a:pt x="433" y="35"/>
                  </a:cubicBezTo>
                  <a:close/>
                  <a:moveTo>
                    <a:pt x="456" y="36"/>
                  </a:moveTo>
                  <a:cubicBezTo>
                    <a:pt x="456" y="29"/>
                    <a:pt x="459" y="22"/>
                    <a:pt x="468" y="22"/>
                  </a:cubicBezTo>
                  <a:cubicBezTo>
                    <a:pt x="474" y="22"/>
                    <a:pt x="479" y="26"/>
                    <a:pt x="479" y="33"/>
                  </a:cubicBezTo>
                  <a:cubicBezTo>
                    <a:pt x="479" y="60"/>
                    <a:pt x="479" y="60"/>
                    <a:pt x="479" y="60"/>
                  </a:cubicBezTo>
                  <a:cubicBezTo>
                    <a:pt x="484" y="60"/>
                    <a:pt x="484" y="60"/>
                    <a:pt x="484" y="60"/>
                  </a:cubicBezTo>
                  <a:cubicBezTo>
                    <a:pt x="484" y="34"/>
                    <a:pt x="484" y="34"/>
                    <a:pt x="484" y="34"/>
                  </a:cubicBezTo>
                  <a:cubicBezTo>
                    <a:pt x="484" y="29"/>
                    <a:pt x="482" y="17"/>
                    <a:pt x="469" y="17"/>
                  </a:cubicBezTo>
                  <a:cubicBezTo>
                    <a:pt x="464" y="17"/>
                    <a:pt x="459" y="20"/>
                    <a:pt x="456" y="25"/>
                  </a:cubicBezTo>
                  <a:cubicBezTo>
                    <a:pt x="456" y="25"/>
                    <a:pt x="456" y="25"/>
                    <a:pt x="456" y="25"/>
                  </a:cubicBezTo>
                  <a:cubicBezTo>
                    <a:pt x="456" y="18"/>
                    <a:pt x="456" y="18"/>
                    <a:pt x="456" y="18"/>
                  </a:cubicBezTo>
                  <a:cubicBezTo>
                    <a:pt x="450" y="18"/>
                    <a:pt x="450" y="18"/>
                    <a:pt x="450" y="18"/>
                  </a:cubicBezTo>
                  <a:cubicBezTo>
                    <a:pt x="451" y="21"/>
                    <a:pt x="451" y="25"/>
                    <a:pt x="451" y="28"/>
                  </a:cubicBezTo>
                  <a:cubicBezTo>
                    <a:pt x="451" y="60"/>
                    <a:pt x="451" y="60"/>
                    <a:pt x="451" y="60"/>
                  </a:cubicBezTo>
                  <a:cubicBezTo>
                    <a:pt x="456" y="60"/>
                    <a:pt x="456" y="60"/>
                    <a:pt x="456" y="60"/>
                  </a:cubicBezTo>
                  <a:cubicBezTo>
                    <a:pt x="456" y="36"/>
                    <a:pt x="456" y="36"/>
                    <a:pt x="456" y="36"/>
                  </a:cubicBezTo>
                  <a:close/>
                  <a:moveTo>
                    <a:pt x="501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501" y="60"/>
                    <a:pt x="501" y="60"/>
                    <a:pt x="501" y="60"/>
                  </a:cubicBezTo>
                  <a:cubicBezTo>
                    <a:pt x="501" y="37"/>
                    <a:pt x="501" y="37"/>
                    <a:pt x="501" y="37"/>
                  </a:cubicBezTo>
                  <a:cubicBezTo>
                    <a:pt x="523" y="60"/>
                    <a:pt x="523" y="60"/>
                    <a:pt x="523" y="60"/>
                  </a:cubicBezTo>
                  <a:cubicBezTo>
                    <a:pt x="529" y="60"/>
                    <a:pt x="529" y="60"/>
                    <a:pt x="529" y="60"/>
                  </a:cubicBezTo>
                  <a:cubicBezTo>
                    <a:pt x="507" y="36"/>
                    <a:pt x="507" y="36"/>
                    <a:pt x="507" y="36"/>
                  </a:cubicBezTo>
                  <a:cubicBezTo>
                    <a:pt x="528" y="18"/>
                    <a:pt x="528" y="18"/>
                    <a:pt x="528" y="18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1" y="35"/>
                    <a:pt x="501" y="35"/>
                    <a:pt x="501" y="35"/>
                  </a:cubicBezTo>
                  <a:cubicBezTo>
                    <a:pt x="501" y="0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717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478463" y="2128838"/>
              <a:ext cx="2524125" cy="1328738"/>
            </a:xfrm>
            <a:custGeom>
              <a:avLst/>
              <a:gdLst>
                <a:gd name="T0" fmla="*/ 154 w 671"/>
                <a:gd name="T1" fmla="*/ 3 h 352"/>
                <a:gd name="T2" fmla="*/ 116 w 671"/>
                <a:gd name="T3" fmla="*/ 0 h 352"/>
                <a:gd name="T4" fmla="*/ 35 w 671"/>
                <a:gd name="T5" fmla="*/ 110 h 352"/>
                <a:gd name="T6" fmla="*/ 0 w 671"/>
                <a:gd name="T7" fmla="*/ 110 h 352"/>
                <a:gd name="T8" fmla="*/ 0 w 671"/>
                <a:gd name="T9" fmla="*/ 157 h 352"/>
                <a:gd name="T10" fmla="*/ 35 w 671"/>
                <a:gd name="T11" fmla="*/ 157 h 352"/>
                <a:gd name="T12" fmla="*/ 35 w 671"/>
                <a:gd name="T13" fmla="*/ 345 h 352"/>
                <a:gd name="T14" fmla="*/ 105 w 671"/>
                <a:gd name="T15" fmla="*/ 345 h 352"/>
                <a:gd name="T16" fmla="*/ 105 w 671"/>
                <a:gd name="T17" fmla="*/ 157 h 352"/>
                <a:gd name="T18" fmla="*/ 148 w 671"/>
                <a:gd name="T19" fmla="*/ 157 h 352"/>
                <a:gd name="T20" fmla="*/ 148 w 671"/>
                <a:gd name="T21" fmla="*/ 110 h 352"/>
                <a:gd name="T22" fmla="*/ 105 w 671"/>
                <a:gd name="T23" fmla="*/ 110 h 352"/>
                <a:gd name="T24" fmla="*/ 154 w 671"/>
                <a:gd name="T25" fmla="*/ 47 h 352"/>
                <a:gd name="T26" fmla="*/ 154 w 671"/>
                <a:gd name="T27" fmla="*/ 3 h 352"/>
                <a:gd name="T28" fmla="*/ 223 w 671"/>
                <a:gd name="T29" fmla="*/ 228 h 352"/>
                <a:gd name="T30" fmla="*/ 274 w 671"/>
                <a:gd name="T31" fmla="*/ 150 h 352"/>
                <a:gd name="T32" fmla="*/ 324 w 671"/>
                <a:gd name="T33" fmla="*/ 228 h 352"/>
                <a:gd name="T34" fmla="*/ 274 w 671"/>
                <a:gd name="T35" fmla="*/ 305 h 352"/>
                <a:gd name="T36" fmla="*/ 223 w 671"/>
                <a:gd name="T37" fmla="*/ 228 h 352"/>
                <a:gd name="T38" fmla="*/ 324 w 671"/>
                <a:gd name="T39" fmla="*/ 137 h 352"/>
                <a:gd name="T40" fmla="*/ 324 w 671"/>
                <a:gd name="T41" fmla="*/ 137 h 352"/>
                <a:gd name="T42" fmla="*/ 261 w 671"/>
                <a:gd name="T43" fmla="*/ 103 h 352"/>
                <a:gd name="T44" fmla="*/ 151 w 671"/>
                <a:gd name="T45" fmla="*/ 228 h 352"/>
                <a:gd name="T46" fmla="*/ 252 w 671"/>
                <a:gd name="T47" fmla="*/ 352 h 352"/>
                <a:gd name="T48" fmla="*/ 324 w 671"/>
                <a:gd name="T49" fmla="*/ 312 h 352"/>
                <a:gd name="T50" fmla="*/ 325 w 671"/>
                <a:gd name="T51" fmla="*/ 312 h 352"/>
                <a:gd name="T52" fmla="*/ 327 w 671"/>
                <a:gd name="T53" fmla="*/ 345 h 352"/>
                <a:gd name="T54" fmla="*/ 397 w 671"/>
                <a:gd name="T55" fmla="*/ 345 h 352"/>
                <a:gd name="T56" fmla="*/ 395 w 671"/>
                <a:gd name="T57" fmla="*/ 298 h 352"/>
                <a:gd name="T58" fmla="*/ 395 w 671"/>
                <a:gd name="T59" fmla="*/ 7 h 352"/>
                <a:gd name="T60" fmla="*/ 324 w 671"/>
                <a:gd name="T61" fmla="*/ 7 h 352"/>
                <a:gd name="T62" fmla="*/ 324 w 671"/>
                <a:gd name="T63" fmla="*/ 137 h 352"/>
                <a:gd name="T64" fmla="*/ 497 w 671"/>
                <a:gd name="T65" fmla="*/ 228 h 352"/>
                <a:gd name="T66" fmla="*/ 548 w 671"/>
                <a:gd name="T67" fmla="*/ 150 h 352"/>
                <a:gd name="T68" fmla="*/ 598 w 671"/>
                <a:gd name="T69" fmla="*/ 228 h 352"/>
                <a:gd name="T70" fmla="*/ 548 w 671"/>
                <a:gd name="T71" fmla="*/ 305 h 352"/>
                <a:gd name="T72" fmla="*/ 497 w 671"/>
                <a:gd name="T73" fmla="*/ 228 h 352"/>
                <a:gd name="T74" fmla="*/ 427 w 671"/>
                <a:gd name="T75" fmla="*/ 298 h 352"/>
                <a:gd name="T76" fmla="*/ 425 w 671"/>
                <a:gd name="T77" fmla="*/ 345 h 352"/>
                <a:gd name="T78" fmla="*/ 495 w 671"/>
                <a:gd name="T79" fmla="*/ 345 h 352"/>
                <a:gd name="T80" fmla="*/ 497 w 671"/>
                <a:gd name="T81" fmla="*/ 312 h 352"/>
                <a:gd name="T82" fmla="*/ 498 w 671"/>
                <a:gd name="T83" fmla="*/ 312 h 352"/>
                <a:gd name="T84" fmla="*/ 570 w 671"/>
                <a:gd name="T85" fmla="*/ 352 h 352"/>
                <a:gd name="T86" fmla="*/ 671 w 671"/>
                <a:gd name="T87" fmla="*/ 228 h 352"/>
                <a:gd name="T88" fmla="*/ 561 w 671"/>
                <a:gd name="T89" fmla="*/ 103 h 352"/>
                <a:gd name="T90" fmla="*/ 498 w 671"/>
                <a:gd name="T91" fmla="*/ 137 h 352"/>
                <a:gd name="T92" fmla="*/ 497 w 671"/>
                <a:gd name="T93" fmla="*/ 137 h 352"/>
                <a:gd name="T94" fmla="*/ 497 w 671"/>
                <a:gd name="T95" fmla="*/ 7 h 352"/>
                <a:gd name="T96" fmla="*/ 427 w 671"/>
                <a:gd name="T97" fmla="*/ 7 h 352"/>
                <a:gd name="T98" fmla="*/ 427 w 671"/>
                <a:gd name="T99" fmla="*/ 29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1" h="352">
                  <a:moveTo>
                    <a:pt x="154" y="3"/>
                  </a:moveTo>
                  <a:cubicBezTo>
                    <a:pt x="141" y="1"/>
                    <a:pt x="128" y="0"/>
                    <a:pt x="116" y="0"/>
                  </a:cubicBezTo>
                  <a:cubicBezTo>
                    <a:pt x="39" y="0"/>
                    <a:pt x="33" y="43"/>
                    <a:pt x="35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345"/>
                    <a:pt x="35" y="345"/>
                    <a:pt x="35" y="345"/>
                  </a:cubicBezTo>
                  <a:cubicBezTo>
                    <a:pt x="105" y="345"/>
                    <a:pt x="105" y="345"/>
                    <a:pt x="105" y="345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48" y="157"/>
                    <a:pt x="148" y="157"/>
                    <a:pt x="148" y="157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3" y="64"/>
                    <a:pt x="104" y="41"/>
                    <a:pt x="154" y="47"/>
                  </a:cubicBezTo>
                  <a:cubicBezTo>
                    <a:pt x="154" y="3"/>
                    <a:pt x="154" y="3"/>
                    <a:pt x="154" y="3"/>
                  </a:cubicBezTo>
                  <a:close/>
                  <a:moveTo>
                    <a:pt x="223" y="228"/>
                  </a:moveTo>
                  <a:cubicBezTo>
                    <a:pt x="223" y="192"/>
                    <a:pt x="229" y="150"/>
                    <a:pt x="274" y="150"/>
                  </a:cubicBezTo>
                  <a:cubicBezTo>
                    <a:pt x="312" y="150"/>
                    <a:pt x="324" y="195"/>
                    <a:pt x="324" y="228"/>
                  </a:cubicBezTo>
                  <a:cubicBezTo>
                    <a:pt x="324" y="260"/>
                    <a:pt x="312" y="305"/>
                    <a:pt x="274" y="305"/>
                  </a:cubicBezTo>
                  <a:cubicBezTo>
                    <a:pt x="229" y="305"/>
                    <a:pt x="223" y="264"/>
                    <a:pt x="223" y="228"/>
                  </a:cubicBezTo>
                  <a:close/>
                  <a:moveTo>
                    <a:pt x="324" y="137"/>
                  </a:moveTo>
                  <a:cubicBezTo>
                    <a:pt x="324" y="137"/>
                    <a:pt x="324" y="137"/>
                    <a:pt x="324" y="137"/>
                  </a:cubicBezTo>
                  <a:cubicBezTo>
                    <a:pt x="310" y="118"/>
                    <a:pt x="285" y="103"/>
                    <a:pt x="261" y="103"/>
                  </a:cubicBezTo>
                  <a:cubicBezTo>
                    <a:pt x="188" y="103"/>
                    <a:pt x="151" y="164"/>
                    <a:pt x="151" y="228"/>
                  </a:cubicBezTo>
                  <a:cubicBezTo>
                    <a:pt x="151" y="288"/>
                    <a:pt x="183" y="352"/>
                    <a:pt x="252" y="352"/>
                  </a:cubicBezTo>
                  <a:cubicBezTo>
                    <a:pt x="282" y="352"/>
                    <a:pt x="309" y="339"/>
                    <a:pt x="324" y="312"/>
                  </a:cubicBezTo>
                  <a:cubicBezTo>
                    <a:pt x="325" y="312"/>
                    <a:pt x="325" y="312"/>
                    <a:pt x="325" y="312"/>
                  </a:cubicBezTo>
                  <a:cubicBezTo>
                    <a:pt x="325" y="323"/>
                    <a:pt x="326" y="334"/>
                    <a:pt x="327" y="345"/>
                  </a:cubicBezTo>
                  <a:cubicBezTo>
                    <a:pt x="397" y="345"/>
                    <a:pt x="397" y="345"/>
                    <a:pt x="397" y="345"/>
                  </a:cubicBezTo>
                  <a:cubicBezTo>
                    <a:pt x="396" y="330"/>
                    <a:pt x="395" y="314"/>
                    <a:pt x="395" y="298"/>
                  </a:cubicBezTo>
                  <a:cubicBezTo>
                    <a:pt x="395" y="7"/>
                    <a:pt x="395" y="7"/>
                    <a:pt x="395" y="7"/>
                  </a:cubicBezTo>
                  <a:cubicBezTo>
                    <a:pt x="324" y="7"/>
                    <a:pt x="324" y="7"/>
                    <a:pt x="324" y="7"/>
                  </a:cubicBezTo>
                  <a:cubicBezTo>
                    <a:pt x="324" y="137"/>
                    <a:pt x="324" y="137"/>
                    <a:pt x="324" y="137"/>
                  </a:cubicBezTo>
                  <a:close/>
                  <a:moveTo>
                    <a:pt x="497" y="228"/>
                  </a:moveTo>
                  <a:cubicBezTo>
                    <a:pt x="497" y="195"/>
                    <a:pt x="510" y="150"/>
                    <a:pt x="548" y="150"/>
                  </a:cubicBezTo>
                  <a:cubicBezTo>
                    <a:pt x="593" y="150"/>
                    <a:pt x="598" y="192"/>
                    <a:pt x="598" y="228"/>
                  </a:cubicBezTo>
                  <a:cubicBezTo>
                    <a:pt x="598" y="264"/>
                    <a:pt x="593" y="305"/>
                    <a:pt x="548" y="305"/>
                  </a:cubicBezTo>
                  <a:cubicBezTo>
                    <a:pt x="510" y="305"/>
                    <a:pt x="497" y="260"/>
                    <a:pt x="497" y="228"/>
                  </a:cubicBezTo>
                  <a:close/>
                  <a:moveTo>
                    <a:pt x="427" y="298"/>
                  </a:moveTo>
                  <a:cubicBezTo>
                    <a:pt x="427" y="314"/>
                    <a:pt x="426" y="330"/>
                    <a:pt x="425" y="345"/>
                  </a:cubicBezTo>
                  <a:cubicBezTo>
                    <a:pt x="495" y="345"/>
                    <a:pt x="495" y="345"/>
                    <a:pt x="495" y="345"/>
                  </a:cubicBezTo>
                  <a:cubicBezTo>
                    <a:pt x="496" y="334"/>
                    <a:pt x="497" y="323"/>
                    <a:pt x="497" y="312"/>
                  </a:cubicBezTo>
                  <a:cubicBezTo>
                    <a:pt x="498" y="312"/>
                    <a:pt x="498" y="312"/>
                    <a:pt x="498" y="312"/>
                  </a:cubicBezTo>
                  <a:cubicBezTo>
                    <a:pt x="513" y="339"/>
                    <a:pt x="539" y="352"/>
                    <a:pt x="570" y="352"/>
                  </a:cubicBezTo>
                  <a:cubicBezTo>
                    <a:pt x="639" y="352"/>
                    <a:pt x="671" y="288"/>
                    <a:pt x="671" y="228"/>
                  </a:cubicBezTo>
                  <a:cubicBezTo>
                    <a:pt x="671" y="164"/>
                    <a:pt x="634" y="103"/>
                    <a:pt x="561" y="103"/>
                  </a:cubicBezTo>
                  <a:cubicBezTo>
                    <a:pt x="537" y="103"/>
                    <a:pt x="511" y="118"/>
                    <a:pt x="498" y="137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7" y="7"/>
                    <a:pt x="497" y="7"/>
                    <a:pt x="497" y="7"/>
                  </a:cubicBezTo>
                  <a:cubicBezTo>
                    <a:pt x="427" y="7"/>
                    <a:pt x="427" y="7"/>
                    <a:pt x="427" y="7"/>
                  </a:cubicBezTo>
                  <a:cubicBezTo>
                    <a:pt x="427" y="298"/>
                    <a:pt x="427" y="298"/>
                    <a:pt x="427" y="298"/>
                  </a:cubicBezTo>
                  <a:close/>
                </a:path>
              </a:pathLst>
            </a:custGeom>
            <a:solidFill>
              <a:srgbClr val="003A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7"/>
            <p:cNvSpPr>
              <a:spLocks noChangeArrowheads="1"/>
            </p:cNvSpPr>
            <p:nvPr userDrawn="1"/>
          </p:nvSpPr>
          <p:spPr bwMode="auto">
            <a:xfrm>
              <a:off x="8564563" y="2906713"/>
              <a:ext cx="165100" cy="1619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8"/>
            <p:cNvSpPr>
              <a:spLocks noChangeArrowheads="1"/>
            </p:cNvSpPr>
            <p:nvPr userDrawn="1"/>
          </p:nvSpPr>
          <p:spPr bwMode="auto">
            <a:xfrm>
              <a:off x="8372476" y="3125788"/>
              <a:ext cx="134938" cy="134938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9"/>
            <p:cNvSpPr>
              <a:spLocks noChangeArrowheads="1"/>
            </p:cNvSpPr>
            <p:nvPr userDrawn="1"/>
          </p:nvSpPr>
          <p:spPr bwMode="auto">
            <a:xfrm>
              <a:off x="8372476" y="2921001"/>
              <a:ext cx="134938" cy="13652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0"/>
            <p:cNvSpPr>
              <a:spLocks noChangeArrowheads="1"/>
            </p:cNvSpPr>
            <p:nvPr userDrawn="1"/>
          </p:nvSpPr>
          <p:spPr bwMode="auto">
            <a:xfrm>
              <a:off x="8202613" y="3101976"/>
              <a:ext cx="112713" cy="1143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1"/>
            <p:cNvSpPr>
              <a:spLocks noChangeArrowheads="1"/>
            </p:cNvSpPr>
            <p:nvPr userDrawn="1"/>
          </p:nvSpPr>
          <p:spPr bwMode="auto">
            <a:xfrm>
              <a:off x="8202613" y="2932113"/>
              <a:ext cx="112713" cy="109538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2"/>
            <p:cNvSpPr>
              <a:spLocks noChangeArrowheads="1"/>
            </p:cNvSpPr>
            <p:nvPr userDrawn="1"/>
          </p:nvSpPr>
          <p:spPr bwMode="auto">
            <a:xfrm>
              <a:off x="8051801" y="3082926"/>
              <a:ext cx="95250" cy="92075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3"/>
            <p:cNvSpPr>
              <a:spLocks noChangeArrowheads="1"/>
            </p:cNvSpPr>
            <p:nvPr userDrawn="1"/>
          </p:nvSpPr>
          <p:spPr bwMode="auto">
            <a:xfrm>
              <a:off x="8051801" y="2940051"/>
              <a:ext cx="95250" cy="95250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4"/>
            <p:cNvSpPr>
              <a:spLocks noChangeArrowheads="1"/>
            </p:cNvSpPr>
            <p:nvPr userDrawn="1"/>
          </p:nvSpPr>
          <p:spPr bwMode="auto">
            <a:xfrm>
              <a:off x="7596188" y="2838451"/>
              <a:ext cx="79375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5"/>
            <p:cNvSpPr>
              <a:spLocks noChangeArrowheads="1"/>
            </p:cNvSpPr>
            <p:nvPr userDrawn="1"/>
          </p:nvSpPr>
          <p:spPr bwMode="auto">
            <a:xfrm>
              <a:off x="7596188" y="3060701"/>
              <a:ext cx="79375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6"/>
            <p:cNvSpPr>
              <a:spLocks noChangeArrowheads="1"/>
            </p:cNvSpPr>
            <p:nvPr userDrawn="1"/>
          </p:nvSpPr>
          <p:spPr bwMode="auto">
            <a:xfrm>
              <a:off x="7596188" y="2947988"/>
              <a:ext cx="79375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17"/>
            <p:cNvSpPr>
              <a:spLocks noChangeArrowheads="1"/>
            </p:cNvSpPr>
            <p:nvPr userDrawn="1"/>
          </p:nvSpPr>
          <p:spPr bwMode="auto">
            <a:xfrm>
              <a:off x="7477126" y="2947988"/>
              <a:ext cx="74613" cy="79375"/>
            </a:xfrm>
            <a:prstGeom prst="ellipse">
              <a:avLst/>
            </a:prstGeom>
            <a:solidFill>
              <a:srgbClr val="A49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18"/>
            <p:cNvSpPr>
              <a:spLocks noChangeArrowheads="1"/>
            </p:cNvSpPr>
            <p:nvPr userDrawn="1"/>
          </p:nvSpPr>
          <p:spPr bwMode="auto">
            <a:xfrm>
              <a:off x="7477126" y="2838451"/>
              <a:ext cx="74613" cy="79375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19"/>
            <p:cNvSpPr>
              <a:spLocks noChangeArrowheads="1"/>
            </p:cNvSpPr>
            <p:nvPr userDrawn="1"/>
          </p:nvSpPr>
          <p:spPr bwMode="auto">
            <a:xfrm>
              <a:off x="7477126" y="3060701"/>
              <a:ext cx="74613" cy="76200"/>
            </a:xfrm>
            <a:prstGeom prst="ellipse">
              <a:avLst/>
            </a:prstGeom>
            <a:solidFill>
              <a:srgbClr val="817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0"/>
            <p:cNvSpPr>
              <a:spLocks noChangeArrowheads="1"/>
            </p:cNvSpPr>
            <p:nvPr userDrawn="1"/>
          </p:nvSpPr>
          <p:spPr bwMode="auto">
            <a:xfrm>
              <a:off x="8372476" y="2717801"/>
              <a:ext cx="134938" cy="134938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1"/>
            <p:cNvSpPr>
              <a:spLocks noChangeArrowheads="1"/>
            </p:cNvSpPr>
            <p:nvPr userDrawn="1"/>
          </p:nvSpPr>
          <p:spPr bwMode="auto">
            <a:xfrm>
              <a:off x="8202613" y="2762251"/>
              <a:ext cx="112713" cy="11430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2"/>
            <p:cNvSpPr>
              <a:spLocks noChangeArrowheads="1"/>
            </p:cNvSpPr>
            <p:nvPr userDrawn="1"/>
          </p:nvSpPr>
          <p:spPr bwMode="auto">
            <a:xfrm>
              <a:off x="8051801" y="2800351"/>
              <a:ext cx="95250" cy="95250"/>
            </a:xfrm>
            <a:prstGeom prst="ellipse">
              <a:avLst/>
            </a:prstGeom>
            <a:solidFill>
              <a:srgbClr val="CE7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7392988" y="2154238"/>
              <a:ext cx="87313" cy="90488"/>
            </a:xfrm>
            <a:custGeom>
              <a:avLst/>
              <a:gdLst>
                <a:gd name="T0" fmla="*/ 23 w 23"/>
                <a:gd name="T1" fmla="*/ 12 h 24"/>
                <a:gd name="T2" fmla="*/ 22 w 23"/>
                <a:gd name="T3" fmla="*/ 17 h 24"/>
                <a:gd name="T4" fmla="*/ 20 w 23"/>
                <a:gd name="T5" fmla="*/ 20 h 24"/>
                <a:gd name="T6" fmla="*/ 16 w 23"/>
                <a:gd name="T7" fmla="*/ 23 h 24"/>
                <a:gd name="T8" fmla="*/ 11 w 23"/>
                <a:gd name="T9" fmla="*/ 24 h 24"/>
                <a:gd name="T10" fmla="*/ 7 w 23"/>
                <a:gd name="T11" fmla="*/ 23 h 24"/>
                <a:gd name="T12" fmla="*/ 3 w 23"/>
                <a:gd name="T13" fmla="*/ 20 h 24"/>
                <a:gd name="T14" fmla="*/ 1 w 23"/>
                <a:gd name="T15" fmla="*/ 17 h 24"/>
                <a:gd name="T16" fmla="*/ 0 w 23"/>
                <a:gd name="T17" fmla="*/ 12 h 24"/>
                <a:gd name="T18" fmla="*/ 1 w 23"/>
                <a:gd name="T19" fmla="*/ 7 h 24"/>
                <a:gd name="T20" fmla="*/ 3 w 23"/>
                <a:gd name="T21" fmla="*/ 3 h 24"/>
                <a:gd name="T22" fmla="*/ 7 w 23"/>
                <a:gd name="T23" fmla="*/ 1 h 24"/>
                <a:gd name="T24" fmla="*/ 11 w 23"/>
                <a:gd name="T25" fmla="*/ 0 h 24"/>
                <a:gd name="T26" fmla="*/ 16 w 23"/>
                <a:gd name="T27" fmla="*/ 1 h 24"/>
                <a:gd name="T28" fmla="*/ 20 w 23"/>
                <a:gd name="T29" fmla="*/ 3 h 24"/>
                <a:gd name="T30" fmla="*/ 22 w 23"/>
                <a:gd name="T31" fmla="*/ 7 h 24"/>
                <a:gd name="T32" fmla="*/ 23 w 23"/>
                <a:gd name="T33" fmla="*/ 12 h 24"/>
                <a:gd name="T34" fmla="*/ 21 w 23"/>
                <a:gd name="T35" fmla="*/ 12 h 24"/>
                <a:gd name="T36" fmla="*/ 20 w 23"/>
                <a:gd name="T37" fmla="*/ 8 h 24"/>
                <a:gd name="T38" fmla="*/ 18 w 23"/>
                <a:gd name="T39" fmla="*/ 5 h 24"/>
                <a:gd name="T40" fmla="*/ 15 w 23"/>
                <a:gd name="T41" fmla="*/ 3 h 24"/>
                <a:gd name="T42" fmla="*/ 11 w 23"/>
                <a:gd name="T43" fmla="*/ 2 h 24"/>
                <a:gd name="T44" fmla="*/ 8 w 23"/>
                <a:gd name="T45" fmla="*/ 3 h 24"/>
                <a:gd name="T46" fmla="*/ 5 w 23"/>
                <a:gd name="T47" fmla="*/ 5 h 24"/>
                <a:gd name="T48" fmla="*/ 3 w 23"/>
                <a:gd name="T49" fmla="*/ 8 h 24"/>
                <a:gd name="T50" fmla="*/ 2 w 23"/>
                <a:gd name="T51" fmla="*/ 12 h 24"/>
                <a:gd name="T52" fmla="*/ 3 w 23"/>
                <a:gd name="T53" fmla="*/ 16 h 24"/>
                <a:gd name="T54" fmla="*/ 5 w 23"/>
                <a:gd name="T55" fmla="*/ 19 h 24"/>
                <a:gd name="T56" fmla="*/ 8 w 23"/>
                <a:gd name="T57" fmla="*/ 21 h 24"/>
                <a:gd name="T58" fmla="*/ 11 w 23"/>
                <a:gd name="T59" fmla="*/ 22 h 24"/>
                <a:gd name="T60" fmla="*/ 15 w 23"/>
                <a:gd name="T61" fmla="*/ 21 h 24"/>
                <a:gd name="T62" fmla="*/ 18 w 23"/>
                <a:gd name="T63" fmla="*/ 19 h 24"/>
                <a:gd name="T64" fmla="*/ 20 w 23"/>
                <a:gd name="T65" fmla="*/ 16 h 24"/>
                <a:gd name="T66" fmla="*/ 21 w 23"/>
                <a:gd name="T67" fmla="*/ 12 h 24"/>
                <a:gd name="T68" fmla="*/ 9 w 23"/>
                <a:gd name="T69" fmla="*/ 19 h 24"/>
                <a:gd name="T70" fmla="*/ 7 w 23"/>
                <a:gd name="T71" fmla="*/ 19 h 24"/>
                <a:gd name="T72" fmla="*/ 7 w 23"/>
                <a:gd name="T73" fmla="*/ 5 h 24"/>
                <a:gd name="T74" fmla="*/ 12 w 23"/>
                <a:gd name="T75" fmla="*/ 5 h 24"/>
                <a:gd name="T76" fmla="*/ 16 w 23"/>
                <a:gd name="T77" fmla="*/ 6 h 24"/>
                <a:gd name="T78" fmla="*/ 17 w 23"/>
                <a:gd name="T79" fmla="*/ 9 h 24"/>
                <a:gd name="T80" fmla="*/ 16 w 23"/>
                <a:gd name="T81" fmla="*/ 12 h 24"/>
                <a:gd name="T82" fmla="*/ 13 w 23"/>
                <a:gd name="T83" fmla="*/ 13 h 24"/>
                <a:gd name="T84" fmla="*/ 17 w 23"/>
                <a:gd name="T85" fmla="*/ 19 h 24"/>
                <a:gd name="T86" fmla="*/ 15 w 23"/>
                <a:gd name="T87" fmla="*/ 19 h 24"/>
                <a:gd name="T88" fmla="*/ 11 w 23"/>
                <a:gd name="T89" fmla="*/ 13 h 24"/>
                <a:gd name="T90" fmla="*/ 9 w 23"/>
                <a:gd name="T91" fmla="*/ 13 h 24"/>
                <a:gd name="T92" fmla="*/ 9 w 23"/>
                <a:gd name="T93" fmla="*/ 19 h 24"/>
                <a:gd name="T94" fmla="*/ 11 w 23"/>
                <a:gd name="T95" fmla="*/ 11 h 24"/>
                <a:gd name="T96" fmla="*/ 13 w 23"/>
                <a:gd name="T97" fmla="*/ 11 h 24"/>
                <a:gd name="T98" fmla="*/ 14 w 23"/>
                <a:gd name="T99" fmla="*/ 11 h 24"/>
                <a:gd name="T100" fmla="*/ 14 w 23"/>
                <a:gd name="T101" fmla="*/ 10 h 24"/>
                <a:gd name="T102" fmla="*/ 15 w 23"/>
                <a:gd name="T103" fmla="*/ 9 h 24"/>
                <a:gd name="T104" fmla="*/ 14 w 23"/>
                <a:gd name="T105" fmla="*/ 8 h 24"/>
                <a:gd name="T106" fmla="*/ 14 w 23"/>
                <a:gd name="T107" fmla="*/ 8 h 24"/>
                <a:gd name="T108" fmla="*/ 13 w 23"/>
                <a:gd name="T109" fmla="*/ 7 h 24"/>
                <a:gd name="T110" fmla="*/ 12 w 23"/>
                <a:gd name="T111" fmla="*/ 7 h 24"/>
                <a:gd name="T112" fmla="*/ 9 w 23"/>
                <a:gd name="T113" fmla="*/ 7 h 24"/>
                <a:gd name="T114" fmla="*/ 9 w 23"/>
                <a:gd name="T115" fmla="*/ 11 h 24"/>
                <a:gd name="T116" fmla="*/ 11 w 23"/>
                <a:gd name="T117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cubicBezTo>
                    <a:pt x="23" y="14"/>
                    <a:pt x="23" y="15"/>
                    <a:pt x="22" y="17"/>
                  </a:cubicBezTo>
                  <a:cubicBezTo>
                    <a:pt x="22" y="18"/>
                    <a:pt x="21" y="19"/>
                    <a:pt x="20" y="20"/>
                  </a:cubicBezTo>
                  <a:cubicBezTo>
                    <a:pt x="19" y="22"/>
                    <a:pt x="17" y="22"/>
                    <a:pt x="16" y="23"/>
                  </a:cubicBezTo>
                  <a:cubicBezTo>
                    <a:pt x="14" y="24"/>
                    <a:pt x="13" y="24"/>
                    <a:pt x="11" y="24"/>
                  </a:cubicBezTo>
                  <a:cubicBezTo>
                    <a:pt x="10" y="24"/>
                    <a:pt x="8" y="23"/>
                    <a:pt x="7" y="23"/>
                  </a:cubicBezTo>
                  <a:cubicBezTo>
                    <a:pt x="5" y="22"/>
                    <a:pt x="4" y="21"/>
                    <a:pt x="3" y="20"/>
                  </a:cubicBezTo>
                  <a:cubicBezTo>
                    <a:pt x="2" y="19"/>
                    <a:pt x="1" y="18"/>
                    <a:pt x="1" y="17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2" y="5"/>
                    <a:pt x="22" y="7"/>
                  </a:cubicBezTo>
                  <a:cubicBezTo>
                    <a:pt x="23" y="8"/>
                    <a:pt x="23" y="10"/>
                    <a:pt x="23" y="12"/>
                  </a:cubicBezTo>
                  <a:close/>
                  <a:moveTo>
                    <a:pt x="21" y="12"/>
                  </a:moveTo>
                  <a:cubicBezTo>
                    <a:pt x="21" y="10"/>
                    <a:pt x="20" y="9"/>
                    <a:pt x="20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2"/>
                    <a:pt x="13" y="2"/>
                    <a:pt x="11" y="2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9"/>
                    <a:pt x="2" y="10"/>
                    <a:pt x="2" y="12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0"/>
                    <a:pt x="8" y="21"/>
                  </a:cubicBezTo>
                  <a:cubicBezTo>
                    <a:pt x="9" y="21"/>
                    <a:pt x="10" y="22"/>
                    <a:pt x="11" y="22"/>
                  </a:cubicBezTo>
                  <a:cubicBezTo>
                    <a:pt x="13" y="22"/>
                    <a:pt x="14" y="21"/>
                    <a:pt x="15" y="21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9" y="18"/>
                    <a:pt x="19" y="17"/>
                    <a:pt x="20" y="16"/>
                  </a:cubicBezTo>
                  <a:cubicBezTo>
                    <a:pt x="20" y="15"/>
                    <a:pt x="21" y="13"/>
                    <a:pt x="21" y="12"/>
                  </a:cubicBezTo>
                  <a:close/>
                  <a:moveTo>
                    <a:pt x="9" y="19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5" y="6"/>
                    <a:pt x="16" y="6"/>
                  </a:cubicBezTo>
                  <a:cubicBezTo>
                    <a:pt x="16" y="7"/>
                    <a:pt x="17" y="8"/>
                    <a:pt x="17" y="9"/>
                  </a:cubicBezTo>
                  <a:cubicBezTo>
                    <a:pt x="17" y="10"/>
                    <a:pt x="16" y="11"/>
                    <a:pt x="16" y="12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9" y="19"/>
                  </a:lnTo>
                  <a:close/>
                  <a:moveTo>
                    <a:pt x="11" y="11"/>
                  </a:move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3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5" y="9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A3A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F14F0D-B462-4996-9444-C870E1B72B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" y="6525767"/>
            <a:ext cx="12188977" cy="3322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1094" y="476148"/>
            <a:ext cx="10255046" cy="6377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094" y="1206090"/>
            <a:ext cx="11481620" cy="4913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167" y="6130208"/>
            <a:ext cx="10935929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9146" y="6503836"/>
            <a:ext cx="508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5089AC87-E3D4-41CC-8321-5250AFF05D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75273" y="6598577"/>
            <a:ext cx="31470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© 2025 First Databank UK Ltd. Part of the Hearst Health network</a:t>
            </a:r>
          </a:p>
        </p:txBody>
      </p:sp>
    </p:spTree>
    <p:extLst>
      <p:ext uri="{BB962C8B-B14F-4D97-AF65-F5344CB8AC3E}">
        <p14:creationId xmlns:p14="http://schemas.microsoft.com/office/powerpoint/2010/main" val="158359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5350" r:id="rId2"/>
    <p:sldLayoutId id="2147485351" r:id="rId3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44488" indent="-177800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1175" indent="-166688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Gotham Book" pitchFamily="50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177800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emf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emf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microsoft.com/office/2007/relationships/hdphoto" Target="../media/hdphoto5.wdp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72A8-E6ED-4B67-F1FE-9F4FF6BE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-100" dirty="0">
                <a:solidFill>
                  <a:schemeClr val="bg2"/>
                </a:solidFill>
              </a:rPr>
              <a:t>Advancing Clinical Decision Support &amp; Precision Medicine</a:t>
            </a:r>
            <a:br>
              <a:rPr lang="en-GB" sz="1000" dirty="0">
                <a:solidFill>
                  <a:schemeClr val="bg2"/>
                </a:solidFill>
              </a:rPr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27E54-8A91-4E31-7796-DBC90E9B6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>
                <a:solidFill>
                  <a:schemeClr val="bg2"/>
                </a:solidFill>
              </a:rPr>
              <a:t>FDB Health putting the patient at the heart of clinical decision support</a:t>
            </a:r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86F8-599A-BB67-1C51-1081ABA78C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>
                <a:solidFill>
                  <a:schemeClr val="bg2"/>
                </a:solidFill>
              </a:rPr>
              <a:t>Amy Smith</a:t>
            </a:r>
          </a:p>
          <a:p>
            <a:r>
              <a:rPr lang="en-GB">
                <a:solidFill>
                  <a:schemeClr val="bg2"/>
                </a:solidFill>
              </a:rPr>
              <a:t>Secondary Care Market Manager</a:t>
            </a:r>
          </a:p>
          <a:p>
            <a:r>
              <a:rPr lang="en-GB">
                <a:solidFill>
                  <a:schemeClr val="bg2"/>
                </a:solidFill>
                <a:cs typeface="Arial"/>
              </a:rPr>
              <a:t>amy.smith@fdbhealth.com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F68C3-991C-3104-4C0A-96F67CEB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635" y="164008"/>
            <a:ext cx="3797495" cy="16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8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293E0-8798-78E4-A1BF-F480EAD13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FFE5-0648-3CFE-168C-FEBD6C2E0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Ambient Listening CDS Agent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D47BB-8D48-78B9-91C4-EB97015B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45A5B-6FD1-4E75-90E0-1022EA54FC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C6A41-B940-2D57-AE63-C57A17E06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419" y="972520"/>
            <a:ext cx="9980276" cy="583718"/>
          </a:xfrm>
        </p:spPr>
        <p:txBody>
          <a:bodyPr/>
          <a:lstStyle/>
          <a:p>
            <a:r>
              <a:rPr lang="en-GB"/>
              <a:t>Setup environmental parameters and establish narrative feed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AF145-43BE-3274-550D-923974A7EA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20"/>
          <a:stretch/>
        </p:blipFill>
        <p:spPr>
          <a:xfrm>
            <a:off x="7633855" y="1687522"/>
            <a:ext cx="3467278" cy="4721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F3569-82E8-66C3-057A-083FADE0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9" t="12754" r="76570" b="6318"/>
          <a:stretch/>
        </p:blipFill>
        <p:spPr>
          <a:xfrm>
            <a:off x="2426533" y="1685677"/>
            <a:ext cx="1958103" cy="4723076"/>
          </a:xfrm>
          <a:prstGeom prst="rect">
            <a:avLst/>
          </a:prstGeom>
        </p:spPr>
      </p:pic>
      <p:pic>
        <p:nvPicPr>
          <p:cNvPr id="14" name="Graphic 13" descr="Badge 1 outline">
            <a:extLst>
              <a:ext uri="{FF2B5EF4-FFF2-40B4-BE49-F238E27FC236}">
                <a16:creationId xmlns:a16="http://schemas.microsoft.com/office/drawing/2014/main" id="{53D0164A-2E8B-25D1-DD30-715ABA1B7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939" y="2382715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16E559-DB61-358D-5D47-B06691C62CCA}"/>
              </a:ext>
            </a:extLst>
          </p:cNvPr>
          <p:cNvSpPr txBox="1"/>
          <p:nvPr/>
        </p:nvSpPr>
        <p:spPr>
          <a:xfrm>
            <a:off x="39564" y="3426554"/>
            <a:ext cx="2312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system parameters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37CAA-7ED9-02EB-D9F9-CA88DDF6DF0C}"/>
              </a:ext>
            </a:extLst>
          </p:cNvPr>
          <p:cNvSpPr txBox="1"/>
          <p:nvPr/>
        </p:nvSpPr>
        <p:spPr>
          <a:xfrm>
            <a:off x="4939811" y="3426554"/>
            <a:ext cx="269404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GB" sz="1600">
                <a:solidFill>
                  <a:srgbClr val="262626"/>
                </a:solidFill>
                <a:latin typeface="Arial"/>
              </a:rPr>
              <a:t>Review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transcript from ambient listening </a:t>
            </a:r>
            <a:r>
              <a:rPr lang="en-GB" sz="1600">
                <a:solidFill>
                  <a:srgbClr val="262626"/>
                </a:solidFill>
                <a:latin typeface="Arial"/>
              </a:rPr>
              <a:t>encounter 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Graphic 21" descr="Badge outline">
            <a:extLst>
              <a:ext uri="{FF2B5EF4-FFF2-40B4-BE49-F238E27FC236}">
                <a16:creationId xmlns:a16="http://schemas.microsoft.com/office/drawing/2014/main" id="{606B91B3-E50E-17A5-E7FE-D4DFF27F7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29633" y="23808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6339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9CD49-5A11-1D8F-8F72-DF8974CAC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2602-F214-DB36-9F12-9667C425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Ambient Listening CDS Agent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24286-1FE5-D2CC-D1F4-F0232846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45A5B-6FD1-4E75-90E0-1022EA54FC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E3EC2D-FDD4-8813-E529-9D55E8862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419" y="972520"/>
            <a:ext cx="9980276" cy="583718"/>
          </a:xfrm>
        </p:spPr>
        <p:txBody>
          <a:bodyPr/>
          <a:lstStyle/>
          <a:p>
            <a:r>
              <a:rPr lang="en-GB"/>
              <a:t>System automatically creates output</a:t>
            </a:r>
          </a:p>
        </p:txBody>
      </p:sp>
      <p:pic>
        <p:nvPicPr>
          <p:cNvPr id="8" name="Graphic 7" descr="Badge 3 outline">
            <a:extLst>
              <a:ext uri="{FF2B5EF4-FFF2-40B4-BE49-F238E27FC236}">
                <a16:creationId xmlns:a16="http://schemas.microsoft.com/office/drawing/2014/main" id="{9BFD0488-E83A-6525-003E-81F78F559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426" y="1444132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76E73B-2286-5574-B05D-A7B5F596B452}"/>
              </a:ext>
            </a:extLst>
          </p:cNvPr>
          <p:cNvSpPr txBox="1"/>
          <p:nvPr/>
        </p:nvSpPr>
        <p:spPr>
          <a:xfrm>
            <a:off x="1853710" y="1481438"/>
            <a:ext cx="917580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262626"/>
                </a:solidFill>
                <a:latin typeface="Arial"/>
              </a:rPr>
              <a:t>Run Medicines Intelligence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Grounded Actionable Clinical Recommendations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Tuned by LLM to target audience language style and other parameters like clinical consequence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defRPr/>
            </a:pPr>
            <a:r>
              <a:rPr lang="en-GB" sz="1600">
                <a:solidFill>
                  <a:srgbClr val="262626"/>
                </a:solidFill>
                <a:latin typeface="Arial"/>
              </a:rPr>
              <a:t>Actionable output for user, communications/documentation and/or EHR updates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C720E5-19C1-7574-2E03-31F75238C5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784" r="24763" b="-1"/>
          <a:stretch>
            <a:fillRect/>
          </a:stretch>
        </p:blipFill>
        <p:spPr>
          <a:xfrm>
            <a:off x="1853710" y="2558656"/>
            <a:ext cx="7814958" cy="38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429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BD01A-8D2B-FE0F-E332-FCBBEFB3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Ambient Listening CDS Agent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14FC3F-886B-8079-878E-0B7FBFA3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45A5B-6FD1-4E75-90E0-1022EA54FC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9AB9BA-F9AC-50DC-E0F7-1CD2E697DC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Logic is captured throughout, therefore output is explainable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089F7A-7E50-7B8F-8587-8DB91915A079}"/>
              </a:ext>
            </a:extLst>
          </p:cNvPr>
          <p:cNvGrpSpPr/>
          <p:nvPr/>
        </p:nvGrpSpPr>
        <p:grpSpPr>
          <a:xfrm>
            <a:off x="173610" y="1625000"/>
            <a:ext cx="11844779" cy="4682169"/>
            <a:chOff x="1191358" y="3687403"/>
            <a:chExt cx="9980275" cy="21980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E830FA-01D0-7EDC-9AD7-5D2AA6C63D5E}"/>
                </a:ext>
              </a:extLst>
            </p:cNvPr>
            <p:cNvSpPr/>
            <p:nvPr/>
          </p:nvSpPr>
          <p:spPr>
            <a:xfrm>
              <a:off x="1191358" y="3687403"/>
              <a:ext cx="9980275" cy="2198077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C22978-5A66-AEC9-CCB1-CF51DE09D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5407" y="3900004"/>
              <a:ext cx="4916688" cy="18386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157D32-F173-70AC-3DCF-26901A54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0533" y="3765584"/>
              <a:ext cx="4135625" cy="88880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5D8CAD-E803-4875-7B8B-7163E6815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4919" y="4705859"/>
              <a:ext cx="4131239" cy="45527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217D339-7CAA-2DCA-C984-9E6EA082B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0533" y="5225992"/>
              <a:ext cx="4131239" cy="53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813492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2CB513-58C0-A7FD-D385-C930591A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2" y="1553420"/>
            <a:ext cx="8163688" cy="439885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A7634-CD49-DCBE-5D61-0D9DF1FD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988" y="6082"/>
            <a:ext cx="3709011" cy="2142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71030D-9E05-87CE-7CD2-E66206D1C6B0}"/>
              </a:ext>
            </a:extLst>
          </p:cNvPr>
          <p:cNvSpPr txBox="1"/>
          <p:nvPr/>
        </p:nvSpPr>
        <p:spPr>
          <a:xfrm>
            <a:off x="8482988" y="2330489"/>
            <a:ext cx="3709012" cy="333937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>
                <a:solidFill>
                  <a:schemeClr val="bg1"/>
                </a:solidFill>
              </a:rPr>
              <a:t>🟡 </a:t>
            </a:r>
            <a:r>
              <a:rPr lang="en-GB" b="1">
                <a:solidFill>
                  <a:schemeClr val="bg1"/>
                </a:solidFill>
              </a:rPr>
              <a:t>Faster decisions</a:t>
            </a:r>
            <a:r>
              <a:rPr lang="en-GB">
                <a:solidFill>
                  <a:schemeClr val="bg1"/>
                </a:solidFill>
              </a:rPr>
              <a:t>: </a:t>
            </a:r>
            <a:r>
              <a:rPr lang="en-GB" sz="1100">
                <a:solidFill>
                  <a:schemeClr val="bg1"/>
                </a:solidFill>
              </a:rPr>
              <a:t>patient summaries cut time to decision from 20 mins to 5 mins.</a:t>
            </a:r>
            <a:br>
              <a:rPr lang="en-GB" sz="1100">
                <a:solidFill>
                  <a:schemeClr val="bg1"/>
                </a:solidFill>
              </a:rPr>
            </a:br>
            <a:endParaRPr lang="en-US" sz="1100">
              <a:solidFill>
                <a:schemeClr val="bg1"/>
              </a:solidFill>
            </a:endParaRPr>
          </a:p>
          <a:p>
            <a:pPr lvl="0"/>
            <a:r>
              <a:rPr lang="en-GB"/>
              <a:t>🟡 </a:t>
            </a:r>
            <a:r>
              <a:rPr lang="en-GB" b="1">
                <a:solidFill>
                  <a:schemeClr val="bg1"/>
                </a:solidFill>
              </a:rPr>
              <a:t>Safer care</a:t>
            </a:r>
            <a:r>
              <a:rPr lang="en-GB">
                <a:solidFill>
                  <a:schemeClr val="bg1"/>
                </a:solidFill>
              </a:rPr>
              <a:t>: </a:t>
            </a:r>
            <a:r>
              <a:rPr lang="en-GB" sz="1100">
                <a:solidFill>
                  <a:schemeClr val="bg1"/>
                </a:solidFill>
              </a:rPr>
              <a:t>earlier detection of risk (e.g. infection, sepsis) enables timely intervention.</a:t>
            </a:r>
            <a:br>
              <a:rPr lang="en-GB" sz="1100">
                <a:solidFill>
                  <a:schemeClr val="bg1"/>
                </a:solidFill>
              </a:rPr>
            </a:br>
            <a:endParaRPr lang="en-US" sz="1100">
              <a:solidFill>
                <a:schemeClr val="bg1"/>
              </a:solidFill>
            </a:endParaRPr>
          </a:p>
          <a:p>
            <a:pPr lvl="0"/>
            <a:r>
              <a:rPr lang="en-GB"/>
              <a:t>🟡 </a:t>
            </a:r>
            <a:r>
              <a:rPr lang="en-GB" b="1">
                <a:solidFill>
                  <a:schemeClr val="bg1"/>
                </a:solidFill>
              </a:rPr>
              <a:t>Reduced cognitive load</a:t>
            </a:r>
            <a:r>
              <a:rPr lang="en-GB">
                <a:solidFill>
                  <a:schemeClr val="bg1"/>
                </a:solidFill>
              </a:rPr>
              <a:t>: </a:t>
            </a:r>
            <a:r>
              <a:rPr lang="en-GB" sz="1100">
                <a:solidFill>
                  <a:schemeClr val="bg1"/>
                </a:solidFill>
              </a:rPr>
              <a:t>one clear view of vitals, labs, meds, and notes in the EPR.</a:t>
            </a:r>
            <a:br>
              <a:rPr lang="en-GB" sz="1100">
                <a:solidFill>
                  <a:schemeClr val="bg1"/>
                </a:solidFill>
              </a:rPr>
            </a:br>
            <a:endParaRPr lang="en-US" sz="1100">
              <a:solidFill>
                <a:schemeClr val="bg1"/>
              </a:solidFill>
            </a:endParaRPr>
          </a:p>
          <a:p>
            <a:pPr lvl="0"/>
            <a:r>
              <a:rPr lang="en-GB">
                <a:solidFill>
                  <a:schemeClr val="bg1"/>
                </a:solidFill>
              </a:rPr>
              <a:t>🟡 </a:t>
            </a:r>
            <a:r>
              <a:rPr lang="en-GB" b="1">
                <a:solidFill>
                  <a:schemeClr val="bg1"/>
                </a:solidFill>
              </a:rPr>
              <a:t>Confidence in use</a:t>
            </a:r>
            <a:r>
              <a:rPr lang="en-GB">
                <a:solidFill>
                  <a:schemeClr val="bg1"/>
                </a:solidFill>
              </a:rPr>
              <a:t>: </a:t>
            </a:r>
            <a:r>
              <a:rPr lang="en-GB" sz="1100">
                <a:solidFill>
                  <a:schemeClr val="bg1"/>
                </a:solidFill>
              </a:rPr>
              <a:t>clinically co-designed, regulatory-approved, and already live in hospitals.</a:t>
            </a:r>
            <a:br>
              <a:rPr lang="en-GB" sz="1100">
                <a:solidFill>
                  <a:schemeClr val="bg1"/>
                </a:solidFill>
              </a:rPr>
            </a:br>
            <a:endParaRPr lang="en-US" sz="1100">
              <a:solidFill>
                <a:schemeClr val="bg1"/>
              </a:solidFill>
            </a:endParaRPr>
          </a:p>
          <a:p>
            <a:pPr lvl="0"/>
            <a:r>
              <a:rPr lang="en-GB">
                <a:solidFill>
                  <a:schemeClr val="bg1"/>
                </a:solidFill>
              </a:rPr>
              <a:t>🟡 </a:t>
            </a:r>
            <a:r>
              <a:rPr lang="en-GB" b="1">
                <a:solidFill>
                  <a:schemeClr val="bg1"/>
                </a:solidFill>
              </a:rPr>
              <a:t>More time with patients</a:t>
            </a:r>
            <a:r>
              <a:rPr lang="en-GB">
                <a:solidFill>
                  <a:schemeClr val="bg1"/>
                </a:solidFill>
              </a:rPr>
              <a:t>: </a:t>
            </a:r>
            <a:r>
              <a:rPr lang="en-GB" sz="1100">
                <a:solidFill>
                  <a:schemeClr val="bg1"/>
                </a:solidFill>
              </a:rPr>
              <a:t>automation of routine data gathering gives clinicians &gt;10% productivity gain.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E092B-FCAE-5010-A5E5-4D4FF5390315}"/>
              </a:ext>
            </a:extLst>
          </p:cNvPr>
          <p:cNvSpPr txBox="1"/>
          <p:nvPr/>
        </p:nvSpPr>
        <p:spPr>
          <a:xfrm>
            <a:off x="109422" y="382501"/>
            <a:ext cx="7989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Clinical Co-Pilots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843591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8B4F5-9740-9BC3-EB1E-5C90CA45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425DA5-C4BA-293C-DC3C-B5F5D34F5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568" y="503"/>
            <a:ext cx="3680432" cy="2046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35355C-04BE-A8DB-3F1D-07079397DEBD}"/>
              </a:ext>
            </a:extLst>
          </p:cNvPr>
          <p:cNvSpPr txBox="1"/>
          <p:nvPr/>
        </p:nvSpPr>
        <p:spPr>
          <a:xfrm>
            <a:off x="8536014" y="2174010"/>
            <a:ext cx="3680432" cy="42319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/>
              <a:t>🟡 </a:t>
            </a:r>
            <a:r>
              <a:rPr lang="en-GB" b="1">
                <a:solidFill>
                  <a:schemeClr val="bg1"/>
                </a:solidFill>
              </a:rPr>
              <a:t>Validated prescribing: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sz="1100">
                <a:solidFill>
                  <a:schemeClr val="bg1"/>
                </a:solidFill>
              </a:rPr>
              <a:t>every recommendation is clinically safe, appropriate, and evidence-based.</a:t>
            </a:r>
            <a:br>
              <a:rPr lang="en-GB" sz="1100">
                <a:solidFill>
                  <a:schemeClr val="bg1"/>
                </a:solidFill>
              </a:rPr>
            </a:br>
            <a:endParaRPr lang="en-GB" sz="1100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🟡 </a:t>
            </a:r>
            <a:r>
              <a:rPr lang="en-GB" b="1">
                <a:solidFill>
                  <a:schemeClr val="bg1"/>
                </a:solidFill>
              </a:rPr>
              <a:t>Locally aligned care: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sz="1100">
                <a:solidFill>
                  <a:schemeClr val="bg1"/>
                </a:solidFill>
              </a:rPr>
              <a:t>treatment options tailored to local formulary and guideline approvals.</a:t>
            </a:r>
            <a:br>
              <a:rPr lang="en-GB" sz="1100">
                <a:solidFill>
                  <a:schemeClr val="bg1"/>
                </a:solidFill>
              </a:rPr>
            </a:br>
            <a:endParaRPr lang="en-GB" sz="1100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🟡 </a:t>
            </a:r>
            <a:r>
              <a:rPr lang="en-GB" b="1">
                <a:solidFill>
                  <a:schemeClr val="bg1"/>
                </a:solidFill>
              </a:rPr>
              <a:t>Specialty-focused reconciliation: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sz="1100">
                <a:solidFill>
                  <a:schemeClr val="bg1"/>
                </a:solidFill>
              </a:rPr>
              <a:t>medicines lists checked and refined for the current clinical setting.</a:t>
            </a:r>
            <a:br>
              <a:rPr lang="en-GB" sz="1100">
                <a:solidFill>
                  <a:schemeClr val="bg1"/>
                </a:solidFill>
              </a:rPr>
            </a:br>
            <a:endParaRPr lang="en-GB" sz="1100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🟡 </a:t>
            </a:r>
            <a:r>
              <a:rPr lang="en-GB" b="1">
                <a:solidFill>
                  <a:schemeClr val="bg1"/>
                </a:solidFill>
              </a:rPr>
              <a:t>Safer transitions: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sz="1100">
                <a:solidFill>
                  <a:schemeClr val="bg1"/>
                </a:solidFill>
              </a:rPr>
              <a:t>discharge letters enriched with accurate medicines reconciliation advice.</a:t>
            </a:r>
            <a:br>
              <a:rPr lang="en-GB" sz="1100">
                <a:solidFill>
                  <a:schemeClr val="bg1"/>
                </a:solidFill>
              </a:rPr>
            </a:br>
            <a:endParaRPr lang="en-GB" sz="1100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🟡 </a:t>
            </a:r>
            <a:r>
              <a:rPr lang="en-GB" b="1">
                <a:solidFill>
                  <a:schemeClr val="bg1"/>
                </a:solidFill>
              </a:rPr>
              <a:t>Risk anticipation: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sz="1100">
                <a:solidFill>
                  <a:schemeClr val="bg1"/>
                </a:solidFill>
              </a:rPr>
              <a:t>early alerts for emerging adverse drug reactions to prevent harm.</a:t>
            </a:r>
            <a:br>
              <a:rPr lang="en-GB" sz="1100">
                <a:solidFill>
                  <a:schemeClr val="bg1"/>
                </a:solidFill>
              </a:rPr>
            </a:br>
            <a:endParaRPr lang="en-GB" sz="1100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🟡 </a:t>
            </a:r>
            <a:r>
              <a:rPr lang="en-GB" b="1">
                <a:solidFill>
                  <a:schemeClr val="bg1"/>
                </a:solidFill>
              </a:rPr>
              <a:t>Instant support: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sz="1100">
                <a:solidFill>
                  <a:schemeClr val="bg1"/>
                </a:solidFill>
              </a:rPr>
              <a:t>real-time medicines Q&amp;A at the point of care.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33711F-7BF0-7343-76F3-F31B56159B26}"/>
              </a:ext>
            </a:extLst>
          </p:cNvPr>
          <p:cNvSpPr txBox="1"/>
          <p:nvPr/>
        </p:nvSpPr>
        <p:spPr>
          <a:xfrm>
            <a:off x="113544" y="416369"/>
            <a:ext cx="8554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Co-design and innovate with us to unlock immediate impact on patient care</a:t>
            </a:r>
            <a:endParaRPr lang="en-US" sz="28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9C284-B4B6-9DBB-C08C-B97C3F826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44" y="1718238"/>
            <a:ext cx="8294720" cy="44571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02D75A-043F-E18E-6A97-AE11D4EE6337}"/>
              </a:ext>
            </a:extLst>
          </p:cNvPr>
          <p:cNvSpPr/>
          <p:nvPr/>
        </p:nvSpPr>
        <p:spPr>
          <a:xfrm>
            <a:off x="2196350" y="3133618"/>
            <a:ext cx="2969231" cy="270210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E96754-057E-57CD-21E9-6B2A8007CA2F}"/>
              </a:ext>
            </a:extLst>
          </p:cNvPr>
          <p:cNvSpPr/>
          <p:nvPr/>
        </p:nvSpPr>
        <p:spPr>
          <a:xfrm>
            <a:off x="7095485" y="2371199"/>
            <a:ext cx="1199235" cy="34746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34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501F2-9081-B365-BAE7-AE595FED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315637-6A9B-7C9C-545C-10CE35CE4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40D42-4406-9406-DC5A-6793D66D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29" y="502657"/>
            <a:ext cx="9329672" cy="721733"/>
          </a:xfrm>
        </p:spPr>
        <p:txBody>
          <a:bodyPr anchor="ctr"/>
          <a:lstStyle/>
          <a:p>
            <a:r>
              <a:rPr lang="en-GB"/>
              <a:t>Benefits of Agentic CDS </a:t>
            </a:r>
            <a:br>
              <a:rPr lang="en-GB"/>
            </a:br>
            <a:r>
              <a:rPr lang="en-GB"/>
              <a:t>in Ambient Listening and Clinical Co-Pilots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B441B58-5AA6-7E92-FD43-E7D7A18ACF95}"/>
              </a:ext>
            </a:extLst>
          </p:cNvPr>
          <p:cNvSpPr txBox="1">
            <a:spLocks/>
          </p:cNvSpPr>
          <p:nvPr/>
        </p:nvSpPr>
        <p:spPr>
          <a:xfrm>
            <a:off x="715617" y="1734228"/>
            <a:ext cx="2752478" cy="778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34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878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1788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/>
              <a:t>Enhanced Clinical Efficiency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60463-F7A1-5E1E-D94F-A9FA39C49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464" y="1950129"/>
            <a:ext cx="4257871" cy="3568076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FBD6C75-E63D-D8D6-34C3-8736825DAA49}"/>
              </a:ext>
            </a:extLst>
          </p:cNvPr>
          <p:cNvSpPr txBox="1">
            <a:spLocks/>
          </p:cNvSpPr>
          <p:nvPr/>
        </p:nvSpPr>
        <p:spPr>
          <a:xfrm>
            <a:off x="715617" y="3238350"/>
            <a:ext cx="2752478" cy="778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34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878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1788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/>
              <a:t>Context-Aware Recommendations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985C3AE-540B-B701-47A0-5C9067DC8FB0}"/>
              </a:ext>
            </a:extLst>
          </p:cNvPr>
          <p:cNvSpPr txBox="1">
            <a:spLocks/>
          </p:cNvSpPr>
          <p:nvPr/>
        </p:nvSpPr>
        <p:spPr>
          <a:xfrm>
            <a:off x="715617" y="4742472"/>
            <a:ext cx="2752478" cy="778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34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878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1788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/>
              <a:t>Improved Accuracy and Safety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96B58AC-4922-94D0-B0CB-FFA5BB25DFE5}"/>
              </a:ext>
            </a:extLst>
          </p:cNvPr>
          <p:cNvSpPr txBox="1">
            <a:spLocks/>
          </p:cNvSpPr>
          <p:nvPr/>
        </p:nvSpPr>
        <p:spPr>
          <a:xfrm>
            <a:off x="8819321" y="1731578"/>
            <a:ext cx="2752478" cy="778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34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878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1788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/>
              <a:t>Reduced Cognitive Load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DA609BA-D8D1-FAEF-8785-1B85809FEA9E}"/>
              </a:ext>
            </a:extLst>
          </p:cNvPr>
          <p:cNvSpPr txBox="1">
            <a:spLocks/>
          </p:cNvSpPr>
          <p:nvPr/>
        </p:nvSpPr>
        <p:spPr>
          <a:xfrm>
            <a:off x="8819321" y="3129455"/>
            <a:ext cx="2752478" cy="778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34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878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1788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/>
              <a:t>Holistic View of</a:t>
            </a:r>
            <a:br>
              <a:rPr lang="en-GB" b="1"/>
            </a:br>
            <a:r>
              <a:rPr lang="en-GB" b="1"/>
              <a:t>Clinical Guidance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881E7037-87C5-EA6C-8A3E-92F3936EBEAD}"/>
              </a:ext>
            </a:extLst>
          </p:cNvPr>
          <p:cNvSpPr txBox="1">
            <a:spLocks/>
          </p:cNvSpPr>
          <p:nvPr/>
        </p:nvSpPr>
        <p:spPr>
          <a:xfrm>
            <a:off x="8819321" y="4739822"/>
            <a:ext cx="2752478" cy="778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34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878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1788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/>
              <a:t>Continuous Learning and Improvement</a:t>
            </a:r>
          </a:p>
        </p:txBody>
      </p:sp>
    </p:spTree>
    <p:extLst>
      <p:ext uri="{BB962C8B-B14F-4D97-AF65-F5344CB8AC3E}">
        <p14:creationId xmlns:p14="http://schemas.microsoft.com/office/powerpoint/2010/main" val="20246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3E4F9-EB7E-C7EB-46B4-147AAEA1F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4041C9-C9D0-FDBF-195E-4E0423AF9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089AC87-E3D4-41CC-8321-5250AFF05DD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2A6F2C-3678-7B46-58ED-4AF80CD9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94" y="233081"/>
            <a:ext cx="10255046" cy="431800"/>
          </a:xfrm>
        </p:spPr>
        <p:txBody>
          <a:bodyPr/>
          <a:lstStyle/>
          <a:p>
            <a:r>
              <a:rPr lang="en-GB"/>
              <a:t>Genetics Meets Medicines Intelligence</a:t>
            </a:r>
            <a:endParaRPr lang="en-GB">
              <a:solidFill>
                <a:schemeClr val="accent2"/>
              </a:solidFill>
            </a:endParaRPr>
          </a:p>
        </p:txBody>
      </p:sp>
      <p:pic>
        <p:nvPicPr>
          <p:cNvPr id="6" name="Picture 5" descr="Futuristic DNA helix in black background">
            <a:extLst>
              <a:ext uri="{FF2B5EF4-FFF2-40B4-BE49-F238E27FC236}">
                <a16:creationId xmlns:a16="http://schemas.microsoft.com/office/drawing/2014/main" id="{7D47781F-4A4F-B564-BCA5-0E0C6D240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368905"/>
            <a:ext cx="11696700" cy="495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58A7AA-673E-9BD7-9029-3CAE6ADA8DCE}"/>
              </a:ext>
            </a:extLst>
          </p:cNvPr>
          <p:cNvSpPr txBox="1"/>
          <p:nvPr/>
        </p:nvSpPr>
        <p:spPr>
          <a:xfrm>
            <a:off x="749300" y="5638915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Personalised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284E0-E9C3-C84E-7D15-B5EA365DC610}"/>
              </a:ext>
            </a:extLst>
          </p:cNvPr>
          <p:cNvSpPr txBox="1"/>
          <p:nvPr/>
        </p:nvSpPr>
        <p:spPr>
          <a:xfrm>
            <a:off x="3594100" y="5638915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Predictive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D40A1D-CC63-A284-294A-A08E595A8755}"/>
              </a:ext>
            </a:extLst>
          </p:cNvPr>
          <p:cNvSpPr txBox="1"/>
          <p:nvPr/>
        </p:nvSpPr>
        <p:spPr>
          <a:xfrm>
            <a:off x="6096000" y="5643608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Preventative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E86776-DF5A-C92A-E911-6B16DA23CEE4}"/>
              </a:ext>
            </a:extLst>
          </p:cNvPr>
          <p:cNvSpPr txBox="1"/>
          <p:nvPr/>
        </p:nvSpPr>
        <p:spPr>
          <a:xfrm>
            <a:off x="9601200" y="5638915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EE620F-AC29-DE56-8063-FEDD2FB8A0AF}"/>
              </a:ext>
            </a:extLst>
          </p:cNvPr>
          <p:cNvSpPr txBox="1"/>
          <p:nvPr/>
        </p:nvSpPr>
        <p:spPr>
          <a:xfrm>
            <a:off x="254000" y="757316"/>
            <a:ext cx="435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PGx &amp; Agentic CDS</a:t>
            </a:r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0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F29264-EA48-5018-E650-E7A9B021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About FDB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C5A86B-661F-89E1-F1FC-204DA87354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285A6E-C8CB-265F-33F6-F8775BB062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28443-8E37-0271-9255-0227DC0215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25275" y="6602413"/>
            <a:ext cx="466725" cy="244475"/>
          </a:xfrm>
        </p:spPr>
        <p:txBody>
          <a:bodyPr/>
          <a:lstStyle/>
          <a:p>
            <a:fld id="{E0945A5B-6FD1-4E75-90E0-1022EA54FCB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D1FB-F6E3-255F-8025-91415D3E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70" y="457244"/>
            <a:ext cx="10159181" cy="652480"/>
          </a:xfrm>
        </p:spPr>
        <p:txBody>
          <a:bodyPr/>
          <a:lstStyle/>
          <a:p>
            <a:r>
              <a:rPr lang="en-GB"/>
              <a:t>FDB Portfolio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F1875-7BE9-8170-55DF-C82E2760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5241B-9E2D-CC42-C146-83168DCE8030}"/>
              </a:ext>
            </a:extLst>
          </p:cNvPr>
          <p:cNvSpPr/>
          <p:nvPr/>
        </p:nvSpPr>
        <p:spPr>
          <a:xfrm>
            <a:off x="259320" y="3974840"/>
            <a:ext cx="3705047" cy="21810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521C0-3E05-5BB6-72B3-10519191C273}"/>
              </a:ext>
            </a:extLst>
          </p:cNvPr>
          <p:cNvSpPr txBox="1"/>
          <p:nvPr/>
        </p:nvSpPr>
        <p:spPr>
          <a:xfrm>
            <a:off x="561789" y="5449059"/>
            <a:ext cx="3227766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Real-time in workflow decision support for acute or repeat prescriptions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E3302-096A-65DD-BDB1-DB118340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15" y="4219914"/>
            <a:ext cx="2450191" cy="3507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BBBD0-104F-31DF-1208-55CE35CE1DC1}"/>
              </a:ext>
            </a:extLst>
          </p:cNvPr>
          <p:cNvSpPr/>
          <p:nvPr/>
        </p:nvSpPr>
        <p:spPr>
          <a:xfrm>
            <a:off x="259321" y="3974840"/>
            <a:ext cx="168258" cy="21810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1B4140-07E4-D38C-E8A8-7D0BE7D7182E}"/>
              </a:ext>
            </a:extLst>
          </p:cNvPr>
          <p:cNvSpPr/>
          <p:nvPr/>
        </p:nvSpPr>
        <p:spPr>
          <a:xfrm>
            <a:off x="4158379" y="3974840"/>
            <a:ext cx="3705047" cy="21810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31E307-4FA1-E3E2-3CC1-84A1DE00A0AD}"/>
              </a:ext>
            </a:extLst>
          </p:cNvPr>
          <p:cNvSpPr txBox="1"/>
          <p:nvPr/>
        </p:nvSpPr>
        <p:spPr>
          <a:xfrm>
            <a:off x="4393800" y="5440543"/>
            <a:ext cx="3469626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Proactive ongoing medicine optimisation at a patient &amp; practice level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D568F1-C0AA-5F4E-A1D0-98CEA9D2D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224" y="4218403"/>
            <a:ext cx="2302460" cy="3501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DBEAA7-9182-9763-69AD-ABB7D0BDBBE0}"/>
              </a:ext>
            </a:extLst>
          </p:cNvPr>
          <p:cNvSpPr/>
          <p:nvPr/>
        </p:nvSpPr>
        <p:spPr>
          <a:xfrm>
            <a:off x="4158380" y="3974840"/>
            <a:ext cx="168258" cy="21810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329A59-77F3-EE87-D8A2-6AF84DC261D4}"/>
              </a:ext>
            </a:extLst>
          </p:cNvPr>
          <p:cNvSpPr/>
          <p:nvPr/>
        </p:nvSpPr>
        <p:spPr>
          <a:xfrm>
            <a:off x="2191801" y="1407635"/>
            <a:ext cx="3705047" cy="21810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3C3574-0BD1-4140-584B-07A99FF223B3}"/>
              </a:ext>
            </a:extLst>
          </p:cNvPr>
          <p:cNvSpPr txBox="1"/>
          <p:nvPr/>
        </p:nvSpPr>
        <p:spPr>
          <a:xfrm>
            <a:off x="2427222" y="2881854"/>
            <a:ext cx="3570573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Comprehensive drug database supporting prescribing, dispensing and administration</a:t>
            </a:r>
          </a:p>
        </p:txBody>
      </p:sp>
      <p:pic>
        <p:nvPicPr>
          <p:cNvPr id="17" name="Picture 16" descr="FDB_Mulitilex_logo.png">
            <a:extLst>
              <a:ext uri="{FF2B5EF4-FFF2-40B4-BE49-F238E27FC236}">
                <a16:creationId xmlns:a16="http://schemas.microsoft.com/office/drawing/2014/main" id="{488362B0-404A-B91A-928C-0462B2414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646" y="1652709"/>
            <a:ext cx="2049694" cy="2839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3357FD3-C6E6-23DD-CCDD-41307EDD3467}"/>
              </a:ext>
            </a:extLst>
          </p:cNvPr>
          <p:cNvSpPr/>
          <p:nvPr/>
        </p:nvSpPr>
        <p:spPr>
          <a:xfrm>
            <a:off x="2191802" y="1407635"/>
            <a:ext cx="168258" cy="2181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0E513B-7B9E-CAE0-6B31-3B31F6EF2128}"/>
              </a:ext>
            </a:extLst>
          </p:cNvPr>
          <p:cNvSpPr/>
          <p:nvPr/>
        </p:nvSpPr>
        <p:spPr>
          <a:xfrm>
            <a:off x="6194207" y="1407635"/>
            <a:ext cx="3705047" cy="21810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319C1F-7448-AF07-2C85-672DEC9BDA45}"/>
              </a:ext>
            </a:extLst>
          </p:cNvPr>
          <p:cNvSpPr txBox="1"/>
          <p:nvPr/>
        </p:nvSpPr>
        <p:spPr>
          <a:xfrm>
            <a:off x="6429628" y="2881854"/>
            <a:ext cx="3570573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Comprehensive drug database</a:t>
            </a:r>
            <a:r>
              <a:rPr lang="en-US" sz="1400">
                <a:solidFill>
                  <a:srgbClr val="262626"/>
                </a:solidFill>
                <a:latin typeface="Arial"/>
              </a:rPr>
              <a:t> in use across a broad range of countries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6F1894-EEB3-C77A-E49D-2B7223AE8B02}"/>
              </a:ext>
            </a:extLst>
          </p:cNvPr>
          <p:cNvSpPr/>
          <p:nvPr/>
        </p:nvSpPr>
        <p:spPr>
          <a:xfrm>
            <a:off x="6194208" y="1407635"/>
            <a:ext cx="168258" cy="2181069"/>
          </a:xfrm>
          <a:prstGeom prst="rect">
            <a:avLst/>
          </a:prstGeom>
          <a:solidFill>
            <a:srgbClr val="95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A9DAAF-9EA9-6BA6-BD61-3F8EB4046C85}"/>
              </a:ext>
            </a:extLst>
          </p:cNvPr>
          <p:cNvSpPr/>
          <p:nvPr/>
        </p:nvSpPr>
        <p:spPr>
          <a:xfrm>
            <a:off x="8103697" y="3991737"/>
            <a:ext cx="3705047" cy="218106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B50C44-1B90-0960-031E-4DA69A421A0B}"/>
              </a:ext>
            </a:extLst>
          </p:cNvPr>
          <p:cNvSpPr txBox="1"/>
          <p:nvPr/>
        </p:nvSpPr>
        <p:spPr>
          <a:xfrm>
            <a:off x="8406166" y="5457440"/>
            <a:ext cx="3340270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marL="0" lvl="1">
              <a:spcAft>
                <a:spcPts val="700"/>
              </a:spcAft>
              <a:defRPr sz="1400" b="1">
                <a:solidFill>
                  <a:schemeClr val="tx2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1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Strategic coordination platform for ICB medicines optimisation initiatives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3A8B049-D846-0653-7EBD-52603D4C2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8592" y="4235300"/>
            <a:ext cx="3001550" cy="35502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63DEB37-90A3-78E2-03F4-7D02ACD73CF7}"/>
              </a:ext>
            </a:extLst>
          </p:cNvPr>
          <p:cNvSpPr/>
          <p:nvPr/>
        </p:nvSpPr>
        <p:spPr>
          <a:xfrm>
            <a:off x="8103698" y="3991737"/>
            <a:ext cx="168258" cy="21810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3B8E360-1A6D-23E3-078C-8299D53D48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682" y="1194733"/>
            <a:ext cx="1411060" cy="264121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14EB10F-3D77-9154-38AB-A04EBBF49823}"/>
              </a:ext>
            </a:extLst>
          </p:cNvPr>
          <p:cNvGrpSpPr>
            <a:grpSpLocks noChangeAspect="1"/>
          </p:cNvGrpSpPr>
          <p:nvPr/>
        </p:nvGrpSpPr>
        <p:grpSpPr>
          <a:xfrm>
            <a:off x="156539" y="2234735"/>
            <a:ext cx="1934315" cy="647119"/>
            <a:chOff x="10240698" y="5331161"/>
            <a:chExt cx="1480366" cy="524868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375DEB9D-CBC1-1C74-16BA-035D4361D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2" b="9515"/>
            <a:stretch/>
          </p:blipFill>
          <p:spPr bwMode="auto">
            <a:xfrm>
              <a:off x="10618201" y="5645036"/>
              <a:ext cx="230639" cy="190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General Data Protection Regulation | GDPR | LoginRadius">
              <a:extLst>
                <a:ext uri="{FF2B5EF4-FFF2-40B4-BE49-F238E27FC236}">
                  <a16:creationId xmlns:a16="http://schemas.microsoft.com/office/drawing/2014/main" id="{16E20ED4-719D-1FCE-2B89-0F53BBE936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5602" r="3761" b="4730"/>
            <a:stretch/>
          </p:blipFill>
          <p:spPr bwMode="auto">
            <a:xfrm>
              <a:off x="11490425" y="5342045"/>
              <a:ext cx="230639" cy="225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AACF870-5ED2-27E3-240D-23CC6FBA5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2311" y="5647919"/>
              <a:ext cx="258753" cy="18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ISO/IEC 27001 | Fluid Attacks Documentation">
              <a:extLst>
                <a:ext uri="{FF2B5EF4-FFF2-40B4-BE49-F238E27FC236}">
                  <a16:creationId xmlns:a16="http://schemas.microsoft.com/office/drawing/2014/main" id="{B0D9F86F-4F41-3AF3-F0A6-FCAD114713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6" t="7939" r="6466" b="7939"/>
            <a:stretch/>
          </p:blipFill>
          <p:spPr bwMode="auto">
            <a:xfrm>
              <a:off x="10240698" y="5624305"/>
              <a:ext cx="239835" cy="231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2" descr="A Guide to the NHS Digital Technology Assessment Criteria (DTAC)">
              <a:extLst>
                <a:ext uri="{FF2B5EF4-FFF2-40B4-BE49-F238E27FC236}">
                  <a16:creationId xmlns:a16="http://schemas.microsoft.com/office/drawing/2014/main" id="{93013EDB-8C94-F1DC-BEF5-407377F7EA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6492" y="5624844"/>
              <a:ext cx="230639" cy="230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31CD08F-7287-B9A6-0CE1-D61AF1527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658772" y="5380284"/>
              <a:ext cx="149505" cy="14936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8ED4774-4256-3662-27AE-2FB6C7E61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5944" t="8312" r="2665"/>
            <a:stretch/>
          </p:blipFill>
          <p:spPr>
            <a:xfrm>
              <a:off x="10265750" y="5358226"/>
              <a:ext cx="189727" cy="193481"/>
            </a:xfrm>
            <a:prstGeom prst="rect">
              <a:avLst/>
            </a:prstGeom>
          </p:spPr>
        </p:pic>
        <p:pic>
          <p:nvPicPr>
            <p:cNvPr id="36" name="Picture 10" descr="What is ISO 13485 - Compliance - Auditing | Arena">
              <a:extLst>
                <a:ext uri="{FF2B5EF4-FFF2-40B4-BE49-F238E27FC236}">
                  <a16:creationId xmlns:a16="http://schemas.microsoft.com/office/drawing/2014/main" id="{FFF60B76-A2D7-B5DB-64B4-66080955B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7258" y="5331161"/>
              <a:ext cx="229117" cy="247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 descr="A black background with white and blue letters&#10;&#10;AI-generated content may be incorrect.">
            <a:extLst>
              <a:ext uri="{FF2B5EF4-FFF2-40B4-BE49-F238E27FC236}">
                <a16:creationId xmlns:a16="http://schemas.microsoft.com/office/drawing/2014/main" id="{9E690564-9F94-FF3C-0473-E009F8289E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28" y="1617494"/>
            <a:ext cx="3222726" cy="4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C454A-197D-2483-BDF8-E5D2B342A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3CD2-17EA-FECA-759C-BE72942AB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Multiple Touchpoints Across Healthcare Ecosystems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5F50A-8D4D-8536-D0AC-8C2F5F4D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74508C-1FF8-6983-302E-EE5FECCE7C0B}"/>
              </a:ext>
            </a:extLst>
          </p:cNvPr>
          <p:cNvSpPr/>
          <p:nvPr/>
        </p:nvSpPr>
        <p:spPr>
          <a:xfrm>
            <a:off x="0" y="1159780"/>
            <a:ext cx="12192000" cy="541896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7B97A2-784B-6718-A509-E80914BD63B3}"/>
              </a:ext>
            </a:extLst>
          </p:cNvPr>
          <p:cNvSpPr/>
          <p:nvPr/>
        </p:nvSpPr>
        <p:spPr>
          <a:xfrm>
            <a:off x="8850081" y="1419027"/>
            <a:ext cx="3046846" cy="26691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EE100-57BE-0D54-7D43-C01D15F1BF44}"/>
              </a:ext>
            </a:extLst>
          </p:cNvPr>
          <p:cNvSpPr/>
          <p:nvPr/>
        </p:nvSpPr>
        <p:spPr>
          <a:xfrm>
            <a:off x="291664" y="1419027"/>
            <a:ext cx="3046846" cy="2669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814103-E819-43D1-8E53-C64EA7922AEF}"/>
              </a:ext>
            </a:extLst>
          </p:cNvPr>
          <p:cNvSpPr/>
          <p:nvPr/>
        </p:nvSpPr>
        <p:spPr>
          <a:xfrm>
            <a:off x="291664" y="1419027"/>
            <a:ext cx="3046846" cy="122417"/>
          </a:xfrm>
          <a:prstGeom prst="rect">
            <a:avLst/>
          </a:prstGeom>
          <a:solidFill>
            <a:srgbClr val="A2B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2EB2DD-E0AD-2AFC-5019-A72BBB6A5A7C}"/>
              </a:ext>
            </a:extLst>
          </p:cNvPr>
          <p:cNvSpPr/>
          <p:nvPr/>
        </p:nvSpPr>
        <p:spPr>
          <a:xfrm>
            <a:off x="4572577" y="1419027"/>
            <a:ext cx="3046846" cy="26691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253CB1-3B1C-1C14-E0F7-6B5D177F61B5}"/>
              </a:ext>
            </a:extLst>
          </p:cNvPr>
          <p:cNvSpPr/>
          <p:nvPr/>
        </p:nvSpPr>
        <p:spPr>
          <a:xfrm>
            <a:off x="4572577" y="1419027"/>
            <a:ext cx="3046846" cy="122417"/>
          </a:xfrm>
          <a:prstGeom prst="rect">
            <a:avLst/>
          </a:prstGeom>
          <a:solidFill>
            <a:srgbClr val="FF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5838D4-209C-CA93-1BE0-3ED3D3A8EA16}"/>
              </a:ext>
            </a:extLst>
          </p:cNvPr>
          <p:cNvSpPr/>
          <p:nvPr/>
        </p:nvSpPr>
        <p:spPr>
          <a:xfrm>
            <a:off x="8850081" y="1419027"/>
            <a:ext cx="3046846" cy="1224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2109A3-789B-A39B-4E8F-18727DC4F89D}"/>
              </a:ext>
            </a:extLst>
          </p:cNvPr>
          <p:cNvSpPr txBox="1"/>
          <p:nvPr/>
        </p:nvSpPr>
        <p:spPr>
          <a:xfrm>
            <a:off x="406993" y="1635322"/>
            <a:ext cx="2840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Community Pharmacy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Self Care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Self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Prevention Behaviours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Carers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Care Homes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750E8D-A0A9-8A72-8710-71BCC524F34B}"/>
              </a:ext>
            </a:extLst>
          </p:cNvPr>
          <p:cNvSpPr txBox="1"/>
          <p:nvPr/>
        </p:nvSpPr>
        <p:spPr>
          <a:xfrm>
            <a:off x="4687905" y="1635322"/>
            <a:ext cx="2406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Walk in centre/A&amp;E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OOH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Primary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Mental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Community Care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Virtual Wards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5B6D8A-1063-5B34-6377-6E0B953B8904}"/>
              </a:ext>
            </a:extLst>
          </p:cNvPr>
          <p:cNvSpPr txBox="1"/>
          <p:nvPr/>
        </p:nvSpPr>
        <p:spPr>
          <a:xfrm>
            <a:off x="8954544" y="1635321"/>
            <a:ext cx="2850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Hospital Inpatient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Mental Health Inpatient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Tertiary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Hospital Pharmacy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Outpatients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770D8D-56FD-E715-342E-0FA476C45429}"/>
              </a:ext>
            </a:extLst>
          </p:cNvPr>
          <p:cNvSpPr/>
          <p:nvPr/>
        </p:nvSpPr>
        <p:spPr>
          <a:xfrm>
            <a:off x="413919" y="4306139"/>
            <a:ext cx="11364162" cy="315034"/>
          </a:xfrm>
          <a:prstGeom prst="rect">
            <a:avLst/>
          </a:prstGeom>
          <a:solidFill>
            <a:srgbClr val="672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ACFBD5-C2C4-DEAD-AA74-5225BB1A3B1E}"/>
              </a:ext>
            </a:extLst>
          </p:cNvPr>
          <p:cNvSpPr txBox="1"/>
          <p:nvPr/>
        </p:nvSpPr>
        <p:spPr>
          <a:xfrm>
            <a:off x="3246449" y="4294906"/>
            <a:ext cx="5639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System / Cross Organisation - Integrated Neighbourhood Teams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03E408-8B74-7BF1-04DE-BABA23317C9C}"/>
              </a:ext>
            </a:extLst>
          </p:cNvPr>
          <p:cNvSpPr txBox="1"/>
          <p:nvPr/>
        </p:nvSpPr>
        <p:spPr>
          <a:xfrm>
            <a:off x="642888" y="5804599"/>
            <a:ext cx="1582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Home Care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72CB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275E0C-5883-23A9-5F57-0400B405FE29}"/>
              </a:ext>
            </a:extLst>
          </p:cNvPr>
          <p:cNvSpPr txBox="1"/>
          <p:nvPr/>
        </p:nvSpPr>
        <p:spPr>
          <a:xfrm>
            <a:off x="3246031" y="5804599"/>
            <a:ext cx="187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Care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72CB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DD80DF-FEBB-A870-C878-A88D5ECE557B}"/>
              </a:ext>
            </a:extLst>
          </p:cNvPr>
          <p:cNvSpPr txBox="1"/>
          <p:nvPr/>
        </p:nvSpPr>
        <p:spPr>
          <a:xfrm>
            <a:off x="6066170" y="5802074"/>
            <a:ext cx="2914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 of Hospital Sector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72CB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3C53DD-6430-201D-0C09-6FB893E5AD75}"/>
              </a:ext>
            </a:extLst>
          </p:cNvPr>
          <p:cNvSpPr txBox="1"/>
          <p:nvPr/>
        </p:nvSpPr>
        <p:spPr>
          <a:xfrm>
            <a:off x="9966831" y="5799619"/>
            <a:ext cx="1582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Acute Care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672CB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49" descr="A purple line art of a building&#10;&#10;AI-generated content may be incorrect.">
            <a:extLst>
              <a:ext uri="{FF2B5EF4-FFF2-40B4-BE49-F238E27FC236}">
                <a16:creationId xmlns:a16="http://schemas.microsoft.com/office/drawing/2014/main" id="{80E81CDB-7A30-7940-196F-205F8B82B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94" y="4738673"/>
            <a:ext cx="1206772" cy="1206772"/>
          </a:xfrm>
          <a:prstGeom prst="rect">
            <a:avLst/>
          </a:prstGeom>
        </p:spPr>
      </p:pic>
      <p:pic>
        <p:nvPicPr>
          <p:cNvPr id="51" name="Picture 50" descr="A purple outline of a person with a stethoscope&#10;&#10;AI-generated content may be incorrect.">
            <a:extLst>
              <a:ext uri="{FF2B5EF4-FFF2-40B4-BE49-F238E27FC236}">
                <a16:creationId xmlns:a16="http://schemas.microsoft.com/office/drawing/2014/main" id="{83DAD43D-12E3-6350-120A-B9CF879DA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24" y="4709381"/>
            <a:ext cx="1156673" cy="1156673"/>
          </a:xfrm>
          <a:prstGeom prst="rect">
            <a:avLst/>
          </a:prstGeom>
        </p:spPr>
      </p:pic>
      <p:pic>
        <p:nvPicPr>
          <p:cNvPr id="52" name="Picture 51" descr="A purple pills on a black background&#10;&#10;AI-generated content may be incorrect.">
            <a:extLst>
              <a:ext uri="{FF2B5EF4-FFF2-40B4-BE49-F238E27FC236}">
                <a16:creationId xmlns:a16="http://schemas.microsoft.com/office/drawing/2014/main" id="{3407FEB7-BDA1-44E6-F8CF-1BC18C29B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4073">
            <a:off x="6653908" y="4820807"/>
            <a:ext cx="1191006" cy="1191006"/>
          </a:xfrm>
          <a:prstGeom prst="rect">
            <a:avLst/>
          </a:prstGeom>
        </p:spPr>
      </p:pic>
      <p:pic>
        <p:nvPicPr>
          <p:cNvPr id="53" name="Picture 52" descr="A purple line art of a house with a heart&#10;&#10;AI-generated content may be incorrect.">
            <a:extLst>
              <a:ext uri="{FF2B5EF4-FFF2-40B4-BE49-F238E27FC236}">
                <a16:creationId xmlns:a16="http://schemas.microsoft.com/office/drawing/2014/main" id="{3725C6E8-8A9E-99B7-4F22-9C2352EAE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8" y="4752704"/>
            <a:ext cx="1156673" cy="115667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20970F4-8EC0-18EB-A655-634CD007EE33}"/>
              </a:ext>
            </a:extLst>
          </p:cNvPr>
          <p:cNvSpPr txBox="1"/>
          <p:nvPr/>
        </p:nvSpPr>
        <p:spPr>
          <a:xfrm>
            <a:off x="3598846" y="2373985"/>
            <a:ext cx="77351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111 or 999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672CB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584FB9-20E4-A466-D653-49B8518C24B2}"/>
              </a:ext>
            </a:extLst>
          </p:cNvPr>
          <p:cNvSpPr txBox="1"/>
          <p:nvPr/>
        </p:nvSpPr>
        <p:spPr>
          <a:xfrm>
            <a:off x="7657798" y="2373985"/>
            <a:ext cx="1123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Referral,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Advice </a:t>
            </a:r>
            <a:r>
              <a:rPr lang="en-GB" sz="1100" b="1">
                <a:solidFill>
                  <a:srgbClr val="672CBF"/>
                </a:solidFill>
                <a:latin typeface="Aptos" panose="02110004020202020204"/>
              </a:rPr>
              <a:t>&amp;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Guidance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672CB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D79D4A-28B1-E865-B0DE-9A88C3DCEDB2}"/>
              </a:ext>
            </a:extLst>
          </p:cNvPr>
          <p:cNvSpPr txBox="1"/>
          <p:nvPr/>
        </p:nvSpPr>
        <p:spPr>
          <a:xfrm>
            <a:off x="5574989" y="3550567"/>
            <a:ext cx="10420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72CB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Cohorts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672CB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7" name="Picture 56" descr="A purple arrow on a black background&#10;&#10;AI-generated content may be incorrect.">
            <a:extLst>
              <a:ext uri="{FF2B5EF4-FFF2-40B4-BE49-F238E27FC236}">
                <a16:creationId xmlns:a16="http://schemas.microsoft.com/office/drawing/2014/main" id="{7BABEE26-A864-83B6-11F7-1198FB217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56" y="3750337"/>
            <a:ext cx="358888" cy="358888"/>
          </a:xfrm>
          <a:prstGeom prst="rect">
            <a:avLst/>
          </a:prstGeom>
        </p:spPr>
      </p:pic>
      <p:pic>
        <p:nvPicPr>
          <p:cNvPr id="58" name="Picture 57" descr="A purple arrow on a black background&#10;&#10;AI-generated content may be incorrect.">
            <a:extLst>
              <a:ext uri="{FF2B5EF4-FFF2-40B4-BE49-F238E27FC236}">
                <a16:creationId xmlns:a16="http://schemas.microsoft.com/office/drawing/2014/main" id="{4FF4603D-E66B-0A29-D45E-07C68FFEA9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4050" y="2502797"/>
            <a:ext cx="358888" cy="358888"/>
          </a:xfrm>
          <a:prstGeom prst="rect">
            <a:avLst/>
          </a:prstGeom>
        </p:spPr>
      </p:pic>
      <p:pic>
        <p:nvPicPr>
          <p:cNvPr id="59" name="Picture 58" descr="A purple arrow on a black background&#10;&#10;AI-generated content may be incorrect.">
            <a:extLst>
              <a:ext uri="{FF2B5EF4-FFF2-40B4-BE49-F238E27FC236}">
                <a16:creationId xmlns:a16="http://schemas.microsoft.com/office/drawing/2014/main" id="{A8900DD6-FD6F-30F1-6EC6-D1C5CF2B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04571" y="2512485"/>
            <a:ext cx="358888" cy="358888"/>
          </a:xfrm>
          <a:prstGeom prst="rect">
            <a:avLst/>
          </a:prstGeom>
        </p:spPr>
      </p:pic>
      <p:pic>
        <p:nvPicPr>
          <p:cNvPr id="60" name="Picture 59" descr="A purple arrow on a black background&#10;&#10;AI-generated content may be incorrect.">
            <a:extLst>
              <a:ext uri="{FF2B5EF4-FFF2-40B4-BE49-F238E27FC236}">
                <a16:creationId xmlns:a16="http://schemas.microsoft.com/office/drawing/2014/main" id="{EA5DF425-FD47-D820-761C-77FBCF5E5F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3560" y="2502797"/>
            <a:ext cx="358888" cy="358888"/>
          </a:xfrm>
          <a:prstGeom prst="rect">
            <a:avLst/>
          </a:prstGeom>
        </p:spPr>
      </p:pic>
      <p:pic>
        <p:nvPicPr>
          <p:cNvPr id="61" name="Picture 60" descr="A purple arrow on a black background&#10;&#10;AI-generated content may be incorrect.">
            <a:extLst>
              <a:ext uri="{FF2B5EF4-FFF2-40B4-BE49-F238E27FC236}">
                <a16:creationId xmlns:a16="http://schemas.microsoft.com/office/drawing/2014/main" id="{FAC967F2-DB24-5F00-B1BB-A654566F1B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27003" y="2512486"/>
            <a:ext cx="358888" cy="35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93785-DF5E-97D6-42CA-BAA788116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4A586-CD25-4733-4BD4-BE8033B0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42" y="59679"/>
            <a:ext cx="10159181" cy="652480"/>
          </a:xfrm>
        </p:spPr>
        <p:txBody>
          <a:bodyPr/>
          <a:lstStyle/>
          <a:p>
            <a:r>
              <a:rPr lang="en-GB"/>
              <a:t>What is Precision Clinical Decision Support?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D35FC8-98B0-3092-C9BF-A84AE031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FC3508-1C14-E306-3862-6C6EA6055B46}"/>
              </a:ext>
            </a:extLst>
          </p:cNvPr>
          <p:cNvGrpSpPr/>
          <p:nvPr/>
        </p:nvGrpSpPr>
        <p:grpSpPr>
          <a:xfrm>
            <a:off x="2416153" y="1155031"/>
            <a:ext cx="6875021" cy="4990810"/>
            <a:chOff x="2185154" y="2011749"/>
            <a:chExt cx="4728992" cy="3527859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D63CFD89-EB45-52FD-278E-DED5B9070353}"/>
                </a:ext>
              </a:extLst>
            </p:cNvPr>
            <p:cNvSpPr/>
            <p:nvPr/>
          </p:nvSpPr>
          <p:spPr>
            <a:xfrm>
              <a:off x="3697774" y="2011753"/>
              <a:ext cx="653168" cy="878622"/>
            </a:xfrm>
            <a:custGeom>
              <a:avLst/>
              <a:gdLst/>
              <a:ahLst/>
              <a:cxnLst/>
              <a:rect l="0" t="0" r="0" b="0"/>
              <a:pathLst>
                <a:path w="653168" h="878622">
                  <a:moveTo>
                    <a:pt x="450892" y="822172"/>
                  </a:moveTo>
                  <a:lnTo>
                    <a:pt x="592836" y="878622"/>
                  </a:lnTo>
                  <a:lnTo>
                    <a:pt x="637777" y="732635"/>
                  </a:lnTo>
                  <a:lnTo>
                    <a:pt x="585764" y="757557"/>
                  </a:lnTo>
                  <a:lnTo>
                    <a:pt x="494836" y="567762"/>
                  </a:lnTo>
                  <a:cubicBezTo>
                    <a:pt x="609737" y="488302"/>
                    <a:pt x="653168" y="334954"/>
                    <a:pt x="590875" y="204952"/>
                  </a:cubicBezTo>
                  <a:cubicBezTo>
                    <a:pt x="521840" y="60845"/>
                    <a:pt x="349050" y="0"/>
                    <a:pt x="204944" y="69043"/>
                  </a:cubicBezTo>
                  <a:cubicBezTo>
                    <a:pt x="60845" y="138086"/>
                    <a:pt x="0" y="310868"/>
                    <a:pt x="69043" y="454974"/>
                  </a:cubicBezTo>
                  <a:cubicBezTo>
                    <a:pt x="131239" y="584799"/>
                    <a:pt x="277644" y="647044"/>
                    <a:pt x="411415" y="607624"/>
                  </a:cubicBezTo>
                  <a:lnTo>
                    <a:pt x="502391" y="797499"/>
                  </a:lnTo>
                  <a:lnTo>
                    <a:pt x="450892" y="822172"/>
                  </a:lnTo>
                </a:path>
              </a:pathLst>
            </a:custGeom>
            <a:solidFill>
              <a:srgbClr val="FFD9D8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7D738CC8-A1FB-5028-ED2B-3689D6CDC3BF}"/>
                </a:ext>
              </a:extLst>
            </p:cNvPr>
            <p:cNvSpPr/>
            <p:nvPr/>
          </p:nvSpPr>
          <p:spPr>
            <a:xfrm>
              <a:off x="3697770" y="2011749"/>
              <a:ext cx="653168" cy="878622"/>
            </a:xfrm>
            <a:custGeom>
              <a:avLst/>
              <a:gdLst/>
              <a:ahLst/>
              <a:cxnLst/>
              <a:rect l="0" t="0" r="0" b="0"/>
              <a:pathLst>
                <a:path w="653168" h="878622">
                  <a:moveTo>
                    <a:pt x="450892" y="822172"/>
                  </a:moveTo>
                  <a:lnTo>
                    <a:pt x="592836" y="878622"/>
                  </a:lnTo>
                  <a:lnTo>
                    <a:pt x="637777" y="732635"/>
                  </a:lnTo>
                  <a:lnTo>
                    <a:pt x="585764" y="757557"/>
                  </a:lnTo>
                  <a:lnTo>
                    <a:pt x="494836" y="567762"/>
                  </a:lnTo>
                  <a:cubicBezTo>
                    <a:pt x="609737" y="488302"/>
                    <a:pt x="653168" y="334954"/>
                    <a:pt x="590875" y="204952"/>
                  </a:cubicBezTo>
                  <a:cubicBezTo>
                    <a:pt x="521840" y="60845"/>
                    <a:pt x="349050" y="0"/>
                    <a:pt x="204944" y="69043"/>
                  </a:cubicBezTo>
                  <a:cubicBezTo>
                    <a:pt x="60845" y="138086"/>
                    <a:pt x="0" y="310868"/>
                    <a:pt x="69043" y="454974"/>
                  </a:cubicBezTo>
                  <a:cubicBezTo>
                    <a:pt x="131239" y="584799"/>
                    <a:pt x="277644" y="647044"/>
                    <a:pt x="411415" y="607624"/>
                  </a:cubicBezTo>
                  <a:lnTo>
                    <a:pt x="502391" y="797499"/>
                  </a:lnTo>
                  <a:lnTo>
                    <a:pt x="450892" y="822172"/>
                  </a:lnTo>
                  <a:close/>
                </a:path>
              </a:pathLst>
            </a:custGeom>
            <a:noFill/>
            <a:ln w="12054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2CAB130C-3E2B-7B0E-C396-A1A704329F20}"/>
                </a:ext>
              </a:extLst>
            </p:cNvPr>
            <p:cNvSpPr/>
            <p:nvPr/>
          </p:nvSpPr>
          <p:spPr>
            <a:xfrm>
              <a:off x="2977700" y="2937765"/>
              <a:ext cx="910640" cy="632144"/>
            </a:xfrm>
            <a:custGeom>
              <a:avLst/>
              <a:gdLst/>
              <a:ahLst/>
              <a:cxnLst/>
              <a:rect l="0" t="0" r="0" b="0"/>
              <a:pathLst>
                <a:path w="910640" h="632144">
                  <a:moveTo>
                    <a:pt x="777970" y="530415"/>
                  </a:moveTo>
                  <a:lnTo>
                    <a:pt x="910640" y="454709"/>
                  </a:lnTo>
                  <a:lnTo>
                    <a:pt x="824591" y="328500"/>
                  </a:lnTo>
                  <a:lnTo>
                    <a:pt x="811612" y="384701"/>
                  </a:lnTo>
                  <a:lnTo>
                    <a:pt x="606555" y="337357"/>
                  </a:lnTo>
                  <a:cubicBezTo>
                    <a:pt x="616143" y="197984"/>
                    <a:pt x="523391" y="68368"/>
                    <a:pt x="382933" y="35948"/>
                  </a:cubicBezTo>
                  <a:cubicBezTo>
                    <a:pt x="227238" y="0"/>
                    <a:pt x="71888" y="97075"/>
                    <a:pt x="35940" y="252770"/>
                  </a:cubicBezTo>
                  <a:cubicBezTo>
                    <a:pt x="0" y="408458"/>
                    <a:pt x="97075" y="563816"/>
                    <a:pt x="252770" y="599756"/>
                  </a:cubicBezTo>
                  <a:cubicBezTo>
                    <a:pt x="393035" y="632144"/>
                    <a:pt x="533019" y="556558"/>
                    <a:pt x="585667" y="427416"/>
                  </a:cubicBezTo>
                  <a:lnTo>
                    <a:pt x="790821" y="474777"/>
                  </a:lnTo>
                  <a:lnTo>
                    <a:pt x="777970" y="530415"/>
                  </a:lnTo>
                </a:path>
              </a:pathLst>
            </a:custGeom>
            <a:solidFill>
              <a:srgbClr val="E7E1FF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B7CCBD61-3B1B-FC2A-1909-50444C2D425D}"/>
                </a:ext>
              </a:extLst>
            </p:cNvPr>
            <p:cNvSpPr/>
            <p:nvPr/>
          </p:nvSpPr>
          <p:spPr>
            <a:xfrm>
              <a:off x="2977704" y="2937764"/>
              <a:ext cx="910640" cy="632144"/>
            </a:xfrm>
            <a:custGeom>
              <a:avLst/>
              <a:gdLst/>
              <a:ahLst/>
              <a:cxnLst/>
              <a:rect l="0" t="0" r="0" b="0"/>
              <a:pathLst>
                <a:path w="910640" h="632144">
                  <a:moveTo>
                    <a:pt x="777970" y="530415"/>
                  </a:moveTo>
                  <a:lnTo>
                    <a:pt x="910640" y="454709"/>
                  </a:lnTo>
                  <a:lnTo>
                    <a:pt x="824591" y="328500"/>
                  </a:lnTo>
                  <a:lnTo>
                    <a:pt x="811612" y="384701"/>
                  </a:lnTo>
                  <a:lnTo>
                    <a:pt x="606555" y="337357"/>
                  </a:lnTo>
                  <a:cubicBezTo>
                    <a:pt x="616143" y="197984"/>
                    <a:pt x="523391" y="68368"/>
                    <a:pt x="382933" y="35948"/>
                  </a:cubicBezTo>
                  <a:cubicBezTo>
                    <a:pt x="227238" y="0"/>
                    <a:pt x="71888" y="97075"/>
                    <a:pt x="35940" y="252770"/>
                  </a:cubicBezTo>
                  <a:cubicBezTo>
                    <a:pt x="0" y="408458"/>
                    <a:pt x="97075" y="563816"/>
                    <a:pt x="252770" y="599756"/>
                  </a:cubicBezTo>
                  <a:cubicBezTo>
                    <a:pt x="393035" y="632144"/>
                    <a:pt x="533019" y="556558"/>
                    <a:pt x="585667" y="427416"/>
                  </a:cubicBezTo>
                  <a:lnTo>
                    <a:pt x="790821" y="474777"/>
                  </a:lnTo>
                  <a:lnTo>
                    <a:pt x="777970" y="530415"/>
                  </a:lnTo>
                  <a:close/>
                </a:path>
              </a:pathLst>
            </a:custGeom>
            <a:noFill/>
            <a:ln w="12054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22A2168B-9CBA-FADF-C783-D1A6F8211D87}"/>
                </a:ext>
              </a:extLst>
            </p:cNvPr>
            <p:cNvSpPr/>
            <p:nvPr/>
          </p:nvSpPr>
          <p:spPr>
            <a:xfrm>
              <a:off x="3227013" y="4008609"/>
              <a:ext cx="802771" cy="715372"/>
            </a:xfrm>
            <a:custGeom>
              <a:avLst/>
              <a:gdLst/>
              <a:ahLst/>
              <a:cxnLst/>
              <a:rect l="0" t="0" r="0" b="0"/>
              <a:pathLst>
                <a:path w="802771" h="715372">
                  <a:moveTo>
                    <a:pt x="779175" y="162406"/>
                  </a:moveTo>
                  <a:lnTo>
                    <a:pt x="802771" y="11484"/>
                  </a:lnTo>
                  <a:lnTo>
                    <a:pt x="650459" y="0"/>
                  </a:lnTo>
                  <a:lnTo>
                    <a:pt x="686279" y="45198"/>
                  </a:lnTo>
                  <a:lnTo>
                    <a:pt x="521349" y="175923"/>
                  </a:lnTo>
                  <a:cubicBezTo>
                    <a:pt x="418407" y="81476"/>
                    <a:pt x="259248" y="73101"/>
                    <a:pt x="146276" y="162639"/>
                  </a:cubicBezTo>
                  <a:cubicBezTo>
                    <a:pt x="21056" y="261892"/>
                    <a:pt x="0" y="443867"/>
                    <a:pt x="99245" y="569096"/>
                  </a:cubicBezTo>
                  <a:cubicBezTo>
                    <a:pt x="198498" y="694316"/>
                    <a:pt x="380474" y="715372"/>
                    <a:pt x="505702" y="616118"/>
                  </a:cubicBezTo>
                  <a:cubicBezTo>
                    <a:pt x="618513" y="526702"/>
                    <a:pt x="646787" y="370147"/>
                    <a:pt x="578708" y="248431"/>
                  </a:cubicBezTo>
                  <a:lnTo>
                    <a:pt x="743709" y="117649"/>
                  </a:lnTo>
                  <a:lnTo>
                    <a:pt x="779175" y="162406"/>
                  </a:lnTo>
                </a:path>
              </a:pathLst>
            </a:custGeom>
            <a:solidFill>
              <a:srgbClr val="FFE4CB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11" name="Rounded Rectangle 6">
              <a:extLst>
                <a:ext uri="{FF2B5EF4-FFF2-40B4-BE49-F238E27FC236}">
                  <a16:creationId xmlns:a16="http://schemas.microsoft.com/office/drawing/2014/main" id="{536314E3-457A-863F-A09E-BABE3DA12735}"/>
                </a:ext>
              </a:extLst>
            </p:cNvPr>
            <p:cNvSpPr/>
            <p:nvPr/>
          </p:nvSpPr>
          <p:spPr>
            <a:xfrm>
              <a:off x="3227011" y="4008609"/>
              <a:ext cx="802771" cy="715372"/>
            </a:xfrm>
            <a:custGeom>
              <a:avLst/>
              <a:gdLst/>
              <a:ahLst/>
              <a:cxnLst/>
              <a:rect l="0" t="0" r="0" b="0"/>
              <a:pathLst>
                <a:path w="802771" h="715372">
                  <a:moveTo>
                    <a:pt x="779175" y="162406"/>
                  </a:moveTo>
                  <a:lnTo>
                    <a:pt x="802771" y="11484"/>
                  </a:lnTo>
                  <a:lnTo>
                    <a:pt x="650459" y="0"/>
                  </a:lnTo>
                  <a:lnTo>
                    <a:pt x="686279" y="45198"/>
                  </a:lnTo>
                  <a:lnTo>
                    <a:pt x="521349" y="175923"/>
                  </a:lnTo>
                  <a:cubicBezTo>
                    <a:pt x="418407" y="81476"/>
                    <a:pt x="259248" y="73101"/>
                    <a:pt x="146276" y="162639"/>
                  </a:cubicBezTo>
                  <a:cubicBezTo>
                    <a:pt x="21056" y="261892"/>
                    <a:pt x="0" y="443867"/>
                    <a:pt x="99245" y="569096"/>
                  </a:cubicBezTo>
                  <a:cubicBezTo>
                    <a:pt x="198498" y="694316"/>
                    <a:pt x="380474" y="715372"/>
                    <a:pt x="505702" y="616118"/>
                  </a:cubicBezTo>
                  <a:cubicBezTo>
                    <a:pt x="618513" y="526702"/>
                    <a:pt x="646787" y="370147"/>
                    <a:pt x="578708" y="248431"/>
                  </a:cubicBezTo>
                  <a:lnTo>
                    <a:pt x="743709" y="117649"/>
                  </a:lnTo>
                  <a:lnTo>
                    <a:pt x="779175" y="162406"/>
                  </a:lnTo>
                  <a:close/>
                </a:path>
              </a:pathLst>
            </a:custGeom>
            <a:noFill/>
            <a:ln w="12054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5406364F-78DD-9469-C388-92FE67285EAE}"/>
                </a:ext>
              </a:extLst>
            </p:cNvPr>
            <p:cNvSpPr/>
            <p:nvPr/>
          </p:nvSpPr>
          <p:spPr>
            <a:xfrm>
              <a:off x="4321797" y="4301121"/>
              <a:ext cx="578643" cy="897709"/>
            </a:xfrm>
            <a:custGeom>
              <a:avLst/>
              <a:gdLst/>
              <a:ahLst/>
              <a:cxnLst/>
              <a:rect l="0" t="0" r="0" b="0"/>
              <a:pathLst>
                <a:path w="578643" h="897709">
                  <a:moveTo>
                    <a:pt x="392939" y="112240"/>
                  </a:moveTo>
                  <a:lnTo>
                    <a:pt x="289321" y="0"/>
                  </a:lnTo>
                  <a:lnTo>
                    <a:pt x="185712" y="112240"/>
                  </a:lnTo>
                  <a:lnTo>
                    <a:pt x="243383" y="112240"/>
                  </a:lnTo>
                  <a:lnTo>
                    <a:pt x="243383" y="322690"/>
                  </a:lnTo>
                  <a:cubicBezTo>
                    <a:pt x="105425" y="344702"/>
                    <a:pt x="0" y="464233"/>
                    <a:pt x="0" y="608387"/>
                  </a:cubicBezTo>
                  <a:cubicBezTo>
                    <a:pt x="0" y="768173"/>
                    <a:pt x="129535" y="897709"/>
                    <a:pt x="289321" y="897709"/>
                  </a:cubicBezTo>
                  <a:cubicBezTo>
                    <a:pt x="449107" y="897709"/>
                    <a:pt x="578643" y="768173"/>
                    <a:pt x="578643" y="608387"/>
                  </a:cubicBezTo>
                  <a:cubicBezTo>
                    <a:pt x="578643" y="464433"/>
                    <a:pt x="473507" y="345032"/>
                    <a:pt x="335838" y="322778"/>
                  </a:cubicBezTo>
                  <a:lnTo>
                    <a:pt x="335838" y="112240"/>
                  </a:lnTo>
                  <a:lnTo>
                    <a:pt x="392939" y="112240"/>
                  </a:lnTo>
                </a:path>
              </a:pathLst>
            </a:custGeom>
            <a:solidFill>
              <a:srgbClr val="FFF8B6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B19E6EAE-0FCA-A4F3-6A69-173088C5A013}"/>
                </a:ext>
              </a:extLst>
            </p:cNvPr>
            <p:cNvSpPr/>
            <p:nvPr/>
          </p:nvSpPr>
          <p:spPr>
            <a:xfrm>
              <a:off x="4321797" y="4301121"/>
              <a:ext cx="578643" cy="897709"/>
            </a:xfrm>
            <a:custGeom>
              <a:avLst/>
              <a:gdLst/>
              <a:ahLst/>
              <a:cxnLst/>
              <a:rect l="0" t="0" r="0" b="0"/>
              <a:pathLst>
                <a:path w="578643" h="897709">
                  <a:moveTo>
                    <a:pt x="392939" y="112240"/>
                  </a:moveTo>
                  <a:lnTo>
                    <a:pt x="289321" y="0"/>
                  </a:lnTo>
                  <a:lnTo>
                    <a:pt x="185712" y="112240"/>
                  </a:lnTo>
                  <a:lnTo>
                    <a:pt x="243383" y="112240"/>
                  </a:lnTo>
                  <a:lnTo>
                    <a:pt x="243383" y="322690"/>
                  </a:lnTo>
                  <a:cubicBezTo>
                    <a:pt x="105425" y="344702"/>
                    <a:pt x="0" y="464233"/>
                    <a:pt x="0" y="608387"/>
                  </a:cubicBezTo>
                  <a:cubicBezTo>
                    <a:pt x="0" y="768173"/>
                    <a:pt x="129535" y="897709"/>
                    <a:pt x="289321" y="897709"/>
                  </a:cubicBezTo>
                  <a:cubicBezTo>
                    <a:pt x="449107" y="897709"/>
                    <a:pt x="578643" y="768173"/>
                    <a:pt x="578643" y="608387"/>
                  </a:cubicBezTo>
                  <a:cubicBezTo>
                    <a:pt x="578643" y="464433"/>
                    <a:pt x="473507" y="345032"/>
                    <a:pt x="335838" y="322778"/>
                  </a:cubicBezTo>
                  <a:lnTo>
                    <a:pt x="335838" y="112240"/>
                  </a:lnTo>
                  <a:lnTo>
                    <a:pt x="392939" y="112240"/>
                  </a:lnTo>
                  <a:close/>
                </a:path>
              </a:pathLst>
            </a:custGeom>
            <a:noFill/>
            <a:ln w="12054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D5FE346E-FE14-4CE0-739D-197AB63A0F2B}"/>
                </a:ext>
              </a:extLst>
            </p:cNvPr>
            <p:cNvSpPr/>
            <p:nvPr/>
          </p:nvSpPr>
          <p:spPr>
            <a:xfrm>
              <a:off x="5190840" y="4011164"/>
              <a:ext cx="801260" cy="716312"/>
            </a:xfrm>
            <a:custGeom>
              <a:avLst/>
              <a:gdLst/>
              <a:ahLst/>
              <a:cxnLst/>
              <a:rect l="0" t="0" r="0" b="0"/>
              <a:pathLst>
                <a:path w="801260" h="716312">
                  <a:moveTo>
                    <a:pt x="152360" y="0"/>
                  </a:moveTo>
                  <a:lnTo>
                    <a:pt x="0" y="10954"/>
                  </a:lnTo>
                  <a:lnTo>
                    <a:pt x="23073" y="161955"/>
                  </a:lnTo>
                  <a:lnTo>
                    <a:pt x="59053" y="116878"/>
                  </a:lnTo>
                  <a:lnTo>
                    <a:pt x="223525" y="248181"/>
                  </a:lnTo>
                  <a:cubicBezTo>
                    <a:pt x="154658" y="369721"/>
                    <a:pt x="182304" y="526694"/>
                    <a:pt x="294963" y="616625"/>
                  </a:cubicBezTo>
                  <a:cubicBezTo>
                    <a:pt x="419838" y="716312"/>
                    <a:pt x="601885" y="695891"/>
                    <a:pt x="701573" y="571016"/>
                  </a:cubicBezTo>
                  <a:cubicBezTo>
                    <a:pt x="801260" y="446142"/>
                    <a:pt x="780839" y="264094"/>
                    <a:pt x="655965" y="164407"/>
                  </a:cubicBezTo>
                  <a:cubicBezTo>
                    <a:pt x="543458" y="74596"/>
                    <a:pt x="384556" y="82271"/>
                    <a:pt x="281277" y="175980"/>
                  </a:cubicBezTo>
                  <a:lnTo>
                    <a:pt x="116733" y="44627"/>
                  </a:lnTo>
                  <a:lnTo>
                    <a:pt x="152360" y="0"/>
                  </a:lnTo>
                </a:path>
              </a:pathLst>
            </a:custGeom>
            <a:solidFill>
              <a:srgbClr val="D1F4FF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762169E6-7044-457A-BB36-FB8097993A25}"/>
                </a:ext>
              </a:extLst>
            </p:cNvPr>
            <p:cNvSpPr/>
            <p:nvPr/>
          </p:nvSpPr>
          <p:spPr>
            <a:xfrm>
              <a:off x="5190840" y="4011164"/>
              <a:ext cx="801260" cy="716312"/>
            </a:xfrm>
            <a:custGeom>
              <a:avLst/>
              <a:gdLst/>
              <a:ahLst/>
              <a:cxnLst/>
              <a:rect l="0" t="0" r="0" b="0"/>
              <a:pathLst>
                <a:path w="801260" h="716312">
                  <a:moveTo>
                    <a:pt x="152360" y="0"/>
                  </a:moveTo>
                  <a:lnTo>
                    <a:pt x="0" y="10954"/>
                  </a:lnTo>
                  <a:lnTo>
                    <a:pt x="23073" y="161955"/>
                  </a:lnTo>
                  <a:lnTo>
                    <a:pt x="59053" y="116878"/>
                  </a:lnTo>
                  <a:lnTo>
                    <a:pt x="223525" y="248181"/>
                  </a:lnTo>
                  <a:cubicBezTo>
                    <a:pt x="154658" y="369721"/>
                    <a:pt x="182304" y="526694"/>
                    <a:pt x="294963" y="616625"/>
                  </a:cubicBezTo>
                  <a:cubicBezTo>
                    <a:pt x="419838" y="716312"/>
                    <a:pt x="601885" y="695891"/>
                    <a:pt x="701573" y="571016"/>
                  </a:cubicBezTo>
                  <a:cubicBezTo>
                    <a:pt x="801260" y="446142"/>
                    <a:pt x="780839" y="264094"/>
                    <a:pt x="655965" y="164407"/>
                  </a:cubicBezTo>
                  <a:cubicBezTo>
                    <a:pt x="543458" y="74596"/>
                    <a:pt x="384556" y="82271"/>
                    <a:pt x="281277" y="175980"/>
                  </a:cubicBezTo>
                  <a:lnTo>
                    <a:pt x="116733" y="44627"/>
                  </a:lnTo>
                  <a:lnTo>
                    <a:pt x="152360" y="0"/>
                  </a:lnTo>
                  <a:close/>
                </a:path>
              </a:pathLst>
            </a:custGeom>
            <a:noFill/>
            <a:ln w="12054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16" name="Rounded Rectangle 11">
              <a:extLst>
                <a:ext uri="{FF2B5EF4-FFF2-40B4-BE49-F238E27FC236}">
                  <a16:creationId xmlns:a16="http://schemas.microsoft.com/office/drawing/2014/main" id="{7A9F76AE-8422-A79E-2D62-A9AA9E57CF4D}"/>
                </a:ext>
              </a:extLst>
            </p:cNvPr>
            <p:cNvSpPr/>
            <p:nvPr/>
          </p:nvSpPr>
          <p:spPr>
            <a:xfrm>
              <a:off x="5334472" y="2942670"/>
              <a:ext cx="910793" cy="631613"/>
            </a:xfrm>
            <a:custGeom>
              <a:avLst/>
              <a:gdLst/>
              <a:ahLst/>
              <a:cxnLst/>
              <a:rect l="0" t="0" r="0" b="0"/>
              <a:pathLst>
                <a:path w="910793" h="631613">
                  <a:moveTo>
                    <a:pt x="86491" y="326419"/>
                  </a:moveTo>
                  <a:lnTo>
                    <a:pt x="0" y="452322"/>
                  </a:lnTo>
                  <a:lnTo>
                    <a:pt x="132404" y="528494"/>
                  </a:lnTo>
                  <a:lnTo>
                    <a:pt x="119626" y="472253"/>
                  </a:lnTo>
                  <a:lnTo>
                    <a:pt x="324844" y="425632"/>
                  </a:lnTo>
                  <a:cubicBezTo>
                    <a:pt x="376873" y="555281"/>
                    <a:pt x="516793" y="631613"/>
                    <a:pt x="657363" y="599675"/>
                  </a:cubicBezTo>
                  <a:cubicBezTo>
                    <a:pt x="813179" y="564266"/>
                    <a:pt x="910793" y="409253"/>
                    <a:pt x="875391" y="253437"/>
                  </a:cubicBezTo>
                  <a:cubicBezTo>
                    <a:pt x="839997" y="97622"/>
                    <a:pt x="684977" y="0"/>
                    <a:pt x="529161" y="35401"/>
                  </a:cubicBezTo>
                  <a:cubicBezTo>
                    <a:pt x="388784" y="67299"/>
                    <a:pt x="295646" y="196272"/>
                    <a:pt x="304455" y="335452"/>
                  </a:cubicBezTo>
                  <a:lnTo>
                    <a:pt x="99140" y="382105"/>
                  </a:lnTo>
                  <a:lnTo>
                    <a:pt x="86491" y="326419"/>
                  </a:lnTo>
                </a:path>
              </a:pathLst>
            </a:custGeom>
            <a:solidFill>
              <a:srgbClr val="E9FFB9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5E087AAB-F974-1CE5-C8C9-E99557DF1570}"/>
                </a:ext>
              </a:extLst>
            </p:cNvPr>
            <p:cNvSpPr/>
            <p:nvPr/>
          </p:nvSpPr>
          <p:spPr>
            <a:xfrm>
              <a:off x="5334471" y="2942674"/>
              <a:ext cx="910793" cy="631605"/>
            </a:xfrm>
            <a:custGeom>
              <a:avLst/>
              <a:gdLst/>
              <a:ahLst/>
              <a:cxnLst/>
              <a:rect l="0" t="0" r="0" b="0"/>
              <a:pathLst>
                <a:path w="910793" h="631605">
                  <a:moveTo>
                    <a:pt x="86491" y="326419"/>
                  </a:moveTo>
                  <a:lnTo>
                    <a:pt x="0" y="452322"/>
                  </a:lnTo>
                  <a:lnTo>
                    <a:pt x="132404" y="528494"/>
                  </a:lnTo>
                  <a:lnTo>
                    <a:pt x="119626" y="472253"/>
                  </a:lnTo>
                  <a:lnTo>
                    <a:pt x="324844" y="425624"/>
                  </a:lnTo>
                  <a:cubicBezTo>
                    <a:pt x="376873" y="555281"/>
                    <a:pt x="516793" y="631605"/>
                    <a:pt x="657363" y="599667"/>
                  </a:cubicBezTo>
                  <a:cubicBezTo>
                    <a:pt x="813179" y="564266"/>
                    <a:pt x="910793" y="409253"/>
                    <a:pt x="875391" y="253437"/>
                  </a:cubicBezTo>
                  <a:cubicBezTo>
                    <a:pt x="839997" y="97622"/>
                    <a:pt x="684977" y="0"/>
                    <a:pt x="529161" y="35401"/>
                  </a:cubicBezTo>
                  <a:cubicBezTo>
                    <a:pt x="388784" y="67299"/>
                    <a:pt x="295646" y="196272"/>
                    <a:pt x="304455" y="335452"/>
                  </a:cubicBezTo>
                  <a:lnTo>
                    <a:pt x="99140" y="382097"/>
                  </a:lnTo>
                  <a:lnTo>
                    <a:pt x="86491" y="326419"/>
                  </a:lnTo>
                  <a:close/>
                </a:path>
              </a:pathLst>
            </a:custGeom>
            <a:noFill/>
            <a:ln w="12054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AEEEDF39-FDA3-4B95-355B-3422F92A755A}"/>
                </a:ext>
              </a:extLst>
            </p:cNvPr>
            <p:cNvSpPr/>
            <p:nvPr/>
          </p:nvSpPr>
          <p:spPr>
            <a:xfrm>
              <a:off x="4875615" y="2013725"/>
              <a:ext cx="653160" cy="877770"/>
            </a:xfrm>
            <a:custGeom>
              <a:avLst/>
              <a:gdLst/>
              <a:ahLst/>
              <a:cxnLst/>
              <a:rect l="0" t="0" r="0" b="0"/>
              <a:pathLst>
                <a:path w="653160" h="877770">
                  <a:moveTo>
                    <a:pt x="13911" y="731622"/>
                  </a:moveTo>
                  <a:lnTo>
                    <a:pt x="58346" y="877770"/>
                  </a:lnTo>
                  <a:lnTo>
                    <a:pt x="200483" y="821810"/>
                  </a:lnTo>
                  <a:lnTo>
                    <a:pt x="148558" y="796712"/>
                  </a:lnTo>
                  <a:lnTo>
                    <a:pt x="240153" y="607238"/>
                  </a:lnTo>
                  <a:cubicBezTo>
                    <a:pt x="373940" y="647462"/>
                    <a:pt x="520875" y="585732"/>
                    <a:pt x="583618" y="455947"/>
                  </a:cubicBezTo>
                  <a:cubicBezTo>
                    <a:pt x="653160" y="312089"/>
                    <a:pt x="592916" y="139091"/>
                    <a:pt x="449059" y="69549"/>
                  </a:cubicBezTo>
                  <a:cubicBezTo>
                    <a:pt x="305202" y="0"/>
                    <a:pt x="132204" y="60243"/>
                    <a:pt x="62654" y="204108"/>
                  </a:cubicBezTo>
                  <a:cubicBezTo>
                    <a:pt x="0" y="333708"/>
                    <a:pt x="42691" y="486968"/>
                    <a:pt x="156957" y="566918"/>
                  </a:cubicBezTo>
                  <a:lnTo>
                    <a:pt x="65322" y="756472"/>
                  </a:lnTo>
                  <a:lnTo>
                    <a:pt x="13911" y="731622"/>
                  </a:lnTo>
                </a:path>
              </a:pathLst>
            </a:custGeom>
            <a:solidFill>
              <a:srgbClr val="DCE9FF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3600" b="1"/>
            </a:p>
          </p:txBody>
        </p:sp>
        <p:sp>
          <p:nvSpPr>
            <p:cNvPr id="19" name="Rounded Rectangle 14">
              <a:extLst>
                <a:ext uri="{FF2B5EF4-FFF2-40B4-BE49-F238E27FC236}">
                  <a16:creationId xmlns:a16="http://schemas.microsoft.com/office/drawing/2014/main" id="{675C7C89-E610-083F-5531-FA2983783361}"/>
                </a:ext>
              </a:extLst>
            </p:cNvPr>
            <p:cNvSpPr/>
            <p:nvPr/>
          </p:nvSpPr>
          <p:spPr>
            <a:xfrm>
              <a:off x="4875615" y="2013726"/>
              <a:ext cx="653160" cy="877770"/>
            </a:xfrm>
            <a:custGeom>
              <a:avLst/>
              <a:gdLst/>
              <a:ahLst/>
              <a:cxnLst/>
              <a:rect l="0" t="0" r="0" b="0"/>
              <a:pathLst>
                <a:path w="653160" h="877770">
                  <a:moveTo>
                    <a:pt x="13911" y="731622"/>
                  </a:moveTo>
                  <a:lnTo>
                    <a:pt x="58346" y="877770"/>
                  </a:lnTo>
                  <a:lnTo>
                    <a:pt x="200483" y="821810"/>
                  </a:lnTo>
                  <a:lnTo>
                    <a:pt x="148558" y="796712"/>
                  </a:lnTo>
                  <a:lnTo>
                    <a:pt x="240153" y="607238"/>
                  </a:lnTo>
                  <a:cubicBezTo>
                    <a:pt x="373940" y="647462"/>
                    <a:pt x="520875" y="585732"/>
                    <a:pt x="583618" y="455947"/>
                  </a:cubicBezTo>
                  <a:cubicBezTo>
                    <a:pt x="653160" y="312089"/>
                    <a:pt x="592916" y="139091"/>
                    <a:pt x="449059" y="69549"/>
                  </a:cubicBezTo>
                  <a:cubicBezTo>
                    <a:pt x="305202" y="0"/>
                    <a:pt x="132204" y="60243"/>
                    <a:pt x="62654" y="204108"/>
                  </a:cubicBezTo>
                  <a:cubicBezTo>
                    <a:pt x="0" y="333708"/>
                    <a:pt x="42691" y="486968"/>
                    <a:pt x="156957" y="566918"/>
                  </a:cubicBezTo>
                  <a:lnTo>
                    <a:pt x="65322" y="756472"/>
                  </a:lnTo>
                  <a:lnTo>
                    <a:pt x="13911" y="731622"/>
                  </a:lnTo>
                  <a:close/>
                </a:path>
              </a:pathLst>
            </a:custGeom>
            <a:noFill/>
            <a:ln w="12054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20" name="Rounded Rectangle 15">
              <a:extLst>
                <a:ext uri="{FF2B5EF4-FFF2-40B4-BE49-F238E27FC236}">
                  <a16:creationId xmlns:a16="http://schemas.microsoft.com/office/drawing/2014/main" id="{70F23A32-1859-A226-BB9E-3FAD4330FD67}"/>
                </a:ext>
              </a:extLst>
            </p:cNvPr>
            <p:cNvSpPr/>
            <p:nvPr/>
          </p:nvSpPr>
          <p:spPr>
            <a:xfrm>
              <a:off x="4032475" y="2980680"/>
              <a:ext cx="1157287" cy="1157287"/>
            </a:xfrm>
            <a:custGeom>
              <a:avLst/>
              <a:gdLst/>
              <a:ahLst/>
              <a:cxnLst/>
              <a:rect l="0" t="0" r="0" b="0"/>
              <a:pathLst>
                <a:path w="1157287" h="1157287">
                  <a:moveTo>
                    <a:pt x="0" y="578643"/>
                  </a:moveTo>
                  <a:cubicBezTo>
                    <a:pt x="0" y="898223"/>
                    <a:pt x="259071" y="1157287"/>
                    <a:pt x="578643" y="1157287"/>
                  </a:cubicBezTo>
                  <a:cubicBezTo>
                    <a:pt x="898223" y="1157287"/>
                    <a:pt x="1157287" y="898223"/>
                    <a:pt x="1157287" y="578643"/>
                  </a:cubicBezTo>
                  <a:cubicBezTo>
                    <a:pt x="1157287" y="259071"/>
                    <a:pt x="898223" y="0"/>
                    <a:pt x="578643" y="0"/>
                  </a:cubicBezTo>
                  <a:cubicBezTo>
                    <a:pt x="259071" y="0"/>
                    <a:pt x="0" y="259071"/>
                    <a:pt x="0" y="578643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21" name="Rounded Rectangle 16">
              <a:extLst>
                <a:ext uri="{FF2B5EF4-FFF2-40B4-BE49-F238E27FC236}">
                  <a16:creationId xmlns:a16="http://schemas.microsoft.com/office/drawing/2014/main" id="{B94D2A52-90B1-36E4-A1CD-C4CDF809B327}"/>
                </a:ext>
              </a:extLst>
            </p:cNvPr>
            <p:cNvSpPr/>
            <p:nvPr/>
          </p:nvSpPr>
          <p:spPr>
            <a:xfrm>
              <a:off x="4032475" y="2980680"/>
              <a:ext cx="1157287" cy="1157287"/>
            </a:xfrm>
            <a:custGeom>
              <a:avLst/>
              <a:gdLst/>
              <a:ahLst/>
              <a:cxnLst/>
              <a:rect l="0" t="0" r="0" b="0"/>
              <a:pathLst>
                <a:path w="1157287" h="1157287">
                  <a:moveTo>
                    <a:pt x="0" y="578643"/>
                  </a:moveTo>
                  <a:cubicBezTo>
                    <a:pt x="0" y="898219"/>
                    <a:pt x="259067" y="1157287"/>
                    <a:pt x="578643" y="1157287"/>
                  </a:cubicBezTo>
                  <a:cubicBezTo>
                    <a:pt x="898219" y="1157287"/>
                    <a:pt x="1157287" y="898219"/>
                    <a:pt x="1157287" y="578643"/>
                  </a:cubicBezTo>
                  <a:cubicBezTo>
                    <a:pt x="1157287" y="259067"/>
                    <a:pt x="898219" y="0"/>
                    <a:pt x="578643" y="0"/>
                  </a:cubicBezTo>
                  <a:cubicBezTo>
                    <a:pt x="259067" y="0"/>
                    <a:pt x="0" y="259067"/>
                    <a:pt x="0" y="578643"/>
                  </a:cubicBezTo>
                </a:path>
              </a:pathLst>
            </a:custGeom>
            <a:noFill/>
            <a:ln w="12054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59FBA0-8CB6-4D90-938A-FAC959AB7E6D}"/>
                </a:ext>
              </a:extLst>
            </p:cNvPr>
            <p:cNvSpPr txBox="1"/>
            <p:nvPr/>
          </p:nvSpPr>
          <p:spPr>
            <a:xfrm>
              <a:off x="5591599" y="2139509"/>
              <a:ext cx="522557" cy="217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2000" b="1">
                  <a:solidFill>
                    <a:srgbClr val="484848"/>
                  </a:solidFill>
                  <a:latin typeface="Shantell Sans"/>
                </a:rPr>
                <a:t>Patient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CED995-5CAC-2D8D-5F51-49444AFD6B6F}"/>
                </a:ext>
              </a:extLst>
            </p:cNvPr>
            <p:cNvSpPr txBox="1"/>
            <p:nvPr/>
          </p:nvSpPr>
          <p:spPr>
            <a:xfrm>
              <a:off x="2726948" y="2139509"/>
              <a:ext cx="903713" cy="217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sz="2000" b="1">
                  <a:solidFill>
                    <a:srgbClr val="484848"/>
                  </a:solidFill>
                  <a:latin typeface="Shantell Sans"/>
                </a:rPr>
                <a:t>Medications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58CA0F-3B87-4D53-20D9-A868D587660B}"/>
                </a:ext>
              </a:extLst>
            </p:cNvPr>
            <p:cNvSpPr txBox="1"/>
            <p:nvPr/>
          </p:nvSpPr>
          <p:spPr>
            <a:xfrm>
              <a:off x="2185154" y="3103915"/>
              <a:ext cx="722221" cy="217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sz="2000" b="1">
                  <a:solidFill>
                    <a:srgbClr val="484848"/>
                  </a:solidFill>
                  <a:latin typeface="Shantell Sans"/>
                </a:rPr>
                <a:t>Genomics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C8BC0D-D765-F3F9-5780-E41F1B91EF0D}"/>
                </a:ext>
              </a:extLst>
            </p:cNvPr>
            <p:cNvSpPr txBox="1"/>
            <p:nvPr/>
          </p:nvSpPr>
          <p:spPr>
            <a:xfrm>
              <a:off x="6297777" y="3062830"/>
              <a:ext cx="616369" cy="217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2000" b="1">
                  <a:solidFill>
                    <a:srgbClr val="484848"/>
                  </a:solidFill>
                  <a:latin typeface="Shantell Sans"/>
                </a:rPr>
                <a:t>Clinician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6FBF89-E6AB-7193-45F0-3CA231D792C6}"/>
                </a:ext>
              </a:extLst>
            </p:cNvPr>
            <p:cNvSpPr txBox="1"/>
            <p:nvPr/>
          </p:nvSpPr>
          <p:spPr>
            <a:xfrm>
              <a:off x="4349022" y="5322049"/>
              <a:ext cx="524145" cy="217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ctr"/>
              <a:r>
                <a:rPr sz="2000" b="1">
                  <a:solidFill>
                    <a:srgbClr val="484848"/>
                  </a:solidFill>
                  <a:latin typeface="Shantell Sans"/>
                </a:rPr>
                <a:t>History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5AE2AC-4094-512B-41EA-A208511E0025}"/>
                </a:ext>
              </a:extLst>
            </p:cNvPr>
            <p:cNvSpPr txBox="1"/>
            <p:nvPr/>
          </p:nvSpPr>
          <p:spPr>
            <a:xfrm>
              <a:off x="2870089" y="4454084"/>
              <a:ext cx="326599" cy="217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r"/>
              <a:r>
                <a:rPr sz="2000" b="1">
                  <a:solidFill>
                    <a:srgbClr val="484848"/>
                  </a:solidFill>
                  <a:latin typeface="Shantell Sans"/>
                </a:rPr>
                <a:t>Labs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30A2A2-A679-0A7B-B7C7-ABF5AB0E6F10}"/>
                </a:ext>
              </a:extLst>
            </p:cNvPr>
            <p:cNvSpPr txBox="1"/>
            <p:nvPr/>
          </p:nvSpPr>
          <p:spPr>
            <a:xfrm>
              <a:off x="5915572" y="4584217"/>
              <a:ext cx="883470" cy="217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l"/>
              <a:r>
                <a:rPr sz="2000" b="1">
                  <a:solidFill>
                    <a:srgbClr val="484848"/>
                  </a:solidFill>
                  <a:latin typeface="Shantell Sans"/>
                </a:rPr>
                <a:t>Care Setting</a:t>
              </a:r>
            </a:p>
          </p:txBody>
        </p:sp>
        <p:sp>
          <p:nvSpPr>
            <p:cNvPr id="30" name="Rounded Rectangle 25">
              <a:extLst>
                <a:ext uri="{FF2B5EF4-FFF2-40B4-BE49-F238E27FC236}">
                  <a16:creationId xmlns:a16="http://schemas.microsoft.com/office/drawing/2014/main" id="{0B5CE11A-97B0-3A07-81E8-37A80A92DA29}"/>
                </a:ext>
              </a:extLst>
            </p:cNvPr>
            <p:cNvSpPr/>
            <p:nvPr/>
          </p:nvSpPr>
          <p:spPr>
            <a:xfrm>
              <a:off x="3834844" y="2148831"/>
              <a:ext cx="370309" cy="370413"/>
            </a:xfrm>
            <a:custGeom>
              <a:avLst/>
              <a:gdLst/>
              <a:ahLst/>
              <a:cxnLst/>
              <a:rect l="0" t="0" r="0" b="0"/>
              <a:pathLst>
                <a:path w="370309" h="370413">
                  <a:moveTo>
                    <a:pt x="0" y="0"/>
                  </a:moveTo>
                  <a:moveTo>
                    <a:pt x="15610" y="301413"/>
                  </a:moveTo>
                  <a:lnTo>
                    <a:pt x="83056" y="357619"/>
                  </a:lnTo>
                  <a:cubicBezTo>
                    <a:pt x="92976" y="365886"/>
                    <a:pt x="105481" y="370413"/>
                    <a:pt x="118394" y="370413"/>
                  </a:cubicBezTo>
                  <a:lnTo>
                    <a:pt x="296207" y="370413"/>
                  </a:lnTo>
                  <a:cubicBezTo>
                    <a:pt x="308910" y="370413"/>
                    <a:pt x="319207" y="360115"/>
                    <a:pt x="319207" y="347414"/>
                  </a:cubicBezTo>
                  <a:cubicBezTo>
                    <a:pt x="319207" y="322008"/>
                    <a:pt x="298612" y="301413"/>
                    <a:pt x="273208" y="301413"/>
                  </a:cubicBezTo>
                  <a:lnTo>
                    <a:pt x="149587" y="301413"/>
                  </a:lnTo>
                  <a:moveTo>
                    <a:pt x="0" y="0"/>
                  </a:moveTo>
                  <a:moveTo>
                    <a:pt x="98409" y="273809"/>
                  </a:moveTo>
                  <a:lnTo>
                    <a:pt x="119109" y="294510"/>
                  </a:lnTo>
                  <a:cubicBezTo>
                    <a:pt x="130541" y="305941"/>
                    <a:pt x="149076" y="305941"/>
                    <a:pt x="160509" y="294510"/>
                  </a:cubicBezTo>
                  <a:cubicBezTo>
                    <a:pt x="171940" y="283077"/>
                    <a:pt x="171940" y="264543"/>
                    <a:pt x="160509" y="253110"/>
                  </a:cubicBezTo>
                  <a:lnTo>
                    <a:pt x="128377" y="220977"/>
                  </a:lnTo>
                  <a:cubicBezTo>
                    <a:pt x="118025" y="210626"/>
                    <a:pt x="103985" y="204810"/>
                    <a:pt x="89345" y="204810"/>
                  </a:cubicBezTo>
                  <a:lnTo>
                    <a:pt x="15610" y="204810"/>
                  </a:lnTo>
                  <a:moveTo>
                    <a:pt x="295678" y="108546"/>
                  </a:moveTo>
                  <a:cubicBezTo>
                    <a:pt x="304030" y="100650"/>
                    <a:pt x="315134" y="96323"/>
                    <a:pt x="326626" y="96485"/>
                  </a:cubicBezTo>
                  <a:cubicBezTo>
                    <a:pt x="338119" y="96646"/>
                    <a:pt x="349095" y="101284"/>
                    <a:pt x="357222" y="109411"/>
                  </a:cubicBezTo>
                  <a:cubicBezTo>
                    <a:pt x="365349" y="117538"/>
                    <a:pt x="369986" y="128515"/>
                    <a:pt x="370148" y="140007"/>
                  </a:cubicBezTo>
                  <a:cubicBezTo>
                    <a:pt x="370309" y="151500"/>
                    <a:pt x="365982" y="162602"/>
                    <a:pt x="358087" y="170955"/>
                  </a:cubicBezTo>
                  <a:lnTo>
                    <a:pt x="304898" y="224144"/>
                  </a:lnTo>
                  <a:cubicBezTo>
                    <a:pt x="296591" y="232095"/>
                    <a:pt x="285512" y="236491"/>
                    <a:pt x="274013" y="236398"/>
                  </a:cubicBezTo>
                  <a:cubicBezTo>
                    <a:pt x="262516" y="236305"/>
                    <a:pt x="251509" y="231730"/>
                    <a:pt x="243332" y="223645"/>
                  </a:cubicBezTo>
                  <a:cubicBezTo>
                    <a:pt x="235156" y="215562"/>
                    <a:pt x="230456" y="204606"/>
                    <a:pt x="230232" y="193111"/>
                  </a:cubicBezTo>
                  <a:cubicBezTo>
                    <a:pt x="230007" y="181615"/>
                    <a:pt x="234278" y="170486"/>
                    <a:pt x="242135" y="162089"/>
                  </a:cubicBezTo>
                  <a:close/>
                  <a:moveTo>
                    <a:pt x="0" y="0"/>
                  </a:moveTo>
                  <a:moveTo>
                    <a:pt x="271568" y="132661"/>
                  </a:moveTo>
                  <a:lnTo>
                    <a:pt x="333977" y="195070"/>
                  </a:lnTo>
                  <a:moveTo>
                    <a:pt x="175107" y="125593"/>
                  </a:moveTo>
                  <a:cubicBezTo>
                    <a:pt x="205550" y="125593"/>
                    <a:pt x="230229" y="100914"/>
                    <a:pt x="230229" y="70471"/>
                  </a:cubicBezTo>
                  <a:cubicBezTo>
                    <a:pt x="230229" y="40028"/>
                    <a:pt x="205550" y="15349"/>
                    <a:pt x="175107" y="15349"/>
                  </a:cubicBezTo>
                  <a:cubicBezTo>
                    <a:pt x="144664" y="15349"/>
                    <a:pt x="119985" y="40028"/>
                    <a:pt x="119985" y="70471"/>
                  </a:cubicBezTo>
                  <a:cubicBezTo>
                    <a:pt x="119985" y="100914"/>
                    <a:pt x="144664" y="125593"/>
                    <a:pt x="175107" y="125593"/>
                  </a:cubicBezTo>
                  <a:close/>
                  <a:moveTo>
                    <a:pt x="230229" y="70471"/>
                  </a:moveTo>
                  <a:lnTo>
                    <a:pt x="119985" y="70471"/>
                  </a:lnTo>
                </a:path>
              </a:pathLst>
            </a:custGeom>
            <a:noFill/>
            <a:ln w="12054">
              <a:solidFill>
                <a:srgbClr val="E55753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31" name="Rounded Rectangle 26">
              <a:extLst>
                <a:ext uri="{FF2B5EF4-FFF2-40B4-BE49-F238E27FC236}">
                  <a16:creationId xmlns:a16="http://schemas.microsoft.com/office/drawing/2014/main" id="{FAEFD07A-688C-BAFA-7D0C-174068770CAE}"/>
                </a:ext>
              </a:extLst>
            </p:cNvPr>
            <p:cNvSpPr/>
            <p:nvPr/>
          </p:nvSpPr>
          <p:spPr>
            <a:xfrm>
              <a:off x="5013911" y="2156617"/>
              <a:ext cx="375676" cy="372100"/>
            </a:xfrm>
            <a:custGeom>
              <a:avLst/>
              <a:gdLst/>
              <a:ahLst/>
              <a:cxnLst/>
              <a:rect l="0" t="0" r="0" b="0"/>
              <a:pathLst>
                <a:path w="375676" h="372100">
                  <a:moveTo>
                    <a:pt x="0" y="42476"/>
                  </a:moveTo>
                  <a:cubicBezTo>
                    <a:pt x="0" y="64668"/>
                    <a:pt x="17990" y="82659"/>
                    <a:pt x="40183" y="82659"/>
                  </a:cubicBezTo>
                  <a:cubicBezTo>
                    <a:pt x="62376" y="82659"/>
                    <a:pt x="80367" y="64668"/>
                    <a:pt x="80367" y="42476"/>
                  </a:cubicBezTo>
                  <a:cubicBezTo>
                    <a:pt x="80367" y="20283"/>
                    <a:pt x="62376" y="2292"/>
                    <a:pt x="40183" y="2292"/>
                  </a:cubicBezTo>
                  <a:cubicBezTo>
                    <a:pt x="17990" y="2292"/>
                    <a:pt x="0" y="20283"/>
                    <a:pt x="0" y="42476"/>
                  </a:cubicBezTo>
                  <a:moveTo>
                    <a:pt x="160734" y="371981"/>
                  </a:moveTo>
                  <a:cubicBezTo>
                    <a:pt x="148106" y="372100"/>
                    <a:pt x="137555" y="362394"/>
                    <a:pt x="136624" y="349800"/>
                  </a:cubicBezTo>
                  <a:lnTo>
                    <a:pt x="131159" y="282613"/>
                  </a:lnTo>
                  <a:cubicBezTo>
                    <a:pt x="130740" y="278517"/>
                    <a:pt x="127238" y="275435"/>
                    <a:pt x="123122" y="275540"/>
                  </a:cubicBezTo>
                  <a:lnTo>
                    <a:pt x="84385" y="275540"/>
                  </a:lnTo>
                  <a:cubicBezTo>
                    <a:pt x="56435" y="275450"/>
                    <a:pt x="32739" y="254964"/>
                    <a:pt x="28610" y="227320"/>
                  </a:cubicBezTo>
                  <a:lnTo>
                    <a:pt x="16394" y="142452"/>
                  </a:lnTo>
                  <a:cubicBezTo>
                    <a:pt x="14446" y="129139"/>
                    <a:pt x="23657" y="116766"/>
                    <a:pt x="36969" y="114813"/>
                  </a:cubicBezTo>
                  <a:cubicBezTo>
                    <a:pt x="50282" y="112861"/>
                    <a:pt x="62658" y="122068"/>
                    <a:pt x="64615" y="135380"/>
                  </a:cubicBezTo>
                  <a:lnTo>
                    <a:pt x="76991" y="220087"/>
                  </a:lnTo>
                  <a:cubicBezTo>
                    <a:pt x="77475" y="224173"/>
                    <a:pt x="80913" y="227268"/>
                    <a:pt x="85028" y="227320"/>
                  </a:cubicBezTo>
                  <a:lnTo>
                    <a:pt x="123283" y="227320"/>
                  </a:lnTo>
                  <a:cubicBezTo>
                    <a:pt x="152418" y="227205"/>
                    <a:pt x="176791" y="249413"/>
                    <a:pt x="179379" y="278434"/>
                  </a:cubicBezTo>
                  <a:lnTo>
                    <a:pt x="184844" y="345942"/>
                  </a:lnTo>
                  <a:cubicBezTo>
                    <a:pt x="185286" y="352640"/>
                    <a:pt x="182953" y="359225"/>
                    <a:pt x="178392" y="364150"/>
                  </a:cubicBezTo>
                  <a:cubicBezTo>
                    <a:pt x="173832" y="369075"/>
                    <a:pt x="167446" y="371907"/>
                    <a:pt x="160734" y="371981"/>
                  </a:cubicBezTo>
                  <a:close/>
                  <a:moveTo>
                    <a:pt x="104477" y="307687"/>
                  </a:moveTo>
                  <a:lnTo>
                    <a:pt x="0" y="307687"/>
                  </a:lnTo>
                  <a:moveTo>
                    <a:pt x="262961" y="189387"/>
                  </a:moveTo>
                  <a:cubicBezTo>
                    <a:pt x="259695" y="192409"/>
                    <a:pt x="254654" y="192409"/>
                    <a:pt x="251388" y="189387"/>
                  </a:cubicBezTo>
                  <a:lnTo>
                    <a:pt x="161216" y="97125"/>
                  </a:lnTo>
                  <a:cubicBezTo>
                    <a:pt x="143941" y="80351"/>
                    <a:pt x="139637" y="54266"/>
                    <a:pt x="150608" y="32831"/>
                  </a:cubicBezTo>
                  <a:lnTo>
                    <a:pt x="150608" y="32831"/>
                  </a:lnTo>
                  <a:cubicBezTo>
                    <a:pt x="159041" y="16766"/>
                    <a:pt x="174577" y="5636"/>
                    <a:pt x="192501" y="2818"/>
                  </a:cubicBezTo>
                  <a:cubicBezTo>
                    <a:pt x="210425" y="0"/>
                    <a:pt x="228626" y="5824"/>
                    <a:pt x="241583" y="18526"/>
                  </a:cubicBezTo>
                  <a:lnTo>
                    <a:pt x="257657" y="32671"/>
                  </a:lnTo>
                  <a:lnTo>
                    <a:pt x="273730" y="18526"/>
                  </a:lnTo>
                  <a:cubicBezTo>
                    <a:pt x="286687" y="5824"/>
                    <a:pt x="304889" y="0"/>
                    <a:pt x="322813" y="2818"/>
                  </a:cubicBezTo>
                  <a:cubicBezTo>
                    <a:pt x="340737" y="5636"/>
                    <a:pt x="356272" y="16766"/>
                    <a:pt x="364706" y="32831"/>
                  </a:cubicBezTo>
                  <a:lnTo>
                    <a:pt x="364706" y="32831"/>
                  </a:lnTo>
                  <a:cubicBezTo>
                    <a:pt x="375676" y="54266"/>
                    <a:pt x="371372" y="80351"/>
                    <a:pt x="354097" y="97125"/>
                  </a:cubicBezTo>
                  <a:close/>
                  <a:moveTo>
                    <a:pt x="225028" y="98733"/>
                  </a:moveTo>
                  <a:lnTo>
                    <a:pt x="289321" y="98733"/>
                  </a:lnTo>
                  <a:moveTo>
                    <a:pt x="257175" y="66586"/>
                  </a:moveTo>
                  <a:lnTo>
                    <a:pt x="257175" y="130879"/>
                  </a:lnTo>
                </a:path>
              </a:pathLst>
            </a:custGeom>
            <a:noFill/>
            <a:ln w="12054">
              <a:solidFill>
                <a:srgbClr val="4E88E7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32" name="Rounded Rectangle 27">
              <a:extLst>
                <a:ext uri="{FF2B5EF4-FFF2-40B4-BE49-F238E27FC236}">
                  <a16:creationId xmlns:a16="http://schemas.microsoft.com/office/drawing/2014/main" id="{14CB1E60-8CE5-CF32-A5C2-4DE4812CC755}"/>
                </a:ext>
              </a:extLst>
            </p:cNvPr>
            <p:cNvSpPr/>
            <p:nvPr/>
          </p:nvSpPr>
          <p:spPr>
            <a:xfrm>
              <a:off x="3116884" y="3076703"/>
              <a:ext cx="357264" cy="357826"/>
            </a:xfrm>
            <a:custGeom>
              <a:avLst/>
              <a:gdLst/>
              <a:ahLst/>
              <a:cxnLst/>
              <a:rect l="0" t="0" r="0" b="0"/>
              <a:pathLst>
                <a:path w="357264" h="357826">
                  <a:moveTo>
                    <a:pt x="301007" y="103239"/>
                  </a:moveTo>
                  <a:cubicBezTo>
                    <a:pt x="320029" y="105217"/>
                    <a:pt x="339253" y="102905"/>
                    <a:pt x="357264" y="96472"/>
                  </a:cubicBezTo>
                  <a:moveTo>
                    <a:pt x="96183" y="357826"/>
                  </a:moveTo>
                  <a:cubicBezTo>
                    <a:pt x="107188" y="327371"/>
                    <a:pt x="106223" y="293873"/>
                    <a:pt x="93483" y="264102"/>
                  </a:cubicBezTo>
                  <a:cubicBezTo>
                    <a:pt x="73317" y="215365"/>
                    <a:pt x="84509" y="159278"/>
                    <a:pt x="121836" y="122013"/>
                  </a:cubicBezTo>
                  <a:cubicBezTo>
                    <a:pt x="150071" y="93918"/>
                    <a:pt x="189497" y="80098"/>
                    <a:pt x="229094" y="84417"/>
                  </a:cubicBezTo>
                  <a:moveTo>
                    <a:pt x="132654" y="273746"/>
                  </a:moveTo>
                  <a:cubicBezTo>
                    <a:pt x="170836" y="276607"/>
                    <a:pt x="208377" y="262734"/>
                    <a:pt x="235524" y="235733"/>
                  </a:cubicBezTo>
                  <a:cubicBezTo>
                    <a:pt x="272849" y="198446"/>
                    <a:pt x="284034" y="142345"/>
                    <a:pt x="263861" y="93595"/>
                  </a:cubicBezTo>
                  <a:cubicBezTo>
                    <a:pt x="251134" y="63868"/>
                    <a:pt x="250152" y="30422"/>
                    <a:pt x="261112" y="0"/>
                  </a:cubicBezTo>
                  <a:moveTo>
                    <a:pt x="0" y="261225"/>
                  </a:moveTo>
                  <a:cubicBezTo>
                    <a:pt x="19176" y="254338"/>
                    <a:pt x="39720" y="252133"/>
                    <a:pt x="59921" y="254796"/>
                  </a:cubicBezTo>
                  <a:moveTo>
                    <a:pt x="271223" y="169108"/>
                  </a:moveTo>
                  <a:lnTo>
                    <a:pt x="188412" y="86298"/>
                  </a:lnTo>
                  <a:moveTo>
                    <a:pt x="256162" y="17664"/>
                  </a:moveTo>
                  <a:lnTo>
                    <a:pt x="339856" y="101343"/>
                  </a:lnTo>
                  <a:moveTo>
                    <a:pt x="17487" y="256339"/>
                  </a:moveTo>
                  <a:lnTo>
                    <a:pt x="101182" y="340033"/>
                  </a:lnTo>
                  <a:moveTo>
                    <a:pt x="250954" y="217023"/>
                  </a:moveTo>
                  <a:lnTo>
                    <a:pt x="140497" y="106582"/>
                  </a:lnTo>
                  <a:moveTo>
                    <a:pt x="168931" y="271399"/>
                  </a:moveTo>
                  <a:lnTo>
                    <a:pt x="86121" y="188573"/>
                  </a:lnTo>
                  <a:moveTo>
                    <a:pt x="216846" y="251115"/>
                  </a:moveTo>
                  <a:lnTo>
                    <a:pt x="106390" y="140674"/>
                  </a:lnTo>
                </a:path>
              </a:pathLst>
            </a:custGeom>
            <a:noFill/>
            <a:ln w="12054">
              <a:solidFill>
                <a:srgbClr val="7F64EA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33" name="Rounded Rectangle 28">
              <a:extLst>
                <a:ext uri="{FF2B5EF4-FFF2-40B4-BE49-F238E27FC236}">
                  <a16:creationId xmlns:a16="http://schemas.microsoft.com/office/drawing/2014/main" id="{1F13691C-CE97-569F-CF63-A48BF898D0DC}"/>
                </a:ext>
              </a:extLst>
            </p:cNvPr>
            <p:cNvSpPr/>
            <p:nvPr/>
          </p:nvSpPr>
          <p:spPr>
            <a:xfrm>
              <a:off x="5734853" y="3067324"/>
              <a:ext cx="377725" cy="377725"/>
            </a:xfrm>
            <a:custGeom>
              <a:avLst/>
              <a:gdLst/>
              <a:ahLst/>
              <a:cxnLst/>
              <a:rect l="0" t="0" r="0" b="0"/>
              <a:pathLst>
                <a:path w="377725" h="377725">
                  <a:moveTo>
                    <a:pt x="80367" y="353615"/>
                  </a:moveTo>
                  <a:cubicBezTo>
                    <a:pt x="80367" y="366931"/>
                    <a:pt x="91161" y="377725"/>
                    <a:pt x="104477" y="377725"/>
                  </a:cubicBezTo>
                  <a:cubicBezTo>
                    <a:pt x="117793" y="377725"/>
                    <a:pt x="128587" y="366931"/>
                    <a:pt x="128587" y="353615"/>
                  </a:cubicBezTo>
                  <a:cubicBezTo>
                    <a:pt x="128587" y="340299"/>
                    <a:pt x="117793" y="329505"/>
                    <a:pt x="104477" y="329505"/>
                  </a:cubicBezTo>
                  <a:cubicBezTo>
                    <a:pt x="91161" y="329505"/>
                    <a:pt x="80367" y="340299"/>
                    <a:pt x="80367" y="353615"/>
                  </a:cubicBezTo>
                  <a:close/>
                  <a:moveTo>
                    <a:pt x="104477" y="329505"/>
                  </a:moveTo>
                  <a:lnTo>
                    <a:pt x="104477" y="281285"/>
                  </a:lnTo>
                  <a:cubicBezTo>
                    <a:pt x="104465" y="272588"/>
                    <a:pt x="107286" y="264125"/>
                    <a:pt x="112514" y="257175"/>
                  </a:cubicBezTo>
                  <a:moveTo>
                    <a:pt x="281285" y="329505"/>
                  </a:moveTo>
                  <a:lnTo>
                    <a:pt x="281285" y="281285"/>
                  </a:lnTo>
                  <a:cubicBezTo>
                    <a:pt x="281303" y="272587"/>
                    <a:pt x="278481" y="264121"/>
                    <a:pt x="273248" y="257175"/>
                  </a:cubicBezTo>
                  <a:moveTo>
                    <a:pt x="0" y="0"/>
                  </a:moveTo>
                  <a:moveTo>
                    <a:pt x="241101" y="377725"/>
                  </a:moveTo>
                  <a:lnTo>
                    <a:pt x="253510" y="340499"/>
                  </a:lnTo>
                  <a:cubicBezTo>
                    <a:pt x="255697" y="333933"/>
                    <a:pt x="261842" y="329503"/>
                    <a:pt x="268763" y="329505"/>
                  </a:cubicBezTo>
                  <a:lnTo>
                    <a:pt x="293806" y="329505"/>
                  </a:lnTo>
                  <a:cubicBezTo>
                    <a:pt x="300727" y="329503"/>
                    <a:pt x="306872" y="333933"/>
                    <a:pt x="309060" y="340499"/>
                  </a:cubicBezTo>
                  <a:lnTo>
                    <a:pt x="321468" y="377725"/>
                  </a:lnTo>
                  <a:moveTo>
                    <a:pt x="0" y="0"/>
                  </a:moveTo>
                  <a:moveTo>
                    <a:pt x="262977" y="123765"/>
                  </a:moveTo>
                  <a:lnTo>
                    <a:pt x="257512" y="96440"/>
                  </a:lnTo>
                  <a:cubicBezTo>
                    <a:pt x="193218" y="96440"/>
                    <a:pt x="193218" y="64293"/>
                    <a:pt x="193218" y="64293"/>
                  </a:cubicBezTo>
                  <a:lnTo>
                    <a:pt x="191884" y="64293"/>
                  </a:lnTo>
                  <a:cubicBezTo>
                    <a:pt x="191884" y="64293"/>
                    <a:pt x="191884" y="96440"/>
                    <a:pt x="127590" y="96440"/>
                  </a:cubicBezTo>
                  <a:lnTo>
                    <a:pt x="122158" y="123765"/>
                  </a:lnTo>
                  <a:moveTo>
                    <a:pt x="216669" y="208954"/>
                  </a:moveTo>
                  <a:cubicBezTo>
                    <a:pt x="210675" y="214313"/>
                    <a:pt x="202864" y="217187"/>
                    <a:pt x="194826" y="216991"/>
                  </a:cubicBezTo>
                  <a:lnTo>
                    <a:pt x="190277" y="216991"/>
                  </a:lnTo>
                  <a:cubicBezTo>
                    <a:pt x="182243" y="217186"/>
                    <a:pt x="174438" y="214312"/>
                    <a:pt x="168449" y="208954"/>
                  </a:cubicBezTo>
                  <a:moveTo>
                    <a:pt x="176807" y="144660"/>
                  </a:moveTo>
                  <a:cubicBezTo>
                    <a:pt x="173338" y="139226"/>
                    <a:pt x="167163" y="136138"/>
                    <a:pt x="160734" y="136624"/>
                  </a:cubicBezTo>
                  <a:cubicBezTo>
                    <a:pt x="154305" y="136138"/>
                    <a:pt x="148129" y="139226"/>
                    <a:pt x="144660" y="144660"/>
                  </a:cubicBezTo>
                  <a:moveTo>
                    <a:pt x="241101" y="144660"/>
                  </a:moveTo>
                  <a:cubicBezTo>
                    <a:pt x="237632" y="139226"/>
                    <a:pt x="231457" y="136138"/>
                    <a:pt x="225028" y="136624"/>
                  </a:cubicBezTo>
                  <a:cubicBezTo>
                    <a:pt x="218599" y="136138"/>
                    <a:pt x="212423" y="139226"/>
                    <a:pt x="208954" y="144660"/>
                  </a:cubicBezTo>
                  <a:moveTo>
                    <a:pt x="192559" y="265211"/>
                  </a:moveTo>
                  <a:cubicBezTo>
                    <a:pt x="214917" y="265211"/>
                    <a:pt x="264890" y="237549"/>
                    <a:pt x="272075" y="195051"/>
                  </a:cubicBezTo>
                  <a:cubicBezTo>
                    <a:pt x="272959" y="189766"/>
                    <a:pt x="276419" y="185269"/>
                    <a:pt x="281301" y="183060"/>
                  </a:cubicBezTo>
                  <a:cubicBezTo>
                    <a:pt x="298676" y="175184"/>
                    <a:pt x="303032" y="143648"/>
                    <a:pt x="289000" y="136624"/>
                  </a:cubicBezTo>
                  <a:cubicBezTo>
                    <a:pt x="297037" y="88628"/>
                    <a:pt x="297037" y="8036"/>
                    <a:pt x="192559" y="8036"/>
                  </a:cubicBezTo>
                  <a:cubicBezTo>
                    <a:pt x="88082" y="8036"/>
                    <a:pt x="88082" y="88628"/>
                    <a:pt x="96119" y="136624"/>
                  </a:cubicBezTo>
                  <a:cubicBezTo>
                    <a:pt x="82070" y="143648"/>
                    <a:pt x="86475" y="175200"/>
                    <a:pt x="103818" y="183060"/>
                  </a:cubicBezTo>
                  <a:cubicBezTo>
                    <a:pt x="108700" y="185269"/>
                    <a:pt x="112160" y="189766"/>
                    <a:pt x="113044" y="195051"/>
                  </a:cubicBezTo>
                  <a:cubicBezTo>
                    <a:pt x="120165" y="237549"/>
                    <a:pt x="170185" y="265211"/>
                    <a:pt x="192559" y="265211"/>
                  </a:cubicBezTo>
                  <a:close/>
                  <a:moveTo>
                    <a:pt x="377725" y="377725"/>
                  </a:moveTo>
                  <a:lnTo>
                    <a:pt x="377725" y="361652"/>
                  </a:lnTo>
                  <a:cubicBezTo>
                    <a:pt x="377712" y="334835"/>
                    <a:pt x="361055" y="310843"/>
                    <a:pt x="335934" y="301457"/>
                  </a:cubicBezTo>
                  <a:lnTo>
                    <a:pt x="257175" y="275000"/>
                  </a:lnTo>
                  <a:moveTo>
                    <a:pt x="0" y="0"/>
                  </a:moveTo>
                  <a:moveTo>
                    <a:pt x="128587" y="275000"/>
                  </a:moveTo>
                  <a:lnTo>
                    <a:pt x="49827" y="301457"/>
                  </a:lnTo>
                  <a:cubicBezTo>
                    <a:pt x="24706" y="310843"/>
                    <a:pt x="8050" y="334835"/>
                    <a:pt x="8036" y="361652"/>
                  </a:cubicBezTo>
                  <a:lnTo>
                    <a:pt x="8036" y="377725"/>
                  </a:lnTo>
                  <a:moveTo>
                    <a:pt x="0" y="0"/>
                  </a:moveTo>
                  <a:moveTo>
                    <a:pt x="192881" y="377725"/>
                  </a:moveTo>
                  <a:lnTo>
                    <a:pt x="192881" y="297358"/>
                  </a:lnTo>
                </a:path>
              </a:pathLst>
            </a:custGeom>
            <a:noFill/>
            <a:ln w="12054">
              <a:solidFill>
                <a:srgbClr val="92BD39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34" name="Rounded Rectangle 29">
              <a:extLst>
                <a:ext uri="{FF2B5EF4-FFF2-40B4-BE49-F238E27FC236}">
                  <a16:creationId xmlns:a16="http://schemas.microsoft.com/office/drawing/2014/main" id="{A703F974-5744-97FB-9FA1-3CF79F382BA9}"/>
                </a:ext>
              </a:extLst>
            </p:cNvPr>
            <p:cNvSpPr/>
            <p:nvPr/>
          </p:nvSpPr>
          <p:spPr>
            <a:xfrm>
              <a:off x="4339880" y="3288084"/>
              <a:ext cx="542478" cy="542478"/>
            </a:xfrm>
            <a:custGeom>
              <a:avLst/>
              <a:gdLst/>
              <a:ahLst/>
              <a:cxnLst/>
              <a:rect l="0" t="0" r="0" b="0"/>
              <a:pathLst>
                <a:path w="542478" h="542478">
                  <a:moveTo>
                    <a:pt x="126576" y="319459"/>
                  </a:moveTo>
                  <a:cubicBezTo>
                    <a:pt x="99945" y="319459"/>
                    <a:pt x="78356" y="297871"/>
                    <a:pt x="78356" y="271239"/>
                  </a:cubicBezTo>
                  <a:cubicBezTo>
                    <a:pt x="78356" y="244607"/>
                    <a:pt x="99945" y="223018"/>
                    <a:pt x="126576" y="223018"/>
                  </a:cubicBezTo>
                  <a:cubicBezTo>
                    <a:pt x="153208" y="223018"/>
                    <a:pt x="174797" y="244607"/>
                    <a:pt x="174797" y="271239"/>
                  </a:cubicBezTo>
                  <a:cubicBezTo>
                    <a:pt x="174797" y="297871"/>
                    <a:pt x="153208" y="319459"/>
                    <a:pt x="126576" y="319459"/>
                  </a:cubicBezTo>
                  <a:close/>
                  <a:moveTo>
                    <a:pt x="343567" y="198908"/>
                  </a:moveTo>
                  <a:cubicBezTo>
                    <a:pt x="316937" y="198908"/>
                    <a:pt x="295346" y="177319"/>
                    <a:pt x="295346" y="150688"/>
                  </a:cubicBezTo>
                  <a:cubicBezTo>
                    <a:pt x="295346" y="124057"/>
                    <a:pt x="316937" y="102468"/>
                    <a:pt x="343567" y="102468"/>
                  </a:cubicBezTo>
                  <a:cubicBezTo>
                    <a:pt x="370199" y="102468"/>
                    <a:pt x="391787" y="124057"/>
                    <a:pt x="391787" y="150688"/>
                  </a:cubicBezTo>
                  <a:cubicBezTo>
                    <a:pt x="391787" y="177319"/>
                    <a:pt x="370199" y="198908"/>
                    <a:pt x="343567" y="198908"/>
                  </a:cubicBezTo>
                  <a:close/>
                  <a:moveTo>
                    <a:pt x="462895" y="463177"/>
                  </a:moveTo>
                  <a:lnTo>
                    <a:pt x="464118" y="452065"/>
                  </a:lnTo>
                  <a:cubicBezTo>
                    <a:pt x="464118" y="425544"/>
                    <a:pt x="442418" y="403845"/>
                    <a:pt x="415897" y="403845"/>
                  </a:cubicBezTo>
                  <a:cubicBezTo>
                    <a:pt x="389376" y="403845"/>
                    <a:pt x="367677" y="425544"/>
                    <a:pt x="367677" y="452065"/>
                  </a:cubicBezTo>
                  <a:cubicBezTo>
                    <a:pt x="367677" y="478586"/>
                    <a:pt x="389943" y="500379"/>
                    <a:pt x="416464" y="500379"/>
                  </a:cubicBezTo>
                  <a:moveTo>
                    <a:pt x="418308" y="358026"/>
                  </a:moveTo>
                  <a:cubicBezTo>
                    <a:pt x="417505" y="373299"/>
                    <a:pt x="416703" y="388571"/>
                    <a:pt x="415897" y="403845"/>
                  </a:cubicBezTo>
                  <a:moveTo>
                    <a:pt x="411075" y="295339"/>
                  </a:moveTo>
                  <a:cubicBezTo>
                    <a:pt x="401431" y="249530"/>
                    <a:pt x="386965" y="213365"/>
                    <a:pt x="372499" y="189255"/>
                  </a:cubicBezTo>
                  <a:moveTo>
                    <a:pt x="296292" y="159918"/>
                  </a:moveTo>
                  <a:cubicBezTo>
                    <a:pt x="242569" y="177100"/>
                    <a:pt x="193734" y="211464"/>
                    <a:pt x="161990" y="238463"/>
                  </a:cubicBezTo>
                  <a:moveTo>
                    <a:pt x="194085" y="331512"/>
                  </a:moveTo>
                  <a:cubicBezTo>
                    <a:pt x="182030" y="321868"/>
                    <a:pt x="172386" y="312224"/>
                    <a:pt x="162742" y="304991"/>
                  </a:cubicBezTo>
                  <a:moveTo>
                    <a:pt x="370599" y="435489"/>
                  </a:moveTo>
                  <a:cubicBezTo>
                    <a:pt x="355943" y="430578"/>
                    <a:pt x="343726" y="423212"/>
                    <a:pt x="331512" y="418301"/>
                  </a:cubicBezTo>
                  <a:moveTo>
                    <a:pt x="268825" y="384561"/>
                  </a:moveTo>
                  <a:cubicBezTo>
                    <a:pt x="261592" y="382150"/>
                    <a:pt x="256770" y="377328"/>
                    <a:pt x="249537" y="372506"/>
                  </a:cubicBezTo>
                  <a:moveTo>
                    <a:pt x="100396" y="230835"/>
                  </a:moveTo>
                  <a:cubicBezTo>
                    <a:pt x="83255" y="201013"/>
                    <a:pt x="61217" y="156279"/>
                    <a:pt x="53871" y="109060"/>
                  </a:cubicBezTo>
                  <a:moveTo>
                    <a:pt x="499077" y="124216"/>
                  </a:moveTo>
                  <a:cubicBezTo>
                    <a:pt x="464163" y="119221"/>
                    <a:pt x="421192" y="126714"/>
                    <a:pt x="388964" y="134207"/>
                  </a:cubicBezTo>
                  <a:moveTo>
                    <a:pt x="271239" y="542478"/>
                  </a:moveTo>
                  <a:cubicBezTo>
                    <a:pt x="421040" y="542478"/>
                    <a:pt x="542478" y="421040"/>
                    <a:pt x="542478" y="271239"/>
                  </a:cubicBezTo>
                  <a:cubicBezTo>
                    <a:pt x="542478" y="121437"/>
                    <a:pt x="421040" y="0"/>
                    <a:pt x="271239" y="0"/>
                  </a:cubicBezTo>
                  <a:cubicBezTo>
                    <a:pt x="121437" y="0"/>
                    <a:pt x="0" y="121437"/>
                    <a:pt x="0" y="271239"/>
                  </a:cubicBezTo>
                  <a:cubicBezTo>
                    <a:pt x="0" y="421040"/>
                    <a:pt x="121437" y="542478"/>
                    <a:pt x="271239" y="542478"/>
                  </a:cubicBezTo>
                  <a:close/>
                </a:path>
              </a:pathLst>
            </a:custGeom>
            <a:noFill/>
            <a:ln w="12054">
              <a:solidFill>
                <a:srgbClr val="969696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35" name="Rounded Rectangle 30">
              <a:extLst>
                <a:ext uri="{FF2B5EF4-FFF2-40B4-BE49-F238E27FC236}">
                  <a16:creationId xmlns:a16="http://schemas.microsoft.com/office/drawing/2014/main" id="{6584B6AA-C7F2-6C76-B053-12B1A0B4644C}"/>
                </a:ext>
              </a:extLst>
            </p:cNvPr>
            <p:cNvSpPr/>
            <p:nvPr/>
          </p:nvSpPr>
          <p:spPr>
            <a:xfrm>
              <a:off x="3393950" y="4213142"/>
              <a:ext cx="318028" cy="371075"/>
            </a:xfrm>
            <a:custGeom>
              <a:avLst/>
              <a:gdLst/>
              <a:ahLst/>
              <a:cxnLst/>
              <a:rect l="0" t="0" r="0" b="0"/>
              <a:pathLst>
                <a:path w="318028" h="371075">
                  <a:moveTo>
                    <a:pt x="221588" y="369690"/>
                  </a:moveTo>
                  <a:cubicBezTo>
                    <a:pt x="274851" y="369690"/>
                    <a:pt x="318028" y="326512"/>
                    <a:pt x="318028" y="273250"/>
                  </a:cubicBezTo>
                  <a:cubicBezTo>
                    <a:pt x="318028" y="219987"/>
                    <a:pt x="274851" y="176809"/>
                    <a:pt x="221588" y="176809"/>
                  </a:cubicBezTo>
                  <a:cubicBezTo>
                    <a:pt x="168325" y="176809"/>
                    <a:pt x="125147" y="219987"/>
                    <a:pt x="125147" y="273250"/>
                  </a:cubicBezTo>
                  <a:cubicBezTo>
                    <a:pt x="125147" y="326512"/>
                    <a:pt x="168325" y="369690"/>
                    <a:pt x="221588" y="369690"/>
                  </a:cubicBezTo>
                  <a:close/>
                  <a:moveTo>
                    <a:pt x="264568" y="245282"/>
                  </a:moveTo>
                  <a:lnTo>
                    <a:pt x="217875" y="307550"/>
                  </a:lnTo>
                  <a:cubicBezTo>
                    <a:pt x="215774" y="310339"/>
                    <a:pt x="212569" y="312081"/>
                    <a:pt x="209086" y="312328"/>
                  </a:cubicBezTo>
                  <a:cubicBezTo>
                    <a:pt x="205603" y="312574"/>
                    <a:pt x="202185" y="311301"/>
                    <a:pt x="199712" y="308836"/>
                  </a:cubicBezTo>
                  <a:lnTo>
                    <a:pt x="175602" y="284726"/>
                  </a:lnTo>
                  <a:moveTo>
                    <a:pt x="44780" y="208956"/>
                  </a:moveTo>
                  <a:cubicBezTo>
                    <a:pt x="44780" y="200079"/>
                    <a:pt x="51976" y="192883"/>
                    <a:pt x="60854" y="192883"/>
                  </a:cubicBezTo>
                  <a:cubicBezTo>
                    <a:pt x="69731" y="192883"/>
                    <a:pt x="76927" y="200079"/>
                    <a:pt x="76927" y="208956"/>
                  </a:cubicBezTo>
                  <a:cubicBezTo>
                    <a:pt x="76927" y="217833"/>
                    <a:pt x="69731" y="225029"/>
                    <a:pt x="60854" y="225029"/>
                  </a:cubicBezTo>
                  <a:cubicBezTo>
                    <a:pt x="51976" y="225029"/>
                    <a:pt x="44780" y="217833"/>
                    <a:pt x="44780" y="208956"/>
                  </a:cubicBezTo>
                  <a:moveTo>
                    <a:pt x="76927" y="144662"/>
                  </a:moveTo>
                  <a:cubicBezTo>
                    <a:pt x="76927" y="135785"/>
                    <a:pt x="84123" y="128589"/>
                    <a:pt x="93000" y="128589"/>
                  </a:cubicBezTo>
                  <a:cubicBezTo>
                    <a:pt x="101877" y="128589"/>
                    <a:pt x="109074" y="135785"/>
                    <a:pt x="109074" y="144662"/>
                  </a:cubicBezTo>
                  <a:cubicBezTo>
                    <a:pt x="109074" y="153539"/>
                    <a:pt x="101877" y="160736"/>
                    <a:pt x="93000" y="160736"/>
                  </a:cubicBezTo>
                  <a:cubicBezTo>
                    <a:pt x="84123" y="160736"/>
                    <a:pt x="76927" y="153539"/>
                    <a:pt x="76927" y="144662"/>
                  </a:cubicBezTo>
                  <a:moveTo>
                    <a:pt x="60854" y="297360"/>
                  </a:moveTo>
                  <a:cubicBezTo>
                    <a:pt x="60854" y="288483"/>
                    <a:pt x="68050" y="281286"/>
                    <a:pt x="76927" y="281286"/>
                  </a:cubicBezTo>
                  <a:cubicBezTo>
                    <a:pt x="85804" y="281286"/>
                    <a:pt x="93000" y="288483"/>
                    <a:pt x="93000" y="297360"/>
                  </a:cubicBezTo>
                  <a:cubicBezTo>
                    <a:pt x="93000" y="306237"/>
                    <a:pt x="85804" y="313433"/>
                    <a:pt x="76927" y="313433"/>
                  </a:cubicBezTo>
                  <a:cubicBezTo>
                    <a:pt x="68050" y="313433"/>
                    <a:pt x="60854" y="306237"/>
                    <a:pt x="60854" y="297360"/>
                  </a:cubicBezTo>
                  <a:moveTo>
                    <a:pt x="141221" y="169255"/>
                  </a:moveTo>
                  <a:lnTo>
                    <a:pt x="141221" y="83455"/>
                  </a:lnTo>
                  <a:cubicBezTo>
                    <a:pt x="141220" y="58721"/>
                    <a:pt x="145304" y="34157"/>
                    <a:pt x="153308" y="10754"/>
                  </a:cubicBezTo>
                  <a:cubicBezTo>
                    <a:pt x="154815" y="6582"/>
                    <a:pt x="152657" y="1978"/>
                    <a:pt x="148486" y="467"/>
                  </a:cubicBezTo>
                  <a:cubicBezTo>
                    <a:pt x="147631" y="157"/>
                    <a:pt x="146727" y="0"/>
                    <a:pt x="145818" y="1"/>
                  </a:cubicBezTo>
                  <a:lnTo>
                    <a:pt x="8036" y="1"/>
                  </a:lnTo>
                  <a:cubicBezTo>
                    <a:pt x="3598" y="1"/>
                    <a:pt x="0" y="3599"/>
                    <a:pt x="0" y="8038"/>
                  </a:cubicBezTo>
                  <a:cubicBezTo>
                    <a:pt x="15" y="8942"/>
                    <a:pt x="178" y="9838"/>
                    <a:pt x="482" y="10690"/>
                  </a:cubicBezTo>
                  <a:cubicBezTo>
                    <a:pt x="8470" y="34097"/>
                    <a:pt x="12554" y="58658"/>
                    <a:pt x="12569" y="83390"/>
                  </a:cubicBezTo>
                  <a:lnTo>
                    <a:pt x="12569" y="302632"/>
                  </a:lnTo>
                  <a:cubicBezTo>
                    <a:pt x="12012" y="336458"/>
                    <a:pt x="37064" y="365255"/>
                    <a:pt x="70642" y="369385"/>
                  </a:cubicBezTo>
                  <a:cubicBezTo>
                    <a:pt x="87614" y="371075"/>
                    <a:pt x="104560" y="365939"/>
                    <a:pt x="117737" y="355112"/>
                  </a:cubicBezTo>
                  <a:moveTo>
                    <a:pt x="141221" y="96442"/>
                  </a:moveTo>
                  <a:lnTo>
                    <a:pt x="12633" y="96442"/>
                  </a:lnTo>
                </a:path>
              </a:pathLst>
            </a:custGeom>
            <a:noFill/>
            <a:ln w="12054">
              <a:solidFill>
                <a:srgbClr val="DE8431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36" name="Rounded Rectangle 31">
              <a:extLst>
                <a:ext uri="{FF2B5EF4-FFF2-40B4-BE49-F238E27FC236}">
                  <a16:creationId xmlns:a16="http://schemas.microsoft.com/office/drawing/2014/main" id="{6DBD1FFD-89AA-0CD4-0BE1-FF98605FB7A9}"/>
                </a:ext>
              </a:extLst>
            </p:cNvPr>
            <p:cNvSpPr/>
            <p:nvPr/>
          </p:nvSpPr>
          <p:spPr>
            <a:xfrm>
              <a:off x="5481442" y="4216838"/>
              <a:ext cx="369678" cy="369678"/>
            </a:xfrm>
            <a:custGeom>
              <a:avLst/>
              <a:gdLst/>
              <a:ahLst/>
              <a:cxnLst/>
              <a:rect l="0" t="0" r="0" b="0"/>
              <a:pathLst>
                <a:path w="369678" h="369678">
                  <a:moveTo>
                    <a:pt x="11365" y="173473"/>
                  </a:moveTo>
                  <a:lnTo>
                    <a:pt x="173473" y="11365"/>
                  </a:lnTo>
                  <a:cubicBezTo>
                    <a:pt x="173473" y="11365"/>
                    <a:pt x="184839" y="0"/>
                    <a:pt x="196204" y="11365"/>
                  </a:cubicBezTo>
                  <a:lnTo>
                    <a:pt x="358312" y="173473"/>
                  </a:lnTo>
                  <a:cubicBezTo>
                    <a:pt x="358312" y="173473"/>
                    <a:pt x="369678" y="184839"/>
                    <a:pt x="358312" y="196204"/>
                  </a:cubicBezTo>
                  <a:lnTo>
                    <a:pt x="196204" y="358312"/>
                  </a:lnTo>
                  <a:cubicBezTo>
                    <a:pt x="196204" y="358312"/>
                    <a:pt x="184839" y="369678"/>
                    <a:pt x="173473" y="358312"/>
                  </a:cubicBezTo>
                  <a:lnTo>
                    <a:pt x="11365" y="196204"/>
                  </a:lnTo>
                  <a:cubicBezTo>
                    <a:pt x="11365" y="196204"/>
                    <a:pt x="0" y="184839"/>
                    <a:pt x="11365" y="173473"/>
                  </a:cubicBezTo>
                  <a:moveTo>
                    <a:pt x="208967" y="160729"/>
                  </a:moveTo>
                  <a:lnTo>
                    <a:pt x="208967" y="120545"/>
                  </a:lnTo>
                  <a:cubicBezTo>
                    <a:pt x="208967" y="116106"/>
                    <a:pt x="205369" y="112508"/>
                    <a:pt x="200931" y="112508"/>
                  </a:cubicBezTo>
                  <a:lnTo>
                    <a:pt x="168784" y="112508"/>
                  </a:lnTo>
                  <a:cubicBezTo>
                    <a:pt x="164345" y="112508"/>
                    <a:pt x="160747" y="116106"/>
                    <a:pt x="160747" y="120545"/>
                  </a:cubicBezTo>
                  <a:lnTo>
                    <a:pt x="160747" y="160729"/>
                  </a:lnTo>
                  <a:lnTo>
                    <a:pt x="120563" y="160729"/>
                  </a:lnTo>
                  <a:cubicBezTo>
                    <a:pt x="116125" y="160729"/>
                    <a:pt x="112527" y="164327"/>
                    <a:pt x="112527" y="168765"/>
                  </a:cubicBezTo>
                  <a:lnTo>
                    <a:pt x="112527" y="200912"/>
                  </a:lnTo>
                  <a:cubicBezTo>
                    <a:pt x="112527" y="205351"/>
                    <a:pt x="116125" y="208949"/>
                    <a:pt x="120563" y="208949"/>
                  </a:cubicBezTo>
                  <a:lnTo>
                    <a:pt x="160747" y="208949"/>
                  </a:lnTo>
                  <a:lnTo>
                    <a:pt x="160747" y="249132"/>
                  </a:lnTo>
                  <a:cubicBezTo>
                    <a:pt x="160747" y="253571"/>
                    <a:pt x="164345" y="257169"/>
                    <a:pt x="168784" y="257169"/>
                  </a:cubicBezTo>
                  <a:lnTo>
                    <a:pt x="200931" y="257169"/>
                  </a:lnTo>
                  <a:cubicBezTo>
                    <a:pt x="205369" y="257169"/>
                    <a:pt x="208967" y="253571"/>
                    <a:pt x="208967" y="249132"/>
                  </a:cubicBezTo>
                  <a:lnTo>
                    <a:pt x="208967" y="208949"/>
                  </a:lnTo>
                  <a:lnTo>
                    <a:pt x="249151" y="208949"/>
                  </a:lnTo>
                  <a:cubicBezTo>
                    <a:pt x="253589" y="208949"/>
                    <a:pt x="257188" y="205351"/>
                    <a:pt x="257188" y="200912"/>
                  </a:cubicBezTo>
                  <a:lnTo>
                    <a:pt x="257188" y="168765"/>
                  </a:lnTo>
                  <a:cubicBezTo>
                    <a:pt x="257188" y="164327"/>
                    <a:pt x="253589" y="160729"/>
                    <a:pt x="249151" y="160729"/>
                  </a:cubicBezTo>
                  <a:close/>
                </a:path>
              </a:pathLst>
            </a:custGeom>
            <a:noFill/>
            <a:ln w="12054">
              <a:solidFill>
                <a:srgbClr val="1EABDA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  <p:sp>
          <p:nvSpPr>
            <p:cNvPr id="37" name="Rounded Rectangle 32">
              <a:extLst>
                <a:ext uri="{FF2B5EF4-FFF2-40B4-BE49-F238E27FC236}">
                  <a16:creationId xmlns:a16="http://schemas.microsoft.com/office/drawing/2014/main" id="{13756DCF-54AD-4ECA-AAC9-11EE7FE36025}"/>
                </a:ext>
              </a:extLst>
            </p:cNvPr>
            <p:cNvSpPr/>
            <p:nvPr/>
          </p:nvSpPr>
          <p:spPr>
            <a:xfrm>
              <a:off x="4434311" y="4732683"/>
              <a:ext cx="353615" cy="353632"/>
            </a:xfrm>
            <a:custGeom>
              <a:avLst/>
              <a:gdLst/>
              <a:ahLst/>
              <a:cxnLst/>
              <a:rect l="0" t="0" r="0" b="0"/>
              <a:pathLst>
                <a:path w="353615" h="353632">
                  <a:moveTo>
                    <a:pt x="112514" y="136641"/>
                  </a:moveTo>
                  <a:lnTo>
                    <a:pt x="112514" y="48237"/>
                  </a:lnTo>
                  <a:cubicBezTo>
                    <a:pt x="112514" y="39360"/>
                    <a:pt x="119710" y="32163"/>
                    <a:pt x="128587" y="32163"/>
                  </a:cubicBezTo>
                  <a:lnTo>
                    <a:pt x="337542" y="32163"/>
                  </a:lnTo>
                  <a:cubicBezTo>
                    <a:pt x="346419" y="32163"/>
                    <a:pt x="353615" y="39360"/>
                    <a:pt x="353615" y="48237"/>
                  </a:cubicBezTo>
                  <a:lnTo>
                    <a:pt x="353615" y="337559"/>
                  </a:lnTo>
                  <a:cubicBezTo>
                    <a:pt x="353615" y="346436"/>
                    <a:pt x="346419" y="353632"/>
                    <a:pt x="337542" y="353632"/>
                  </a:cubicBezTo>
                  <a:lnTo>
                    <a:pt x="184844" y="353632"/>
                  </a:lnTo>
                  <a:moveTo>
                    <a:pt x="264070" y="24127"/>
                  </a:moveTo>
                  <a:cubicBezTo>
                    <a:pt x="260473" y="9937"/>
                    <a:pt x="247703" y="0"/>
                    <a:pt x="233064" y="0"/>
                  </a:cubicBezTo>
                  <a:cubicBezTo>
                    <a:pt x="218426" y="0"/>
                    <a:pt x="205655" y="9937"/>
                    <a:pt x="202059" y="24127"/>
                  </a:cubicBezTo>
                  <a:lnTo>
                    <a:pt x="168771" y="24127"/>
                  </a:lnTo>
                  <a:lnTo>
                    <a:pt x="168771" y="72347"/>
                  </a:lnTo>
                  <a:lnTo>
                    <a:pt x="297358" y="72347"/>
                  </a:lnTo>
                  <a:lnTo>
                    <a:pt x="297358" y="24127"/>
                  </a:lnTo>
                  <a:close/>
                  <a:moveTo>
                    <a:pt x="0" y="265228"/>
                  </a:moveTo>
                  <a:cubicBezTo>
                    <a:pt x="0" y="314052"/>
                    <a:pt x="39579" y="353632"/>
                    <a:pt x="88403" y="353632"/>
                  </a:cubicBezTo>
                  <a:cubicBezTo>
                    <a:pt x="137228" y="353632"/>
                    <a:pt x="176807" y="314052"/>
                    <a:pt x="176807" y="265228"/>
                  </a:cubicBezTo>
                  <a:cubicBezTo>
                    <a:pt x="176807" y="216404"/>
                    <a:pt x="137228" y="176824"/>
                    <a:pt x="88403" y="176824"/>
                  </a:cubicBezTo>
                  <a:cubicBezTo>
                    <a:pt x="39579" y="176824"/>
                    <a:pt x="0" y="216404"/>
                    <a:pt x="0" y="265228"/>
                  </a:cubicBezTo>
                  <a:moveTo>
                    <a:pt x="128587" y="241118"/>
                  </a:moveTo>
                  <a:lnTo>
                    <a:pt x="72330" y="297375"/>
                  </a:lnTo>
                  <a:lnTo>
                    <a:pt x="56257" y="273265"/>
                  </a:lnTo>
                  <a:moveTo>
                    <a:pt x="168771" y="128604"/>
                  </a:moveTo>
                  <a:lnTo>
                    <a:pt x="297358" y="128604"/>
                  </a:lnTo>
                  <a:moveTo>
                    <a:pt x="208954" y="184861"/>
                  </a:moveTo>
                  <a:lnTo>
                    <a:pt x="297358" y="184861"/>
                  </a:lnTo>
                  <a:moveTo>
                    <a:pt x="241101" y="241118"/>
                  </a:moveTo>
                  <a:lnTo>
                    <a:pt x="297358" y="241118"/>
                  </a:lnTo>
                  <a:moveTo>
                    <a:pt x="241101" y="297375"/>
                  </a:moveTo>
                  <a:lnTo>
                    <a:pt x="297358" y="297375"/>
                  </a:lnTo>
                </a:path>
              </a:pathLst>
            </a:custGeom>
            <a:noFill/>
            <a:ln w="12054">
              <a:solidFill>
                <a:srgbClr val="E0CB15"/>
              </a:solidFill>
            </a:ln>
          </p:spPr>
          <p:txBody>
            <a:bodyPr rtlCol="0" anchor="ctr"/>
            <a:lstStyle/>
            <a:p>
              <a:pPr algn="ctr"/>
              <a:endParaRPr sz="3200" b="1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F02892D-C88C-782C-7DBC-22EEDC13EFC5}"/>
              </a:ext>
            </a:extLst>
          </p:cNvPr>
          <p:cNvGrpSpPr/>
          <p:nvPr/>
        </p:nvGrpSpPr>
        <p:grpSpPr>
          <a:xfrm>
            <a:off x="5112318" y="2501698"/>
            <a:ext cx="1748283" cy="1661261"/>
            <a:chOff x="3154985" y="1890646"/>
            <a:chExt cx="1357527" cy="135752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7BE7B15-1914-5A64-90A4-3473592F0F9B}"/>
                </a:ext>
              </a:extLst>
            </p:cNvPr>
            <p:cNvSpPr/>
            <p:nvPr/>
          </p:nvSpPr>
          <p:spPr>
            <a:xfrm>
              <a:off x="3154985" y="1890646"/>
              <a:ext cx="1357527" cy="135752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3" name="Oval 4">
              <a:extLst>
                <a:ext uri="{FF2B5EF4-FFF2-40B4-BE49-F238E27FC236}">
                  <a16:creationId xmlns:a16="http://schemas.microsoft.com/office/drawing/2014/main" id="{B6876D88-DCA2-9BF6-566E-C2390A14BC84}"/>
                </a:ext>
              </a:extLst>
            </p:cNvPr>
            <p:cNvSpPr txBox="1"/>
            <p:nvPr/>
          </p:nvSpPr>
          <p:spPr>
            <a:xfrm>
              <a:off x="3442912" y="2151782"/>
              <a:ext cx="825041" cy="8494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kern="1200">
                  <a:solidFill>
                    <a:schemeClr val="tx1"/>
                  </a:solidFill>
                </a:rPr>
                <a:t>Precision CDS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8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CC7D7-DB0D-E727-8293-372F90171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0945A5B-6FD1-4E75-90E0-1022EA54FCBA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037" name="Title 6">
            <a:extLst>
              <a:ext uri="{FF2B5EF4-FFF2-40B4-BE49-F238E27FC236}">
                <a16:creationId xmlns:a16="http://schemas.microsoft.com/office/drawing/2014/main" id="{C890CE2C-633B-38FA-1E1E-A3E70FD1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77" y="3373420"/>
            <a:ext cx="5882805" cy="721733"/>
          </a:xfrm>
        </p:spPr>
        <p:txBody>
          <a:bodyPr/>
          <a:lstStyle/>
          <a:p>
            <a:r>
              <a:rPr lang="en-US" sz="3200"/>
              <a:t>Amy Smith</a:t>
            </a:r>
            <a:br>
              <a:rPr lang="en-US"/>
            </a:br>
            <a:br>
              <a:rPr lang="en-US"/>
            </a:br>
            <a:r>
              <a:rPr lang="en-US"/>
              <a:t>Secondary Care Market Manager</a:t>
            </a:r>
            <a:br>
              <a:rPr lang="en-US"/>
            </a:br>
            <a:br>
              <a:rPr lang="en-US"/>
            </a:br>
            <a:r>
              <a:rPr lang="en-GB">
                <a:solidFill>
                  <a:schemeClr val="bg2"/>
                </a:solidFill>
                <a:cs typeface="Arial"/>
              </a:rPr>
              <a:t>amy.smith@fdbhealth.com</a:t>
            </a:r>
            <a:br>
              <a:rPr lang="en-GB"/>
            </a:br>
            <a:endParaRPr lang="en-US"/>
          </a:p>
        </p:txBody>
      </p:sp>
      <p:pic>
        <p:nvPicPr>
          <p:cNvPr id="4" name="Picture 3" descr="A person holding a glass of wine and a plate of food&#10;&#10;AI-generated content may be incorrect.">
            <a:extLst>
              <a:ext uri="{FF2B5EF4-FFF2-40B4-BE49-F238E27FC236}">
                <a16:creationId xmlns:a16="http://schemas.microsoft.com/office/drawing/2014/main" id="{B8B06214-FD06-DA5F-2AEC-483747E17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7" t="4739" r="9149" b="34736"/>
          <a:stretch>
            <a:fillRect/>
          </a:stretch>
        </p:blipFill>
        <p:spPr>
          <a:xfrm>
            <a:off x="7254811" y="946485"/>
            <a:ext cx="3489159" cy="485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B5138-F1C6-E7B8-F906-CE76105C1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3EF4-C35A-8149-7E5A-964BE18D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What does it mean?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342EDB-1065-9C76-F670-0B415687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78A56F8-776B-2A24-76E8-09F47B93E7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285924"/>
              </p:ext>
            </p:extLst>
          </p:nvPr>
        </p:nvGraphicFramePr>
        <p:xfrm>
          <a:off x="-154609" y="1351721"/>
          <a:ext cx="7318734" cy="4762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9E2956-FA72-69A2-5026-211E61C58925}"/>
              </a:ext>
            </a:extLst>
          </p:cNvPr>
          <p:cNvSpPr/>
          <p:nvPr/>
        </p:nvSpPr>
        <p:spPr>
          <a:xfrm>
            <a:off x="7599302" y="1459626"/>
            <a:ext cx="4144946" cy="3252251"/>
          </a:xfrm>
          <a:prstGeom prst="roundRect">
            <a:avLst>
              <a:gd name="adj" fmla="val 3814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300"/>
              <a:t>Inclusive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300"/>
              <a:t>Intelligent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300"/>
              <a:t>Interpretable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300"/>
              <a:t>Integrated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300"/>
              <a:t>Impactful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300"/>
              <a:t>Interoperable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A0C0C0E-A378-34A7-D5B8-AFBD4299DE9C}"/>
              </a:ext>
            </a:extLst>
          </p:cNvPr>
          <p:cNvSpPr/>
          <p:nvPr/>
        </p:nvSpPr>
        <p:spPr>
          <a:xfrm>
            <a:off x="6464410" y="1486897"/>
            <a:ext cx="1134892" cy="652480"/>
          </a:xfrm>
          <a:prstGeom prst="rightArrow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8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F51BA5-DA55-37C5-E82C-41F5AF686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0CD041-6755-E5A8-4D68-54EB8EC724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Estimates on volume of Medicine Safety Errors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AB2AE2-EFE7-14C3-842C-601390CDAD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387098" y="1263887"/>
            <a:ext cx="3652501" cy="506267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495F36-7D22-0188-E9AC-CEAC79AE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does it matter?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27A02C-13A0-F2A1-5A9A-96AC5D6B11CA}"/>
              </a:ext>
            </a:extLst>
          </p:cNvPr>
          <p:cNvSpPr/>
          <p:nvPr/>
        </p:nvSpPr>
        <p:spPr>
          <a:xfrm>
            <a:off x="442914" y="1979875"/>
            <a:ext cx="3262394" cy="17095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~ </a:t>
            </a:r>
            <a:r>
              <a:rPr lang="en-GB" sz="2000" b="1"/>
              <a:t>237 million</a:t>
            </a:r>
            <a:r>
              <a:rPr lang="en-GB" sz="2000"/>
              <a:t> medication errors annually across all care settings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E9E521-E189-16EE-805F-898B4D912310}"/>
              </a:ext>
            </a:extLst>
          </p:cNvPr>
          <p:cNvSpPr/>
          <p:nvPr/>
        </p:nvSpPr>
        <p:spPr>
          <a:xfrm>
            <a:off x="4272696" y="1979875"/>
            <a:ext cx="3262394" cy="17095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~ </a:t>
            </a:r>
            <a:r>
              <a:rPr lang="en-GB" sz="2000" b="1"/>
              <a:t>66 million</a:t>
            </a:r>
            <a:r>
              <a:rPr lang="en-GB" sz="2000"/>
              <a:t> of those errors are potentially clinically significant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85F9E7-5791-48CA-C9CA-02BC0ED55527}"/>
              </a:ext>
            </a:extLst>
          </p:cNvPr>
          <p:cNvSpPr/>
          <p:nvPr/>
        </p:nvSpPr>
        <p:spPr>
          <a:xfrm>
            <a:off x="442914" y="4175760"/>
            <a:ext cx="3262394" cy="17095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~ </a:t>
            </a:r>
            <a:r>
              <a:rPr lang="en-GB" sz="2000" b="1"/>
              <a:t>1,708 </a:t>
            </a:r>
            <a:r>
              <a:rPr lang="en-GB" sz="2000"/>
              <a:t>deaths per year in England from avoidable adverse drug events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910C43-D9A2-18FD-3DBA-B93D72E8B6DF}"/>
              </a:ext>
            </a:extLst>
          </p:cNvPr>
          <p:cNvSpPr/>
          <p:nvPr/>
        </p:nvSpPr>
        <p:spPr>
          <a:xfrm>
            <a:off x="4272696" y="4175760"/>
            <a:ext cx="3262394" cy="17095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~ </a:t>
            </a:r>
            <a:r>
              <a:rPr lang="en-GB" sz="2000" b="1"/>
              <a:t>181,626 </a:t>
            </a:r>
            <a:r>
              <a:rPr lang="en-GB" sz="2000"/>
              <a:t>bed-days per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A954D8-FC05-A5A7-9A93-4AFB8C94D3AA}"/>
              </a:ext>
            </a:extLst>
          </p:cNvPr>
          <p:cNvSpPr txBox="1"/>
          <p:nvPr/>
        </p:nvSpPr>
        <p:spPr>
          <a:xfrm>
            <a:off x="2584170" y="6601651"/>
            <a:ext cx="89134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>
                <a:solidFill>
                  <a:schemeClr val="bg1"/>
                </a:solidFill>
              </a:rPr>
              <a:t>*</a:t>
            </a:r>
            <a:r>
              <a:rPr lang="en-GB" sz="800">
                <a:solidFill>
                  <a:schemeClr val="bg1"/>
                </a:solidFill>
              </a:rPr>
              <a:t>Elliott RA, Camacho E, Jankovic D</a:t>
            </a:r>
            <a:r>
              <a:rPr lang="en-GB" sz="800" i="1">
                <a:solidFill>
                  <a:schemeClr val="bg1"/>
                </a:solidFill>
              </a:rPr>
              <a:t>, et al; </a:t>
            </a:r>
            <a:r>
              <a:rPr lang="en-GB" sz="800">
                <a:solidFill>
                  <a:schemeClr val="bg1"/>
                </a:solidFill>
              </a:rPr>
              <a:t>Economic analysis of the prevalence and clinical and economic burden of medication error in England; </a:t>
            </a:r>
            <a:r>
              <a:rPr lang="en-GB" sz="800" i="1">
                <a:solidFill>
                  <a:schemeClr val="bg1"/>
                </a:solidFill>
              </a:rPr>
              <a:t>BMJ Quality &amp; Safety </a:t>
            </a:r>
            <a:r>
              <a:rPr lang="en-GB" sz="800">
                <a:solidFill>
                  <a:schemeClr val="bg1"/>
                </a:solidFill>
              </a:rPr>
              <a:t>2021;</a:t>
            </a:r>
            <a:r>
              <a:rPr lang="en-GB" sz="800" b="1">
                <a:solidFill>
                  <a:schemeClr val="bg1"/>
                </a:solidFill>
              </a:rPr>
              <a:t>30:</a:t>
            </a:r>
            <a:r>
              <a:rPr lang="en-GB" sz="800">
                <a:solidFill>
                  <a:schemeClr val="bg1"/>
                </a:solidFill>
              </a:rPr>
              <a:t>96-105</a:t>
            </a:r>
          </a:p>
        </p:txBody>
      </p:sp>
    </p:spTree>
    <p:extLst>
      <p:ext uri="{BB962C8B-B14F-4D97-AF65-F5344CB8AC3E}">
        <p14:creationId xmlns:p14="http://schemas.microsoft.com/office/powerpoint/2010/main" val="356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C5122-4D96-A45D-F87D-68E1F0C73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C59B44B-F450-86BE-4214-E3C3FB941BA6}"/>
              </a:ext>
            </a:extLst>
          </p:cNvPr>
          <p:cNvSpPr/>
          <p:nvPr/>
        </p:nvSpPr>
        <p:spPr>
          <a:xfrm>
            <a:off x="9074562" y="2091244"/>
            <a:ext cx="2700000" cy="270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42D8C6-6357-635E-5FEC-0385221CC5A5}"/>
              </a:ext>
            </a:extLst>
          </p:cNvPr>
          <p:cNvSpPr/>
          <p:nvPr/>
        </p:nvSpPr>
        <p:spPr>
          <a:xfrm>
            <a:off x="6214584" y="2193286"/>
            <a:ext cx="2700000" cy="27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32DF04-FACE-85CC-2995-279FF4BEFA5E}"/>
              </a:ext>
            </a:extLst>
          </p:cNvPr>
          <p:cNvSpPr/>
          <p:nvPr/>
        </p:nvSpPr>
        <p:spPr>
          <a:xfrm>
            <a:off x="3354606" y="2091244"/>
            <a:ext cx="2700000" cy="27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3934B4-AC0B-7ABD-83E5-69095B7BA9B9}"/>
              </a:ext>
            </a:extLst>
          </p:cNvPr>
          <p:cNvSpPr/>
          <p:nvPr/>
        </p:nvSpPr>
        <p:spPr>
          <a:xfrm>
            <a:off x="504521" y="2091244"/>
            <a:ext cx="2700000" cy="27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304A6-F862-5FC2-BCFD-E94E8F0C5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45A5B-6FD1-4E75-90E0-1022EA54FCB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5EB37B-364C-9F24-A13F-CFAF68A68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We have at our fingertips today better…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4BE07A-5625-FFEF-6080-96271A490165}"/>
              </a:ext>
            </a:extLst>
          </p:cNvPr>
          <p:cNvGrpSpPr/>
          <p:nvPr/>
        </p:nvGrpSpPr>
        <p:grpSpPr>
          <a:xfrm>
            <a:off x="1537737" y="2769366"/>
            <a:ext cx="633567" cy="1297205"/>
            <a:chOff x="-353805" y="2066024"/>
            <a:chExt cx="633567" cy="1297205"/>
          </a:xfrm>
        </p:grpSpPr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DA067133-F668-3E0B-CFA3-4782EBE58428}"/>
                </a:ext>
              </a:extLst>
            </p:cNvPr>
            <p:cNvSpPr/>
            <p:nvPr/>
          </p:nvSpPr>
          <p:spPr>
            <a:xfrm>
              <a:off x="-353805" y="2066024"/>
              <a:ext cx="633567" cy="889696"/>
            </a:xfrm>
            <a:custGeom>
              <a:avLst/>
              <a:gdLst/>
              <a:ahLst/>
              <a:cxnLst/>
              <a:rect l="0" t="0" r="0" b="0"/>
              <a:pathLst>
                <a:path w="439615" h="527538">
                  <a:moveTo>
                    <a:pt x="219807" y="0"/>
                  </a:moveTo>
                  <a:cubicBezTo>
                    <a:pt x="109903" y="0"/>
                    <a:pt x="0" y="34070"/>
                    <a:pt x="0" y="98913"/>
                  </a:cubicBezTo>
                  <a:lnTo>
                    <a:pt x="0" y="428625"/>
                  </a:lnTo>
                  <a:cubicBezTo>
                    <a:pt x="0" y="493468"/>
                    <a:pt x="109903" y="527538"/>
                    <a:pt x="219807" y="527538"/>
                  </a:cubicBezTo>
                  <a:cubicBezTo>
                    <a:pt x="329711" y="527538"/>
                    <a:pt x="439615" y="493468"/>
                    <a:pt x="439615" y="428625"/>
                  </a:cubicBezTo>
                  <a:lnTo>
                    <a:pt x="439615" y="98913"/>
                  </a:lnTo>
                  <a:cubicBezTo>
                    <a:pt x="439615" y="34070"/>
                    <a:pt x="329711" y="0"/>
                    <a:pt x="219807" y="0"/>
                  </a:cubicBezTo>
                  <a:moveTo>
                    <a:pt x="395653" y="274759"/>
                  </a:moveTo>
                  <a:cubicBezTo>
                    <a:pt x="395653" y="293443"/>
                    <a:pt x="333668" y="329711"/>
                    <a:pt x="219807" y="329711"/>
                  </a:cubicBezTo>
                  <a:cubicBezTo>
                    <a:pt x="105947" y="329711"/>
                    <a:pt x="43961" y="293443"/>
                    <a:pt x="43961" y="274759"/>
                  </a:cubicBezTo>
                  <a:lnTo>
                    <a:pt x="43961" y="241788"/>
                  </a:lnTo>
                  <a:cubicBezTo>
                    <a:pt x="97875" y="271181"/>
                    <a:pt x="158402" y="286312"/>
                    <a:pt x="219807" y="285750"/>
                  </a:cubicBezTo>
                  <a:cubicBezTo>
                    <a:pt x="280588" y="287789"/>
                    <a:pt x="340956" y="274961"/>
                    <a:pt x="395653" y="248382"/>
                  </a:cubicBezTo>
                  <a:lnTo>
                    <a:pt x="395653" y="274759"/>
                  </a:lnTo>
                  <a:moveTo>
                    <a:pt x="395653" y="186836"/>
                  </a:moveTo>
                  <a:cubicBezTo>
                    <a:pt x="395653" y="205520"/>
                    <a:pt x="333668" y="241788"/>
                    <a:pt x="219807" y="241788"/>
                  </a:cubicBezTo>
                  <a:cubicBezTo>
                    <a:pt x="118696" y="241788"/>
                    <a:pt x="48577" y="199365"/>
                    <a:pt x="43961" y="186836"/>
                  </a:cubicBezTo>
                  <a:lnTo>
                    <a:pt x="43961" y="160459"/>
                  </a:lnTo>
                  <a:cubicBezTo>
                    <a:pt x="98658" y="187038"/>
                    <a:pt x="159026" y="199866"/>
                    <a:pt x="219807" y="197826"/>
                  </a:cubicBezTo>
                  <a:cubicBezTo>
                    <a:pt x="280588" y="199866"/>
                    <a:pt x="340956" y="187038"/>
                    <a:pt x="395653" y="160459"/>
                  </a:cubicBezTo>
                  <a:lnTo>
                    <a:pt x="395653" y="186836"/>
                  </a:lnTo>
                  <a:moveTo>
                    <a:pt x="219807" y="43961"/>
                  </a:moveTo>
                  <a:cubicBezTo>
                    <a:pt x="333668" y="43961"/>
                    <a:pt x="395653" y="80229"/>
                    <a:pt x="395653" y="98913"/>
                  </a:cubicBezTo>
                  <a:cubicBezTo>
                    <a:pt x="395653" y="117597"/>
                    <a:pt x="333668" y="153865"/>
                    <a:pt x="219807" y="153865"/>
                  </a:cubicBezTo>
                  <a:cubicBezTo>
                    <a:pt x="105947" y="153865"/>
                    <a:pt x="43961" y="117597"/>
                    <a:pt x="43961" y="98913"/>
                  </a:cubicBezTo>
                  <a:cubicBezTo>
                    <a:pt x="43961" y="80229"/>
                    <a:pt x="105947" y="43961"/>
                    <a:pt x="219807" y="43961"/>
                  </a:cubicBezTo>
                  <a:moveTo>
                    <a:pt x="219807" y="483576"/>
                  </a:moveTo>
                  <a:cubicBezTo>
                    <a:pt x="105947" y="483576"/>
                    <a:pt x="43961" y="447308"/>
                    <a:pt x="43961" y="428625"/>
                  </a:cubicBezTo>
                  <a:lnTo>
                    <a:pt x="43961" y="336305"/>
                  </a:lnTo>
                  <a:cubicBezTo>
                    <a:pt x="98658" y="362884"/>
                    <a:pt x="159026" y="375712"/>
                    <a:pt x="219807" y="373673"/>
                  </a:cubicBezTo>
                  <a:cubicBezTo>
                    <a:pt x="280588" y="375712"/>
                    <a:pt x="340956" y="362884"/>
                    <a:pt x="395653" y="336305"/>
                  </a:cubicBezTo>
                  <a:lnTo>
                    <a:pt x="395653" y="428625"/>
                  </a:lnTo>
                  <a:cubicBezTo>
                    <a:pt x="395653" y="447308"/>
                    <a:pt x="333668" y="483576"/>
                    <a:pt x="219807" y="4835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03C2BC-392E-09CD-66D6-9C21431BBA20}"/>
                </a:ext>
              </a:extLst>
            </p:cNvPr>
            <p:cNvSpPr txBox="1"/>
            <p:nvPr/>
          </p:nvSpPr>
          <p:spPr>
            <a:xfrm>
              <a:off x="-282895" y="3117008"/>
              <a:ext cx="42319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ctr"/>
              <a:r>
                <a:rPr sz="1600" b="1">
                  <a:solidFill>
                    <a:srgbClr val="FFFFFF"/>
                  </a:solidFill>
                  <a:latin typeface="Roboto"/>
                </a:rPr>
                <a:t>Data</a:t>
              </a:r>
              <a:endParaRPr sz="1300" b="1">
                <a:solidFill>
                  <a:srgbClr val="FFFFFF"/>
                </a:solidFill>
                <a:latin typeface="Roboto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F5A650-09FB-B5BA-8A20-347BB576F6EE}"/>
              </a:ext>
            </a:extLst>
          </p:cNvPr>
          <p:cNvGrpSpPr/>
          <p:nvPr/>
        </p:nvGrpSpPr>
        <p:grpSpPr>
          <a:xfrm>
            <a:off x="4220214" y="2607466"/>
            <a:ext cx="1014701" cy="1544907"/>
            <a:chOff x="3008137" y="743862"/>
            <a:chExt cx="1014701" cy="1544907"/>
          </a:xfrm>
        </p:grpSpPr>
        <p:sp>
          <p:nvSpPr>
            <p:cNvPr id="26" name="Rounded Rectangle 11">
              <a:extLst>
                <a:ext uri="{FF2B5EF4-FFF2-40B4-BE49-F238E27FC236}">
                  <a16:creationId xmlns:a16="http://schemas.microsoft.com/office/drawing/2014/main" id="{352F0AC7-DA1D-B26F-DE74-91B67565C1D1}"/>
                </a:ext>
              </a:extLst>
            </p:cNvPr>
            <p:cNvSpPr/>
            <p:nvPr/>
          </p:nvSpPr>
          <p:spPr>
            <a:xfrm>
              <a:off x="3155594" y="743862"/>
              <a:ext cx="747850" cy="902849"/>
            </a:xfrm>
            <a:custGeom>
              <a:avLst/>
              <a:gdLst/>
              <a:ahLst/>
              <a:cxnLst/>
              <a:rect l="0" t="0" r="0" b="0"/>
              <a:pathLst>
                <a:path w="518913" h="535337">
                  <a:moveTo>
                    <a:pt x="253614" y="211340"/>
                  </a:moveTo>
                  <a:cubicBezTo>
                    <a:pt x="249226" y="211226"/>
                    <a:pt x="244971" y="212879"/>
                    <a:pt x="241823" y="215947"/>
                  </a:cubicBezTo>
                  <a:cubicBezTo>
                    <a:pt x="238684" y="219007"/>
                    <a:pt x="236908" y="223219"/>
                    <a:pt x="236908" y="227606"/>
                  </a:cubicBezTo>
                  <a:lnTo>
                    <a:pt x="236908" y="518851"/>
                  </a:lnTo>
                  <a:cubicBezTo>
                    <a:pt x="236908" y="527960"/>
                    <a:pt x="244285" y="535337"/>
                    <a:pt x="253394" y="535337"/>
                  </a:cubicBezTo>
                  <a:cubicBezTo>
                    <a:pt x="262503" y="535337"/>
                    <a:pt x="269879" y="527960"/>
                    <a:pt x="269879" y="518851"/>
                  </a:cubicBezTo>
                  <a:lnTo>
                    <a:pt x="269879" y="227606"/>
                  </a:lnTo>
                  <a:cubicBezTo>
                    <a:pt x="269765" y="218673"/>
                    <a:pt x="262547" y="211455"/>
                    <a:pt x="253614" y="211340"/>
                  </a:cubicBezTo>
                  <a:moveTo>
                    <a:pt x="187671" y="288273"/>
                  </a:moveTo>
                  <a:cubicBezTo>
                    <a:pt x="183284" y="288211"/>
                    <a:pt x="179055" y="289935"/>
                    <a:pt x="175951" y="293038"/>
                  </a:cubicBezTo>
                  <a:cubicBezTo>
                    <a:pt x="172847" y="296142"/>
                    <a:pt x="171124" y="300371"/>
                    <a:pt x="171186" y="304758"/>
                  </a:cubicBezTo>
                  <a:lnTo>
                    <a:pt x="171186" y="469394"/>
                  </a:lnTo>
                  <a:lnTo>
                    <a:pt x="132719" y="469394"/>
                  </a:lnTo>
                  <a:cubicBezTo>
                    <a:pt x="123663" y="469509"/>
                    <a:pt x="116348" y="476824"/>
                    <a:pt x="116234" y="485880"/>
                  </a:cubicBezTo>
                  <a:lnTo>
                    <a:pt x="116234" y="518851"/>
                  </a:lnTo>
                  <a:cubicBezTo>
                    <a:pt x="116234" y="527960"/>
                    <a:pt x="123611" y="535337"/>
                    <a:pt x="132719" y="535337"/>
                  </a:cubicBezTo>
                  <a:cubicBezTo>
                    <a:pt x="141828" y="535337"/>
                    <a:pt x="149205" y="527960"/>
                    <a:pt x="149205" y="518851"/>
                  </a:cubicBezTo>
                  <a:lnTo>
                    <a:pt x="149205" y="502366"/>
                  </a:lnTo>
                  <a:lnTo>
                    <a:pt x="187671" y="502366"/>
                  </a:lnTo>
                  <a:cubicBezTo>
                    <a:pt x="196780" y="502366"/>
                    <a:pt x="204157" y="494989"/>
                    <a:pt x="204157" y="485880"/>
                  </a:cubicBezTo>
                  <a:lnTo>
                    <a:pt x="204157" y="304758"/>
                  </a:lnTo>
                  <a:cubicBezTo>
                    <a:pt x="204157" y="295650"/>
                    <a:pt x="196780" y="288273"/>
                    <a:pt x="187671" y="288273"/>
                  </a:cubicBezTo>
                  <a:moveTo>
                    <a:pt x="138215" y="419938"/>
                  </a:moveTo>
                  <a:lnTo>
                    <a:pt x="138215" y="337510"/>
                  </a:lnTo>
                  <a:cubicBezTo>
                    <a:pt x="138215" y="328348"/>
                    <a:pt x="130785" y="320919"/>
                    <a:pt x="121623" y="320919"/>
                  </a:cubicBezTo>
                  <a:cubicBezTo>
                    <a:pt x="112453" y="320919"/>
                    <a:pt x="105024" y="328348"/>
                    <a:pt x="105024" y="337510"/>
                  </a:cubicBezTo>
                  <a:lnTo>
                    <a:pt x="105024" y="403452"/>
                  </a:lnTo>
                  <a:lnTo>
                    <a:pt x="55787" y="403452"/>
                  </a:lnTo>
                  <a:cubicBezTo>
                    <a:pt x="46731" y="403566"/>
                    <a:pt x="39415" y="410882"/>
                    <a:pt x="39301" y="419938"/>
                  </a:cubicBezTo>
                  <a:lnTo>
                    <a:pt x="39301" y="518851"/>
                  </a:lnTo>
                  <a:cubicBezTo>
                    <a:pt x="39301" y="527960"/>
                    <a:pt x="46678" y="535337"/>
                    <a:pt x="55787" y="535337"/>
                  </a:cubicBezTo>
                  <a:cubicBezTo>
                    <a:pt x="64896" y="535337"/>
                    <a:pt x="72272" y="527960"/>
                    <a:pt x="72272" y="518851"/>
                  </a:cubicBezTo>
                  <a:lnTo>
                    <a:pt x="72272" y="436423"/>
                  </a:lnTo>
                  <a:lnTo>
                    <a:pt x="121729" y="436423"/>
                  </a:lnTo>
                  <a:cubicBezTo>
                    <a:pt x="130838" y="436423"/>
                    <a:pt x="138215" y="429047"/>
                    <a:pt x="138215" y="419938"/>
                  </a:cubicBezTo>
                  <a:moveTo>
                    <a:pt x="374288" y="469394"/>
                  </a:moveTo>
                  <a:lnTo>
                    <a:pt x="335822" y="469394"/>
                  </a:lnTo>
                  <a:lnTo>
                    <a:pt x="335822" y="304758"/>
                  </a:lnTo>
                  <a:cubicBezTo>
                    <a:pt x="335822" y="295650"/>
                    <a:pt x="328445" y="288273"/>
                    <a:pt x="319336" y="288273"/>
                  </a:cubicBezTo>
                  <a:cubicBezTo>
                    <a:pt x="310227" y="288273"/>
                    <a:pt x="302851" y="295650"/>
                    <a:pt x="302851" y="304758"/>
                  </a:cubicBezTo>
                  <a:lnTo>
                    <a:pt x="302851" y="485880"/>
                  </a:lnTo>
                  <a:cubicBezTo>
                    <a:pt x="302851" y="494989"/>
                    <a:pt x="310227" y="502366"/>
                    <a:pt x="319336" y="502366"/>
                  </a:cubicBezTo>
                  <a:lnTo>
                    <a:pt x="357802" y="502366"/>
                  </a:lnTo>
                  <a:lnTo>
                    <a:pt x="357802" y="518851"/>
                  </a:lnTo>
                  <a:cubicBezTo>
                    <a:pt x="357802" y="527960"/>
                    <a:pt x="365179" y="535337"/>
                    <a:pt x="374288" y="535337"/>
                  </a:cubicBezTo>
                  <a:cubicBezTo>
                    <a:pt x="383397" y="535337"/>
                    <a:pt x="390774" y="527960"/>
                    <a:pt x="390774" y="518851"/>
                  </a:cubicBezTo>
                  <a:lnTo>
                    <a:pt x="390774" y="485880"/>
                  </a:lnTo>
                  <a:cubicBezTo>
                    <a:pt x="390774" y="476771"/>
                    <a:pt x="383397" y="469394"/>
                    <a:pt x="374288" y="469394"/>
                  </a:cubicBezTo>
                  <a:moveTo>
                    <a:pt x="451221" y="403452"/>
                  </a:moveTo>
                  <a:lnTo>
                    <a:pt x="401764" y="403452"/>
                  </a:lnTo>
                  <a:lnTo>
                    <a:pt x="401764" y="337510"/>
                  </a:lnTo>
                  <a:cubicBezTo>
                    <a:pt x="401764" y="328401"/>
                    <a:pt x="394387" y="321024"/>
                    <a:pt x="385278" y="321024"/>
                  </a:cubicBezTo>
                  <a:cubicBezTo>
                    <a:pt x="376170" y="321024"/>
                    <a:pt x="368793" y="328401"/>
                    <a:pt x="368793" y="337510"/>
                  </a:cubicBezTo>
                  <a:lnTo>
                    <a:pt x="368793" y="419718"/>
                  </a:lnTo>
                  <a:cubicBezTo>
                    <a:pt x="368793" y="428827"/>
                    <a:pt x="376170" y="436203"/>
                    <a:pt x="385278" y="436203"/>
                  </a:cubicBezTo>
                  <a:lnTo>
                    <a:pt x="434735" y="436203"/>
                  </a:lnTo>
                  <a:lnTo>
                    <a:pt x="434735" y="518631"/>
                  </a:lnTo>
                  <a:cubicBezTo>
                    <a:pt x="434735" y="527740"/>
                    <a:pt x="442112" y="535117"/>
                    <a:pt x="451221" y="535117"/>
                  </a:cubicBezTo>
                  <a:cubicBezTo>
                    <a:pt x="460330" y="535117"/>
                    <a:pt x="467706" y="527740"/>
                    <a:pt x="467706" y="518631"/>
                  </a:cubicBezTo>
                  <a:lnTo>
                    <a:pt x="467706" y="419718"/>
                  </a:lnTo>
                  <a:cubicBezTo>
                    <a:pt x="467469" y="410750"/>
                    <a:pt x="460189" y="403566"/>
                    <a:pt x="451221" y="403452"/>
                  </a:cubicBezTo>
                  <a:moveTo>
                    <a:pt x="80185" y="308495"/>
                  </a:moveTo>
                  <a:cubicBezTo>
                    <a:pt x="81425" y="299712"/>
                    <a:pt x="77266" y="291042"/>
                    <a:pt x="69635" y="286514"/>
                  </a:cubicBezTo>
                  <a:cubicBezTo>
                    <a:pt x="65449" y="284281"/>
                    <a:pt x="61607" y="281468"/>
                    <a:pt x="58205" y="278162"/>
                  </a:cubicBezTo>
                  <a:cubicBezTo>
                    <a:pt x="48551" y="267945"/>
                    <a:pt x="43609" y="254159"/>
                    <a:pt x="44576" y="240135"/>
                  </a:cubicBezTo>
                  <a:cubicBezTo>
                    <a:pt x="44576" y="225522"/>
                    <a:pt x="50397" y="211516"/>
                    <a:pt x="60746" y="201203"/>
                  </a:cubicBezTo>
                  <a:cubicBezTo>
                    <a:pt x="71103" y="190889"/>
                    <a:pt x="85135" y="185122"/>
                    <a:pt x="99748" y="185183"/>
                  </a:cubicBezTo>
                  <a:cubicBezTo>
                    <a:pt x="103511" y="185113"/>
                    <a:pt x="107274" y="185482"/>
                    <a:pt x="110958" y="186282"/>
                  </a:cubicBezTo>
                  <a:cubicBezTo>
                    <a:pt x="117219" y="187539"/>
                    <a:pt x="123716" y="186018"/>
                    <a:pt x="128763" y="182106"/>
                  </a:cubicBezTo>
                  <a:cubicBezTo>
                    <a:pt x="134117" y="178096"/>
                    <a:pt x="137353" y="171863"/>
                    <a:pt x="137555" y="165181"/>
                  </a:cubicBezTo>
                  <a:cubicBezTo>
                    <a:pt x="136447" y="141960"/>
                    <a:pt x="143701" y="119109"/>
                    <a:pt x="157997" y="100777"/>
                  </a:cubicBezTo>
                  <a:cubicBezTo>
                    <a:pt x="229655" y="19448"/>
                    <a:pt x="333843" y="47803"/>
                    <a:pt x="368793" y="121439"/>
                  </a:cubicBezTo>
                  <a:cubicBezTo>
                    <a:pt x="372565" y="129370"/>
                    <a:pt x="380680" y="134293"/>
                    <a:pt x="389455" y="133968"/>
                  </a:cubicBezTo>
                  <a:cubicBezTo>
                    <a:pt x="411295" y="132763"/>
                    <a:pt x="432651" y="140729"/>
                    <a:pt x="448363" y="155949"/>
                  </a:cubicBezTo>
                  <a:cubicBezTo>
                    <a:pt x="464269" y="171054"/>
                    <a:pt x="473254" y="192041"/>
                    <a:pt x="473202" y="213978"/>
                  </a:cubicBezTo>
                  <a:cubicBezTo>
                    <a:pt x="474582" y="242439"/>
                    <a:pt x="459661" y="269202"/>
                    <a:pt x="434735" y="282998"/>
                  </a:cubicBezTo>
                  <a:cubicBezTo>
                    <a:pt x="426242" y="288422"/>
                    <a:pt x="422523" y="298938"/>
                    <a:pt x="425723" y="308495"/>
                  </a:cubicBezTo>
                  <a:cubicBezTo>
                    <a:pt x="427895" y="314755"/>
                    <a:pt x="432766" y="319705"/>
                    <a:pt x="438991" y="321965"/>
                  </a:cubicBezTo>
                  <a:cubicBezTo>
                    <a:pt x="445224" y="324225"/>
                    <a:pt x="452135" y="323556"/>
                    <a:pt x="457815" y="320145"/>
                  </a:cubicBezTo>
                  <a:cubicBezTo>
                    <a:pt x="493960" y="299378"/>
                    <a:pt x="516319" y="260938"/>
                    <a:pt x="516504" y="219253"/>
                  </a:cubicBezTo>
                  <a:cubicBezTo>
                    <a:pt x="518913" y="153452"/>
                    <a:pt x="469711" y="97128"/>
                    <a:pt x="404182" y="90666"/>
                  </a:cubicBezTo>
                  <a:cubicBezTo>
                    <a:pt x="402450" y="90499"/>
                    <a:pt x="400902" y="89523"/>
                    <a:pt x="400006" y="88028"/>
                  </a:cubicBezTo>
                  <a:cubicBezTo>
                    <a:pt x="364959" y="30526"/>
                    <a:pt x="298569" y="0"/>
                    <a:pt x="232099" y="10805"/>
                  </a:cubicBezTo>
                  <a:cubicBezTo>
                    <a:pt x="165638" y="21620"/>
                    <a:pt x="112348" y="71622"/>
                    <a:pt x="97330" y="137265"/>
                  </a:cubicBezTo>
                  <a:cubicBezTo>
                    <a:pt x="96715" y="139630"/>
                    <a:pt x="94701" y="141380"/>
                    <a:pt x="92275" y="141661"/>
                  </a:cubicBezTo>
                  <a:cubicBezTo>
                    <a:pt x="59822" y="144088"/>
                    <a:pt x="30597" y="162226"/>
                    <a:pt x="14023" y="190239"/>
                  </a:cubicBezTo>
                  <a:cubicBezTo>
                    <a:pt x="4651" y="206197"/>
                    <a:pt x="0" y="224493"/>
                    <a:pt x="615" y="242993"/>
                  </a:cubicBezTo>
                  <a:cubicBezTo>
                    <a:pt x="395" y="267629"/>
                    <a:pt x="9961" y="291350"/>
                    <a:pt x="27212" y="308935"/>
                  </a:cubicBezTo>
                  <a:cubicBezTo>
                    <a:pt x="33727" y="315081"/>
                    <a:pt x="41139" y="320198"/>
                    <a:pt x="49192" y="324102"/>
                  </a:cubicBezTo>
                  <a:cubicBezTo>
                    <a:pt x="55549" y="327478"/>
                    <a:pt x="63146" y="327522"/>
                    <a:pt x="69547" y="324242"/>
                  </a:cubicBezTo>
                  <a:cubicBezTo>
                    <a:pt x="75939" y="320954"/>
                    <a:pt x="80326" y="314747"/>
                    <a:pt x="81284" y="307616"/>
                  </a:cubicBezTo>
                  <a:lnTo>
                    <a:pt x="80185" y="30849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BD5120-41A7-38EB-B71D-6B4D4AF6181F}"/>
                </a:ext>
              </a:extLst>
            </p:cNvPr>
            <p:cNvSpPr txBox="1"/>
            <p:nvPr/>
          </p:nvSpPr>
          <p:spPr>
            <a:xfrm>
              <a:off x="3008137" y="1796326"/>
              <a:ext cx="1014701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ctr"/>
              <a:r>
                <a:rPr sz="1600" b="1">
                  <a:solidFill>
                    <a:srgbClr val="FFFFFF"/>
                  </a:solidFill>
                  <a:latin typeface="Roboto"/>
                </a:rPr>
                <a:t>Cloud
Computing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433DA4-8557-D0C0-0103-338C1904A675}"/>
              </a:ext>
            </a:extLst>
          </p:cNvPr>
          <p:cNvGrpSpPr/>
          <p:nvPr/>
        </p:nvGrpSpPr>
        <p:grpSpPr>
          <a:xfrm>
            <a:off x="9918679" y="2675208"/>
            <a:ext cx="1078821" cy="1532071"/>
            <a:chOff x="11775653" y="802358"/>
            <a:chExt cx="1078821" cy="1532071"/>
          </a:xfrm>
        </p:grpSpPr>
        <p:sp>
          <p:nvSpPr>
            <p:cNvPr id="27" name="Rounded Rectangle 12">
              <a:extLst>
                <a:ext uri="{FF2B5EF4-FFF2-40B4-BE49-F238E27FC236}">
                  <a16:creationId xmlns:a16="http://schemas.microsoft.com/office/drawing/2014/main" id="{ED9E5804-4873-6905-4A47-E517C7F66740}"/>
                </a:ext>
              </a:extLst>
            </p:cNvPr>
            <p:cNvSpPr/>
            <p:nvPr/>
          </p:nvSpPr>
          <p:spPr>
            <a:xfrm>
              <a:off x="11876173" y="802358"/>
              <a:ext cx="750080" cy="856331"/>
            </a:xfrm>
            <a:custGeom>
              <a:avLst/>
              <a:gdLst/>
              <a:ahLst/>
              <a:cxnLst/>
              <a:rect l="0" t="0" r="0" b="0"/>
              <a:pathLst>
                <a:path w="520460" h="507755">
                  <a:moveTo>
                    <a:pt x="213415" y="10990"/>
                  </a:moveTo>
                  <a:cubicBezTo>
                    <a:pt x="213415" y="4923"/>
                    <a:pt x="218339" y="0"/>
                    <a:pt x="224406" y="0"/>
                  </a:cubicBezTo>
                  <a:cubicBezTo>
                    <a:pt x="270460" y="0"/>
                    <a:pt x="308064" y="9407"/>
                    <a:pt x="339453" y="26596"/>
                  </a:cubicBezTo>
                  <a:cubicBezTo>
                    <a:pt x="370815" y="43785"/>
                    <a:pt x="395372" y="68386"/>
                    <a:pt x="415858" y="97858"/>
                  </a:cubicBezTo>
                  <a:cubicBezTo>
                    <a:pt x="449295" y="145908"/>
                    <a:pt x="472788" y="208333"/>
                    <a:pt x="497627" y="274363"/>
                  </a:cubicBezTo>
                  <a:cubicBezTo>
                    <a:pt x="502928" y="288431"/>
                    <a:pt x="508292" y="302675"/>
                    <a:pt x="513804" y="316962"/>
                  </a:cubicBezTo>
                  <a:cubicBezTo>
                    <a:pt x="513866" y="317120"/>
                    <a:pt x="513927" y="317288"/>
                    <a:pt x="513980" y="317446"/>
                  </a:cubicBezTo>
                  <a:cubicBezTo>
                    <a:pt x="520460" y="336877"/>
                    <a:pt x="507562" y="358286"/>
                    <a:pt x="485977" y="358286"/>
                  </a:cubicBezTo>
                  <a:lnTo>
                    <a:pt x="450807" y="358286"/>
                  </a:lnTo>
                  <a:lnTo>
                    <a:pt x="450807" y="381937"/>
                  </a:lnTo>
                  <a:lnTo>
                    <a:pt x="450280" y="381937"/>
                  </a:lnTo>
                  <a:cubicBezTo>
                    <a:pt x="439026" y="381920"/>
                    <a:pt x="426804" y="381867"/>
                    <a:pt x="416166" y="379493"/>
                  </a:cubicBezTo>
                  <a:cubicBezTo>
                    <a:pt x="405483" y="377128"/>
                    <a:pt x="399416" y="373101"/>
                    <a:pt x="396629" y="367536"/>
                  </a:cubicBezTo>
                  <a:cubicBezTo>
                    <a:pt x="393200" y="360818"/>
                    <a:pt x="384988" y="358119"/>
                    <a:pt x="378245" y="361495"/>
                  </a:cubicBezTo>
                  <a:cubicBezTo>
                    <a:pt x="371492" y="364863"/>
                    <a:pt x="368731" y="373048"/>
                    <a:pt x="372046" y="379827"/>
                  </a:cubicBezTo>
                  <a:cubicBezTo>
                    <a:pt x="380276" y="396225"/>
                    <a:pt x="396190" y="403188"/>
                    <a:pt x="410213" y="406310"/>
                  </a:cubicBezTo>
                  <a:cubicBezTo>
                    <a:pt x="424053" y="409396"/>
                    <a:pt x="439052" y="409396"/>
                    <a:pt x="449735" y="409396"/>
                  </a:cubicBezTo>
                  <a:lnTo>
                    <a:pt x="450280" y="409396"/>
                  </a:lnTo>
                  <a:lnTo>
                    <a:pt x="450280" y="422030"/>
                  </a:lnTo>
                  <a:cubicBezTo>
                    <a:pt x="450807" y="469860"/>
                    <a:pt x="412913" y="507755"/>
                    <a:pt x="365082" y="507755"/>
                  </a:cubicBezTo>
                  <a:lnTo>
                    <a:pt x="224406" y="507755"/>
                  </a:lnTo>
                  <a:cubicBezTo>
                    <a:pt x="218339" y="507755"/>
                    <a:pt x="213415" y="502832"/>
                    <a:pt x="213415" y="496765"/>
                  </a:cubicBezTo>
                  <a:lnTo>
                    <a:pt x="213415" y="434120"/>
                  </a:lnTo>
                  <a:lnTo>
                    <a:pt x="168838" y="434120"/>
                  </a:lnTo>
                  <a:cubicBezTo>
                    <a:pt x="167985" y="434190"/>
                    <a:pt x="167141" y="434190"/>
                    <a:pt x="166288" y="434120"/>
                  </a:cubicBezTo>
                  <a:lnTo>
                    <a:pt x="126283" y="434120"/>
                  </a:lnTo>
                  <a:cubicBezTo>
                    <a:pt x="118256" y="456830"/>
                    <a:pt x="95036" y="470450"/>
                    <a:pt x="71296" y="466379"/>
                  </a:cubicBezTo>
                  <a:cubicBezTo>
                    <a:pt x="47548" y="462308"/>
                    <a:pt x="30201" y="441725"/>
                    <a:pt x="30201" y="417634"/>
                  </a:cubicBezTo>
                  <a:cubicBezTo>
                    <a:pt x="30201" y="393543"/>
                    <a:pt x="47548" y="372960"/>
                    <a:pt x="71296" y="368890"/>
                  </a:cubicBezTo>
                  <a:cubicBezTo>
                    <a:pt x="95036" y="364819"/>
                    <a:pt x="118256" y="378438"/>
                    <a:pt x="126283" y="401149"/>
                  </a:cubicBezTo>
                  <a:lnTo>
                    <a:pt x="151078" y="401149"/>
                  </a:lnTo>
                  <a:lnTo>
                    <a:pt x="151078" y="357187"/>
                  </a:lnTo>
                  <a:lnTo>
                    <a:pt x="123602" y="357187"/>
                  </a:lnTo>
                  <a:cubicBezTo>
                    <a:pt x="114493" y="357187"/>
                    <a:pt x="107116" y="349810"/>
                    <a:pt x="107116" y="340701"/>
                  </a:cubicBezTo>
                  <a:cubicBezTo>
                    <a:pt x="107116" y="331593"/>
                    <a:pt x="114493" y="324216"/>
                    <a:pt x="123602" y="324216"/>
                  </a:cubicBezTo>
                  <a:lnTo>
                    <a:pt x="167563" y="324216"/>
                  </a:lnTo>
                  <a:cubicBezTo>
                    <a:pt x="176672" y="324216"/>
                    <a:pt x="184049" y="331593"/>
                    <a:pt x="184049" y="340701"/>
                  </a:cubicBezTo>
                  <a:lnTo>
                    <a:pt x="184049" y="401149"/>
                  </a:lnTo>
                  <a:lnTo>
                    <a:pt x="213398" y="401149"/>
                  </a:lnTo>
                  <a:lnTo>
                    <a:pt x="213398" y="269264"/>
                  </a:lnTo>
                  <a:lnTo>
                    <a:pt x="96082" y="269264"/>
                  </a:lnTo>
                  <a:cubicBezTo>
                    <a:pt x="88054" y="291974"/>
                    <a:pt x="64834" y="305594"/>
                    <a:pt x="41095" y="301523"/>
                  </a:cubicBezTo>
                  <a:cubicBezTo>
                    <a:pt x="17347" y="297452"/>
                    <a:pt x="0" y="276869"/>
                    <a:pt x="0" y="252778"/>
                  </a:cubicBezTo>
                  <a:cubicBezTo>
                    <a:pt x="0" y="228687"/>
                    <a:pt x="17347" y="208105"/>
                    <a:pt x="41095" y="204034"/>
                  </a:cubicBezTo>
                  <a:cubicBezTo>
                    <a:pt x="64834" y="199963"/>
                    <a:pt x="88054" y="213582"/>
                    <a:pt x="96082" y="236293"/>
                  </a:cubicBezTo>
                  <a:lnTo>
                    <a:pt x="213398" y="236293"/>
                  </a:lnTo>
                  <a:lnTo>
                    <a:pt x="213398" y="192331"/>
                  </a:lnTo>
                  <a:lnTo>
                    <a:pt x="155210" y="192331"/>
                  </a:lnTo>
                  <a:cubicBezTo>
                    <a:pt x="146101" y="192331"/>
                    <a:pt x="138725" y="184954"/>
                    <a:pt x="138725" y="175846"/>
                  </a:cubicBezTo>
                  <a:cubicBezTo>
                    <a:pt x="138725" y="166737"/>
                    <a:pt x="146101" y="159360"/>
                    <a:pt x="155210" y="159360"/>
                  </a:cubicBezTo>
                  <a:lnTo>
                    <a:pt x="213415" y="159360"/>
                  </a:lnTo>
                  <a:lnTo>
                    <a:pt x="213415" y="104408"/>
                  </a:lnTo>
                  <a:lnTo>
                    <a:pt x="126301" y="104408"/>
                  </a:lnTo>
                  <a:cubicBezTo>
                    <a:pt x="118274" y="127119"/>
                    <a:pt x="95053" y="140738"/>
                    <a:pt x="71314" y="136667"/>
                  </a:cubicBezTo>
                  <a:cubicBezTo>
                    <a:pt x="47575" y="132596"/>
                    <a:pt x="30219" y="112014"/>
                    <a:pt x="30219" y="87923"/>
                  </a:cubicBezTo>
                  <a:cubicBezTo>
                    <a:pt x="30219" y="63832"/>
                    <a:pt x="47575" y="43249"/>
                    <a:pt x="71314" y="39178"/>
                  </a:cubicBezTo>
                  <a:cubicBezTo>
                    <a:pt x="95053" y="35107"/>
                    <a:pt x="118274" y="48726"/>
                    <a:pt x="126301" y="71437"/>
                  </a:cubicBezTo>
                  <a:lnTo>
                    <a:pt x="213415" y="71437"/>
                  </a:lnTo>
                  <a:lnTo>
                    <a:pt x="213415" y="10990"/>
                  </a:lnTo>
                  <a:moveTo>
                    <a:pt x="79667" y="71437"/>
                  </a:moveTo>
                  <a:cubicBezTo>
                    <a:pt x="70558" y="71437"/>
                    <a:pt x="63181" y="78814"/>
                    <a:pt x="63181" y="87923"/>
                  </a:cubicBezTo>
                  <a:cubicBezTo>
                    <a:pt x="63181" y="97031"/>
                    <a:pt x="70558" y="104408"/>
                    <a:pt x="79667" y="104408"/>
                  </a:cubicBezTo>
                  <a:cubicBezTo>
                    <a:pt x="88767" y="104408"/>
                    <a:pt x="96152" y="97031"/>
                    <a:pt x="96152" y="87923"/>
                  </a:cubicBezTo>
                  <a:cubicBezTo>
                    <a:pt x="96152" y="78814"/>
                    <a:pt x="88767" y="71437"/>
                    <a:pt x="79667" y="71437"/>
                  </a:cubicBezTo>
                  <a:moveTo>
                    <a:pt x="32997" y="252778"/>
                  </a:moveTo>
                  <a:cubicBezTo>
                    <a:pt x="32997" y="261650"/>
                    <a:pt x="40013" y="268930"/>
                    <a:pt x="48876" y="269255"/>
                  </a:cubicBezTo>
                  <a:cubicBezTo>
                    <a:pt x="57747" y="269580"/>
                    <a:pt x="65274" y="262837"/>
                    <a:pt x="65924" y="253992"/>
                  </a:cubicBezTo>
                  <a:cubicBezTo>
                    <a:pt x="65863" y="253183"/>
                    <a:pt x="65863" y="252374"/>
                    <a:pt x="65924" y="251574"/>
                  </a:cubicBezTo>
                  <a:cubicBezTo>
                    <a:pt x="65274" y="242720"/>
                    <a:pt x="57747" y="235976"/>
                    <a:pt x="48876" y="236302"/>
                  </a:cubicBezTo>
                  <a:cubicBezTo>
                    <a:pt x="40013" y="236627"/>
                    <a:pt x="32997" y="243907"/>
                    <a:pt x="32997" y="252778"/>
                  </a:cubicBezTo>
                  <a:moveTo>
                    <a:pt x="63199" y="417634"/>
                  </a:moveTo>
                  <a:cubicBezTo>
                    <a:pt x="63199" y="426743"/>
                    <a:pt x="70575" y="434120"/>
                    <a:pt x="79684" y="434120"/>
                  </a:cubicBezTo>
                  <a:cubicBezTo>
                    <a:pt x="88793" y="434120"/>
                    <a:pt x="96170" y="426743"/>
                    <a:pt x="96170" y="417634"/>
                  </a:cubicBezTo>
                  <a:cubicBezTo>
                    <a:pt x="96170" y="408525"/>
                    <a:pt x="88793" y="401149"/>
                    <a:pt x="79684" y="401149"/>
                  </a:cubicBezTo>
                  <a:cubicBezTo>
                    <a:pt x="70575" y="401149"/>
                    <a:pt x="63199" y="408525"/>
                    <a:pt x="63199" y="417634"/>
                  </a:cubicBezTo>
                  <a:moveTo>
                    <a:pt x="362902" y="212668"/>
                  </a:moveTo>
                  <a:cubicBezTo>
                    <a:pt x="352888" y="212668"/>
                    <a:pt x="344772" y="220783"/>
                    <a:pt x="344772" y="230798"/>
                  </a:cubicBezTo>
                  <a:cubicBezTo>
                    <a:pt x="344772" y="240812"/>
                    <a:pt x="352888" y="248936"/>
                    <a:pt x="362902" y="248936"/>
                  </a:cubicBezTo>
                  <a:moveTo>
                    <a:pt x="362902" y="248936"/>
                  </a:moveTo>
                  <a:cubicBezTo>
                    <a:pt x="372925" y="248936"/>
                    <a:pt x="381041" y="240812"/>
                    <a:pt x="381041" y="230798"/>
                  </a:cubicBezTo>
                  <a:cubicBezTo>
                    <a:pt x="381041" y="220783"/>
                    <a:pt x="372925" y="212668"/>
                    <a:pt x="362902" y="21266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0452E6-C897-1C08-CE22-21AB93DD2BA1}"/>
                </a:ext>
              </a:extLst>
            </p:cNvPr>
            <p:cNvSpPr txBox="1"/>
            <p:nvPr/>
          </p:nvSpPr>
          <p:spPr>
            <a:xfrm>
              <a:off x="11775653" y="1841986"/>
              <a:ext cx="1078821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ctr"/>
              <a:r>
                <a:rPr sz="1600" b="1">
                  <a:solidFill>
                    <a:srgbClr val="FFFFFF"/>
                  </a:solidFill>
                  <a:latin typeface="Roboto"/>
                </a:rPr>
                <a:t>Artificial
Intelligence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4B3627-1C33-8E80-4CC8-0F81971AB893}"/>
              </a:ext>
            </a:extLst>
          </p:cNvPr>
          <p:cNvGrpSpPr/>
          <p:nvPr/>
        </p:nvGrpSpPr>
        <p:grpSpPr>
          <a:xfrm>
            <a:off x="4738410" y="2648775"/>
            <a:ext cx="3571477" cy="2940812"/>
            <a:chOff x="7337898" y="1174503"/>
            <a:chExt cx="3571477" cy="2940812"/>
          </a:xfrm>
        </p:grpSpPr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DF784CD1-59FC-0437-ACE8-0D9863E7D479}"/>
                </a:ext>
              </a:extLst>
            </p:cNvPr>
            <p:cNvSpPr/>
            <p:nvPr/>
          </p:nvSpPr>
          <p:spPr>
            <a:xfrm>
              <a:off x="9793301" y="1174503"/>
              <a:ext cx="763842" cy="898904"/>
            </a:xfrm>
            <a:custGeom>
              <a:avLst/>
              <a:gdLst/>
              <a:ahLst/>
              <a:cxnLst/>
              <a:rect l="0" t="0" r="0" b="0"/>
              <a:pathLst>
                <a:path w="530009" h="532998">
                  <a:moveTo>
                    <a:pt x="528136" y="516767"/>
                  </a:moveTo>
                  <a:lnTo>
                    <a:pt x="487471" y="428844"/>
                  </a:lnTo>
                  <a:cubicBezTo>
                    <a:pt x="486724" y="427297"/>
                    <a:pt x="485300" y="426180"/>
                    <a:pt x="483620" y="425837"/>
                  </a:cubicBezTo>
                  <a:cubicBezTo>
                    <a:pt x="481941" y="425494"/>
                    <a:pt x="480191" y="425952"/>
                    <a:pt x="478899" y="427086"/>
                  </a:cubicBezTo>
                  <a:cubicBezTo>
                    <a:pt x="464831" y="438569"/>
                    <a:pt x="447159" y="444714"/>
                    <a:pt x="429003" y="444451"/>
                  </a:cubicBezTo>
                  <a:cubicBezTo>
                    <a:pt x="427288" y="444398"/>
                    <a:pt x="425644" y="445154"/>
                    <a:pt x="424562" y="446490"/>
                  </a:cubicBezTo>
                  <a:cubicBezTo>
                    <a:pt x="423481" y="447836"/>
                    <a:pt x="423094" y="449594"/>
                    <a:pt x="423507" y="451265"/>
                  </a:cubicBezTo>
                  <a:lnTo>
                    <a:pt x="440213" y="524021"/>
                  </a:lnTo>
                  <a:cubicBezTo>
                    <a:pt x="441505" y="528918"/>
                    <a:pt x="445919" y="532339"/>
                    <a:pt x="450983" y="532374"/>
                  </a:cubicBezTo>
                  <a:lnTo>
                    <a:pt x="516926" y="532374"/>
                  </a:lnTo>
                  <a:cubicBezTo>
                    <a:pt x="520935" y="532998"/>
                    <a:pt x="524953" y="531310"/>
                    <a:pt x="527327" y="528013"/>
                  </a:cubicBezTo>
                  <a:cubicBezTo>
                    <a:pt x="529692" y="524716"/>
                    <a:pt x="530009" y="520372"/>
                    <a:pt x="528136" y="516767"/>
                  </a:cubicBezTo>
                  <a:moveTo>
                    <a:pt x="50933" y="427086"/>
                  </a:moveTo>
                  <a:cubicBezTo>
                    <a:pt x="49641" y="425952"/>
                    <a:pt x="47891" y="425494"/>
                    <a:pt x="46212" y="425837"/>
                  </a:cubicBezTo>
                  <a:cubicBezTo>
                    <a:pt x="44533" y="426180"/>
                    <a:pt x="43108" y="427297"/>
                    <a:pt x="42361" y="428844"/>
                  </a:cubicBezTo>
                  <a:lnTo>
                    <a:pt x="1696" y="516767"/>
                  </a:lnTo>
                  <a:cubicBezTo>
                    <a:pt x="0" y="520152"/>
                    <a:pt x="193" y="524179"/>
                    <a:pt x="2224" y="527371"/>
                  </a:cubicBezTo>
                  <a:cubicBezTo>
                    <a:pt x="4246" y="530571"/>
                    <a:pt x="7807" y="532470"/>
                    <a:pt x="11588" y="532374"/>
                  </a:cubicBezTo>
                  <a:lnTo>
                    <a:pt x="77530" y="532374"/>
                  </a:lnTo>
                  <a:cubicBezTo>
                    <a:pt x="82735" y="532611"/>
                    <a:pt x="87360" y="529094"/>
                    <a:pt x="88520" y="524021"/>
                  </a:cubicBezTo>
                  <a:lnTo>
                    <a:pt x="106764" y="451265"/>
                  </a:lnTo>
                  <a:cubicBezTo>
                    <a:pt x="107204" y="449515"/>
                    <a:pt x="106764" y="447660"/>
                    <a:pt x="105586" y="446306"/>
                  </a:cubicBezTo>
                  <a:cubicBezTo>
                    <a:pt x="104399" y="444943"/>
                    <a:pt x="102623" y="444248"/>
                    <a:pt x="100830" y="444451"/>
                  </a:cubicBezTo>
                  <a:cubicBezTo>
                    <a:pt x="82665" y="444750"/>
                    <a:pt x="64983" y="438604"/>
                    <a:pt x="50933" y="427086"/>
                  </a:cubicBezTo>
                  <a:moveTo>
                    <a:pt x="429222" y="422470"/>
                  </a:moveTo>
                  <a:cubicBezTo>
                    <a:pt x="453700" y="422646"/>
                    <a:pt x="475320" y="406547"/>
                    <a:pt x="482170" y="383045"/>
                  </a:cubicBezTo>
                  <a:cubicBezTo>
                    <a:pt x="489010" y="359543"/>
                    <a:pt x="479418" y="334353"/>
                    <a:pt x="458677" y="321358"/>
                  </a:cubicBezTo>
                  <a:cubicBezTo>
                    <a:pt x="456971" y="320277"/>
                    <a:pt x="456030" y="318316"/>
                    <a:pt x="456259" y="316303"/>
                  </a:cubicBezTo>
                  <a:lnTo>
                    <a:pt x="464611" y="227061"/>
                  </a:lnTo>
                  <a:cubicBezTo>
                    <a:pt x="464884" y="224748"/>
                    <a:pt x="466537" y="222832"/>
                    <a:pt x="468788" y="222225"/>
                  </a:cubicBezTo>
                  <a:cubicBezTo>
                    <a:pt x="500528" y="213389"/>
                    <a:pt x="520873" y="182475"/>
                    <a:pt x="516433" y="149829"/>
                  </a:cubicBezTo>
                  <a:cubicBezTo>
                    <a:pt x="512002" y="117175"/>
                    <a:pt x="484148" y="92811"/>
                    <a:pt x="451203" y="92758"/>
                  </a:cubicBezTo>
                  <a:cubicBezTo>
                    <a:pt x="441444" y="92776"/>
                    <a:pt x="431816" y="95027"/>
                    <a:pt x="423068" y="99353"/>
                  </a:cubicBezTo>
                  <a:cubicBezTo>
                    <a:pt x="421652" y="99898"/>
                    <a:pt x="420087" y="99898"/>
                    <a:pt x="418672" y="99353"/>
                  </a:cubicBezTo>
                  <a:lnTo>
                    <a:pt x="322396" y="59787"/>
                  </a:lnTo>
                  <a:cubicBezTo>
                    <a:pt x="320418" y="58987"/>
                    <a:pt x="319125" y="57079"/>
                    <a:pt x="319099" y="54951"/>
                  </a:cubicBezTo>
                  <a:cubicBezTo>
                    <a:pt x="319099" y="24600"/>
                    <a:pt x="294498" y="0"/>
                    <a:pt x="264147" y="0"/>
                  </a:cubicBezTo>
                  <a:cubicBezTo>
                    <a:pt x="233796" y="0"/>
                    <a:pt x="209195" y="24600"/>
                    <a:pt x="209195" y="54951"/>
                  </a:cubicBezTo>
                  <a:cubicBezTo>
                    <a:pt x="209168" y="57079"/>
                    <a:pt x="207876" y="58987"/>
                    <a:pt x="205898" y="59787"/>
                  </a:cubicBezTo>
                  <a:lnTo>
                    <a:pt x="110501" y="99572"/>
                  </a:lnTo>
                  <a:cubicBezTo>
                    <a:pt x="109086" y="100118"/>
                    <a:pt x="107521" y="100118"/>
                    <a:pt x="106105" y="99572"/>
                  </a:cubicBezTo>
                  <a:cubicBezTo>
                    <a:pt x="97242" y="95106"/>
                    <a:pt x="87457" y="92776"/>
                    <a:pt x="77530" y="92758"/>
                  </a:cubicBezTo>
                  <a:cubicBezTo>
                    <a:pt x="44585" y="92811"/>
                    <a:pt x="16731" y="117175"/>
                    <a:pt x="12300" y="149829"/>
                  </a:cubicBezTo>
                  <a:cubicBezTo>
                    <a:pt x="7860" y="182475"/>
                    <a:pt x="28205" y="213389"/>
                    <a:pt x="59945" y="222225"/>
                  </a:cubicBezTo>
                  <a:cubicBezTo>
                    <a:pt x="62196" y="222832"/>
                    <a:pt x="63849" y="224748"/>
                    <a:pt x="64122" y="227061"/>
                  </a:cubicBezTo>
                  <a:lnTo>
                    <a:pt x="72474" y="316303"/>
                  </a:lnTo>
                  <a:cubicBezTo>
                    <a:pt x="72703" y="318316"/>
                    <a:pt x="71762" y="320277"/>
                    <a:pt x="70057" y="321358"/>
                  </a:cubicBezTo>
                  <a:cubicBezTo>
                    <a:pt x="49316" y="334353"/>
                    <a:pt x="39723" y="359543"/>
                    <a:pt x="46564" y="383045"/>
                  </a:cubicBezTo>
                  <a:cubicBezTo>
                    <a:pt x="53413" y="406547"/>
                    <a:pt x="75033" y="422646"/>
                    <a:pt x="99511" y="422470"/>
                  </a:cubicBezTo>
                  <a:cubicBezTo>
                    <a:pt x="111477" y="422294"/>
                    <a:pt x="123065" y="418206"/>
                    <a:pt x="132482" y="410820"/>
                  </a:cubicBezTo>
                  <a:cubicBezTo>
                    <a:pt x="134223" y="409695"/>
                    <a:pt x="136456" y="409695"/>
                    <a:pt x="138197" y="410820"/>
                  </a:cubicBezTo>
                  <a:lnTo>
                    <a:pt x="182159" y="431262"/>
                  </a:lnTo>
                  <a:cubicBezTo>
                    <a:pt x="183715" y="432071"/>
                    <a:pt x="185570" y="432062"/>
                    <a:pt x="187117" y="431218"/>
                  </a:cubicBezTo>
                  <a:cubicBezTo>
                    <a:pt x="188656" y="430383"/>
                    <a:pt x="189685" y="428836"/>
                    <a:pt x="189852" y="427086"/>
                  </a:cubicBezTo>
                  <a:lnTo>
                    <a:pt x="194688" y="392796"/>
                  </a:lnTo>
                  <a:cubicBezTo>
                    <a:pt x="194907" y="390387"/>
                    <a:pt x="193589" y="388092"/>
                    <a:pt x="191390" y="387081"/>
                  </a:cubicBezTo>
                  <a:lnTo>
                    <a:pt x="155122" y="370156"/>
                  </a:lnTo>
                  <a:cubicBezTo>
                    <a:pt x="154322" y="369531"/>
                    <a:pt x="154050" y="368441"/>
                    <a:pt x="154463" y="367518"/>
                  </a:cubicBezTo>
                  <a:cubicBezTo>
                    <a:pt x="154691" y="364810"/>
                    <a:pt x="154691" y="362093"/>
                    <a:pt x="154463" y="359385"/>
                  </a:cubicBezTo>
                  <a:cubicBezTo>
                    <a:pt x="154225" y="357539"/>
                    <a:pt x="154973" y="355701"/>
                    <a:pt x="156441" y="354549"/>
                  </a:cubicBezTo>
                  <a:lnTo>
                    <a:pt x="226120" y="293443"/>
                  </a:lnTo>
                  <a:cubicBezTo>
                    <a:pt x="227958" y="292124"/>
                    <a:pt x="230437" y="292124"/>
                    <a:pt x="232275" y="293443"/>
                  </a:cubicBezTo>
                  <a:cubicBezTo>
                    <a:pt x="252682" y="305224"/>
                    <a:pt x="277810" y="305224"/>
                    <a:pt x="298217" y="293443"/>
                  </a:cubicBezTo>
                  <a:cubicBezTo>
                    <a:pt x="300143" y="292150"/>
                    <a:pt x="302666" y="292150"/>
                    <a:pt x="304591" y="293443"/>
                  </a:cubicBezTo>
                  <a:lnTo>
                    <a:pt x="374270" y="354549"/>
                  </a:lnTo>
                  <a:cubicBezTo>
                    <a:pt x="375739" y="355701"/>
                    <a:pt x="376486" y="357539"/>
                    <a:pt x="376249" y="359385"/>
                  </a:cubicBezTo>
                  <a:cubicBezTo>
                    <a:pt x="376020" y="362093"/>
                    <a:pt x="376020" y="364810"/>
                    <a:pt x="376249" y="367518"/>
                  </a:cubicBezTo>
                  <a:cubicBezTo>
                    <a:pt x="376231" y="368380"/>
                    <a:pt x="375721" y="369153"/>
                    <a:pt x="374930" y="369496"/>
                  </a:cubicBezTo>
                  <a:lnTo>
                    <a:pt x="338662" y="386421"/>
                  </a:lnTo>
                  <a:cubicBezTo>
                    <a:pt x="336464" y="387433"/>
                    <a:pt x="335145" y="389727"/>
                    <a:pt x="335364" y="392136"/>
                  </a:cubicBezTo>
                  <a:lnTo>
                    <a:pt x="340200" y="426426"/>
                  </a:lnTo>
                  <a:cubicBezTo>
                    <a:pt x="340367" y="428176"/>
                    <a:pt x="341396" y="429724"/>
                    <a:pt x="342935" y="430559"/>
                  </a:cubicBezTo>
                  <a:cubicBezTo>
                    <a:pt x="344482" y="431403"/>
                    <a:pt x="346337" y="431412"/>
                    <a:pt x="347894" y="430603"/>
                  </a:cubicBezTo>
                  <a:lnTo>
                    <a:pt x="391855" y="410161"/>
                  </a:lnTo>
                  <a:cubicBezTo>
                    <a:pt x="393596" y="409035"/>
                    <a:pt x="395829" y="409035"/>
                    <a:pt x="397570" y="410161"/>
                  </a:cubicBezTo>
                  <a:cubicBezTo>
                    <a:pt x="406547" y="417520"/>
                    <a:pt x="417634" y="421828"/>
                    <a:pt x="429222" y="422470"/>
                  </a:cubicBezTo>
                  <a:moveTo>
                    <a:pt x="119733" y="316742"/>
                  </a:moveTo>
                  <a:cubicBezTo>
                    <a:pt x="117931" y="316039"/>
                    <a:pt x="116603" y="314465"/>
                    <a:pt x="116216" y="312566"/>
                  </a:cubicBezTo>
                  <a:lnTo>
                    <a:pt x="107644" y="220906"/>
                  </a:lnTo>
                  <a:cubicBezTo>
                    <a:pt x="107468" y="218735"/>
                    <a:pt x="108585" y="216668"/>
                    <a:pt x="110501" y="215631"/>
                  </a:cubicBezTo>
                  <a:cubicBezTo>
                    <a:pt x="114827" y="213134"/>
                    <a:pt x="118880" y="210188"/>
                    <a:pt x="122591" y="206839"/>
                  </a:cubicBezTo>
                  <a:cubicBezTo>
                    <a:pt x="124349" y="205766"/>
                    <a:pt x="126547" y="205766"/>
                    <a:pt x="128306" y="206839"/>
                  </a:cubicBezTo>
                  <a:lnTo>
                    <a:pt x="196226" y="233215"/>
                  </a:lnTo>
                  <a:cubicBezTo>
                    <a:pt x="197273" y="233664"/>
                    <a:pt x="198073" y="234552"/>
                    <a:pt x="198424" y="235633"/>
                  </a:cubicBezTo>
                  <a:cubicBezTo>
                    <a:pt x="198442" y="241287"/>
                    <a:pt x="199260" y="246914"/>
                    <a:pt x="200842" y="252339"/>
                  </a:cubicBezTo>
                  <a:cubicBezTo>
                    <a:pt x="201493" y="254423"/>
                    <a:pt x="200798" y="256700"/>
                    <a:pt x="199084" y="258054"/>
                  </a:cubicBezTo>
                  <a:lnTo>
                    <a:pt x="130504" y="318061"/>
                  </a:lnTo>
                  <a:cubicBezTo>
                    <a:pt x="128666" y="319380"/>
                    <a:pt x="126187" y="319380"/>
                    <a:pt x="124349" y="318061"/>
                  </a:cubicBezTo>
                  <a:lnTo>
                    <a:pt x="119733" y="316742"/>
                  </a:lnTo>
                  <a:moveTo>
                    <a:pt x="217548" y="189694"/>
                  </a:moveTo>
                  <a:cubicBezTo>
                    <a:pt x="215965" y="191188"/>
                    <a:pt x="213679" y="191698"/>
                    <a:pt x="211613" y="191012"/>
                  </a:cubicBezTo>
                  <a:lnTo>
                    <a:pt x="146989" y="165954"/>
                  </a:lnTo>
                  <a:cubicBezTo>
                    <a:pt x="144651" y="165066"/>
                    <a:pt x="143209" y="162719"/>
                    <a:pt x="143472" y="160239"/>
                  </a:cubicBezTo>
                  <a:lnTo>
                    <a:pt x="143472" y="158701"/>
                  </a:lnTo>
                  <a:cubicBezTo>
                    <a:pt x="143420" y="152370"/>
                    <a:pt x="142461" y="146075"/>
                    <a:pt x="140615" y="140017"/>
                  </a:cubicBezTo>
                  <a:cubicBezTo>
                    <a:pt x="139700" y="137291"/>
                    <a:pt x="141037" y="134320"/>
                    <a:pt x="143692" y="133203"/>
                  </a:cubicBezTo>
                  <a:lnTo>
                    <a:pt x="223043" y="100671"/>
                  </a:lnTo>
                  <a:cubicBezTo>
                    <a:pt x="224801" y="99599"/>
                    <a:pt x="226999" y="99599"/>
                    <a:pt x="228758" y="100671"/>
                  </a:cubicBezTo>
                  <a:cubicBezTo>
                    <a:pt x="232046" y="103344"/>
                    <a:pt x="235581" y="105692"/>
                    <a:pt x="239309" y="107705"/>
                  </a:cubicBezTo>
                  <a:cubicBezTo>
                    <a:pt x="242069" y="108822"/>
                    <a:pt x="243441" y="111952"/>
                    <a:pt x="242386" y="114739"/>
                  </a:cubicBezTo>
                  <a:lnTo>
                    <a:pt x="242386" y="170131"/>
                  </a:lnTo>
                  <a:cubicBezTo>
                    <a:pt x="242500" y="172170"/>
                    <a:pt x="241375" y="174078"/>
                    <a:pt x="239528" y="174966"/>
                  </a:cubicBezTo>
                  <a:cubicBezTo>
                    <a:pt x="231237" y="178246"/>
                    <a:pt x="223737" y="183266"/>
                    <a:pt x="217548" y="189694"/>
                  </a:cubicBezTo>
                  <a:moveTo>
                    <a:pt x="286347" y="169691"/>
                  </a:moveTo>
                  <a:lnTo>
                    <a:pt x="286347" y="114739"/>
                  </a:lnTo>
                  <a:cubicBezTo>
                    <a:pt x="286303" y="112603"/>
                    <a:pt x="287499" y="110624"/>
                    <a:pt x="289425" y="109684"/>
                  </a:cubicBezTo>
                  <a:cubicBezTo>
                    <a:pt x="293153" y="107670"/>
                    <a:pt x="296687" y="105323"/>
                    <a:pt x="299975" y="102650"/>
                  </a:cubicBezTo>
                  <a:cubicBezTo>
                    <a:pt x="301734" y="101577"/>
                    <a:pt x="303932" y="101577"/>
                    <a:pt x="305690" y="102650"/>
                  </a:cubicBezTo>
                  <a:lnTo>
                    <a:pt x="385041" y="135181"/>
                  </a:lnTo>
                  <a:cubicBezTo>
                    <a:pt x="387696" y="136298"/>
                    <a:pt x="389033" y="139270"/>
                    <a:pt x="388118" y="141995"/>
                  </a:cubicBezTo>
                  <a:cubicBezTo>
                    <a:pt x="386448" y="147420"/>
                    <a:pt x="385489" y="153030"/>
                    <a:pt x="385261" y="158701"/>
                  </a:cubicBezTo>
                  <a:lnTo>
                    <a:pt x="385261" y="160239"/>
                  </a:lnTo>
                  <a:cubicBezTo>
                    <a:pt x="385525" y="162719"/>
                    <a:pt x="384083" y="165066"/>
                    <a:pt x="381744" y="165954"/>
                  </a:cubicBezTo>
                  <a:lnTo>
                    <a:pt x="317120" y="191012"/>
                  </a:lnTo>
                  <a:cubicBezTo>
                    <a:pt x="315054" y="191698"/>
                    <a:pt x="312768" y="191188"/>
                    <a:pt x="311186" y="189694"/>
                  </a:cubicBezTo>
                  <a:cubicBezTo>
                    <a:pt x="304996" y="183266"/>
                    <a:pt x="297496" y="178246"/>
                    <a:pt x="289205" y="174966"/>
                  </a:cubicBezTo>
                  <a:cubicBezTo>
                    <a:pt x="287358" y="174078"/>
                    <a:pt x="286233" y="172170"/>
                    <a:pt x="286347" y="170131"/>
                  </a:cubicBezTo>
                  <a:moveTo>
                    <a:pt x="330309" y="235633"/>
                  </a:moveTo>
                  <a:cubicBezTo>
                    <a:pt x="330230" y="234051"/>
                    <a:pt x="331223" y="232609"/>
                    <a:pt x="332727" y="232116"/>
                  </a:cubicBezTo>
                  <a:lnTo>
                    <a:pt x="400647" y="205740"/>
                  </a:lnTo>
                  <a:cubicBezTo>
                    <a:pt x="402406" y="204667"/>
                    <a:pt x="404604" y="204667"/>
                    <a:pt x="406362" y="205740"/>
                  </a:cubicBezTo>
                  <a:cubicBezTo>
                    <a:pt x="410073" y="209089"/>
                    <a:pt x="414126" y="212035"/>
                    <a:pt x="418452" y="214532"/>
                  </a:cubicBezTo>
                  <a:cubicBezTo>
                    <a:pt x="420281" y="215631"/>
                    <a:pt x="421309" y="217688"/>
                    <a:pt x="421089" y="219807"/>
                  </a:cubicBezTo>
                  <a:lnTo>
                    <a:pt x="412517" y="312566"/>
                  </a:lnTo>
                  <a:cubicBezTo>
                    <a:pt x="412271" y="314632"/>
                    <a:pt x="410926" y="316399"/>
                    <a:pt x="409000" y="317182"/>
                  </a:cubicBezTo>
                  <a:lnTo>
                    <a:pt x="404384" y="319160"/>
                  </a:lnTo>
                  <a:cubicBezTo>
                    <a:pt x="402547" y="320479"/>
                    <a:pt x="400067" y="320479"/>
                    <a:pt x="398229" y="319160"/>
                  </a:cubicBezTo>
                  <a:lnTo>
                    <a:pt x="330309" y="258054"/>
                  </a:lnTo>
                  <a:cubicBezTo>
                    <a:pt x="328594" y="256700"/>
                    <a:pt x="327900" y="254423"/>
                    <a:pt x="328550" y="252339"/>
                  </a:cubicBezTo>
                  <a:cubicBezTo>
                    <a:pt x="329913" y="246879"/>
                    <a:pt x="330502" y="241260"/>
                    <a:pt x="330309" y="235633"/>
                  </a:cubicBezTo>
                  <a:moveTo>
                    <a:pt x="242386" y="331689"/>
                  </a:moveTo>
                  <a:cubicBezTo>
                    <a:pt x="240891" y="331373"/>
                    <a:pt x="239335" y="331689"/>
                    <a:pt x="238086" y="332560"/>
                  </a:cubicBezTo>
                  <a:cubicBezTo>
                    <a:pt x="236829" y="333439"/>
                    <a:pt x="236003" y="334793"/>
                    <a:pt x="235792" y="336305"/>
                  </a:cubicBezTo>
                  <a:lnTo>
                    <a:pt x="211173" y="519845"/>
                  </a:lnTo>
                  <a:cubicBezTo>
                    <a:pt x="210734" y="522975"/>
                    <a:pt x="211657" y="526149"/>
                    <a:pt x="213723" y="528549"/>
                  </a:cubicBezTo>
                  <a:cubicBezTo>
                    <a:pt x="215780" y="530949"/>
                    <a:pt x="218778" y="532339"/>
                    <a:pt x="221944" y="532374"/>
                  </a:cubicBezTo>
                  <a:lnTo>
                    <a:pt x="306789" y="532374"/>
                  </a:lnTo>
                  <a:cubicBezTo>
                    <a:pt x="309955" y="532339"/>
                    <a:pt x="312953" y="530949"/>
                    <a:pt x="315010" y="528549"/>
                  </a:cubicBezTo>
                  <a:cubicBezTo>
                    <a:pt x="317076" y="526149"/>
                    <a:pt x="318000" y="522975"/>
                    <a:pt x="317560" y="519845"/>
                  </a:cubicBezTo>
                  <a:lnTo>
                    <a:pt x="292502" y="336305"/>
                  </a:lnTo>
                  <a:cubicBezTo>
                    <a:pt x="292291" y="334793"/>
                    <a:pt x="291464" y="333439"/>
                    <a:pt x="290207" y="332560"/>
                  </a:cubicBezTo>
                  <a:cubicBezTo>
                    <a:pt x="288959" y="331689"/>
                    <a:pt x="287402" y="331373"/>
                    <a:pt x="285908" y="331689"/>
                  </a:cubicBezTo>
                  <a:cubicBezTo>
                    <a:pt x="271655" y="335505"/>
                    <a:pt x="256638" y="335505"/>
                    <a:pt x="242386" y="33168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81E69B-C7FB-BE8C-9A68-2373630066E7}"/>
                </a:ext>
              </a:extLst>
            </p:cNvPr>
            <p:cNvSpPr txBox="1"/>
            <p:nvPr/>
          </p:nvSpPr>
          <p:spPr>
            <a:xfrm>
              <a:off x="9437872" y="2308465"/>
              <a:ext cx="147150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 algn="ctr"/>
              <a:r>
                <a:rPr sz="1600" b="1">
                  <a:solidFill>
                    <a:srgbClr val="FFFFFF"/>
                  </a:solidFill>
                  <a:latin typeface="Roboto"/>
                </a:rPr>
                <a:t>Networks</a:t>
              </a:r>
              <a:r>
                <a:rPr lang="en-GB" sz="1600" b="1">
                  <a:solidFill>
                    <a:srgbClr val="FFFFFF"/>
                  </a:solidFill>
                  <a:latin typeface="Roboto"/>
                </a:rPr>
                <a:t> &amp; Interoperability</a:t>
              </a:r>
              <a:endParaRPr sz="1600" b="1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79C26-98DB-B4C5-50FE-16E94C94F0B3}"/>
                </a:ext>
              </a:extLst>
            </p:cNvPr>
            <p:cNvSpPr txBox="1"/>
            <p:nvPr/>
          </p:nvSpPr>
          <p:spPr>
            <a:xfrm>
              <a:off x="7337898" y="3976816"/>
              <a:ext cx="65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>
              <a:spAutoFit/>
            </a:bodyPr>
            <a:lstStyle/>
            <a:p>
              <a:pPr algn="ctr"/>
              <a:endParaRPr sz="900" b="0">
                <a:solidFill>
                  <a:srgbClr val="FFFFFF"/>
                </a:solidFill>
                <a:latin typeface="Roboto"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BACF17A-9E25-E1A2-04EC-46A09790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12750"/>
            <a:ext cx="10155238" cy="720725"/>
          </a:xfrm>
        </p:spPr>
        <p:txBody>
          <a:bodyPr anchor="ctr"/>
          <a:lstStyle/>
          <a:p>
            <a:r>
              <a:rPr lang="en-GB"/>
              <a:t>Leveraging the assets of technology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09B421FF-127A-1E97-3CCC-0A72A0EE3427}"/>
              </a:ext>
            </a:extLst>
          </p:cNvPr>
          <p:cNvSpPr txBox="1">
            <a:spLocks/>
          </p:cNvSpPr>
          <p:nvPr/>
        </p:nvSpPr>
        <p:spPr>
          <a:xfrm>
            <a:off x="468387" y="5425839"/>
            <a:ext cx="11306175" cy="43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63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234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8787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25000"/>
              <a:buFont typeface="System Font Regular"/>
              <a:buChar char="−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1788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1"/>
                </a:solidFill>
              </a:rPr>
              <a:t>than ever before……</a:t>
            </a:r>
          </a:p>
        </p:txBody>
      </p:sp>
    </p:spTree>
    <p:extLst>
      <p:ext uri="{BB962C8B-B14F-4D97-AF65-F5344CB8AC3E}">
        <p14:creationId xmlns:p14="http://schemas.microsoft.com/office/powerpoint/2010/main" val="403643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urgeon analyzing a patient's brainon digital futuristic virtual display">
            <a:extLst>
              <a:ext uri="{FF2B5EF4-FFF2-40B4-BE49-F238E27FC236}">
                <a16:creationId xmlns:a16="http://schemas.microsoft.com/office/drawing/2014/main" id="{4ED78D15-579A-BBB9-61BB-68A57078C1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/>
          <a:srcRect l="2908" r="2908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3A3A9-ED28-5C29-F61E-E978B16F6193}"/>
              </a:ext>
            </a:extLst>
          </p:cNvPr>
          <p:cNvSpPr txBox="1">
            <a:spLocks/>
          </p:cNvSpPr>
          <p:nvPr/>
        </p:nvSpPr>
        <p:spPr>
          <a:xfrm>
            <a:off x="328722" y="104832"/>
            <a:ext cx="10155354" cy="7217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AI Agents in Clinical Decision Support</a:t>
            </a:r>
          </a:p>
        </p:txBody>
      </p:sp>
    </p:spTree>
    <p:extLst>
      <p:ext uri="{BB962C8B-B14F-4D97-AF65-F5344CB8AC3E}">
        <p14:creationId xmlns:p14="http://schemas.microsoft.com/office/powerpoint/2010/main" val="172184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8F729-CCA3-3A6E-124B-4322C194B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5C3B9-46CC-926B-95A7-91E9FED3A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0945A5B-6FD1-4E75-90E0-1022EA54FCBA}" type="slidenum">
              <a:rPr kumimoji="0" lang="en-US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A799F-56F4-BE54-8DAE-FE38386BAC45}"/>
              </a:ext>
            </a:extLst>
          </p:cNvPr>
          <p:cNvSpPr/>
          <p:nvPr/>
        </p:nvSpPr>
        <p:spPr>
          <a:xfrm>
            <a:off x="0" y="962757"/>
            <a:ext cx="12191999" cy="1002323"/>
          </a:xfrm>
          <a:prstGeom prst="rect">
            <a:avLst/>
          </a:prstGeom>
          <a:solidFill>
            <a:srgbClr val="378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/>
          <a:p>
            <a:pPr marL="6350" algn="ctr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</a:pPr>
            <a:r>
              <a:rPr lang="en-US" sz="2800">
                <a:solidFill>
                  <a:schemeClr val="bg1"/>
                </a:solidFill>
              </a:rPr>
              <a:t>Ambient listening allows clinicians to engage more with their patients</a:t>
            </a:r>
            <a:endParaRPr lang="en-US" sz="2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A5E03F9-45FC-048F-ACF2-059F6AE9F7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47924" y="6526800"/>
            <a:ext cx="8275493" cy="331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CA7A8-3A91-7F76-E7CD-3311024F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60" y="375168"/>
            <a:ext cx="10155354" cy="72173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b="1" kern="1200" noProof="0">
                <a:latin typeface="+mj-lt"/>
                <a:ea typeface="+mj-ea"/>
                <a:cs typeface="+mj-cs"/>
              </a:rPr>
              <a:t>Consultations</a:t>
            </a:r>
          </a:p>
        </p:txBody>
      </p:sp>
      <p:pic>
        <p:nvPicPr>
          <p:cNvPr id="10" name="Picture 9" descr="Doctor and patient talking">
            <a:extLst>
              <a:ext uri="{FF2B5EF4-FFF2-40B4-BE49-F238E27FC236}">
                <a16:creationId xmlns:a16="http://schemas.microsoft.com/office/drawing/2014/main" id="{F2F207BB-E53C-03BF-A4F7-7F44C2ED0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7" y="2418524"/>
            <a:ext cx="4731402" cy="365483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F75F3BB-783B-E0C0-22DE-119D513C72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104" y="2773215"/>
            <a:ext cx="6467197" cy="2945447"/>
          </a:xfrm>
        </p:spPr>
        <p:txBody>
          <a:bodyPr vert="horz" lIns="0" tIns="0" rIns="0" bIns="0" rtlCol="0"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noProof="0"/>
              <a:t>Ambient listening technology helps record valuable patient information in real-time.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noProof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/>
              <a:t>When finished, it leaves a summary or transcript of the encounter.</a:t>
            </a:r>
          </a:p>
          <a:p>
            <a:pPr marL="6350" indent="0">
              <a:buNone/>
            </a:pPr>
            <a:endParaRPr lang="en-US" sz="3200"/>
          </a:p>
          <a:p>
            <a:pPr indent="-219456"/>
            <a:r>
              <a:rPr lang="en-GB" sz="3200">
                <a:solidFill>
                  <a:srgbClr val="262626"/>
                </a:solidFill>
              </a:rPr>
              <a:t>FDB is creating an impressive new feature in this area to highlight medicines intelligence derived from this emerging technology.</a:t>
            </a:r>
          </a:p>
          <a:p>
            <a:pPr indent="-219456">
              <a:buNone/>
            </a:pPr>
            <a:r>
              <a:rPr lang="en-GB" sz="2800">
                <a:solidFill>
                  <a:srgbClr val="262626"/>
                </a:solidFill>
                <a:latin typeface="Arial" panose="020B0604020202020204" pitchFamily="34" charset="0"/>
              </a:rPr>
              <a:t>​</a:t>
            </a:r>
            <a:endParaRPr lang="en-US" sz="2800"/>
          </a:p>
          <a:p>
            <a:pPr marL="63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B577-5A01-0F17-7E3E-C36F70884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6EBFC-4DFA-6670-5534-2347C2D17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0945A5B-6FD1-4E75-90E0-1022EA54FCBA}" type="slidenum">
              <a:rPr kumimoji="0" lang="en-US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3A32-22FF-D00A-0679-6F280DFB48D6}"/>
              </a:ext>
            </a:extLst>
          </p:cNvPr>
          <p:cNvSpPr/>
          <p:nvPr/>
        </p:nvSpPr>
        <p:spPr>
          <a:xfrm>
            <a:off x="0" y="5294611"/>
            <a:ext cx="12191999" cy="1002323"/>
          </a:xfrm>
          <a:prstGeom prst="rect">
            <a:avLst/>
          </a:prstGeom>
          <a:solidFill>
            <a:srgbClr val="378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/>
          <a:p>
            <a:pPr marL="6350" algn="ctr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</a:pPr>
            <a:r>
              <a:rPr lang="en-US" sz="2400">
                <a:solidFill>
                  <a:schemeClr val="bg1"/>
                </a:solidFill>
              </a:rPr>
              <a:t>Ambient Voice consultations enable FDB’s CDS to interact with Clinicians earlier in the workflow and guide towards better patient care.</a:t>
            </a:r>
            <a:endParaRPr lang="en-US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4218D70-3F29-68EA-3F44-8C80E7DEC9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47924" y="6526800"/>
            <a:ext cx="8275493" cy="331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299BC-BD48-4BCB-14DD-17B42BCBC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27" y="385152"/>
            <a:ext cx="10155354" cy="72173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1" kern="1200" noProof="0">
                <a:latin typeface="+mj-lt"/>
                <a:ea typeface="+mj-ea"/>
                <a:cs typeface="+mj-cs"/>
              </a:rPr>
              <a:t>Agentic CDS for Ambient Listening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8E909D-E046-8BFD-AC64-6E5D47658E72}"/>
              </a:ext>
            </a:extLst>
          </p:cNvPr>
          <p:cNvSpPr/>
          <p:nvPr/>
        </p:nvSpPr>
        <p:spPr>
          <a:xfrm>
            <a:off x="861346" y="1106885"/>
            <a:ext cx="2700000" cy="27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/>
              <a:t>80%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04808A-2388-7450-2FF3-6028594E8072}"/>
              </a:ext>
            </a:extLst>
          </p:cNvPr>
          <p:cNvSpPr/>
          <p:nvPr/>
        </p:nvSpPr>
        <p:spPr>
          <a:xfrm>
            <a:off x="4655999" y="1106885"/>
            <a:ext cx="2700000" cy="27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/>
              <a:t>45%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F740A6-8D4C-E46D-3DBA-7F0EC3CE6E16}"/>
              </a:ext>
            </a:extLst>
          </p:cNvPr>
          <p:cNvSpPr/>
          <p:nvPr/>
        </p:nvSpPr>
        <p:spPr>
          <a:xfrm>
            <a:off x="8630654" y="1106885"/>
            <a:ext cx="2700000" cy="27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/>
              <a:t>50%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55F13C-D28C-E1CC-5100-481C0ACFA169}"/>
              </a:ext>
            </a:extLst>
          </p:cNvPr>
          <p:cNvSpPr txBox="1"/>
          <p:nvPr/>
        </p:nvSpPr>
        <p:spPr>
          <a:xfrm>
            <a:off x="663346" y="3842278"/>
            <a:ext cx="3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accent2"/>
                </a:solidFill>
              </a:rPr>
              <a:t>Clinicians overwhelmed </a:t>
            </a:r>
            <a:r>
              <a:rPr lang="en-GB" sz="2000">
                <a:solidFill>
                  <a:schemeClr val="accent2"/>
                </a:solidFill>
              </a:rPr>
              <a:t>by the volume of information in patient encounters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24CFCC-D4D8-F788-84DA-E46E21C40DE3}"/>
              </a:ext>
            </a:extLst>
          </p:cNvPr>
          <p:cNvSpPr txBox="1"/>
          <p:nvPr/>
        </p:nvSpPr>
        <p:spPr>
          <a:xfrm>
            <a:off x="4300044" y="3878086"/>
            <a:ext cx="3430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accent3"/>
                </a:solidFill>
              </a:rPr>
              <a:t>Patient consultations where </a:t>
            </a:r>
            <a:r>
              <a:rPr lang="en-GB" sz="2000" b="1">
                <a:solidFill>
                  <a:schemeClr val="accent3"/>
                </a:solidFill>
              </a:rPr>
              <a:t>recommended care </a:t>
            </a:r>
            <a:r>
              <a:rPr lang="en-GB" sz="2000">
                <a:solidFill>
                  <a:schemeClr val="accent3"/>
                </a:solidFill>
              </a:rPr>
              <a:t>in line with </a:t>
            </a:r>
            <a:r>
              <a:rPr lang="en-GB" sz="2000" b="1">
                <a:solidFill>
                  <a:schemeClr val="accent3"/>
                </a:solidFill>
              </a:rPr>
              <a:t>clinical guidelines </a:t>
            </a:r>
            <a:r>
              <a:rPr lang="en-GB" sz="2000">
                <a:solidFill>
                  <a:schemeClr val="accent3"/>
                </a:solidFill>
              </a:rPr>
              <a:t>was not provided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4AD39D-1ABF-1363-69F1-F50625E81FFE}"/>
              </a:ext>
            </a:extLst>
          </p:cNvPr>
          <p:cNvSpPr txBox="1"/>
          <p:nvPr/>
        </p:nvSpPr>
        <p:spPr>
          <a:xfrm>
            <a:off x="8611152" y="3906725"/>
            <a:ext cx="288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accent4"/>
                </a:solidFill>
              </a:rPr>
              <a:t>Recommended preventative services are not delivered</a:t>
            </a:r>
            <a:r>
              <a:rPr lang="en-GB" sz="2000">
                <a:solidFill>
                  <a:schemeClr val="accent4"/>
                </a:solidFill>
              </a:rPr>
              <a:t> during patient visits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5706E9-CB24-E954-1D8C-EC4FD7389890}"/>
              </a:ext>
            </a:extLst>
          </p:cNvPr>
          <p:cNvSpPr/>
          <p:nvPr/>
        </p:nvSpPr>
        <p:spPr>
          <a:xfrm>
            <a:off x="861346" y="1106885"/>
            <a:ext cx="2700000" cy="27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/>
              <a:t>80%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02A151-C21D-C295-5847-A4852DE0E36B}"/>
              </a:ext>
            </a:extLst>
          </p:cNvPr>
          <p:cNvSpPr/>
          <p:nvPr/>
        </p:nvSpPr>
        <p:spPr>
          <a:xfrm>
            <a:off x="4665235" y="1115345"/>
            <a:ext cx="2700000" cy="27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/>
              <a:t>45%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A57ECE-2052-2C11-EA15-0F4CCF641BAE}"/>
              </a:ext>
            </a:extLst>
          </p:cNvPr>
          <p:cNvSpPr/>
          <p:nvPr/>
        </p:nvSpPr>
        <p:spPr>
          <a:xfrm>
            <a:off x="8630654" y="1106885"/>
            <a:ext cx="2700000" cy="27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/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289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26F67-02DB-2796-049E-E99030266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A984EB-3CD3-84E3-24BE-7CDE92362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850" y="6526891"/>
            <a:ext cx="657159" cy="331109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0945A5B-6FD1-4E75-90E0-1022EA54FCBA}" type="slidenum">
              <a:rPr kumimoji="0" lang="en-US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1F4C3-3ADF-67A4-8621-4AFD1B36F1C7}"/>
              </a:ext>
            </a:extLst>
          </p:cNvPr>
          <p:cNvSpPr/>
          <p:nvPr/>
        </p:nvSpPr>
        <p:spPr>
          <a:xfrm>
            <a:off x="0" y="1004320"/>
            <a:ext cx="12191999" cy="1002323"/>
          </a:xfrm>
          <a:prstGeom prst="rect">
            <a:avLst/>
          </a:prstGeom>
          <a:solidFill>
            <a:srgbClr val="378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rmAutofit/>
          </a:bodyPr>
          <a:lstStyle/>
          <a:p>
            <a:pPr marL="6350" indent="0" algn="ctr">
              <a:buFont typeface="Arial" panose="020B0604020202020204" pitchFamily="34" charset="0"/>
              <a:buNone/>
            </a:pPr>
            <a:r>
              <a:rPr lang="en-GB" sz="2800"/>
              <a:t>Developing an AI CDS agent for ambient listening environments 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C0494DF-71BE-4CA6-3298-197CD664B0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47924" y="6526800"/>
            <a:ext cx="8275493" cy="331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85BCF-3D79-9EB0-9319-ED8654AE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27" y="385152"/>
            <a:ext cx="10155354" cy="72173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1" kern="1200" noProof="0">
                <a:latin typeface="+mj-lt"/>
                <a:ea typeface="+mj-ea"/>
                <a:cs typeface="+mj-cs"/>
              </a:rPr>
              <a:t>The Workflow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F3D7C7D-A2E9-EBD3-AB86-D49BD6CD30DE}"/>
              </a:ext>
            </a:extLst>
          </p:cNvPr>
          <p:cNvGrpSpPr/>
          <p:nvPr/>
        </p:nvGrpSpPr>
        <p:grpSpPr>
          <a:xfrm>
            <a:off x="189342" y="3228109"/>
            <a:ext cx="1800000" cy="1800000"/>
            <a:chOff x="189342" y="3228109"/>
            <a:chExt cx="1800000" cy="180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9F602AC-7835-A9B8-D82C-A0C12501400A}"/>
                </a:ext>
              </a:extLst>
            </p:cNvPr>
            <p:cNvSpPr/>
            <p:nvPr/>
          </p:nvSpPr>
          <p:spPr>
            <a:xfrm>
              <a:off x="189342" y="3228109"/>
              <a:ext cx="1800000" cy="1800000"/>
            </a:xfrm>
            <a:prstGeom prst="ellipse">
              <a:avLst/>
            </a:prstGeom>
            <a:solidFill>
              <a:srgbClr val="37819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Graphic 18" descr="Doctor female with solid fill">
              <a:extLst>
                <a:ext uri="{FF2B5EF4-FFF2-40B4-BE49-F238E27FC236}">
                  <a16:creationId xmlns:a16="http://schemas.microsoft.com/office/drawing/2014/main" id="{B9E83036-0643-47D5-D5B1-FD7138A8B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1278" y="3417455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Inpatient with solid fill">
              <a:extLst>
                <a:ext uri="{FF2B5EF4-FFF2-40B4-BE49-F238E27FC236}">
                  <a16:creationId xmlns:a16="http://schemas.microsoft.com/office/drawing/2014/main" id="{B6617A2C-B367-2C0D-E2A5-9BF799601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9781" y="3830303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D6648B-02F9-D113-876D-8ABB6E70206B}"/>
              </a:ext>
            </a:extLst>
          </p:cNvPr>
          <p:cNvGrpSpPr/>
          <p:nvPr/>
        </p:nvGrpSpPr>
        <p:grpSpPr>
          <a:xfrm>
            <a:off x="2664687" y="3228109"/>
            <a:ext cx="1800000" cy="1800000"/>
            <a:chOff x="2664687" y="3228109"/>
            <a:chExt cx="1800000" cy="180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938D7D8-E4DC-3D00-217A-0464288C93EB}"/>
                </a:ext>
              </a:extLst>
            </p:cNvPr>
            <p:cNvSpPr/>
            <p:nvPr/>
          </p:nvSpPr>
          <p:spPr>
            <a:xfrm>
              <a:off x="2664687" y="3228109"/>
              <a:ext cx="1800000" cy="1800000"/>
            </a:xfrm>
            <a:prstGeom prst="ellipse">
              <a:avLst/>
            </a:prstGeom>
            <a:solidFill>
              <a:srgbClr val="378194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Graphic 22" descr="Aquarius with solid fill">
              <a:extLst>
                <a:ext uri="{FF2B5EF4-FFF2-40B4-BE49-F238E27FC236}">
                  <a16:creationId xmlns:a16="http://schemas.microsoft.com/office/drawing/2014/main" id="{C311ACF8-3BE1-E3BE-9867-80BD06FB1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43199" y="3352321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Document with solid fill">
              <a:extLst>
                <a:ext uri="{FF2B5EF4-FFF2-40B4-BE49-F238E27FC236}">
                  <a16:creationId xmlns:a16="http://schemas.microsoft.com/office/drawing/2014/main" id="{97D66360-6DCD-FF5F-76FA-F1A824FA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30760" y="3809521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DA7B85-621A-9534-131F-0E41A4C36E97}"/>
              </a:ext>
            </a:extLst>
          </p:cNvPr>
          <p:cNvGrpSpPr/>
          <p:nvPr/>
        </p:nvGrpSpPr>
        <p:grpSpPr>
          <a:xfrm>
            <a:off x="5140032" y="3228109"/>
            <a:ext cx="1800000" cy="1800000"/>
            <a:chOff x="5140032" y="3228109"/>
            <a:chExt cx="1800000" cy="1800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C4B2DF-F33D-E39E-9284-57C8DC6EA6EC}"/>
                </a:ext>
              </a:extLst>
            </p:cNvPr>
            <p:cNvSpPr/>
            <p:nvPr/>
          </p:nvSpPr>
          <p:spPr>
            <a:xfrm>
              <a:off x="5140032" y="3228109"/>
              <a:ext cx="1800000" cy="1800000"/>
            </a:xfrm>
            <a:prstGeom prst="ellipse">
              <a:avLst/>
            </a:prstGeom>
            <a:solidFill>
              <a:srgbClr val="37819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Graphic 25" descr="Document with solid fill">
              <a:extLst>
                <a:ext uri="{FF2B5EF4-FFF2-40B4-BE49-F238E27FC236}">
                  <a16:creationId xmlns:a16="http://schemas.microsoft.com/office/drawing/2014/main" id="{55E3EAA4-612A-6BC9-BE5F-FD572D460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73415" y="3488692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Database with solid fill">
              <a:extLst>
                <a:ext uri="{FF2B5EF4-FFF2-40B4-BE49-F238E27FC236}">
                  <a16:creationId xmlns:a16="http://schemas.microsoft.com/office/drawing/2014/main" id="{FACB0068-D59E-5165-6AF2-23D25ABE5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44541" y="3904329"/>
              <a:ext cx="914400" cy="9144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9D55242-94EA-B248-A291-F1744BAC6A05}"/>
              </a:ext>
            </a:extLst>
          </p:cNvPr>
          <p:cNvGrpSpPr/>
          <p:nvPr/>
        </p:nvGrpSpPr>
        <p:grpSpPr>
          <a:xfrm>
            <a:off x="7615377" y="3201239"/>
            <a:ext cx="1800000" cy="1800000"/>
            <a:chOff x="7615377" y="3228109"/>
            <a:chExt cx="1800000" cy="180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56E3BD0-77DA-C8E4-FBDD-BEAC10936D06}"/>
                </a:ext>
              </a:extLst>
            </p:cNvPr>
            <p:cNvSpPr/>
            <p:nvPr/>
          </p:nvSpPr>
          <p:spPr>
            <a:xfrm>
              <a:off x="7615377" y="3228109"/>
              <a:ext cx="1800000" cy="1800000"/>
            </a:xfrm>
            <a:prstGeom prst="ellipse">
              <a:avLst/>
            </a:prstGeom>
            <a:solidFill>
              <a:srgbClr val="378194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8" name="Picture 4" descr="Ai, intelligent agent, ai agent, agentic ai, ai assistance, automation, robotic icon - Download on Iconfinder">
              <a:extLst>
                <a:ext uri="{FF2B5EF4-FFF2-40B4-BE49-F238E27FC236}">
                  <a16:creationId xmlns:a16="http://schemas.microsoft.com/office/drawing/2014/main" id="{C8A1AB13-7E8B-5792-27D7-179BD568D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4262" y="3355654"/>
              <a:ext cx="1368267" cy="1368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268AE6-41B0-69E6-F8B8-8E014533939B}"/>
              </a:ext>
            </a:extLst>
          </p:cNvPr>
          <p:cNvGrpSpPr/>
          <p:nvPr/>
        </p:nvGrpSpPr>
        <p:grpSpPr>
          <a:xfrm>
            <a:off x="10090722" y="3228109"/>
            <a:ext cx="1800000" cy="1861052"/>
            <a:chOff x="10090722" y="3228109"/>
            <a:chExt cx="1800000" cy="18610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A5F705-C367-8343-9C8F-900A78C43477}"/>
                </a:ext>
              </a:extLst>
            </p:cNvPr>
            <p:cNvSpPr/>
            <p:nvPr/>
          </p:nvSpPr>
          <p:spPr>
            <a:xfrm>
              <a:off x="10090722" y="3228109"/>
              <a:ext cx="1800000" cy="1800000"/>
            </a:xfrm>
            <a:prstGeom prst="ellipse">
              <a:avLst/>
            </a:prstGeom>
            <a:solidFill>
              <a:srgbClr val="378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Ai, agent, chatbot, speak, chat, communication, speech bubble icon - Download on Iconfinder">
              <a:extLst>
                <a:ext uri="{FF2B5EF4-FFF2-40B4-BE49-F238E27FC236}">
                  <a16:creationId xmlns:a16="http://schemas.microsoft.com/office/drawing/2014/main" id="{D8F1FA4A-481B-CC76-30AF-3FA91A083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5408"/>
                      </a14:imgEffect>
                      <a14:imgEffect>
                        <a14:saturation sat="1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8744" y="3633896"/>
              <a:ext cx="1455265" cy="1455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Graphic 29" descr="Doctor female with solid fill">
              <a:extLst>
                <a:ext uri="{FF2B5EF4-FFF2-40B4-BE49-F238E27FC236}">
                  <a16:creationId xmlns:a16="http://schemas.microsoft.com/office/drawing/2014/main" id="{E2ED5AB4-2521-79A0-6DDF-E12C41C2B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67819" y="3319993"/>
              <a:ext cx="914400" cy="9144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3A99D4D-7B58-911F-965D-688E7D6066F1}"/>
              </a:ext>
            </a:extLst>
          </p:cNvPr>
          <p:cNvSpPr txBox="1"/>
          <p:nvPr/>
        </p:nvSpPr>
        <p:spPr>
          <a:xfrm>
            <a:off x="316341" y="2370242"/>
            <a:ext cx="1546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rgbClr val="378194"/>
                </a:solidFill>
              </a:rPr>
              <a:t>Free Text </a:t>
            </a:r>
            <a:br>
              <a:rPr lang="en-GB" sz="2400">
                <a:solidFill>
                  <a:srgbClr val="378194"/>
                </a:solidFill>
              </a:rPr>
            </a:br>
            <a:r>
              <a:rPr lang="en-GB" sz="2400">
                <a:solidFill>
                  <a:srgbClr val="378194"/>
                </a:solidFill>
              </a:rPr>
              <a:t>Input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EC124B-54F5-694D-2B56-61F94F9797F4}"/>
              </a:ext>
            </a:extLst>
          </p:cNvPr>
          <p:cNvSpPr txBox="1"/>
          <p:nvPr/>
        </p:nvSpPr>
        <p:spPr>
          <a:xfrm>
            <a:off x="4907240" y="2357027"/>
            <a:ext cx="2074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rgbClr val="378194"/>
                </a:solidFill>
              </a:rPr>
              <a:t>Map to </a:t>
            </a:r>
            <a:r>
              <a:rPr lang="en-GB" sz="2400" err="1">
                <a:solidFill>
                  <a:srgbClr val="378194"/>
                </a:solidFill>
              </a:rPr>
              <a:t>dm+d</a:t>
            </a:r>
            <a:r>
              <a:rPr lang="en-GB" sz="2400">
                <a:solidFill>
                  <a:srgbClr val="378194"/>
                </a:solidFill>
              </a:rPr>
              <a:t> </a:t>
            </a:r>
            <a:br>
              <a:rPr lang="en-GB" sz="2400">
                <a:solidFill>
                  <a:srgbClr val="378194"/>
                </a:solidFill>
              </a:rPr>
            </a:br>
            <a:r>
              <a:rPr lang="en-GB" sz="2400">
                <a:solidFill>
                  <a:srgbClr val="378194"/>
                </a:solidFill>
              </a:rPr>
              <a:t>&amp; </a:t>
            </a:r>
            <a:r>
              <a:rPr lang="en-GB" sz="2400" err="1">
                <a:solidFill>
                  <a:srgbClr val="378194"/>
                </a:solidFill>
              </a:rPr>
              <a:t>Snomed</a:t>
            </a:r>
            <a:r>
              <a:rPr lang="en-GB" sz="2400">
                <a:solidFill>
                  <a:srgbClr val="378194"/>
                </a:solidFill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F33D2C-9475-14BA-93AF-AAB73B5C0C82}"/>
              </a:ext>
            </a:extLst>
          </p:cNvPr>
          <p:cNvSpPr txBox="1"/>
          <p:nvPr/>
        </p:nvSpPr>
        <p:spPr>
          <a:xfrm>
            <a:off x="9800878" y="2357027"/>
            <a:ext cx="2216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rgbClr val="378194"/>
                </a:solidFill>
              </a:rPr>
              <a:t>Context-Aware</a:t>
            </a:r>
            <a:br>
              <a:rPr lang="en-GB" sz="2400">
                <a:solidFill>
                  <a:srgbClr val="378194"/>
                </a:solidFill>
              </a:rPr>
            </a:br>
            <a:r>
              <a:rPr lang="en-GB" sz="2400">
                <a:solidFill>
                  <a:srgbClr val="378194"/>
                </a:solidFill>
              </a:rPr>
              <a:t>Output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BDC3A5-6E1D-D06B-F0AA-88C7B7E8646D}"/>
              </a:ext>
            </a:extLst>
          </p:cNvPr>
          <p:cNvSpPr txBox="1"/>
          <p:nvPr/>
        </p:nvSpPr>
        <p:spPr>
          <a:xfrm>
            <a:off x="2403636" y="5194022"/>
            <a:ext cx="2425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rgbClr val="378194"/>
                </a:solidFill>
              </a:rPr>
              <a:t>Structured Data </a:t>
            </a:r>
            <a:br>
              <a:rPr lang="en-GB" sz="2400">
                <a:solidFill>
                  <a:srgbClr val="378194"/>
                </a:solidFill>
              </a:rPr>
            </a:br>
            <a:r>
              <a:rPr lang="en-GB" sz="2400">
                <a:solidFill>
                  <a:srgbClr val="378194"/>
                </a:solidFill>
              </a:rPr>
              <a:t>Conversion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410839-AF96-6A94-D856-5A1B58071B16}"/>
              </a:ext>
            </a:extLst>
          </p:cNvPr>
          <p:cNvSpPr txBox="1"/>
          <p:nvPr/>
        </p:nvSpPr>
        <p:spPr>
          <a:xfrm>
            <a:off x="7660816" y="5194021"/>
            <a:ext cx="1709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rgbClr val="378194"/>
                </a:solidFill>
              </a:rPr>
              <a:t>Agent </a:t>
            </a:r>
            <a:br>
              <a:rPr lang="en-GB" sz="2400">
                <a:solidFill>
                  <a:srgbClr val="378194"/>
                </a:solidFill>
              </a:rPr>
            </a:br>
            <a:r>
              <a:rPr lang="en-GB" sz="2400">
                <a:solidFill>
                  <a:srgbClr val="378194"/>
                </a:solidFill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15900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FDB Template 2022 - Covers ">
  <a:themeElements>
    <a:clrScheme name="NEW FDB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3A63"/>
      </a:accent1>
      <a:accent2>
        <a:srgbClr val="672CBF"/>
      </a:accent2>
      <a:accent3>
        <a:srgbClr val="EA732F"/>
      </a:accent3>
      <a:accent4>
        <a:srgbClr val="A2B50B"/>
      </a:accent4>
      <a:accent5>
        <a:srgbClr val="3D70B2"/>
      </a:accent5>
      <a:accent6>
        <a:srgbClr val="DEDFE1"/>
      </a:accent6>
      <a:hlink>
        <a:srgbClr val="003A63"/>
      </a:hlink>
      <a:folHlink>
        <a:srgbClr val="FFB800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DB PPT 01.06.22_V22 SBV1.potx" id="{C600C9AE-71A6-48F9-A226-6A2DE7E07CF6}" vid="{9C47A495-7410-433F-BEDD-F7579D26656A}"/>
    </a:ext>
  </a:extLst>
</a:theme>
</file>

<file path=ppt/theme/theme2.xml><?xml version="1.0" encoding="utf-8"?>
<a:theme xmlns:a="http://schemas.openxmlformats.org/drawingml/2006/main" name="FDB Template 2022 - Content">
  <a:themeElements>
    <a:clrScheme name="NEW FDB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3A63"/>
      </a:accent1>
      <a:accent2>
        <a:srgbClr val="672CBF"/>
      </a:accent2>
      <a:accent3>
        <a:srgbClr val="EA732F"/>
      </a:accent3>
      <a:accent4>
        <a:srgbClr val="A2B50B"/>
      </a:accent4>
      <a:accent5>
        <a:srgbClr val="3D70B2"/>
      </a:accent5>
      <a:accent6>
        <a:srgbClr val="DEDFE1"/>
      </a:accent6>
      <a:hlink>
        <a:srgbClr val="003A63"/>
      </a:hlink>
      <a:folHlink>
        <a:srgbClr val="FFB800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DB PPT 01.06.22_V22 SBV1.potx" id="{C600C9AE-71A6-48F9-A226-6A2DE7E07CF6}" vid="{00DFCAD8-058C-40FA-9A48-D22A187BB5F7}"/>
    </a:ext>
  </a:extLst>
</a:theme>
</file>

<file path=ppt/theme/theme3.xml><?xml version="1.0" encoding="utf-8"?>
<a:theme xmlns:a="http://schemas.openxmlformats.org/drawingml/2006/main" name="2_FDB Template 2022 - Content">
  <a:themeElements>
    <a:clrScheme name="NEW FDB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3A63"/>
      </a:accent1>
      <a:accent2>
        <a:srgbClr val="672CBF"/>
      </a:accent2>
      <a:accent3>
        <a:srgbClr val="EA732F"/>
      </a:accent3>
      <a:accent4>
        <a:srgbClr val="A2B50B"/>
      </a:accent4>
      <a:accent5>
        <a:srgbClr val="3D70B2"/>
      </a:accent5>
      <a:accent6>
        <a:srgbClr val="DEDFE1"/>
      </a:accent6>
      <a:hlink>
        <a:srgbClr val="003A63"/>
      </a:hlink>
      <a:folHlink>
        <a:srgbClr val="FFB800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DB PPT Template 041822.pptx  -  Read-Only" id="{23180FFB-548D-442F-A64D-C3AE31045C49}" vid="{DF8BB493-AC89-4F91-94A2-88C784C0EC99}"/>
    </a:ext>
  </a:extLst>
</a:theme>
</file>

<file path=ppt/theme/theme4.xml><?xml version="1.0" encoding="utf-8"?>
<a:theme xmlns:a="http://schemas.openxmlformats.org/drawingml/2006/main" name="5_FDB Template 2022 - Content">
  <a:themeElements>
    <a:clrScheme name="NEW FDB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3A63"/>
      </a:accent1>
      <a:accent2>
        <a:srgbClr val="672CBF"/>
      </a:accent2>
      <a:accent3>
        <a:srgbClr val="EA732F"/>
      </a:accent3>
      <a:accent4>
        <a:srgbClr val="A2B50B"/>
      </a:accent4>
      <a:accent5>
        <a:srgbClr val="3D70B2"/>
      </a:accent5>
      <a:accent6>
        <a:srgbClr val="DEDFE1"/>
      </a:accent6>
      <a:hlink>
        <a:srgbClr val="003A63"/>
      </a:hlink>
      <a:folHlink>
        <a:srgbClr val="FFB800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DB PPT 01.06.22_V22 SBV1.potx" id="{C600C9AE-71A6-48F9-A226-6A2DE7E07CF6}" vid="{00DFCAD8-058C-40FA-9A48-D22A187BB5F7}"/>
    </a:ext>
  </a:extLst>
</a:theme>
</file>

<file path=ppt/theme/theme5.xml><?xml version="1.0" encoding="utf-8"?>
<a:theme xmlns:a="http://schemas.openxmlformats.org/drawingml/2006/main" name="1_Office Theme">
  <a:themeElements>
    <a:clrScheme name="NEW FDB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3A63"/>
      </a:accent1>
      <a:accent2>
        <a:srgbClr val="672CBF"/>
      </a:accent2>
      <a:accent3>
        <a:srgbClr val="EA732F"/>
      </a:accent3>
      <a:accent4>
        <a:srgbClr val="A2B50B"/>
      </a:accent4>
      <a:accent5>
        <a:srgbClr val="3D70B2"/>
      </a:accent5>
      <a:accent6>
        <a:srgbClr val="DEDFE1"/>
      </a:accent6>
      <a:hlink>
        <a:srgbClr val="003A63"/>
      </a:hlink>
      <a:folHlink>
        <a:srgbClr val="FFB800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>
            <a:alpha val="64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98fff4b-d565-43dd-992c-a8100af1db3d">
      <UserInfo>
        <DisplayName>Kapusnik-Uner, Joan</DisplayName>
        <AccountId>57</AccountId>
        <AccountType/>
      </UserInfo>
      <UserInfo>
        <DisplayName>Katter, Bob</DisplayName>
        <AccountId>13</AccountId>
        <AccountType/>
      </UserInfo>
      <UserInfo>
        <DisplayName>Halsey, Virginia</DisplayName>
        <AccountId>16</AccountId>
        <AccountType/>
      </UserInfo>
      <UserInfo>
        <DisplayName>Comeau, Andy</DisplayName>
        <AccountId>47</AccountId>
        <AccountType/>
      </UserInfo>
      <UserInfo>
        <DisplayName>Nichols, Darren</DisplayName>
        <AccountId>17</AccountId>
        <AccountType/>
      </UserInfo>
      <UserInfo>
        <DisplayName>McKechnie, Kerri</DisplayName>
        <AccountId>19</AccountId>
        <AccountType/>
      </UserInfo>
      <UserInfo>
        <DisplayName>Wynia, Grant</DisplayName>
        <AccountId>34</AccountId>
        <AccountType/>
      </UserInfo>
      <UserInfo>
        <DisplayName>Young, Joshua</DisplayName>
        <AccountId>48</AccountId>
        <AccountType/>
      </UserInfo>
      <UserInfo>
        <DisplayName>Clark, Kristina</DisplayName>
        <AccountId>25</AccountId>
        <AccountType/>
      </UserInfo>
    </SharedWithUsers>
    <lcf76f155ced4ddcb4097134ff3c332f xmlns="c7dd6df9-d5eb-4d36-bef9-35a10bd02389">
      <Terms xmlns="http://schemas.microsoft.com/office/infopath/2007/PartnerControls"/>
    </lcf76f155ced4ddcb4097134ff3c332f>
    <TaxCatchAll xmlns="898fff4b-d565-43dd-992c-a8100af1db3d" xsi:nil="true"/>
    <ProjectManager xmlns="c7dd6df9-d5eb-4d36-bef9-35a10bd0238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31A9D8769AC64D91B9BEEFA083F657" ma:contentTypeVersion="21" ma:contentTypeDescription="Create a new document." ma:contentTypeScope="" ma:versionID="c758c68d90558db9ba10561d165978f0">
  <xsd:schema xmlns:xsd="http://www.w3.org/2001/XMLSchema" xmlns:xs="http://www.w3.org/2001/XMLSchema" xmlns:p="http://schemas.microsoft.com/office/2006/metadata/properties" xmlns:ns2="c7dd6df9-d5eb-4d36-bef9-35a10bd02389" xmlns:ns3="898fff4b-d565-43dd-992c-a8100af1db3d" targetNamespace="http://schemas.microsoft.com/office/2006/metadata/properties" ma:root="true" ma:fieldsID="f974054ebf9a066c39af54be96c5acee" ns2:_="" ns3:_="">
    <xsd:import namespace="c7dd6df9-d5eb-4d36-bef9-35a10bd02389"/>
    <xsd:import namespace="898fff4b-d565-43dd-992c-a8100af1db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ProjectManager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dd6df9-d5eb-4d36-bef9-35a10bd023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38ec787-7a9b-4db7-b31a-f65a072b3c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rojectManager" ma:index="24" nillable="true" ma:displayName="Project Manager" ma:format="Dropdown" ma:internalName="ProjectManager">
      <xsd:simpleType>
        <xsd:union memberTypes="dms:Text">
          <xsd:simpleType>
            <xsd:restriction base="dms:Choice">
              <xsd:enumeration value="David Clatworthy"/>
              <xsd:enumeration value="Ritchie Nield"/>
              <xsd:enumeration value="Cerys Butcher"/>
              <xsd:enumeration value="Alister Harding"/>
            </xsd:restriction>
          </xsd:simpleType>
        </xsd:un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fff4b-d565-43dd-992c-a8100af1db3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d642039-a029-4bba-96d8-66bf512d3595}" ma:internalName="TaxCatchAll" ma:showField="CatchAllData" ma:web="898fff4b-d565-43dd-992c-a8100af1db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B5724D-9B26-4BE6-BBBE-5628BCDF20CE}">
  <ds:schemaRefs>
    <ds:schemaRef ds:uri="http://purl.org/dc/terms/"/>
    <ds:schemaRef ds:uri="http://schemas.microsoft.com/office/2006/documentManagement/types"/>
    <ds:schemaRef ds:uri="http://purl.org/dc/dcmitype/"/>
    <ds:schemaRef ds:uri="022a37a2-5ca6-4d16-a39b-8ceddd2b435f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b8bb4b14-e6cb-4f23-8bf7-3cc7a27b525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1867453-3965-4ED3-B034-54BD14E0FF63}"/>
</file>

<file path=customXml/itemProps3.xml><?xml version="1.0" encoding="utf-8"?>
<ds:datastoreItem xmlns:ds="http://schemas.openxmlformats.org/officeDocument/2006/customXml" ds:itemID="{CB992975-30DA-44CE-94E8-B1C4C7D0AE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FDB PPT 01.06.22_V23</Template>
  <TotalTime>1</TotalTime>
  <Words>880</Words>
  <Application>Microsoft Office PowerPoint</Application>
  <PresentationFormat>Widescreen</PresentationFormat>
  <Paragraphs>180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Calibri</vt:lpstr>
      <vt:lpstr>Gotham Book</vt:lpstr>
      <vt:lpstr>Roboto</vt:lpstr>
      <vt:lpstr>Shantell Sans</vt:lpstr>
      <vt:lpstr>System Font Regular</vt:lpstr>
      <vt:lpstr>Trebuchet MS</vt:lpstr>
      <vt:lpstr>FDB Template 2022 - Covers </vt:lpstr>
      <vt:lpstr>FDB Template 2022 - Content</vt:lpstr>
      <vt:lpstr>2_FDB Template 2022 - Content</vt:lpstr>
      <vt:lpstr>5_FDB Template 2022 - Content</vt:lpstr>
      <vt:lpstr>1_Office Theme</vt:lpstr>
      <vt:lpstr>Advancing Clinical Decision Support &amp; Precision Medicine </vt:lpstr>
      <vt:lpstr>What is Precision Clinical Decision Support?</vt:lpstr>
      <vt:lpstr>What does it mean?</vt:lpstr>
      <vt:lpstr>Why does it matter?</vt:lpstr>
      <vt:lpstr>Leveraging the assets of technology</vt:lpstr>
      <vt:lpstr>PowerPoint Presentation</vt:lpstr>
      <vt:lpstr>Consultations</vt:lpstr>
      <vt:lpstr>Agentic CDS for Ambient Listening</vt:lpstr>
      <vt:lpstr>The Workflow </vt:lpstr>
      <vt:lpstr>Ambient Listening CDS Agent</vt:lpstr>
      <vt:lpstr>Ambient Listening CDS Agent</vt:lpstr>
      <vt:lpstr>Ambient Listening CDS Agent</vt:lpstr>
      <vt:lpstr>PowerPoint Presentation</vt:lpstr>
      <vt:lpstr>PowerPoint Presentation</vt:lpstr>
      <vt:lpstr>Benefits of Agentic CDS  in Ambient Listening and Clinical Co-Pilots</vt:lpstr>
      <vt:lpstr>Genetics Meets Medicines Intelligence</vt:lpstr>
      <vt:lpstr>About FDB</vt:lpstr>
      <vt:lpstr>FDB Portfolio</vt:lpstr>
      <vt:lpstr>Multiple Touchpoints Across Healthcare Ecosystems</vt:lpstr>
      <vt:lpstr>Amy Smith  Secondary Care Market Manager  amy.smith@fdbhealth.com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Style Guide</dc:title>
  <dc:creator>Michaele Watts</dc:creator>
  <cp:lastModifiedBy>David Neville</cp:lastModifiedBy>
  <cp:revision>3</cp:revision>
  <cp:lastPrinted>2025-04-22T18:49:06Z</cp:lastPrinted>
  <dcterms:created xsi:type="dcterms:W3CDTF">2022-04-11T01:35:40Z</dcterms:created>
  <dcterms:modified xsi:type="dcterms:W3CDTF">2025-09-25T17:52:10Z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0x0101003931A9D8769AC64D91B9BEEFA083F657</vt:lpwstr>
  </property>
</Properties>
</file>