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Caveat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ontserrat Medium"/>
      <p:regular r:id="rId41"/>
      <p:bold r:id="rId42"/>
      <p:italic r:id="rId43"/>
      <p:boldItalic r:id="rId44"/>
    </p:embeddedFont>
    <p:embeddedFont>
      <p:font typeface="Montserrat Light"/>
      <p:regular r:id="rId45"/>
      <p:bold r:id="rId46"/>
      <p:italic r:id="rId47"/>
      <p:boldItalic r:id="rId48"/>
    </p:embeddedFont>
    <p:embeddedFont>
      <p:font typeface="Montserrat ExtraBold"/>
      <p:bold r:id="rId49"/>
      <p:boldItalic r:id="rId50"/>
    </p:embeddedFont>
    <p:embeddedFont>
      <p:font typeface="Caveat SemiBold"/>
      <p:regular r:id="rId51"/>
      <p:bold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font" Target="fonts/Montserrat-italic.fntdata"/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42" Type="http://schemas.openxmlformats.org/officeDocument/2006/relationships/font" Target="fonts/MontserratMedium-bold.fntdata"/><Relationship Id="rId47" Type="http://schemas.openxmlformats.org/officeDocument/2006/relationships/font" Target="fonts/MontserratLight-italic.fntdata"/><Relationship Id="rId34" Type="http://schemas.openxmlformats.org/officeDocument/2006/relationships/font" Target="fonts/Roboto-bold.fntdata"/><Relationship Id="rId21" Type="http://schemas.openxmlformats.org/officeDocument/2006/relationships/slide" Target="slides/slide16.xml"/><Relationship Id="rId50" Type="http://schemas.openxmlformats.org/officeDocument/2006/relationships/font" Target="fonts/MontserratExtraBold-boldItalic.fntdata"/><Relationship Id="rId55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font" Target="fonts/MontserratSemiBold-italic.fntdata"/><Relationship Id="rId16" Type="http://schemas.openxmlformats.org/officeDocument/2006/relationships/slide" Target="slides/slide11.xml"/><Relationship Id="rId40" Type="http://schemas.openxmlformats.org/officeDocument/2006/relationships/font" Target="fonts/Montserrat-boldItalic.fntdata"/><Relationship Id="rId45" Type="http://schemas.openxmlformats.org/officeDocument/2006/relationships/font" Target="fonts/MontserratLight-regular.fntdata"/><Relationship Id="rId32" Type="http://schemas.openxmlformats.org/officeDocument/2006/relationships/font" Target="fonts/Caveat-bold.fntdata"/><Relationship Id="rId37" Type="http://schemas.openxmlformats.org/officeDocument/2006/relationships/font" Target="fonts/Montserrat-regular.fntdata"/><Relationship Id="rId24" Type="http://schemas.openxmlformats.org/officeDocument/2006/relationships/slide" Target="slides/slide19.xml"/><Relationship Id="rId11" Type="http://schemas.openxmlformats.org/officeDocument/2006/relationships/slide" Target="slides/slide6.xml"/><Relationship Id="rId53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44" Type="http://schemas.openxmlformats.org/officeDocument/2006/relationships/font" Target="fonts/MontserratMedium-boldItalic.fntdata"/><Relationship Id="rId31" Type="http://schemas.openxmlformats.org/officeDocument/2006/relationships/font" Target="fonts/Caveat-regular.fntdata"/><Relationship Id="rId52" Type="http://schemas.openxmlformats.org/officeDocument/2006/relationships/font" Target="fonts/CaveatSemiBold-bold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3" Type="http://schemas.openxmlformats.org/officeDocument/2006/relationships/font" Target="fonts/MontserratMedium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Light-boldItalic.fntdata"/><Relationship Id="rId30" Type="http://schemas.openxmlformats.org/officeDocument/2006/relationships/font" Target="fonts/MontserratSemiBold-boldItalic.fntdata"/><Relationship Id="rId35" Type="http://schemas.openxmlformats.org/officeDocument/2006/relationships/font" Target="fonts/Roboto-italic.fntdata"/><Relationship Id="rId22" Type="http://schemas.openxmlformats.org/officeDocument/2006/relationships/slide" Target="slides/slide17.xml"/><Relationship Id="rId27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51" Type="http://schemas.openxmlformats.org/officeDocument/2006/relationships/font" Target="fonts/CaveatSemiBold-regular.fntdata"/><Relationship Id="rId3" Type="http://schemas.openxmlformats.org/officeDocument/2006/relationships/presProps" Target="presProps.xml"/><Relationship Id="rId46" Type="http://schemas.openxmlformats.org/officeDocument/2006/relationships/font" Target="fonts/MontserratLight-bold.fntdata"/><Relationship Id="rId33" Type="http://schemas.openxmlformats.org/officeDocument/2006/relationships/font" Target="fonts/Roboto-regular.fntdata"/><Relationship Id="rId38" Type="http://schemas.openxmlformats.org/officeDocument/2006/relationships/font" Target="fonts/Montserrat-bold.fntdata"/><Relationship Id="rId25" Type="http://schemas.openxmlformats.org/officeDocument/2006/relationships/slide" Target="slides/slide2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41" Type="http://schemas.openxmlformats.org/officeDocument/2006/relationships/font" Target="fonts/MontserratMedium-regular.fntdata"/><Relationship Id="rId20" Type="http://schemas.openxmlformats.org/officeDocument/2006/relationships/slide" Target="slides/slide15.xml"/><Relationship Id="rId54" Type="http://schemas.openxmlformats.org/officeDocument/2006/relationships/customXml" Target="../customXml/item2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49" Type="http://schemas.openxmlformats.org/officeDocument/2006/relationships/font" Target="fonts/MontserratExtraBold-bold.fntdata"/><Relationship Id="rId36" Type="http://schemas.openxmlformats.org/officeDocument/2006/relationships/font" Target="fonts/Roboto-boldItalic.fntdata"/><Relationship Id="rId23" Type="http://schemas.openxmlformats.org/officeDocument/2006/relationships/slide" Target="slides/slide18.xml"/><Relationship Id="rId28" Type="http://schemas.openxmlformats.org/officeDocument/2006/relationships/font" Target="fonts/MontserratSemiBold-bold.fntdata"/><Relationship Id="rId15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6f49be0b4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6f49be0b4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Kristen Intro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3841f37ba1f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3841f37ba1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the successes we’ve had in Canada and the United States…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359e814ca9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359e814ca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Empower informed decisions with instant access to a unified view of external patient data.</a:t>
            </a:r>
            <a:r>
              <a:rPr lang="en">
                <a:solidFill>
                  <a:schemeClr val="dk1"/>
                </a:solidFill>
              </a:rPr>
              <a:t> Traverse Exchange and the consolidated patient summary provide a seamless, deduplicated, searchable, and filterable experience, ensuring clinicians have the complete picture for optimal patient care.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358fc2b91ff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358fc2b91ff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Kristen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359e814ca96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359e814ca9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 in EA with plans to expand the viewing enhancements into the Canadian market later this year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3594d1453f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3594d1453f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356f49be0b4_1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356f49be0b4_1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Kristen - Or LIVE Demo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356f49be0b4_1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356f49be0b4_1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Kristen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3594d1453f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3594d1453f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Kristen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36922411127_1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36922411127_1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dk1"/>
                </a:solidFill>
              </a:rPr>
              <a:t>Allie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3807fdba3e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3807fdba3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dk1"/>
                </a:solidFill>
              </a:rPr>
              <a:t>Allie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56f49be0b4_0_1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356f49be0b4_0_1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Kristen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36922411127_1_798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36922411127_1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Allie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3594d1453fa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3594d1453fa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Kristen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381f3f907d4_0_8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381f3f907d4_0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81f3f907d4_0_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381f3f907d4_0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6922411127_1_51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36922411127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SPEAKER NOTES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MEDITECH, as we built Expanse, invested heavily in our intelligent infrastructure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With Foundational concepts that focus on how data is being exchanged, utilizing the formats and schemas that drive health IT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With tools within the EHR that enable data to be codified and normalised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Ultimately understanding that the data that is being shared is the root of semantic interoperability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Method in which we store data is scalable - utilizing the cloud for storage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Cloud technology then empowers deployment of our solutions at scale while also supporting a mobile native approach to data sharing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Moreover the infrastructure allows for taking advantage of nationwide networks, and with our intelligent infrastructure, we can bring FHIR-first solutions to the table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Temporarily caching data instead of long-term data storage not only saves on space but it also allows us to deduplicate and normalize that data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the investments that we’ve made and continue to make in this intelligent infrastructure is forward-looking, and optimized for empowering AI models and data analytics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** Have all except network fade out **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6922411127_1_106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36922411127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SPEAKER NOTES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Today we are going to be focusing on how this continued investment has powered meaningful exchange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36922411127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36922411127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3841f37ba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3841f37ba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MEDITECH in it’s core has been an open and accessible EPR, interoperability is foundational to everything we 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Canada, we were the first to introduce a national interoperability platform…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MEDITECH acute EPRs to instances of Oracle, Epic, and long-term care sites using PointClickCare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3841f37ba1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3841f37ba1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our successes in Canada, we brought that same solution to the states…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32.png"/><Relationship Id="rId7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 flipH="1">
            <a:off x="-2697225" y="0"/>
            <a:ext cx="7051500" cy="5289000"/>
          </a:xfrm>
          <a:prstGeom prst="parallelogram">
            <a:avLst>
              <a:gd fmla="val 27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340800" y="1838075"/>
            <a:ext cx="3288600" cy="25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Breaking Down Barriers</a:t>
            </a:r>
            <a:endParaRPr b="1" sz="2200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8300"/>
                </a:solidFill>
                <a:latin typeface="Caveat"/>
                <a:ea typeface="Caveat"/>
                <a:cs typeface="Caveat"/>
                <a:sym typeface="Caveat"/>
              </a:rPr>
              <a:t>with External Data </a:t>
            </a:r>
            <a:endParaRPr b="1" sz="2000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Kristen Martino, MSHM, BSN</a:t>
            </a:r>
            <a:endParaRPr b="1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Product Manager, Physician Products &amp; Home Care</a:t>
            </a:r>
            <a:endParaRPr sz="900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kmartino@meditech.com</a:t>
            </a:r>
            <a:endParaRPr sz="900">
              <a:solidFill>
                <a:srgbClr val="003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7781040" y="3383656"/>
            <a:ext cx="295601" cy="21"/>
          </a:xfrm>
          <a:custGeom>
            <a:rect b="b" l="l" r="r" t="t"/>
            <a:pathLst>
              <a:path extrusionOk="0" fill="none" h="1" w="14227">
                <a:moveTo>
                  <a:pt x="1" y="0"/>
                </a:moveTo>
                <a:lnTo>
                  <a:pt x="14227" y="0"/>
                </a:lnTo>
              </a:path>
            </a:pathLst>
          </a:custGeom>
          <a:noFill/>
          <a:ln cap="flat" cmpd="sng" w="9525">
            <a:solidFill>
              <a:srgbClr val="722D9A"/>
            </a:solidFill>
            <a:prstDash val="solid"/>
            <a:miter lim="1209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14"/>
          <p:cNvGrpSpPr/>
          <p:nvPr/>
        </p:nvGrpSpPr>
        <p:grpSpPr>
          <a:xfrm>
            <a:off x="7999967" y="3342872"/>
            <a:ext cx="99792" cy="85536"/>
            <a:chOff x="5402331" y="3937355"/>
            <a:chExt cx="37776" cy="32380"/>
          </a:xfrm>
        </p:grpSpPr>
        <p:sp>
          <p:nvSpPr>
            <p:cNvPr id="62" name="Google Shape;62;p14"/>
            <p:cNvSpPr/>
            <p:nvPr/>
          </p:nvSpPr>
          <p:spPr>
            <a:xfrm>
              <a:off x="5402331" y="3937355"/>
              <a:ext cx="37776" cy="32380"/>
            </a:xfrm>
            <a:custGeom>
              <a:rect b="b" l="l" r="r" t="t"/>
              <a:pathLst>
                <a:path extrusionOk="0" h="4117" w="4803">
                  <a:moveTo>
                    <a:pt x="2737" y="1"/>
                  </a:moveTo>
                  <a:cubicBezTo>
                    <a:pt x="2231" y="1"/>
                    <a:pt x="1714" y="189"/>
                    <a:pt x="1294" y="609"/>
                  </a:cubicBezTo>
                  <a:cubicBezTo>
                    <a:pt x="0" y="1903"/>
                    <a:pt x="919" y="4117"/>
                    <a:pt x="2746" y="4117"/>
                  </a:cubicBezTo>
                  <a:cubicBezTo>
                    <a:pt x="3883" y="4117"/>
                    <a:pt x="4802" y="3185"/>
                    <a:pt x="4802" y="2060"/>
                  </a:cubicBezTo>
                  <a:cubicBezTo>
                    <a:pt x="4802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5415174" y="3946990"/>
              <a:ext cx="15321" cy="13064"/>
            </a:xfrm>
            <a:custGeom>
              <a:rect b="b" l="l" r="r" t="t"/>
              <a:pathLst>
                <a:path extrusionOk="0" h="1661" w="1948">
                  <a:moveTo>
                    <a:pt x="1113" y="1"/>
                  </a:moveTo>
                  <a:cubicBezTo>
                    <a:pt x="375" y="1"/>
                    <a:pt x="0" y="896"/>
                    <a:pt x="532" y="1416"/>
                  </a:cubicBezTo>
                  <a:cubicBezTo>
                    <a:pt x="701" y="1585"/>
                    <a:pt x="910" y="1661"/>
                    <a:pt x="1114" y="1661"/>
                  </a:cubicBezTo>
                  <a:cubicBezTo>
                    <a:pt x="1540" y="1661"/>
                    <a:pt x="1948" y="1333"/>
                    <a:pt x="1948" y="835"/>
                  </a:cubicBezTo>
                  <a:cubicBezTo>
                    <a:pt x="1948" y="376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" name="Google Shape;64;p14"/>
          <p:cNvGrpSpPr/>
          <p:nvPr/>
        </p:nvGrpSpPr>
        <p:grpSpPr>
          <a:xfrm>
            <a:off x="7721473" y="3342872"/>
            <a:ext cx="99813" cy="85536"/>
            <a:chOff x="5296908" y="3937355"/>
            <a:chExt cx="37783" cy="32380"/>
          </a:xfrm>
        </p:grpSpPr>
        <p:sp>
          <p:nvSpPr>
            <p:cNvPr id="65" name="Google Shape;65;p14"/>
            <p:cNvSpPr/>
            <p:nvPr/>
          </p:nvSpPr>
          <p:spPr>
            <a:xfrm>
              <a:off x="5296908" y="3937355"/>
              <a:ext cx="37783" cy="32380"/>
            </a:xfrm>
            <a:custGeom>
              <a:rect b="b" l="l" r="r" t="t"/>
              <a:pathLst>
                <a:path extrusionOk="0" h="4117" w="4804">
                  <a:moveTo>
                    <a:pt x="2738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1" y="1903"/>
                    <a:pt x="920" y="4117"/>
                    <a:pt x="2747" y="4117"/>
                  </a:cubicBezTo>
                  <a:cubicBezTo>
                    <a:pt x="3884" y="4117"/>
                    <a:pt x="4803" y="3185"/>
                    <a:pt x="4803" y="2060"/>
                  </a:cubicBezTo>
                  <a:cubicBezTo>
                    <a:pt x="4803" y="818"/>
                    <a:pt x="3792" y="1"/>
                    <a:pt x="273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309846" y="3946990"/>
              <a:ext cx="15235" cy="13064"/>
            </a:xfrm>
            <a:custGeom>
              <a:rect b="b" l="l" r="r" t="t"/>
              <a:pathLst>
                <a:path extrusionOk="0" h="1661" w="1937">
                  <a:moveTo>
                    <a:pt x="1102" y="1"/>
                  </a:moveTo>
                  <a:cubicBezTo>
                    <a:pt x="364" y="1"/>
                    <a:pt x="1" y="896"/>
                    <a:pt x="521" y="1416"/>
                  </a:cubicBezTo>
                  <a:cubicBezTo>
                    <a:pt x="690" y="1585"/>
                    <a:pt x="899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6"/>
                    <a:pt x="1561" y="1"/>
                    <a:pt x="110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6268020" y="1217489"/>
            <a:ext cx="229482" cy="149048"/>
            <a:chOff x="4746712" y="3132773"/>
            <a:chExt cx="86869" cy="56424"/>
          </a:xfrm>
        </p:grpSpPr>
        <p:sp>
          <p:nvSpPr>
            <p:cNvPr id="68" name="Google Shape;68;p14"/>
            <p:cNvSpPr/>
            <p:nvPr/>
          </p:nvSpPr>
          <p:spPr>
            <a:xfrm>
              <a:off x="4746712" y="3132773"/>
              <a:ext cx="86869" cy="56424"/>
            </a:xfrm>
            <a:custGeom>
              <a:rect b="b" l="l" r="r" t="t"/>
              <a:pathLst>
                <a:path extrusionOk="0" fill="none" h="7174" w="11045">
                  <a:moveTo>
                    <a:pt x="0" y="1597"/>
                  </a:moveTo>
                  <a:cubicBezTo>
                    <a:pt x="242" y="1743"/>
                    <a:pt x="3532" y="7174"/>
                    <a:pt x="3532" y="7174"/>
                  </a:cubicBezTo>
                  <a:lnTo>
                    <a:pt x="6290" y="3315"/>
                  </a:lnTo>
                  <a:lnTo>
                    <a:pt x="11044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4746712" y="3145334"/>
              <a:ext cx="49479" cy="13520"/>
            </a:xfrm>
            <a:custGeom>
              <a:rect b="b" l="l" r="r" t="t"/>
              <a:pathLst>
                <a:path extrusionOk="0" fill="none" h="1719" w="6291">
                  <a:moveTo>
                    <a:pt x="0" y="0"/>
                  </a:moveTo>
                  <a:lnTo>
                    <a:pt x="6290" y="1718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14"/>
          <p:cNvGrpSpPr/>
          <p:nvPr/>
        </p:nvGrpSpPr>
        <p:grpSpPr>
          <a:xfrm>
            <a:off x="6339139" y="1245392"/>
            <a:ext cx="99792" cy="85723"/>
            <a:chOff x="4773634" y="3143336"/>
            <a:chExt cx="37776" cy="32451"/>
          </a:xfrm>
        </p:grpSpPr>
        <p:sp>
          <p:nvSpPr>
            <p:cNvPr id="71" name="Google Shape;71;p14"/>
            <p:cNvSpPr/>
            <p:nvPr/>
          </p:nvSpPr>
          <p:spPr>
            <a:xfrm>
              <a:off x="4773634" y="3143336"/>
              <a:ext cx="37776" cy="32451"/>
            </a:xfrm>
            <a:custGeom>
              <a:rect b="b" l="l" r="r" t="t"/>
              <a:pathLst>
                <a:path extrusionOk="0" h="4126" w="4803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1" y="1900"/>
                    <a:pt x="920" y="4125"/>
                    <a:pt x="2746" y="4125"/>
                  </a:cubicBezTo>
                  <a:cubicBezTo>
                    <a:pt x="3884" y="4125"/>
                    <a:pt x="4803" y="3206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788664" y="3153041"/>
              <a:ext cx="13048" cy="13040"/>
            </a:xfrm>
            <a:custGeom>
              <a:rect b="b" l="l" r="r" t="t"/>
              <a:pathLst>
                <a:path extrusionOk="0" h="1658" w="1659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95"/>
                    <a:pt x="376" y="1657"/>
                    <a:pt x="835" y="1657"/>
                  </a:cubicBezTo>
                  <a:cubicBezTo>
                    <a:pt x="1295" y="1657"/>
                    <a:pt x="1658" y="1295"/>
                    <a:pt x="1658" y="835"/>
                  </a:cubicBezTo>
                  <a:cubicBezTo>
                    <a:pt x="1658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14"/>
          <p:cNvGrpSpPr/>
          <p:nvPr/>
        </p:nvGrpSpPr>
        <p:grpSpPr>
          <a:xfrm>
            <a:off x="6208452" y="1213459"/>
            <a:ext cx="99792" cy="85743"/>
            <a:chOff x="4724163" y="3131248"/>
            <a:chExt cx="37776" cy="32459"/>
          </a:xfrm>
        </p:grpSpPr>
        <p:sp>
          <p:nvSpPr>
            <p:cNvPr id="74" name="Google Shape;74;p14"/>
            <p:cNvSpPr/>
            <p:nvPr/>
          </p:nvSpPr>
          <p:spPr>
            <a:xfrm>
              <a:off x="4724163" y="3131248"/>
              <a:ext cx="37776" cy="32459"/>
            </a:xfrm>
            <a:custGeom>
              <a:rect b="b" l="l" r="r" t="t"/>
              <a:pathLst>
                <a:path extrusionOk="0" h="4127" w="4803">
                  <a:moveTo>
                    <a:pt x="2730" y="1"/>
                  </a:moveTo>
                  <a:cubicBezTo>
                    <a:pt x="2226" y="1"/>
                    <a:pt x="1712" y="188"/>
                    <a:pt x="1295" y="606"/>
                  </a:cubicBezTo>
                  <a:cubicBezTo>
                    <a:pt x="0" y="1900"/>
                    <a:pt x="920" y="4114"/>
                    <a:pt x="2746" y="4126"/>
                  </a:cubicBezTo>
                  <a:cubicBezTo>
                    <a:pt x="3883" y="4114"/>
                    <a:pt x="4803" y="3195"/>
                    <a:pt x="4803" y="2070"/>
                  </a:cubicBezTo>
                  <a:cubicBezTo>
                    <a:pt x="4803" y="824"/>
                    <a:pt x="3787" y="1"/>
                    <a:pt x="2730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739288" y="3140953"/>
              <a:ext cx="13040" cy="13048"/>
            </a:xfrm>
            <a:custGeom>
              <a:rect b="b" l="l" r="r" t="t"/>
              <a:pathLst>
                <a:path extrusionOk="0" h="1659" w="1658">
                  <a:moveTo>
                    <a:pt x="823" y="1"/>
                  </a:moveTo>
                  <a:cubicBezTo>
                    <a:pt x="363" y="1"/>
                    <a:pt x="1" y="376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6290127" y="1331821"/>
            <a:ext cx="85476" cy="73423"/>
            <a:chOff x="4755081" y="3176054"/>
            <a:chExt cx="32357" cy="27795"/>
          </a:xfrm>
        </p:grpSpPr>
        <p:sp>
          <p:nvSpPr>
            <p:cNvPr id="77" name="Google Shape;77;p14"/>
            <p:cNvSpPr/>
            <p:nvPr/>
          </p:nvSpPr>
          <p:spPr>
            <a:xfrm>
              <a:off x="4755081" y="3176054"/>
              <a:ext cx="32357" cy="27795"/>
            </a:xfrm>
            <a:custGeom>
              <a:rect b="b" l="l" r="r" t="t"/>
              <a:pathLst>
                <a:path extrusionOk="0" h="3534" w="4114">
                  <a:moveTo>
                    <a:pt x="2338" y="0"/>
                  </a:moveTo>
                  <a:cubicBezTo>
                    <a:pt x="1904" y="0"/>
                    <a:pt x="1462" y="162"/>
                    <a:pt x="1101" y="522"/>
                  </a:cubicBezTo>
                  <a:cubicBezTo>
                    <a:pt x="1" y="1635"/>
                    <a:pt x="787" y="3534"/>
                    <a:pt x="2360" y="3534"/>
                  </a:cubicBezTo>
                  <a:cubicBezTo>
                    <a:pt x="3327" y="3534"/>
                    <a:pt x="4114" y="2735"/>
                    <a:pt x="4114" y="1768"/>
                  </a:cubicBezTo>
                  <a:cubicBezTo>
                    <a:pt x="4114" y="704"/>
                    <a:pt x="3245" y="0"/>
                    <a:pt x="233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767924" y="3185768"/>
              <a:ext cx="9902" cy="8392"/>
            </a:xfrm>
            <a:custGeom>
              <a:rect b="b" l="l" r="r" t="t"/>
              <a:pathLst>
                <a:path extrusionOk="0" h="1067" w="1259">
                  <a:moveTo>
                    <a:pt x="714" y="0"/>
                  </a:moveTo>
                  <a:cubicBezTo>
                    <a:pt x="243" y="0"/>
                    <a:pt x="1" y="569"/>
                    <a:pt x="339" y="908"/>
                  </a:cubicBezTo>
                  <a:cubicBezTo>
                    <a:pt x="449" y="1017"/>
                    <a:pt x="584" y="1066"/>
                    <a:pt x="716" y="1066"/>
                  </a:cubicBezTo>
                  <a:cubicBezTo>
                    <a:pt x="993" y="1066"/>
                    <a:pt x="1259" y="852"/>
                    <a:pt x="1259" y="533"/>
                  </a:cubicBezTo>
                  <a:cubicBezTo>
                    <a:pt x="1259" y="230"/>
                    <a:pt x="1017" y="0"/>
                    <a:pt x="71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6441944" y="1182772"/>
            <a:ext cx="85726" cy="73444"/>
            <a:chOff x="4812550" y="3119631"/>
            <a:chExt cx="32451" cy="27803"/>
          </a:xfrm>
        </p:grpSpPr>
        <p:sp>
          <p:nvSpPr>
            <p:cNvPr id="80" name="Google Shape;80;p14"/>
            <p:cNvSpPr/>
            <p:nvPr/>
          </p:nvSpPr>
          <p:spPr>
            <a:xfrm>
              <a:off x="4812550" y="3119631"/>
              <a:ext cx="32451" cy="27803"/>
            </a:xfrm>
            <a:custGeom>
              <a:rect b="b" l="l" r="r" t="t"/>
              <a:pathLst>
                <a:path extrusionOk="0" h="3535" w="4126">
                  <a:moveTo>
                    <a:pt x="2350" y="1"/>
                  </a:moveTo>
                  <a:cubicBezTo>
                    <a:pt x="1916" y="1"/>
                    <a:pt x="1473" y="162"/>
                    <a:pt x="1113" y="522"/>
                  </a:cubicBezTo>
                  <a:cubicBezTo>
                    <a:pt x="0" y="1635"/>
                    <a:pt x="798" y="3534"/>
                    <a:pt x="2371" y="3534"/>
                  </a:cubicBezTo>
                  <a:cubicBezTo>
                    <a:pt x="3339" y="3534"/>
                    <a:pt x="4125" y="2748"/>
                    <a:pt x="4125" y="1768"/>
                  </a:cubicBezTo>
                  <a:cubicBezTo>
                    <a:pt x="4125" y="705"/>
                    <a:pt x="3256" y="1"/>
                    <a:pt x="2350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826912" y="3129352"/>
              <a:ext cx="8478" cy="8376"/>
            </a:xfrm>
            <a:custGeom>
              <a:rect b="b" l="l" r="r" t="t"/>
              <a:pathLst>
                <a:path extrusionOk="0" h="1065" w="1078">
                  <a:moveTo>
                    <a:pt x="533" y="0"/>
                  </a:moveTo>
                  <a:cubicBezTo>
                    <a:pt x="243" y="0"/>
                    <a:pt x="1" y="242"/>
                    <a:pt x="1" y="532"/>
                  </a:cubicBezTo>
                  <a:cubicBezTo>
                    <a:pt x="1" y="835"/>
                    <a:pt x="243" y="1065"/>
                    <a:pt x="533" y="1065"/>
                  </a:cubicBezTo>
                  <a:cubicBezTo>
                    <a:pt x="835" y="1065"/>
                    <a:pt x="1077" y="835"/>
                    <a:pt x="1077" y="532"/>
                  </a:cubicBezTo>
                  <a:cubicBezTo>
                    <a:pt x="1077" y="242"/>
                    <a:pt x="835" y="0"/>
                    <a:pt x="53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14"/>
          <p:cNvGrpSpPr/>
          <p:nvPr/>
        </p:nvGrpSpPr>
        <p:grpSpPr>
          <a:xfrm>
            <a:off x="8007759" y="3620650"/>
            <a:ext cx="627589" cy="577578"/>
            <a:chOff x="5405280" y="4042510"/>
            <a:chExt cx="237570" cy="218647"/>
          </a:xfrm>
        </p:grpSpPr>
        <p:sp>
          <p:nvSpPr>
            <p:cNvPr id="83" name="Google Shape;83;p14"/>
            <p:cNvSpPr/>
            <p:nvPr/>
          </p:nvSpPr>
          <p:spPr>
            <a:xfrm>
              <a:off x="5405280" y="4042510"/>
              <a:ext cx="144999" cy="173832"/>
            </a:xfrm>
            <a:custGeom>
              <a:rect b="b" l="l" r="r" t="t"/>
              <a:pathLst>
                <a:path extrusionOk="0" fill="none" h="22102" w="18436">
                  <a:moveTo>
                    <a:pt x="0" y="12037"/>
                  </a:moveTo>
                  <a:cubicBezTo>
                    <a:pt x="702" y="12073"/>
                    <a:pt x="12302" y="22101"/>
                    <a:pt x="12302" y="22101"/>
                  </a:cubicBezTo>
                  <a:lnTo>
                    <a:pt x="11819" y="13005"/>
                  </a:lnTo>
                  <a:lnTo>
                    <a:pt x="18435" y="1"/>
                  </a:lnTo>
                  <a:lnTo>
                    <a:pt x="0" y="1252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502036" y="4125093"/>
              <a:ext cx="134350" cy="135585"/>
            </a:xfrm>
            <a:custGeom>
              <a:rect b="b" l="l" r="r" t="t"/>
              <a:pathLst>
                <a:path extrusionOk="0" fill="none" h="17239" w="17082">
                  <a:moveTo>
                    <a:pt x="13513" y="17239"/>
                  </a:moveTo>
                  <a:lnTo>
                    <a:pt x="12690" y="8614"/>
                  </a:lnTo>
                  <a:lnTo>
                    <a:pt x="17081" y="1"/>
                  </a:lnTo>
                  <a:lnTo>
                    <a:pt x="0" y="2021"/>
                  </a:lnTo>
                  <a:close/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5543704" y="4042990"/>
              <a:ext cx="99146" cy="81639"/>
            </a:xfrm>
            <a:custGeom>
              <a:rect b="b" l="l" r="r" t="t"/>
              <a:pathLst>
                <a:path extrusionOk="0" fill="none" h="10380" w="12606">
                  <a:moveTo>
                    <a:pt x="1" y="0"/>
                  </a:moveTo>
                  <a:lnTo>
                    <a:pt x="12606" y="10379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5501941" y="4140980"/>
              <a:ext cx="103708" cy="51862"/>
            </a:xfrm>
            <a:custGeom>
              <a:rect b="b" l="l" r="r" t="t"/>
              <a:pathLst>
                <a:path extrusionOk="0" fill="none" h="6594" w="13186">
                  <a:moveTo>
                    <a:pt x="13186" y="6594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495854" y="4211010"/>
              <a:ext cx="105989" cy="50147"/>
            </a:xfrm>
            <a:custGeom>
              <a:rect b="b" l="l" r="r" t="t"/>
              <a:pathLst>
                <a:path extrusionOk="0" fill="none" h="6376" w="13476">
                  <a:moveTo>
                    <a:pt x="0" y="0"/>
                  </a:moveTo>
                  <a:lnTo>
                    <a:pt x="13476" y="6375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405280" y="4134420"/>
              <a:ext cx="96669" cy="6567"/>
            </a:xfrm>
            <a:custGeom>
              <a:rect b="b" l="l" r="r" t="t"/>
              <a:pathLst>
                <a:path extrusionOk="0" fill="none" h="835" w="12291">
                  <a:moveTo>
                    <a:pt x="12290" y="835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14"/>
          <p:cNvGrpSpPr/>
          <p:nvPr/>
        </p:nvGrpSpPr>
        <p:grpSpPr>
          <a:xfrm>
            <a:off x="7948440" y="3840005"/>
            <a:ext cx="99792" cy="85536"/>
            <a:chOff x="5382826" y="4125549"/>
            <a:chExt cx="37776" cy="32380"/>
          </a:xfrm>
        </p:grpSpPr>
        <p:sp>
          <p:nvSpPr>
            <p:cNvPr id="90" name="Google Shape;90;p14"/>
            <p:cNvSpPr/>
            <p:nvPr/>
          </p:nvSpPr>
          <p:spPr>
            <a:xfrm>
              <a:off x="5382826" y="4125549"/>
              <a:ext cx="37776" cy="32380"/>
            </a:xfrm>
            <a:custGeom>
              <a:rect b="b" l="l" r="r" t="t"/>
              <a:pathLst>
                <a:path extrusionOk="0" h="4117" w="4803">
                  <a:moveTo>
                    <a:pt x="2734" y="0"/>
                  </a:moveTo>
                  <a:cubicBezTo>
                    <a:pt x="2229" y="0"/>
                    <a:pt x="1714" y="188"/>
                    <a:pt x="1295" y="608"/>
                  </a:cubicBezTo>
                  <a:cubicBezTo>
                    <a:pt x="0" y="1902"/>
                    <a:pt x="907" y="4116"/>
                    <a:pt x="2746" y="4116"/>
                  </a:cubicBezTo>
                  <a:cubicBezTo>
                    <a:pt x="3871" y="4116"/>
                    <a:pt x="4790" y="3197"/>
                    <a:pt x="4803" y="2060"/>
                  </a:cubicBezTo>
                  <a:cubicBezTo>
                    <a:pt x="4794" y="817"/>
                    <a:pt x="3787" y="0"/>
                    <a:pt x="273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5395669" y="4135176"/>
              <a:ext cx="15227" cy="13072"/>
            </a:xfrm>
            <a:custGeom>
              <a:rect b="b" l="l" r="r" t="t"/>
              <a:pathLst>
                <a:path extrusionOk="0" h="1662" w="1936">
                  <a:moveTo>
                    <a:pt x="1113" y="1"/>
                  </a:moveTo>
                  <a:cubicBezTo>
                    <a:pt x="375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4"/>
                    <a:pt x="1936" y="836"/>
                  </a:cubicBezTo>
                  <a:cubicBezTo>
                    <a:pt x="1936" y="376"/>
                    <a:pt x="1561" y="1"/>
                    <a:pt x="111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14"/>
          <p:cNvGrpSpPr/>
          <p:nvPr/>
        </p:nvGrpSpPr>
        <p:grpSpPr>
          <a:xfrm>
            <a:off x="8193733" y="4025017"/>
            <a:ext cx="99813" cy="85494"/>
            <a:chOff x="5475680" y="4195587"/>
            <a:chExt cx="37783" cy="32364"/>
          </a:xfrm>
        </p:grpSpPr>
        <p:sp>
          <p:nvSpPr>
            <p:cNvPr id="93" name="Google Shape;93;p14"/>
            <p:cNvSpPr/>
            <p:nvPr/>
          </p:nvSpPr>
          <p:spPr>
            <a:xfrm>
              <a:off x="5475680" y="4195587"/>
              <a:ext cx="37783" cy="32364"/>
            </a:xfrm>
            <a:custGeom>
              <a:rect b="b" l="l" r="r" t="t"/>
              <a:pathLst>
                <a:path extrusionOk="0" h="4115" w="4804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1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5488523" y="4205300"/>
              <a:ext cx="15329" cy="13040"/>
            </a:xfrm>
            <a:custGeom>
              <a:rect b="b" l="l" r="r" t="t"/>
              <a:pathLst>
                <a:path extrusionOk="0" h="1658" w="1949">
                  <a:moveTo>
                    <a:pt x="1114" y="0"/>
                  </a:moveTo>
                  <a:cubicBezTo>
                    <a:pt x="376" y="0"/>
                    <a:pt x="1" y="883"/>
                    <a:pt x="533" y="1416"/>
                  </a:cubicBezTo>
                  <a:cubicBezTo>
                    <a:pt x="700" y="1583"/>
                    <a:pt x="905" y="1657"/>
                    <a:pt x="1106" y="1657"/>
                  </a:cubicBezTo>
                  <a:cubicBezTo>
                    <a:pt x="1531" y="1657"/>
                    <a:pt x="1940" y="1324"/>
                    <a:pt x="1948" y="823"/>
                  </a:cubicBezTo>
                  <a:cubicBezTo>
                    <a:pt x="1948" y="363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4"/>
          <p:cNvGrpSpPr/>
          <p:nvPr/>
        </p:nvGrpSpPr>
        <p:grpSpPr>
          <a:xfrm>
            <a:off x="8344034" y="3580199"/>
            <a:ext cx="87990" cy="85224"/>
            <a:chOff x="5532575" y="4027197"/>
            <a:chExt cx="33308" cy="32262"/>
          </a:xfrm>
        </p:grpSpPr>
        <p:sp>
          <p:nvSpPr>
            <p:cNvPr id="96" name="Google Shape;96;p14"/>
            <p:cNvSpPr/>
            <p:nvPr/>
          </p:nvSpPr>
          <p:spPr>
            <a:xfrm>
              <a:off x="5532575" y="4027197"/>
              <a:ext cx="33308" cy="32262"/>
            </a:xfrm>
            <a:custGeom>
              <a:rect b="b" l="l" r="r" t="t"/>
              <a:pathLst>
                <a:path extrusionOk="0" h="4102" w="4235">
                  <a:moveTo>
                    <a:pt x="1984" y="0"/>
                  </a:moveTo>
                  <a:cubicBezTo>
                    <a:pt x="871" y="49"/>
                    <a:pt x="0" y="1004"/>
                    <a:pt x="37" y="2117"/>
                  </a:cubicBezTo>
                  <a:cubicBezTo>
                    <a:pt x="73" y="3227"/>
                    <a:pt x="980" y="4101"/>
                    <a:pt x="2084" y="4101"/>
                  </a:cubicBezTo>
                  <a:cubicBezTo>
                    <a:pt x="2099" y="4101"/>
                    <a:pt x="2114" y="4101"/>
                    <a:pt x="2130" y="4101"/>
                  </a:cubicBezTo>
                  <a:lnTo>
                    <a:pt x="2275" y="4101"/>
                  </a:lnTo>
                  <a:cubicBezTo>
                    <a:pt x="3375" y="4028"/>
                    <a:pt x="4234" y="3085"/>
                    <a:pt x="4186" y="1984"/>
                  </a:cubicBezTo>
                  <a:cubicBezTo>
                    <a:pt x="4150" y="871"/>
                    <a:pt x="3242" y="0"/>
                    <a:pt x="21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5540661" y="4036792"/>
              <a:ext cx="15502" cy="13064"/>
            </a:xfrm>
            <a:custGeom>
              <a:rect b="b" l="l" r="r" t="t"/>
              <a:pathLst>
                <a:path extrusionOk="0" h="1661" w="1971">
                  <a:moveTo>
                    <a:pt x="1098" y="1"/>
                  </a:moveTo>
                  <a:cubicBezTo>
                    <a:pt x="1083" y="1"/>
                    <a:pt x="1068" y="1"/>
                    <a:pt x="1053" y="2"/>
                  </a:cubicBezTo>
                  <a:cubicBezTo>
                    <a:pt x="315" y="50"/>
                    <a:pt x="1" y="970"/>
                    <a:pt x="557" y="1453"/>
                  </a:cubicBezTo>
                  <a:cubicBezTo>
                    <a:pt x="721" y="1596"/>
                    <a:pt x="913" y="1660"/>
                    <a:pt x="1100" y="1660"/>
                  </a:cubicBezTo>
                  <a:cubicBezTo>
                    <a:pt x="1548" y="1660"/>
                    <a:pt x="1970" y="1296"/>
                    <a:pt x="1936" y="776"/>
                  </a:cubicBezTo>
                  <a:cubicBezTo>
                    <a:pt x="1901" y="332"/>
                    <a:pt x="1527" y="1"/>
                    <a:pt x="109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14"/>
          <p:cNvGrpSpPr/>
          <p:nvPr/>
        </p:nvGrpSpPr>
        <p:grpSpPr>
          <a:xfrm>
            <a:off x="8497597" y="4156468"/>
            <a:ext cx="88489" cy="85245"/>
            <a:chOff x="5590706" y="4245348"/>
            <a:chExt cx="33497" cy="32270"/>
          </a:xfrm>
        </p:grpSpPr>
        <p:sp>
          <p:nvSpPr>
            <p:cNvPr id="99" name="Google Shape;99;p14"/>
            <p:cNvSpPr/>
            <p:nvPr/>
          </p:nvSpPr>
          <p:spPr>
            <a:xfrm>
              <a:off x="5590706" y="4245348"/>
              <a:ext cx="33497" cy="32270"/>
            </a:xfrm>
            <a:custGeom>
              <a:rect b="b" l="l" r="r" t="t"/>
              <a:pathLst>
                <a:path extrusionOk="0" h="4103" w="4259">
                  <a:moveTo>
                    <a:pt x="2175" y="0"/>
                  </a:moveTo>
                  <a:cubicBezTo>
                    <a:pt x="2160" y="0"/>
                    <a:pt x="2145" y="1"/>
                    <a:pt x="2130" y="1"/>
                  </a:cubicBezTo>
                  <a:lnTo>
                    <a:pt x="1984" y="1"/>
                  </a:lnTo>
                  <a:cubicBezTo>
                    <a:pt x="872" y="49"/>
                    <a:pt x="1" y="993"/>
                    <a:pt x="37" y="2118"/>
                  </a:cubicBezTo>
                  <a:cubicBezTo>
                    <a:pt x="73" y="3228"/>
                    <a:pt x="980" y="4102"/>
                    <a:pt x="2085" y="4102"/>
                  </a:cubicBezTo>
                  <a:cubicBezTo>
                    <a:pt x="2100" y="4102"/>
                    <a:pt x="2115" y="4102"/>
                    <a:pt x="2130" y="4102"/>
                  </a:cubicBezTo>
                  <a:lnTo>
                    <a:pt x="2275" y="4102"/>
                  </a:lnTo>
                  <a:cubicBezTo>
                    <a:pt x="3388" y="4041"/>
                    <a:pt x="4259" y="3098"/>
                    <a:pt x="4222" y="1985"/>
                  </a:cubicBezTo>
                  <a:cubicBezTo>
                    <a:pt x="4175" y="875"/>
                    <a:pt x="3279" y="0"/>
                    <a:pt x="217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5598791" y="4254944"/>
              <a:ext cx="15408" cy="13048"/>
            </a:xfrm>
            <a:custGeom>
              <a:rect b="b" l="l" r="r" t="t"/>
              <a:pathLst>
                <a:path extrusionOk="0" h="1659" w="1959">
                  <a:moveTo>
                    <a:pt x="1106" y="0"/>
                  </a:moveTo>
                  <a:cubicBezTo>
                    <a:pt x="1085" y="0"/>
                    <a:pt x="1063" y="1"/>
                    <a:pt x="1041" y="3"/>
                  </a:cubicBezTo>
                  <a:cubicBezTo>
                    <a:pt x="303" y="51"/>
                    <a:pt x="1" y="970"/>
                    <a:pt x="557" y="1454"/>
                  </a:cubicBezTo>
                  <a:cubicBezTo>
                    <a:pt x="720" y="1596"/>
                    <a:pt x="909" y="1659"/>
                    <a:pt x="1093" y="1659"/>
                  </a:cubicBezTo>
                  <a:cubicBezTo>
                    <a:pt x="1538" y="1659"/>
                    <a:pt x="1958" y="1290"/>
                    <a:pt x="1924" y="777"/>
                  </a:cubicBezTo>
                  <a:cubicBezTo>
                    <a:pt x="1901" y="339"/>
                    <a:pt x="1538" y="0"/>
                    <a:pt x="1106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8571500" y="3798079"/>
            <a:ext cx="87471" cy="85473"/>
            <a:chOff x="5618681" y="4109677"/>
            <a:chExt cx="33112" cy="32357"/>
          </a:xfrm>
        </p:grpSpPr>
        <p:sp>
          <p:nvSpPr>
            <p:cNvPr id="102" name="Google Shape;102;p14"/>
            <p:cNvSpPr/>
            <p:nvPr/>
          </p:nvSpPr>
          <p:spPr>
            <a:xfrm>
              <a:off x="5618681" y="4109677"/>
              <a:ext cx="33112" cy="32357"/>
            </a:xfrm>
            <a:custGeom>
              <a:rect b="b" l="l" r="r" t="t"/>
              <a:pathLst>
                <a:path extrusionOk="0" h="4114" w="4210">
                  <a:moveTo>
                    <a:pt x="1984" y="1"/>
                  </a:moveTo>
                  <a:cubicBezTo>
                    <a:pt x="871" y="61"/>
                    <a:pt x="0" y="1005"/>
                    <a:pt x="36" y="2130"/>
                  </a:cubicBezTo>
                  <a:cubicBezTo>
                    <a:pt x="84" y="3235"/>
                    <a:pt x="992" y="4114"/>
                    <a:pt x="2106" y="4114"/>
                  </a:cubicBezTo>
                  <a:cubicBezTo>
                    <a:pt x="2114" y="4114"/>
                    <a:pt x="2121" y="4114"/>
                    <a:pt x="2129" y="4114"/>
                  </a:cubicBezTo>
                  <a:lnTo>
                    <a:pt x="2274" y="4114"/>
                  </a:lnTo>
                  <a:cubicBezTo>
                    <a:pt x="3375" y="4029"/>
                    <a:pt x="4210" y="3086"/>
                    <a:pt x="4173" y="1985"/>
                  </a:cubicBezTo>
                  <a:cubicBezTo>
                    <a:pt x="4137" y="884"/>
                    <a:pt x="3230" y="13"/>
                    <a:pt x="2129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626767" y="4119280"/>
              <a:ext cx="15494" cy="13056"/>
            </a:xfrm>
            <a:custGeom>
              <a:rect b="b" l="l" r="r" t="t"/>
              <a:pathLst>
                <a:path extrusionOk="0" h="1660" w="1970">
                  <a:moveTo>
                    <a:pt x="1098" y="1"/>
                  </a:moveTo>
                  <a:cubicBezTo>
                    <a:pt x="1083" y="1"/>
                    <a:pt x="1068" y="1"/>
                    <a:pt x="1053" y="2"/>
                  </a:cubicBezTo>
                  <a:cubicBezTo>
                    <a:pt x="315" y="62"/>
                    <a:pt x="0" y="970"/>
                    <a:pt x="557" y="1453"/>
                  </a:cubicBezTo>
                  <a:cubicBezTo>
                    <a:pt x="721" y="1596"/>
                    <a:pt x="913" y="1660"/>
                    <a:pt x="1100" y="1660"/>
                  </a:cubicBezTo>
                  <a:cubicBezTo>
                    <a:pt x="1547" y="1660"/>
                    <a:pt x="1970" y="1296"/>
                    <a:pt x="1936" y="776"/>
                  </a:cubicBezTo>
                  <a:cubicBezTo>
                    <a:pt x="1901" y="332"/>
                    <a:pt x="1527" y="1"/>
                    <a:pt x="109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8203291" y="3847173"/>
            <a:ext cx="82962" cy="71075"/>
            <a:chOff x="5479298" y="4128262"/>
            <a:chExt cx="31405" cy="26906"/>
          </a:xfrm>
        </p:grpSpPr>
        <p:sp>
          <p:nvSpPr>
            <p:cNvPr id="105" name="Google Shape;105;p14"/>
            <p:cNvSpPr/>
            <p:nvPr/>
          </p:nvSpPr>
          <p:spPr>
            <a:xfrm>
              <a:off x="5479298" y="4128262"/>
              <a:ext cx="31405" cy="26906"/>
            </a:xfrm>
            <a:custGeom>
              <a:rect b="b" l="l" r="r" t="t"/>
              <a:pathLst>
                <a:path extrusionOk="0" h="3421" w="3993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5"/>
                  </a:cubicBezTo>
                  <a:cubicBezTo>
                    <a:pt x="3992" y="683"/>
                    <a:pt x="3150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493471" y="4137936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5" y="1"/>
                  </a:moveTo>
                  <a:cubicBezTo>
                    <a:pt x="218" y="1"/>
                    <a:pt x="1" y="218"/>
                    <a:pt x="1" y="485"/>
                  </a:cubicBezTo>
                  <a:cubicBezTo>
                    <a:pt x="1" y="751"/>
                    <a:pt x="218" y="968"/>
                    <a:pt x="485" y="968"/>
                  </a:cubicBezTo>
                  <a:cubicBezTo>
                    <a:pt x="751" y="968"/>
                    <a:pt x="968" y="751"/>
                    <a:pt x="968" y="485"/>
                  </a:cubicBezTo>
                  <a:cubicBezTo>
                    <a:pt x="968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8476986" y="3984150"/>
            <a:ext cx="83212" cy="71055"/>
            <a:chOff x="5582903" y="4180116"/>
            <a:chExt cx="31499" cy="26898"/>
          </a:xfrm>
        </p:grpSpPr>
        <p:sp>
          <p:nvSpPr>
            <p:cNvPr id="108" name="Google Shape;108;p14"/>
            <p:cNvSpPr/>
            <p:nvPr/>
          </p:nvSpPr>
          <p:spPr>
            <a:xfrm>
              <a:off x="5582903" y="4180116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76" y="1"/>
                  </a:moveTo>
                  <a:cubicBezTo>
                    <a:pt x="1855" y="1"/>
                    <a:pt x="1425" y="156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4005" y="2658"/>
                    <a:pt x="4005" y="1714"/>
                  </a:cubicBezTo>
                  <a:cubicBezTo>
                    <a:pt x="4005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5597084" y="4189790"/>
              <a:ext cx="7613" cy="7621"/>
            </a:xfrm>
            <a:custGeom>
              <a:rect b="b" l="l" r="r" t="t"/>
              <a:pathLst>
                <a:path extrusionOk="0" h="969" w="968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4295787" y="1508772"/>
            <a:ext cx="157365" cy="151064"/>
            <a:chOff x="4000135" y="3243041"/>
            <a:chExt cx="59570" cy="57186"/>
          </a:xfrm>
        </p:grpSpPr>
        <p:sp>
          <p:nvSpPr>
            <p:cNvPr id="111" name="Google Shape;111;p14"/>
            <p:cNvSpPr/>
            <p:nvPr/>
          </p:nvSpPr>
          <p:spPr>
            <a:xfrm>
              <a:off x="4000135" y="3243041"/>
              <a:ext cx="59570" cy="57092"/>
            </a:xfrm>
            <a:custGeom>
              <a:rect b="b" l="l" r="r" t="t"/>
              <a:pathLst>
                <a:path extrusionOk="0" fill="none" h="7259" w="7574">
                  <a:moveTo>
                    <a:pt x="1" y="2323"/>
                  </a:moveTo>
                  <a:lnTo>
                    <a:pt x="2577" y="7259"/>
                  </a:lnTo>
                  <a:lnTo>
                    <a:pt x="7573" y="4114"/>
                  </a:lnTo>
                  <a:lnTo>
                    <a:pt x="5541" y="1"/>
                  </a:lnTo>
                  <a:lnTo>
                    <a:pt x="352" y="2323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4024210" y="3246847"/>
              <a:ext cx="15706" cy="53380"/>
            </a:xfrm>
            <a:custGeom>
              <a:rect b="b" l="l" r="r" t="t"/>
              <a:pathLst>
                <a:path extrusionOk="0" fill="none" h="6787" w="1997">
                  <a:moveTo>
                    <a:pt x="0" y="6787"/>
                  </a:moveTo>
                  <a:lnTo>
                    <a:pt x="1996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4002896" y="3261311"/>
              <a:ext cx="56809" cy="14086"/>
            </a:xfrm>
            <a:custGeom>
              <a:rect b="b" l="l" r="r" t="t"/>
              <a:pathLst>
                <a:path extrusionOk="0" fill="none" h="1791" w="7223">
                  <a:moveTo>
                    <a:pt x="7222" y="1791"/>
                  </a:moveTo>
                  <a:lnTo>
                    <a:pt x="1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4236468" y="1516251"/>
            <a:ext cx="99813" cy="85536"/>
            <a:chOff x="3977681" y="3245872"/>
            <a:chExt cx="37783" cy="32380"/>
          </a:xfrm>
        </p:grpSpPr>
        <p:sp>
          <p:nvSpPr>
            <p:cNvPr id="115" name="Google Shape;115;p14"/>
            <p:cNvSpPr/>
            <p:nvPr/>
          </p:nvSpPr>
          <p:spPr>
            <a:xfrm>
              <a:off x="3977681" y="3245872"/>
              <a:ext cx="37783" cy="32380"/>
            </a:xfrm>
            <a:custGeom>
              <a:rect b="b" l="l" r="r" t="t"/>
              <a:pathLst>
                <a:path extrusionOk="0" h="4117" w="4804">
                  <a:moveTo>
                    <a:pt x="2726" y="1"/>
                  </a:moveTo>
                  <a:cubicBezTo>
                    <a:pt x="2219" y="1"/>
                    <a:pt x="1703" y="189"/>
                    <a:pt x="1283" y="608"/>
                  </a:cubicBezTo>
                  <a:cubicBezTo>
                    <a:pt x="1" y="1903"/>
                    <a:pt x="908" y="4117"/>
                    <a:pt x="2747" y="4117"/>
                  </a:cubicBezTo>
                  <a:cubicBezTo>
                    <a:pt x="3872" y="4104"/>
                    <a:pt x="4791" y="3185"/>
                    <a:pt x="4803" y="2060"/>
                  </a:cubicBezTo>
                  <a:cubicBezTo>
                    <a:pt x="4795" y="818"/>
                    <a:pt x="3782" y="1"/>
                    <a:pt x="272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3992718" y="3255507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4403370" y="1560629"/>
            <a:ext cx="82962" cy="71325"/>
            <a:chOff x="4040860" y="3262672"/>
            <a:chExt cx="31405" cy="27001"/>
          </a:xfrm>
        </p:grpSpPr>
        <p:sp>
          <p:nvSpPr>
            <p:cNvPr id="118" name="Google Shape;118;p14"/>
            <p:cNvSpPr/>
            <p:nvPr/>
          </p:nvSpPr>
          <p:spPr>
            <a:xfrm>
              <a:off x="4040860" y="3262672"/>
              <a:ext cx="31405" cy="27001"/>
            </a:xfrm>
            <a:custGeom>
              <a:rect b="b" l="l" r="r" t="t"/>
              <a:pathLst>
                <a:path extrusionOk="0" h="3433" w="3993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32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054938" y="3272346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63" y="968"/>
                    <a:pt x="968" y="751"/>
                    <a:pt x="968" y="484"/>
                  </a:cubicBezTo>
                  <a:cubicBezTo>
                    <a:pt x="968" y="218"/>
                    <a:pt x="763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4351095" y="1475176"/>
            <a:ext cx="82942" cy="71075"/>
            <a:chOff x="4021072" y="3230323"/>
            <a:chExt cx="31397" cy="26906"/>
          </a:xfrm>
        </p:grpSpPr>
        <p:sp>
          <p:nvSpPr>
            <p:cNvPr id="121" name="Google Shape;121;p14"/>
            <p:cNvSpPr/>
            <p:nvPr/>
          </p:nvSpPr>
          <p:spPr>
            <a:xfrm>
              <a:off x="4021072" y="3230323"/>
              <a:ext cx="31397" cy="26906"/>
            </a:xfrm>
            <a:custGeom>
              <a:rect b="b" l="l" r="r" t="t"/>
              <a:pathLst>
                <a:path extrusionOk="0" h="3421" w="3992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4035245" y="3239997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4299319" y="1626115"/>
            <a:ext cx="83212" cy="71179"/>
            <a:chOff x="4001472" y="3287462"/>
            <a:chExt cx="31499" cy="26945"/>
          </a:xfrm>
        </p:grpSpPr>
        <p:sp>
          <p:nvSpPr>
            <p:cNvPr id="124" name="Google Shape;124;p14"/>
            <p:cNvSpPr/>
            <p:nvPr/>
          </p:nvSpPr>
          <p:spPr>
            <a:xfrm>
              <a:off x="4001472" y="3287462"/>
              <a:ext cx="31499" cy="26945"/>
            </a:xfrm>
            <a:custGeom>
              <a:rect b="b" l="l" r="r" t="t"/>
              <a:pathLst>
                <a:path extrusionOk="0" h="3426" w="4005">
                  <a:moveTo>
                    <a:pt x="2276" y="1"/>
                  </a:moveTo>
                  <a:cubicBezTo>
                    <a:pt x="1854" y="1"/>
                    <a:pt x="1425" y="158"/>
                    <a:pt x="1077" y="510"/>
                  </a:cubicBezTo>
                  <a:cubicBezTo>
                    <a:pt x="0" y="1587"/>
                    <a:pt x="762" y="3425"/>
                    <a:pt x="2286" y="3425"/>
                  </a:cubicBezTo>
                  <a:cubicBezTo>
                    <a:pt x="3230" y="3425"/>
                    <a:pt x="3992" y="2663"/>
                    <a:pt x="4004" y="1720"/>
                  </a:cubicBezTo>
                  <a:cubicBezTo>
                    <a:pt x="4004" y="688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4014410" y="3297175"/>
              <a:ext cx="8856" cy="7590"/>
            </a:xfrm>
            <a:custGeom>
              <a:rect b="b" l="l" r="r" t="t"/>
              <a:pathLst>
                <a:path extrusionOk="0" h="965" w="1126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06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4579288" y="1584168"/>
            <a:ext cx="405421" cy="291303"/>
            <a:chOff x="4107453" y="3271583"/>
            <a:chExt cx="153470" cy="110275"/>
          </a:xfrm>
        </p:grpSpPr>
        <p:sp>
          <p:nvSpPr>
            <p:cNvPr id="127" name="Google Shape;127;p14"/>
            <p:cNvSpPr/>
            <p:nvPr/>
          </p:nvSpPr>
          <p:spPr>
            <a:xfrm>
              <a:off x="4107453" y="3271583"/>
              <a:ext cx="153470" cy="110275"/>
            </a:xfrm>
            <a:custGeom>
              <a:rect b="b" l="l" r="r" t="t"/>
              <a:pathLst>
                <a:path extrusionOk="0" fill="none" h="14021" w="19513">
                  <a:moveTo>
                    <a:pt x="19513" y="14021"/>
                  </a:moveTo>
                  <a:lnTo>
                    <a:pt x="14844" y="968"/>
                  </a:lnTo>
                  <a:lnTo>
                    <a:pt x="5674" y="1"/>
                  </a:lnTo>
                  <a:lnTo>
                    <a:pt x="1" y="968"/>
                  </a:lnTo>
                  <a:lnTo>
                    <a:pt x="8977" y="2674"/>
                  </a:lnTo>
                  <a:lnTo>
                    <a:pt x="14360" y="10102"/>
                  </a:lnTo>
                  <a:lnTo>
                    <a:pt x="19029" y="1402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4155886" y="3271968"/>
              <a:ext cx="22171" cy="20559"/>
            </a:xfrm>
            <a:custGeom>
              <a:rect b="b" l="l" r="r" t="t"/>
              <a:pathLst>
                <a:path extrusionOk="0" fill="none" h="2614" w="2819">
                  <a:moveTo>
                    <a:pt x="2819" y="2613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4178049" y="3279196"/>
              <a:ext cx="42345" cy="13331"/>
            </a:xfrm>
            <a:custGeom>
              <a:rect b="b" l="l" r="r" t="t"/>
              <a:pathLst>
                <a:path extrusionOk="0" fill="none" h="1695" w="5384">
                  <a:moveTo>
                    <a:pt x="1" y="1694"/>
                  </a:moveTo>
                  <a:lnTo>
                    <a:pt x="5384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4220387" y="3279196"/>
              <a:ext cx="8" cy="71745"/>
            </a:xfrm>
            <a:custGeom>
              <a:rect b="b" l="l" r="r" t="t"/>
              <a:pathLst>
                <a:path extrusionOk="0" fill="none" h="9122" w="1">
                  <a:moveTo>
                    <a:pt x="1" y="0"/>
                  </a:moveTo>
                  <a:lnTo>
                    <a:pt x="1" y="912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4657202" y="1550573"/>
            <a:ext cx="83212" cy="71325"/>
            <a:chOff x="4136947" y="3258865"/>
            <a:chExt cx="31499" cy="27001"/>
          </a:xfrm>
        </p:grpSpPr>
        <p:sp>
          <p:nvSpPr>
            <p:cNvPr id="132" name="Google Shape;132;p14"/>
            <p:cNvSpPr/>
            <p:nvPr/>
          </p:nvSpPr>
          <p:spPr>
            <a:xfrm>
              <a:off x="4136947" y="3258865"/>
              <a:ext cx="31499" cy="27001"/>
            </a:xfrm>
            <a:custGeom>
              <a:rect b="b" l="l" r="r" t="t"/>
              <a:pathLst>
                <a:path extrusionOk="0" h="3433" w="4005">
                  <a:moveTo>
                    <a:pt x="2285" y="1"/>
                  </a:moveTo>
                  <a:cubicBezTo>
                    <a:pt x="1866" y="1"/>
                    <a:pt x="1438" y="157"/>
                    <a:pt x="1090" y="505"/>
                  </a:cubicBezTo>
                  <a:cubicBezTo>
                    <a:pt x="1" y="1581"/>
                    <a:pt x="775" y="3432"/>
                    <a:pt x="2299" y="3432"/>
                  </a:cubicBezTo>
                  <a:cubicBezTo>
                    <a:pt x="3243" y="3420"/>
                    <a:pt x="4005" y="2658"/>
                    <a:pt x="4005" y="1715"/>
                  </a:cubicBezTo>
                  <a:cubicBezTo>
                    <a:pt x="4005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4151222" y="3268539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4" y="1"/>
                  </a:moveTo>
                  <a:cubicBezTo>
                    <a:pt x="206" y="1"/>
                    <a:pt x="0" y="218"/>
                    <a:pt x="0" y="485"/>
                  </a:cubicBezTo>
                  <a:cubicBezTo>
                    <a:pt x="0" y="751"/>
                    <a:pt x="206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4519222" y="1570685"/>
            <a:ext cx="83129" cy="71055"/>
            <a:chOff x="4084715" y="3266478"/>
            <a:chExt cx="31468" cy="26898"/>
          </a:xfrm>
        </p:grpSpPr>
        <p:sp>
          <p:nvSpPr>
            <p:cNvPr id="135" name="Google Shape;135;p14"/>
            <p:cNvSpPr/>
            <p:nvPr/>
          </p:nvSpPr>
          <p:spPr>
            <a:xfrm>
              <a:off x="4084715" y="3266478"/>
              <a:ext cx="31468" cy="26898"/>
            </a:xfrm>
            <a:custGeom>
              <a:rect b="b" l="l" r="r" t="t"/>
              <a:pathLst>
                <a:path extrusionOk="0" h="3420" w="4001">
                  <a:moveTo>
                    <a:pt x="2279" y="1"/>
                  </a:moveTo>
                  <a:cubicBezTo>
                    <a:pt x="1859" y="1"/>
                    <a:pt x="1429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26"/>
                  </a:cubicBezTo>
                  <a:cubicBezTo>
                    <a:pt x="4001" y="686"/>
                    <a:pt x="3161" y="1"/>
                    <a:pt x="2279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098896" y="3276152"/>
              <a:ext cx="7613" cy="7621"/>
            </a:xfrm>
            <a:custGeom>
              <a:rect b="b" l="l" r="r" t="t"/>
              <a:pathLst>
                <a:path extrusionOk="0" h="969" w="968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4716022" y="1606004"/>
            <a:ext cx="82962" cy="71179"/>
            <a:chOff x="4159213" y="3279849"/>
            <a:chExt cx="31405" cy="26945"/>
          </a:xfrm>
        </p:grpSpPr>
        <p:sp>
          <p:nvSpPr>
            <p:cNvPr id="138" name="Google Shape;138;p14"/>
            <p:cNvSpPr/>
            <p:nvPr/>
          </p:nvSpPr>
          <p:spPr>
            <a:xfrm>
              <a:off x="4159213" y="3279849"/>
              <a:ext cx="31405" cy="26945"/>
            </a:xfrm>
            <a:custGeom>
              <a:rect b="b" l="l" r="r" t="t"/>
              <a:pathLst>
                <a:path extrusionOk="0" h="3426" w="3993">
                  <a:moveTo>
                    <a:pt x="2273" y="1"/>
                  </a:moveTo>
                  <a:cubicBezTo>
                    <a:pt x="1853" y="1"/>
                    <a:pt x="1425" y="158"/>
                    <a:pt x="1077" y="510"/>
                  </a:cubicBezTo>
                  <a:cubicBezTo>
                    <a:pt x="1" y="1587"/>
                    <a:pt x="763" y="3426"/>
                    <a:pt x="2287" y="3426"/>
                  </a:cubicBezTo>
                  <a:cubicBezTo>
                    <a:pt x="3230" y="3426"/>
                    <a:pt x="3992" y="2663"/>
                    <a:pt x="3992" y="1720"/>
                  </a:cubicBezTo>
                  <a:cubicBezTo>
                    <a:pt x="3992" y="689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4173385" y="3289570"/>
              <a:ext cx="7621" cy="7613"/>
            </a:xfrm>
            <a:custGeom>
              <a:rect b="b" l="l" r="r" t="t"/>
              <a:pathLst>
                <a:path extrusionOk="0" h="968" w="969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4827864" y="1570747"/>
            <a:ext cx="82962" cy="71013"/>
            <a:chOff x="4201550" y="3266502"/>
            <a:chExt cx="31405" cy="26883"/>
          </a:xfrm>
        </p:grpSpPr>
        <p:sp>
          <p:nvSpPr>
            <p:cNvPr id="141" name="Google Shape;141;p14"/>
            <p:cNvSpPr/>
            <p:nvPr/>
          </p:nvSpPr>
          <p:spPr>
            <a:xfrm>
              <a:off x="4201550" y="3266502"/>
              <a:ext cx="31405" cy="26883"/>
            </a:xfrm>
            <a:custGeom>
              <a:rect b="b" l="l" r="r" t="t"/>
              <a:pathLst>
                <a:path extrusionOk="0" h="3418" w="3993">
                  <a:moveTo>
                    <a:pt x="2266" y="1"/>
                  </a:moveTo>
                  <a:cubicBezTo>
                    <a:pt x="1849" y="1"/>
                    <a:pt x="1423" y="155"/>
                    <a:pt x="1077" y="502"/>
                  </a:cubicBezTo>
                  <a:cubicBezTo>
                    <a:pt x="1" y="1566"/>
                    <a:pt x="751" y="3417"/>
                    <a:pt x="2275" y="3417"/>
                  </a:cubicBezTo>
                  <a:cubicBezTo>
                    <a:pt x="2282" y="3417"/>
                    <a:pt x="2290" y="3417"/>
                    <a:pt x="2297" y="3417"/>
                  </a:cubicBezTo>
                  <a:cubicBezTo>
                    <a:pt x="3230" y="3417"/>
                    <a:pt x="3993" y="2660"/>
                    <a:pt x="3993" y="1723"/>
                  </a:cubicBezTo>
                  <a:cubicBezTo>
                    <a:pt x="3993" y="689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4214331" y="3276247"/>
              <a:ext cx="8919" cy="7582"/>
            </a:xfrm>
            <a:custGeom>
              <a:rect b="b" l="l" r="r" t="t"/>
              <a:pathLst>
                <a:path extrusionOk="0" h="964" w="1134">
                  <a:moveTo>
                    <a:pt x="635" y="0"/>
                  </a:moveTo>
                  <a:cubicBezTo>
                    <a:pt x="209" y="0"/>
                    <a:pt x="0" y="512"/>
                    <a:pt x="311" y="823"/>
                  </a:cubicBezTo>
                  <a:cubicBezTo>
                    <a:pt x="408" y="920"/>
                    <a:pt x="528" y="964"/>
                    <a:pt x="646" y="964"/>
                  </a:cubicBezTo>
                  <a:cubicBezTo>
                    <a:pt x="895" y="964"/>
                    <a:pt x="1134" y="771"/>
                    <a:pt x="1134" y="484"/>
                  </a:cubicBezTo>
                  <a:cubicBezTo>
                    <a:pt x="1134" y="206"/>
                    <a:pt x="916" y="0"/>
                    <a:pt x="650" y="0"/>
                  </a:cubicBezTo>
                  <a:cubicBezTo>
                    <a:pt x="645" y="0"/>
                    <a:pt x="640" y="0"/>
                    <a:pt x="6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4827864" y="1760350"/>
            <a:ext cx="82962" cy="71138"/>
            <a:chOff x="4201550" y="3338278"/>
            <a:chExt cx="31405" cy="26930"/>
          </a:xfrm>
        </p:grpSpPr>
        <p:sp>
          <p:nvSpPr>
            <p:cNvPr id="144" name="Google Shape;144;p14"/>
            <p:cNvSpPr/>
            <p:nvPr/>
          </p:nvSpPr>
          <p:spPr>
            <a:xfrm>
              <a:off x="4201550" y="3338278"/>
              <a:ext cx="31405" cy="26930"/>
            </a:xfrm>
            <a:custGeom>
              <a:rect b="b" l="l" r="r" t="t"/>
              <a:pathLst>
                <a:path extrusionOk="0" h="3424" w="3993">
                  <a:moveTo>
                    <a:pt x="2266" y="1"/>
                  </a:moveTo>
                  <a:cubicBezTo>
                    <a:pt x="1848" y="1"/>
                    <a:pt x="1423" y="154"/>
                    <a:pt x="1077" y="497"/>
                  </a:cubicBezTo>
                  <a:cubicBezTo>
                    <a:pt x="1" y="1573"/>
                    <a:pt x="751" y="3412"/>
                    <a:pt x="2275" y="3424"/>
                  </a:cubicBezTo>
                  <a:cubicBezTo>
                    <a:pt x="3218" y="3424"/>
                    <a:pt x="3993" y="2662"/>
                    <a:pt x="3993" y="1718"/>
                  </a:cubicBezTo>
                  <a:cubicBezTo>
                    <a:pt x="3993" y="684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4214331" y="3347976"/>
              <a:ext cx="8919" cy="7590"/>
            </a:xfrm>
            <a:custGeom>
              <a:rect b="b" l="l" r="r" t="t"/>
              <a:pathLst>
                <a:path extrusionOk="0" h="965" w="1134">
                  <a:moveTo>
                    <a:pt x="671" y="1"/>
                  </a:moveTo>
                  <a:cubicBezTo>
                    <a:pt x="664" y="1"/>
                    <a:pt x="657" y="1"/>
                    <a:pt x="650" y="1"/>
                  </a:cubicBezTo>
                  <a:cubicBezTo>
                    <a:pt x="645" y="1"/>
                    <a:pt x="640" y="1"/>
                    <a:pt x="635" y="1"/>
                  </a:cubicBezTo>
                  <a:cubicBezTo>
                    <a:pt x="209" y="1"/>
                    <a:pt x="0" y="513"/>
                    <a:pt x="311" y="824"/>
                  </a:cubicBezTo>
                  <a:cubicBezTo>
                    <a:pt x="408" y="921"/>
                    <a:pt x="528" y="965"/>
                    <a:pt x="646" y="965"/>
                  </a:cubicBezTo>
                  <a:cubicBezTo>
                    <a:pt x="895" y="965"/>
                    <a:pt x="1134" y="772"/>
                    <a:pt x="1134" y="485"/>
                  </a:cubicBezTo>
                  <a:cubicBezTo>
                    <a:pt x="1134" y="214"/>
                    <a:pt x="927" y="1"/>
                    <a:pt x="67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4924872" y="1841855"/>
            <a:ext cx="82962" cy="71325"/>
            <a:chOff x="4238272" y="3369132"/>
            <a:chExt cx="31405" cy="27001"/>
          </a:xfrm>
        </p:grpSpPr>
        <p:sp>
          <p:nvSpPr>
            <p:cNvPr id="147" name="Google Shape;147;p14"/>
            <p:cNvSpPr/>
            <p:nvPr/>
          </p:nvSpPr>
          <p:spPr>
            <a:xfrm>
              <a:off x="4238272" y="3369132"/>
              <a:ext cx="31405" cy="27001"/>
            </a:xfrm>
            <a:custGeom>
              <a:rect b="b" l="l" r="r" t="t"/>
              <a:pathLst>
                <a:path extrusionOk="0" h="3433" w="3993">
                  <a:moveTo>
                    <a:pt x="2273" y="1"/>
                  </a:moveTo>
                  <a:cubicBezTo>
                    <a:pt x="1854" y="1"/>
                    <a:pt x="1426" y="157"/>
                    <a:pt x="1078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251217" y="3378806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41" y="1"/>
                  </a:moveTo>
                  <a:cubicBezTo>
                    <a:pt x="206" y="1"/>
                    <a:pt x="0" y="521"/>
                    <a:pt x="303" y="823"/>
                  </a:cubicBezTo>
                  <a:cubicBezTo>
                    <a:pt x="401" y="922"/>
                    <a:pt x="524" y="967"/>
                    <a:pt x="643" y="967"/>
                  </a:cubicBezTo>
                  <a:cubicBezTo>
                    <a:pt x="889" y="967"/>
                    <a:pt x="1125" y="778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4"/>
          <p:cNvSpPr/>
          <p:nvPr/>
        </p:nvSpPr>
        <p:spPr>
          <a:xfrm>
            <a:off x="4526764" y="1429116"/>
            <a:ext cx="131979" cy="27402"/>
          </a:xfrm>
          <a:custGeom>
            <a:rect b="b" l="l" r="r" t="t"/>
            <a:pathLst>
              <a:path extrusionOk="0" fill="none" h="1319" w="6352">
                <a:moveTo>
                  <a:pt x="1" y="1319"/>
                </a:moveTo>
                <a:lnTo>
                  <a:pt x="6351" y="0"/>
                </a:lnTo>
              </a:path>
            </a:pathLst>
          </a:custGeom>
          <a:solidFill>
            <a:srgbClr val="003366"/>
          </a:solidFill>
          <a:ln cap="flat" cmpd="sng" w="9525">
            <a:solidFill>
              <a:srgbClr val="722D9A"/>
            </a:solidFill>
            <a:prstDash val="solid"/>
            <a:miter lim="1209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14"/>
          <p:cNvGrpSpPr/>
          <p:nvPr/>
        </p:nvGrpSpPr>
        <p:grpSpPr>
          <a:xfrm>
            <a:off x="4598902" y="1395521"/>
            <a:ext cx="82962" cy="71304"/>
            <a:chOff x="4114878" y="3200169"/>
            <a:chExt cx="31405" cy="26993"/>
          </a:xfrm>
        </p:grpSpPr>
        <p:sp>
          <p:nvSpPr>
            <p:cNvPr id="151" name="Google Shape;151;p14"/>
            <p:cNvSpPr/>
            <p:nvPr/>
          </p:nvSpPr>
          <p:spPr>
            <a:xfrm>
              <a:off x="4114878" y="3200169"/>
              <a:ext cx="31405" cy="26993"/>
            </a:xfrm>
            <a:custGeom>
              <a:rect b="b" l="l" r="r" t="t"/>
              <a:pathLst>
                <a:path extrusionOk="0" h="3432" w="3993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7"/>
                    <a:pt x="3992" y="1714"/>
                  </a:cubicBezTo>
                  <a:cubicBezTo>
                    <a:pt x="3992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4127721" y="3209835"/>
              <a:ext cx="8950" cy="7684"/>
            </a:xfrm>
            <a:custGeom>
              <a:rect b="b" l="l" r="r" t="t"/>
              <a:pathLst>
                <a:path extrusionOk="0" h="977" w="1138">
                  <a:moveTo>
                    <a:pt x="654" y="1"/>
                  </a:moveTo>
                  <a:cubicBezTo>
                    <a:pt x="218" y="1"/>
                    <a:pt x="1" y="521"/>
                    <a:pt x="303" y="836"/>
                  </a:cubicBezTo>
                  <a:cubicBezTo>
                    <a:pt x="400" y="933"/>
                    <a:pt x="519" y="976"/>
                    <a:pt x="637" y="976"/>
                  </a:cubicBezTo>
                  <a:cubicBezTo>
                    <a:pt x="887" y="976"/>
                    <a:pt x="1129" y="781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4"/>
          <p:cNvGrpSpPr/>
          <p:nvPr/>
        </p:nvGrpSpPr>
        <p:grpSpPr>
          <a:xfrm>
            <a:off x="4476754" y="1422904"/>
            <a:ext cx="83212" cy="71075"/>
            <a:chOff x="4068639" y="3210535"/>
            <a:chExt cx="31499" cy="26906"/>
          </a:xfrm>
        </p:grpSpPr>
        <p:sp>
          <p:nvSpPr>
            <p:cNvPr id="154" name="Google Shape;154;p14"/>
            <p:cNvSpPr/>
            <p:nvPr/>
          </p:nvSpPr>
          <p:spPr>
            <a:xfrm>
              <a:off x="4068639" y="3210535"/>
              <a:ext cx="31499" cy="26906"/>
            </a:xfrm>
            <a:custGeom>
              <a:rect b="b" l="l" r="r" t="t"/>
              <a:pathLst>
                <a:path extrusionOk="0" h="3421" w="4005">
                  <a:moveTo>
                    <a:pt x="2285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4081577" y="3220209"/>
              <a:ext cx="8856" cy="7582"/>
            </a:xfrm>
            <a:custGeom>
              <a:rect b="b" l="l" r="r" t="t"/>
              <a:pathLst>
                <a:path extrusionOk="0" h="964" w="1126">
                  <a:moveTo>
                    <a:pt x="642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0" y="920"/>
                    <a:pt x="520" y="964"/>
                    <a:pt x="638" y="964"/>
                  </a:cubicBezTo>
                  <a:cubicBezTo>
                    <a:pt x="887" y="964"/>
                    <a:pt x="1126" y="771"/>
                    <a:pt x="1126" y="484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4001232" y="1084293"/>
            <a:ext cx="927692" cy="424499"/>
            <a:chOff x="3888633" y="3082351"/>
            <a:chExt cx="351172" cy="160698"/>
          </a:xfrm>
        </p:grpSpPr>
        <p:sp>
          <p:nvSpPr>
            <p:cNvPr id="157" name="Google Shape;157;p14"/>
            <p:cNvSpPr/>
            <p:nvPr/>
          </p:nvSpPr>
          <p:spPr>
            <a:xfrm>
              <a:off x="3892440" y="3082351"/>
              <a:ext cx="347366" cy="160698"/>
            </a:xfrm>
            <a:custGeom>
              <a:rect b="b" l="l" r="r" t="t"/>
              <a:pathLst>
                <a:path extrusionOk="0" fill="none" h="20432" w="44166">
                  <a:moveTo>
                    <a:pt x="7041" y="11529"/>
                  </a:moveTo>
                  <a:lnTo>
                    <a:pt x="22440" y="4162"/>
                  </a:lnTo>
                  <a:lnTo>
                    <a:pt x="34815" y="0"/>
                  </a:lnTo>
                  <a:lnTo>
                    <a:pt x="44166" y="484"/>
                  </a:lnTo>
                  <a:lnTo>
                    <a:pt x="38964" y="8565"/>
                  </a:lnTo>
                  <a:lnTo>
                    <a:pt x="33012" y="10065"/>
                  </a:lnTo>
                  <a:lnTo>
                    <a:pt x="22440" y="4839"/>
                  </a:lnTo>
                  <a:lnTo>
                    <a:pt x="18750" y="15424"/>
                  </a:lnTo>
                  <a:cubicBezTo>
                    <a:pt x="18750" y="15424"/>
                    <a:pt x="6206" y="11154"/>
                    <a:pt x="6557" y="11516"/>
                  </a:cubicBezTo>
                  <a:lnTo>
                    <a:pt x="0" y="20432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3888633" y="3172924"/>
              <a:ext cx="72979" cy="70124"/>
            </a:xfrm>
            <a:custGeom>
              <a:rect b="b" l="l" r="r" t="t"/>
              <a:pathLst>
                <a:path extrusionOk="0" fill="none" h="8916" w="9279">
                  <a:moveTo>
                    <a:pt x="0" y="8916"/>
                  </a:moveTo>
                  <a:lnTo>
                    <a:pt x="9279" y="6883"/>
                  </a:lnTo>
                  <a:lnTo>
                    <a:pt x="7041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3960370" y="3203653"/>
              <a:ext cx="79547" cy="19607"/>
            </a:xfrm>
            <a:custGeom>
              <a:rect b="b" l="l" r="r" t="t"/>
              <a:pathLst>
                <a:path extrusionOk="0" fill="none" h="2493" w="10114">
                  <a:moveTo>
                    <a:pt x="0" y="2493"/>
                  </a:moveTo>
                  <a:lnTo>
                    <a:pt x="10113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4043613" y="3161504"/>
              <a:ext cx="108474" cy="42156"/>
            </a:xfrm>
            <a:custGeom>
              <a:rect b="b" l="l" r="r" t="t"/>
              <a:pathLst>
                <a:path extrusionOk="0" fill="none" h="5360" w="13792">
                  <a:moveTo>
                    <a:pt x="1" y="5360"/>
                  </a:moveTo>
                  <a:lnTo>
                    <a:pt x="13791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152079" y="3082351"/>
              <a:ext cx="17224" cy="82968"/>
            </a:xfrm>
            <a:custGeom>
              <a:rect b="b" l="l" r="r" t="t"/>
              <a:pathLst>
                <a:path extrusionOk="0" fill="none" h="10549" w="2190">
                  <a:moveTo>
                    <a:pt x="0" y="10549"/>
                  </a:moveTo>
                  <a:lnTo>
                    <a:pt x="2190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169296" y="3082351"/>
              <a:ext cx="25797" cy="63557"/>
            </a:xfrm>
            <a:custGeom>
              <a:rect b="b" l="l" r="r" t="t"/>
              <a:pathLst>
                <a:path extrusionOk="0" fill="none" h="8081" w="3280">
                  <a:moveTo>
                    <a:pt x="1" y="0"/>
                  </a:moveTo>
                  <a:lnTo>
                    <a:pt x="3279" y="808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14"/>
          <p:cNvGrpSpPr/>
          <p:nvPr/>
        </p:nvGrpSpPr>
        <p:grpSpPr>
          <a:xfrm>
            <a:off x="4675049" y="1043572"/>
            <a:ext cx="99813" cy="85473"/>
            <a:chOff x="4143703" y="3066935"/>
            <a:chExt cx="37783" cy="32357"/>
          </a:xfrm>
        </p:grpSpPr>
        <p:sp>
          <p:nvSpPr>
            <p:cNvPr id="164" name="Google Shape;164;p14"/>
            <p:cNvSpPr/>
            <p:nvPr/>
          </p:nvSpPr>
          <p:spPr>
            <a:xfrm>
              <a:off x="4143703" y="3066935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1" y="0"/>
                  </a:moveTo>
                  <a:cubicBezTo>
                    <a:pt x="2227" y="0"/>
                    <a:pt x="1713" y="188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158741" y="3076641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1"/>
                  </a:moveTo>
                  <a:cubicBezTo>
                    <a:pt x="375" y="1"/>
                    <a:pt x="0" y="376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4" y="1658"/>
                    <a:pt x="1657" y="1283"/>
                    <a:pt x="1657" y="823"/>
                  </a:cubicBezTo>
                  <a:cubicBezTo>
                    <a:pt x="1657" y="376"/>
                    <a:pt x="1294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14"/>
          <p:cNvGrpSpPr/>
          <p:nvPr/>
        </p:nvGrpSpPr>
        <p:grpSpPr>
          <a:xfrm>
            <a:off x="4413156" y="1140327"/>
            <a:ext cx="99813" cy="85723"/>
            <a:chOff x="4044565" y="3103563"/>
            <a:chExt cx="37783" cy="32451"/>
          </a:xfrm>
        </p:grpSpPr>
        <p:sp>
          <p:nvSpPr>
            <p:cNvPr id="167" name="Google Shape;167;p14"/>
            <p:cNvSpPr/>
            <p:nvPr/>
          </p:nvSpPr>
          <p:spPr>
            <a:xfrm>
              <a:off x="4044565" y="3103563"/>
              <a:ext cx="37783" cy="32451"/>
            </a:xfrm>
            <a:custGeom>
              <a:rect b="b" l="l" r="r" t="t"/>
              <a:pathLst>
                <a:path extrusionOk="0" h="4126" w="4804">
                  <a:moveTo>
                    <a:pt x="2731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1" y="1900"/>
                    <a:pt x="908" y="4114"/>
                    <a:pt x="2747" y="4126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1"/>
                    <a:pt x="273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4059602" y="3113268"/>
              <a:ext cx="13040" cy="13048"/>
            </a:xfrm>
            <a:custGeom>
              <a:rect b="b" l="l" r="r" t="t"/>
              <a:pathLst>
                <a:path extrusionOk="0" h="1659" w="1658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7" y="1283"/>
                    <a:pt x="1657" y="835"/>
                  </a:cubicBezTo>
                  <a:cubicBezTo>
                    <a:pt x="1657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4341538" y="1364003"/>
            <a:ext cx="99792" cy="85473"/>
            <a:chOff x="4017454" y="3188237"/>
            <a:chExt cx="37776" cy="32357"/>
          </a:xfrm>
        </p:grpSpPr>
        <p:sp>
          <p:nvSpPr>
            <p:cNvPr id="170" name="Google Shape;170;p14"/>
            <p:cNvSpPr/>
            <p:nvPr/>
          </p:nvSpPr>
          <p:spPr>
            <a:xfrm>
              <a:off x="4017454" y="3188237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2" y="0"/>
                  </a:moveTo>
                  <a:cubicBezTo>
                    <a:pt x="2227" y="0"/>
                    <a:pt x="1713" y="188"/>
                    <a:pt x="1295" y="606"/>
                  </a:cubicBezTo>
                  <a:cubicBezTo>
                    <a:pt x="0" y="1900"/>
                    <a:pt x="908" y="4114"/>
                    <a:pt x="2746" y="4114"/>
                  </a:cubicBezTo>
                  <a:cubicBezTo>
                    <a:pt x="3883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032484" y="3197943"/>
              <a:ext cx="13040" cy="13048"/>
            </a:xfrm>
            <a:custGeom>
              <a:rect b="b" l="l" r="r" t="t"/>
              <a:pathLst>
                <a:path extrusionOk="0" h="1659" w="1658">
                  <a:moveTo>
                    <a:pt x="835" y="1"/>
                  </a:moveTo>
                  <a:cubicBezTo>
                    <a:pt x="376" y="1"/>
                    <a:pt x="1" y="376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14"/>
          <p:cNvGrpSpPr/>
          <p:nvPr/>
        </p:nvGrpSpPr>
        <p:grpSpPr>
          <a:xfrm>
            <a:off x="4088183" y="1282831"/>
            <a:ext cx="99813" cy="85473"/>
            <a:chOff x="3921548" y="3157509"/>
            <a:chExt cx="37783" cy="32357"/>
          </a:xfrm>
        </p:grpSpPr>
        <p:sp>
          <p:nvSpPr>
            <p:cNvPr id="173" name="Google Shape;173;p14"/>
            <p:cNvSpPr/>
            <p:nvPr/>
          </p:nvSpPr>
          <p:spPr>
            <a:xfrm>
              <a:off x="3921548" y="3157509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2" y="0"/>
                  </a:moveTo>
                  <a:cubicBezTo>
                    <a:pt x="2228" y="0"/>
                    <a:pt x="1713" y="187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3936586" y="3167214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1"/>
                  </a:moveTo>
                  <a:cubicBezTo>
                    <a:pt x="375" y="1"/>
                    <a:pt x="0" y="364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2" y="1658"/>
                    <a:pt x="1657" y="1283"/>
                    <a:pt x="1657" y="823"/>
                  </a:cubicBezTo>
                  <a:cubicBezTo>
                    <a:pt x="1657" y="364"/>
                    <a:pt x="1282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4134433" y="1425771"/>
            <a:ext cx="99813" cy="85536"/>
            <a:chOff x="3939056" y="3211620"/>
            <a:chExt cx="37783" cy="32380"/>
          </a:xfrm>
        </p:grpSpPr>
        <p:sp>
          <p:nvSpPr>
            <p:cNvPr id="176" name="Google Shape;176;p14"/>
            <p:cNvSpPr/>
            <p:nvPr/>
          </p:nvSpPr>
          <p:spPr>
            <a:xfrm>
              <a:off x="3939056" y="3211620"/>
              <a:ext cx="37783" cy="32380"/>
            </a:xfrm>
            <a:custGeom>
              <a:rect b="b" l="l" r="r" t="t"/>
              <a:pathLst>
                <a:path extrusionOk="0" h="4117" w="4804">
                  <a:moveTo>
                    <a:pt x="2737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1" y="1903"/>
                    <a:pt x="920" y="4117"/>
                    <a:pt x="2759" y="4117"/>
                  </a:cubicBezTo>
                  <a:cubicBezTo>
                    <a:pt x="3884" y="4117"/>
                    <a:pt x="4803" y="3197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3954188" y="3221255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95"/>
                    <a:pt x="375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6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4761004" y="1228563"/>
            <a:ext cx="82962" cy="71138"/>
            <a:chOff x="4176240" y="3136965"/>
            <a:chExt cx="31405" cy="26930"/>
          </a:xfrm>
        </p:grpSpPr>
        <p:sp>
          <p:nvSpPr>
            <p:cNvPr id="179" name="Google Shape;179;p14"/>
            <p:cNvSpPr/>
            <p:nvPr/>
          </p:nvSpPr>
          <p:spPr>
            <a:xfrm>
              <a:off x="4176240" y="3136965"/>
              <a:ext cx="31405" cy="26930"/>
            </a:xfrm>
            <a:custGeom>
              <a:rect b="b" l="l" r="r" t="t"/>
              <a:pathLst>
                <a:path extrusionOk="0" h="3424" w="3993">
                  <a:moveTo>
                    <a:pt x="2268" y="1"/>
                  </a:moveTo>
                  <a:cubicBezTo>
                    <a:pt x="1846" y="1"/>
                    <a:pt x="1415" y="158"/>
                    <a:pt x="1065" y="508"/>
                  </a:cubicBezTo>
                  <a:cubicBezTo>
                    <a:pt x="1" y="1585"/>
                    <a:pt x="763" y="3423"/>
                    <a:pt x="2275" y="3423"/>
                  </a:cubicBezTo>
                  <a:cubicBezTo>
                    <a:pt x="3231" y="3423"/>
                    <a:pt x="3993" y="2649"/>
                    <a:pt x="3993" y="1705"/>
                  </a:cubicBezTo>
                  <a:cubicBezTo>
                    <a:pt x="3985" y="677"/>
                    <a:pt x="3145" y="1"/>
                    <a:pt x="226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4190327" y="3146663"/>
              <a:ext cx="7613" cy="7621"/>
            </a:xfrm>
            <a:custGeom>
              <a:rect b="b" l="l" r="r" t="t"/>
              <a:pathLst>
                <a:path extrusionOk="0" h="969" w="968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4647167" y="1269845"/>
            <a:ext cx="83212" cy="71325"/>
            <a:chOff x="4133148" y="3152593"/>
            <a:chExt cx="31499" cy="27001"/>
          </a:xfrm>
        </p:grpSpPr>
        <p:sp>
          <p:nvSpPr>
            <p:cNvPr id="182" name="Google Shape;182;p14"/>
            <p:cNvSpPr/>
            <p:nvPr/>
          </p:nvSpPr>
          <p:spPr>
            <a:xfrm>
              <a:off x="4133148" y="3152593"/>
              <a:ext cx="31499" cy="27001"/>
            </a:xfrm>
            <a:custGeom>
              <a:rect b="b" l="l" r="r" t="t"/>
              <a:pathLst>
                <a:path extrusionOk="0" h="3433" w="4005">
                  <a:moveTo>
                    <a:pt x="2284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4" y="3432"/>
                    <a:pt x="2298" y="3432"/>
                  </a:cubicBezTo>
                  <a:cubicBezTo>
                    <a:pt x="3242" y="3432"/>
                    <a:pt x="4004" y="2658"/>
                    <a:pt x="4004" y="1714"/>
                  </a:cubicBezTo>
                  <a:cubicBezTo>
                    <a:pt x="4004" y="683"/>
                    <a:pt x="3162" y="1"/>
                    <a:pt x="22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4147321" y="3162267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63" y="968"/>
                    <a:pt x="968" y="751"/>
                    <a:pt x="968" y="484"/>
                  </a:cubicBezTo>
                  <a:cubicBezTo>
                    <a:pt x="968" y="218"/>
                    <a:pt x="763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" name="Google Shape;184;p14"/>
          <p:cNvGrpSpPr/>
          <p:nvPr/>
        </p:nvGrpSpPr>
        <p:grpSpPr>
          <a:xfrm>
            <a:off x="4878892" y="1061003"/>
            <a:ext cx="83212" cy="71055"/>
            <a:chOff x="4220866" y="3073534"/>
            <a:chExt cx="31499" cy="26898"/>
          </a:xfrm>
        </p:grpSpPr>
        <p:sp>
          <p:nvSpPr>
            <p:cNvPr id="185" name="Google Shape;185;p14"/>
            <p:cNvSpPr/>
            <p:nvPr/>
          </p:nvSpPr>
          <p:spPr>
            <a:xfrm>
              <a:off x="4220866" y="3073534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4235039" y="3083114"/>
              <a:ext cx="7621" cy="7613"/>
            </a:xfrm>
            <a:custGeom>
              <a:rect b="b" l="l" r="r" t="t"/>
              <a:pathLst>
                <a:path extrusionOk="0" h="968" w="969">
                  <a:moveTo>
                    <a:pt x="485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5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" name="Google Shape;187;p14"/>
          <p:cNvGrpSpPr/>
          <p:nvPr/>
        </p:nvGrpSpPr>
        <p:grpSpPr>
          <a:xfrm>
            <a:off x="3951221" y="1475176"/>
            <a:ext cx="83212" cy="71075"/>
            <a:chOff x="3869702" y="3230323"/>
            <a:chExt cx="31499" cy="26906"/>
          </a:xfrm>
        </p:grpSpPr>
        <p:sp>
          <p:nvSpPr>
            <p:cNvPr id="188" name="Google Shape;188;p14"/>
            <p:cNvSpPr/>
            <p:nvPr/>
          </p:nvSpPr>
          <p:spPr>
            <a:xfrm>
              <a:off x="3869702" y="3230323"/>
              <a:ext cx="31499" cy="26906"/>
            </a:xfrm>
            <a:custGeom>
              <a:rect b="b" l="l" r="r" t="t"/>
              <a:pathLst>
                <a:path extrusionOk="0" h="3421" w="4005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3883875" y="3239997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14"/>
          <p:cNvGrpSpPr/>
          <p:nvPr/>
        </p:nvGrpSpPr>
        <p:grpSpPr>
          <a:xfrm>
            <a:off x="5071661" y="1074487"/>
            <a:ext cx="711549" cy="824108"/>
            <a:chOff x="4293838" y="3078639"/>
            <a:chExt cx="269353" cy="311973"/>
          </a:xfrm>
        </p:grpSpPr>
        <p:sp>
          <p:nvSpPr>
            <p:cNvPr id="191" name="Google Shape;191;p14"/>
            <p:cNvSpPr/>
            <p:nvPr/>
          </p:nvSpPr>
          <p:spPr>
            <a:xfrm>
              <a:off x="4293838" y="3078639"/>
              <a:ext cx="269353" cy="311973"/>
            </a:xfrm>
            <a:custGeom>
              <a:rect b="b" l="l" r="r" t="t"/>
              <a:pathLst>
                <a:path extrusionOk="0" fill="none" h="39666" w="34247">
                  <a:moveTo>
                    <a:pt x="13" y="16730"/>
                  </a:moveTo>
                  <a:lnTo>
                    <a:pt x="7162" y="27690"/>
                  </a:lnTo>
                  <a:lnTo>
                    <a:pt x="8480" y="39666"/>
                  </a:lnTo>
                  <a:lnTo>
                    <a:pt x="18182" y="34138"/>
                  </a:lnTo>
                  <a:lnTo>
                    <a:pt x="26371" y="29807"/>
                  </a:lnTo>
                  <a:cubicBezTo>
                    <a:pt x="26371" y="29807"/>
                    <a:pt x="33605" y="34694"/>
                    <a:pt x="33932" y="35456"/>
                  </a:cubicBezTo>
                  <a:cubicBezTo>
                    <a:pt x="34246" y="36218"/>
                    <a:pt x="32263" y="18388"/>
                    <a:pt x="32263" y="18388"/>
                  </a:cubicBezTo>
                  <a:lnTo>
                    <a:pt x="28428" y="2928"/>
                  </a:lnTo>
                  <a:lnTo>
                    <a:pt x="12932" y="1"/>
                  </a:lnTo>
                  <a:lnTo>
                    <a:pt x="1670" y="2650"/>
                  </a:lnTo>
                  <a:lnTo>
                    <a:pt x="0" y="17142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4306965" y="3099473"/>
              <a:ext cx="62519" cy="69652"/>
            </a:xfrm>
            <a:custGeom>
              <a:rect b="b" l="l" r="r" t="t"/>
              <a:pathLst>
                <a:path extrusionOk="0" fill="none" h="8856" w="7949">
                  <a:moveTo>
                    <a:pt x="1" y="1"/>
                  </a:moveTo>
                  <a:lnTo>
                    <a:pt x="7948" y="8856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4369476" y="3169118"/>
              <a:ext cx="26072" cy="98666"/>
            </a:xfrm>
            <a:custGeom>
              <a:rect b="b" l="l" r="r" t="t"/>
              <a:pathLst>
                <a:path extrusionOk="0" fill="none" h="12545" w="3315">
                  <a:moveTo>
                    <a:pt x="0" y="1"/>
                  </a:moveTo>
                  <a:lnTo>
                    <a:pt x="3315" y="12545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4399347" y="3078639"/>
              <a:ext cx="60041" cy="110558"/>
            </a:xfrm>
            <a:custGeom>
              <a:rect b="b" l="l" r="r" t="t"/>
              <a:pathLst>
                <a:path extrusionOk="0" fill="none" h="14057" w="7634">
                  <a:moveTo>
                    <a:pt x="7634" y="14057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4373282" y="3169118"/>
              <a:ext cx="82299" cy="20079"/>
            </a:xfrm>
            <a:custGeom>
              <a:rect b="b" l="l" r="r" t="t"/>
              <a:pathLst>
                <a:path extrusionOk="0" fill="none" h="2553" w="10464">
                  <a:moveTo>
                    <a:pt x="0" y="1"/>
                  </a:moveTo>
                  <a:lnTo>
                    <a:pt x="10464" y="2553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4369476" y="3078639"/>
              <a:ext cx="29879" cy="90487"/>
            </a:xfrm>
            <a:custGeom>
              <a:rect b="b" l="l" r="r" t="t"/>
              <a:pathLst>
                <a:path extrusionOk="0" fill="none" h="11505" w="3799">
                  <a:moveTo>
                    <a:pt x="0" y="11505"/>
                  </a:moveTo>
                  <a:lnTo>
                    <a:pt x="3799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4293932" y="3169118"/>
              <a:ext cx="75551" cy="41110"/>
            </a:xfrm>
            <a:custGeom>
              <a:rect b="b" l="l" r="r" t="t"/>
              <a:pathLst>
                <a:path extrusionOk="0" fill="none" h="5227" w="9606">
                  <a:moveTo>
                    <a:pt x="1" y="5226"/>
                  </a:moveTo>
                  <a:lnTo>
                    <a:pt x="9605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4350159" y="3267776"/>
              <a:ext cx="45389" cy="27032"/>
            </a:xfrm>
            <a:custGeom>
              <a:rect b="b" l="l" r="r" t="t"/>
              <a:pathLst>
                <a:path extrusionOk="0" fill="none" h="3437" w="5771">
                  <a:moveTo>
                    <a:pt x="1" y="3436"/>
                  </a:moveTo>
                  <a:lnTo>
                    <a:pt x="5771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4395540" y="3267776"/>
              <a:ext cx="38830" cy="76031"/>
            </a:xfrm>
            <a:custGeom>
              <a:rect b="b" l="l" r="r" t="t"/>
              <a:pathLst>
                <a:path extrusionOk="0" fill="none" h="9667" w="4937">
                  <a:moveTo>
                    <a:pt x="1" y="1"/>
                  </a:moveTo>
                  <a:lnTo>
                    <a:pt x="4936" y="9666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4360439" y="3267776"/>
              <a:ext cx="35109" cy="121978"/>
            </a:xfrm>
            <a:custGeom>
              <a:rect b="b" l="l" r="r" t="t"/>
              <a:pathLst>
                <a:path extrusionOk="0" fill="none" h="15509" w="4464">
                  <a:moveTo>
                    <a:pt x="0" y="15509"/>
                  </a:moveTo>
                  <a:lnTo>
                    <a:pt x="4464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4293932" y="3210220"/>
              <a:ext cx="101616" cy="57564"/>
            </a:xfrm>
            <a:custGeom>
              <a:rect b="b" l="l" r="r" t="t"/>
              <a:pathLst>
                <a:path extrusionOk="0" fill="none" h="7319" w="12920">
                  <a:moveTo>
                    <a:pt x="1" y="0"/>
                  </a:moveTo>
                  <a:lnTo>
                    <a:pt x="12920" y="7319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4395540" y="3186436"/>
              <a:ext cx="66420" cy="79735"/>
            </a:xfrm>
            <a:custGeom>
              <a:rect b="b" l="l" r="r" t="t"/>
              <a:pathLst>
                <a:path extrusionOk="0" fill="none" h="10138" w="8445">
                  <a:moveTo>
                    <a:pt x="8444" y="0"/>
                  </a:moveTo>
                  <a:lnTo>
                    <a:pt x="1" y="10137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4459380" y="3189669"/>
              <a:ext cx="41873" cy="123402"/>
            </a:xfrm>
            <a:custGeom>
              <a:rect b="b" l="l" r="r" t="t"/>
              <a:pathLst>
                <a:path extrusionOk="0" fill="none" h="15690" w="5324">
                  <a:moveTo>
                    <a:pt x="1" y="0"/>
                  </a:moveTo>
                  <a:lnTo>
                    <a:pt x="5323" y="1569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4395540" y="3267776"/>
              <a:ext cx="105713" cy="45295"/>
            </a:xfrm>
            <a:custGeom>
              <a:rect b="b" l="l" r="r" t="t"/>
              <a:pathLst>
                <a:path extrusionOk="0" fill="none" h="5759" w="13441">
                  <a:moveTo>
                    <a:pt x="1" y="1"/>
                  </a:moveTo>
                  <a:lnTo>
                    <a:pt x="13440" y="5759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501246" y="3223252"/>
              <a:ext cx="46435" cy="89818"/>
            </a:xfrm>
            <a:custGeom>
              <a:rect b="b" l="l" r="r" t="t"/>
              <a:pathLst>
                <a:path extrusionOk="0" fill="none" h="11420" w="5904">
                  <a:moveTo>
                    <a:pt x="0" y="11420"/>
                  </a:moveTo>
                  <a:lnTo>
                    <a:pt x="5904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459671" y="3104231"/>
              <a:ext cx="58421" cy="84966"/>
            </a:xfrm>
            <a:custGeom>
              <a:rect b="b" l="l" r="r" t="t"/>
              <a:pathLst>
                <a:path extrusionOk="0" fill="none" h="10803" w="7428">
                  <a:moveTo>
                    <a:pt x="0" y="10803"/>
                  </a:moveTo>
                  <a:lnTo>
                    <a:pt x="7428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4459671" y="3189189"/>
              <a:ext cx="86586" cy="36737"/>
            </a:xfrm>
            <a:custGeom>
              <a:rect b="b" l="l" r="r" t="t"/>
              <a:pathLst>
                <a:path extrusionOk="0" fill="none" h="4671" w="11009">
                  <a:moveTo>
                    <a:pt x="0" y="1"/>
                  </a:moveTo>
                  <a:lnTo>
                    <a:pt x="11008" y="467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4"/>
          <p:cNvGrpSpPr/>
          <p:nvPr/>
        </p:nvGrpSpPr>
        <p:grpSpPr>
          <a:xfrm>
            <a:off x="5717098" y="1770344"/>
            <a:ext cx="99792" cy="85536"/>
            <a:chOff x="4538164" y="3342061"/>
            <a:chExt cx="37776" cy="32380"/>
          </a:xfrm>
        </p:grpSpPr>
        <p:sp>
          <p:nvSpPr>
            <p:cNvPr id="209" name="Google Shape;209;p14"/>
            <p:cNvSpPr/>
            <p:nvPr/>
          </p:nvSpPr>
          <p:spPr>
            <a:xfrm>
              <a:off x="4538164" y="3342061"/>
              <a:ext cx="37776" cy="32380"/>
            </a:xfrm>
            <a:custGeom>
              <a:rect b="b" l="l" r="r" t="t"/>
              <a:pathLst>
                <a:path extrusionOk="0" h="4117" w="4803">
                  <a:moveTo>
                    <a:pt x="2737" y="0"/>
                  </a:moveTo>
                  <a:cubicBezTo>
                    <a:pt x="2231" y="0"/>
                    <a:pt x="1714" y="189"/>
                    <a:pt x="1294" y="608"/>
                  </a:cubicBezTo>
                  <a:cubicBezTo>
                    <a:pt x="0" y="1903"/>
                    <a:pt x="919" y="4116"/>
                    <a:pt x="2746" y="4116"/>
                  </a:cubicBezTo>
                  <a:cubicBezTo>
                    <a:pt x="3883" y="4116"/>
                    <a:pt x="4802" y="3197"/>
                    <a:pt x="4802" y="2060"/>
                  </a:cubicBezTo>
                  <a:cubicBezTo>
                    <a:pt x="4802" y="817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4553194" y="3351790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5" y="0"/>
                    <a:pt x="0" y="363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14"/>
          <p:cNvGrpSpPr/>
          <p:nvPr/>
        </p:nvGrpSpPr>
        <p:grpSpPr>
          <a:xfrm>
            <a:off x="5012343" y="1381185"/>
            <a:ext cx="99813" cy="85639"/>
            <a:chOff x="4271383" y="3194742"/>
            <a:chExt cx="37783" cy="32420"/>
          </a:xfrm>
        </p:grpSpPr>
        <p:sp>
          <p:nvSpPr>
            <p:cNvPr id="212" name="Google Shape;212;p14"/>
            <p:cNvSpPr/>
            <p:nvPr/>
          </p:nvSpPr>
          <p:spPr>
            <a:xfrm>
              <a:off x="4271383" y="3194742"/>
              <a:ext cx="37783" cy="32420"/>
            </a:xfrm>
            <a:custGeom>
              <a:rect b="b" l="l" r="r" t="t"/>
              <a:pathLst>
                <a:path extrusionOk="0" h="4122" w="4804">
                  <a:moveTo>
                    <a:pt x="2738" y="0"/>
                  </a:moveTo>
                  <a:cubicBezTo>
                    <a:pt x="2231" y="0"/>
                    <a:pt x="1715" y="190"/>
                    <a:pt x="1295" y="614"/>
                  </a:cubicBezTo>
                  <a:cubicBezTo>
                    <a:pt x="1" y="1908"/>
                    <a:pt x="920" y="4122"/>
                    <a:pt x="2747" y="4122"/>
                  </a:cubicBezTo>
                  <a:cubicBezTo>
                    <a:pt x="3884" y="4122"/>
                    <a:pt x="4803" y="3202"/>
                    <a:pt x="4803" y="2065"/>
                  </a:cubicBezTo>
                  <a:cubicBezTo>
                    <a:pt x="4803" y="823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4286516" y="3204416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0"/>
                  </a:moveTo>
                  <a:cubicBezTo>
                    <a:pt x="363" y="0"/>
                    <a:pt x="0" y="375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2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14"/>
          <p:cNvGrpSpPr/>
          <p:nvPr/>
        </p:nvGrpSpPr>
        <p:grpSpPr>
          <a:xfrm>
            <a:off x="5046770" y="1088802"/>
            <a:ext cx="99813" cy="85473"/>
            <a:chOff x="4284416" y="3084058"/>
            <a:chExt cx="37783" cy="32357"/>
          </a:xfrm>
        </p:grpSpPr>
        <p:sp>
          <p:nvSpPr>
            <p:cNvPr id="215" name="Google Shape;215;p14"/>
            <p:cNvSpPr/>
            <p:nvPr/>
          </p:nvSpPr>
          <p:spPr>
            <a:xfrm>
              <a:off x="4284416" y="3084058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2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4299548" y="3093763"/>
              <a:ext cx="13040" cy="13048"/>
            </a:xfrm>
            <a:custGeom>
              <a:rect b="b" l="l" r="r" t="t"/>
              <a:pathLst>
                <a:path extrusionOk="0" h="1659" w="1658">
                  <a:moveTo>
                    <a:pt x="823" y="1"/>
                  </a:moveTo>
                  <a:cubicBezTo>
                    <a:pt x="363" y="1"/>
                    <a:pt x="0" y="364"/>
                    <a:pt x="0" y="824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5560003" y="1652792"/>
            <a:ext cx="99792" cy="85723"/>
            <a:chOff x="4478697" y="3297561"/>
            <a:chExt cx="37776" cy="32451"/>
          </a:xfrm>
        </p:grpSpPr>
        <p:sp>
          <p:nvSpPr>
            <p:cNvPr id="218" name="Google Shape;218;p14"/>
            <p:cNvSpPr/>
            <p:nvPr/>
          </p:nvSpPr>
          <p:spPr>
            <a:xfrm>
              <a:off x="4478697" y="3297561"/>
              <a:ext cx="37776" cy="32451"/>
            </a:xfrm>
            <a:custGeom>
              <a:rect b="b" l="l" r="r" t="t"/>
              <a:pathLst>
                <a:path extrusionOk="0" h="4126" w="4803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1" y="1899"/>
                    <a:pt x="920" y="4125"/>
                    <a:pt x="2746" y="4125"/>
                  </a:cubicBezTo>
                  <a:cubicBezTo>
                    <a:pt x="3884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4493727" y="3307361"/>
              <a:ext cx="13048" cy="13040"/>
            </a:xfrm>
            <a:custGeom>
              <a:rect b="b" l="l" r="r" t="t"/>
              <a:pathLst>
                <a:path extrusionOk="0" h="1658" w="1659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2"/>
                    <a:pt x="376" y="1657"/>
                    <a:pt x="835" y="1657"/>
                  </a:cubicBezTo>
                  <a:cubicBezTo>
                    <a:pt x="1295" y="1657"/>
                    <a:pt x="1658" y="1282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14"/>
          <p:cNvGrpSpPr/>
          <p:nvPr/>
        </p:nvGrpSpPr>
        <p:grpSpPr>
          <a:xfrm>
            <a:off x="5383316" y="1743002"/>
            <a:ext cx="99792" cy="85723"/>
            <a:chOff x="4411813" y="3331711"/>
            <a:chExt cx="37776" cy="32451"/>
          </a:xfrm>
        </p:grpSpPr>
        <p:sp>
          <p:nvSpPr>
            <p:cNvPr id="221" name="Google Shape;221;p14"/>
            <p:cNvSpPr/>
            <p:nvPr/>
          </p:nvSpPr>
          <p:spPr>
            <a:xfrm>
              <a:off x="4411813" y="3331711"/>
              <a:ext cx="37776" cy="32451"/>
            </a:xfrm>
            <a:custGeom>
              <a:rect b="b" l="l" r="r" t="t"/>
              <a:pathLst>
                <a:path extrusionOk="0" h="4126" w="4803">
                  <a:moveTo>
                    <a:pt x="2730" y="1"/>
                  </a:moveTo>
                  <a:cubicBezTo>
                    <a:pt x="2226" y="1"/>
                    <a:pt x="1713" y="188"/>
                    <a:pt x="1295" y="606"/>
                  </a:cubicBezTo>
                  <a:cubicBezTo>
                    <a:pt x="0" y="1900"/>
                    <a:pt x="920" y="4126"/>
                    <a:pt x="2759" y="4126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1"/>
                    <a:pt x="2730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4426937" y="3341416"/>
              <a:ext cx="13048" cy="13048"/>
            </a:xfrm>
            <a:custGeom>
              <a:rect b="b" l="l" r="r" t="t"/>
              <a:pathLst>
                <a:path extrusionOk="0" h="1659" w="1659">
                  <a:moveTo>
                    <a:pt x="823" y="1"/>
                  </a:moveTo>
                  <a:cubicBezTo>
                    <a:pt x="376" y="1"/>
                    <a:pt x="1" y="376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5188282" y="1857853"/>
            <a:ext cx="99792" cy="85473"/>
            <a:chOff x="4337984" y="3375188"/>
            <a:chExt cx="37776" cy="32357"/>
          </a:xfrm>
        </p:grpSpPr>
        <p:sp>
          <p:nvSpPr>
            <p:cNvPr id="224" name="Google Shape;224;p14"/>
            <p:cNvSpPr/>
            <p:nvPr/>
          </p:nvSpPr>
          <p:spPr>
            <a:xfrm>
              <a:off x="4337984" y="3375188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353108" y="3384894"/>
              <a:ext cx="13048" cy="13048"/>
            </a:xfrm>
            <a:custGeom>
              <a:rect b="b" l="l" r="r" t="t"/>
              <a:pathLst>
                <a:path extrusionOk="0" h="1659" w="1659">
                  <a:moveTo>
                    <a:pt x="823" y="1"/>
                  </a:moveTo>
                  <a:cubicBezTo>
                    <a:pt x="364" y="1"/>
                    <a:pt x="1" y="364"/>
                    <a:pt x="1" y="824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14"/>
          <p:cNvGrpSpPr/>
          <p:nvPr/>
        </p:nvGrpSpPr>
        <p:grpSpPr>
          <a:xfrm>
            <a:off x="5602720" y="1105901"/>
            <a:ext cx="100062" cy="85723"/>
            <a:chOff x="4494867" y="3090530"/>
            <a:chExt cx="37878" cy="32451"/>
          </a:xfrm>
        </p:grpSpPr>
        <p:sp>
          <p:nvSpPr>
            <p:cNvPr id="227" name="Google Shape;227;p14"/>
            <p:cNvSpPr/>
            <p:nvPr/>
          </p:nvSpPr>
          <p:spPr>
            <a:xfrm>
              <a:off x="4494867" y="3090530"/>
              <a:ext cx="37878" cy="32451"/>
            </a:xfrm>
            <a:custGeom>
              <a:rect b="b" l="l" r="r" t="t"/>
              <a:pathLst>
                <a:path extrusionOk="0" h="4126" w="4816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96" y="4114"/>
                    <a:pt x="4803" y="3194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4510000" y="3100236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8" y="1283"/>
                    <a:pt x="1658" y="835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4"/>
          <p:cNvGrpSpPr/>
          <p:nvPr/>
        </p:nvGrpSpPr>
        <p:grpSpPr>
          <a:xfrm>
            <a:off x="5682649" y="1415611"/>
            <a:ext cx="99813" cy="85639"/>
            <a:chOff x="4525124" y="3207774"/>
            <a:chExt cx="37783" cy="32420"/>
          </a:xfrm>
        </p:grpSpPr>
        <p:sp>
          <p:nvSpPr>
            <p:cNvPr id="230" name="Google Shape;230;p14"/>
            <p:cNvSpPr/>
            <p:nvPr/>
          </p:nvSpPr>
          <p:spPr>
            <a:xfrm>
              <a:off x="4525124" y="3207774"/>
              <a:ext cx="37783" cy="32420"/>
            </a:xfrm>
            <a:custGeom>
              <a:rect b="b" l="l" r="r" t="t"/>
              <a:pathLst>
                <a:path extrusionOk="0" h="4122" w="4804">
                  <a:moveTo>
                    <a:pt x="2738" y="0"/>
                  </a:moveTo>
                  <a:cubicBezTo>
                    <a:pt x="2231" y="0"/>
                    <a:pt x="1715" y="190"/>
                    <a:pt x="1295" y="614"/>
                  </a:cubicBezTo>
                  <a:cubicBezTo>
                    <a:pt x="1" y="1908"/>
                    <a:pt x="920" y="4122"/>
                    <a:pt x="2747" y="4122"/>
                  </a:cubicBezTo>
                  <a:cubicBezTo>
                    <a:pt x="3884" y="4122"/>
                    <a:pt x="4803" y="3202"/>
                    <a:pt x="4803" y="2065"/>
                  </a:cubicBezTo>
                  <a:cubicBezTo>
                    <a:pt x="4803" y="823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540256" y="3217448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1"/>
                  </a:moveTo>
                  <a:cubicBezTo>
                    <a:pt x="363" y="1"/>
                    <a:pt x="0" y="376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6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" name="Google Shape;232;p14"/>
          <p:cNvGrpSpPr/>
          <p:nvPr/>
        </p:nvGrpSpPr>
        <p:grpSpPr>
          <a:xfrm>
            <a:off x="5459214" y="1332943"/>
            <a:ext cx="83212" cy="71055"/>
            <a:chOff x="4440544" y="3176479"/>
            <a:chExt cx="31499" cy="26898"/>
          </a:xfrm>
        </p:grpSpPr>
        <p:sp>
          <p:nvSpPr>
            <p:cNvPr id="233" name="Google Shape;233;p14"/>
            <p:cNvSpPr/>
            <p:nvPr/>
          </p:nvSpPr>
          <p:spPr>
            <a:xfrm>
              <a:off x="4440544" y="3176479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81" y="0"/>
                  </a:moveTo>
                  <a:cubicBezTo>
                    <a:pt x="1860" y="0"/>
                    <a:pt x="1429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4005" y="1714"/>
                  </a:cubicBezTo>
                  <a:cubicBezTo>
                    <a:pt x="4005" y="682"/>
                    <a:pt x="3163" y="0"/>
                    <a:pt x="228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454724" y="3186145"/>
              <a:ext cx="7613" cy="7621"/>
            </a:xfrm>
            <a:custGeom>
              <a:rect b="b" l="l" r="r" t="t"/>
              <a:pathLst>
                <a:path extrusionOk="0" h="969" w="968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14"/>
          <p:cNvGrpSpPr/>
          <p:nvPr/>
        </p:nvGrpSpPr>
        <p:grpSpPr>
          <a:xfrm>
            <a:off x="5221463" y="1279901"/>
            <a:ext cx="82962" cy="71325"/>
            <a:chOff x="4350545" y="3156400"/>
            <a:chExt cx="31405" cy="27001"/>
          </a:xfrm>
        </p:grpSpPr>
        <p:sp>
          <p:nvSpPr>
            <p:cNvPr id="236" name="Google Shape;236;p14"/>
            <p:cNvSpPr/>
            <p:nvPr/>
          </p:nvSpPr>
          <p:spPr>
            <a:xfrm>
              <a:off x="4350545" y="3156400"/>
              <a:ext cx="31405" cy="27001"/>
            </a:xfrm>
            <a:custGeom>
              <a:rect b="b" l="l" r="r" t="t"/>
              <a:pathLst>
                <a:path extrusionOk="0" h="3433" w="3993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4364717" y="3166074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4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4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14"/>
          <p:cNvGrpSpPr/>
          <p:nvPr/>
        </p:nvGrpSpPr>
        <p:grpSpPr>
          <a:xfrm>
            <a:off x="5290567" y="1540518"/>
            <a:ext cx="82962" cy="71325"/>
            <a:chOff x="4376703" y="3255058"/>
            <a:chExt cx="31405" cy="27001"/>
          </a:xfrm>
        </p:grpSpPr>
        <p:sp>
          <p:nvSpPr>
            <p:cNvPr id="239" name="Google Shape;239;p14"/>
            <p:cNvSpPr/>
            <p:nvPr/>
          </p:nvSpPr>
          <p:spPr>
            <a:xfrm>
              <a:off x="4376703" y="3255058"/>
              <a:ext cx="31405" cy="27001"/>
            </a:xfrm>
            <a:custGeom>
              <a:rect b="b" l="l" r="r" t="t"/>
              <a:pathLst>
                <a:path extrusionOk="0" h="3433" w="3993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390884" y="3264732"/>
              <a:ext cx="7613" cy="7621"/>
            </a:xfrm>
            <a:custGeom>
              <a:rect b="b" l="l" r="r" t="t"/>
              <a:pathLst>
                <a:path extrusionOk="0" h="969" w="968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5170684" y="1616060"/>
            <a:ext cx="82962" cy="71179"/>
            <a:chOff x="4331322" y="3283656"/>
            <a:chExt cx="31405" cy="26945"/>
          </a:xfrm>
        </p:grpSpPr>
        <p:sp>
          <p:nvSpPr>
            <p:cNvPr id="242" name="Google Shape;242;p14"/>
            <p:cNvSpPr/>
            <p:nvPr/>
          </p:nvSpPr>
          <p:spPr>
            <a:xfrm>
              <a:off x="4331322" y="3283656"/>
              <a:ext cx="31405" cy="26945"/>
            </a:xfrm>
            <a:custGeom>
              <a:rect b="b" l="l" r="r" t="t"/>
              <a:pathLst>
                <a:path extrusionOk="0" h="3426" w="3993">
                  <a:moveTo>
                    <a:pt x="2273" y="1"/>
                  </a:moveTo>
                  <a:cubicBezTo>
                    <a:pt x="1853" y="1"/>
                    <a:pt x="1425" y="158"/>
                    <a:pt x="1077" y="510"/>
                  </a:cubicBezTo>
                  <a:cubicBezTo>
                    <a:pt x="1" y="1587"/>
                    <a:pt x="763" y="3425"/>
                    <a:pt x="2287" y="3425"/>
                  </a:cubicBezTo>
                  <a:cubicBezTo>
                    <a:pt x="3230" y="3425"/>
                    <a:pt x="3993" y="2663"/>
                    <a:pt x="3993" y="1720"/>
                  </a:cubicBezTo>
                  <a:cubicBezTo>
                    <a:pt x="3993" y="689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4345503" y="3293274"/>
              <a:ext cx="7613" cy="7621"/>
            </a:xfrm>
            <a:custGeom>
              <a:rect b="b" l="l" r="r" t="t"/>
              <a:pathLst>
                <a:path extrusionOk="0" h="969" w="968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63"/>
                    <a:pt x="218" y="969"/>
                    <a:pt x="484" y="969"/>
                  </a:cubicBezTo>
                  <a:cubicBezTo>
                    <a:pt x="750" y="969"/>
                    <a:pt x="968" y="763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14"/>
          <p:cNvGrpSpPr/>
          <p:nvPr/>
        </p:nvGrpSpPr>
        <p:grpSpPr>
          <a:xfrm>
            <a:off x="5300623" y="1040788"/>
            <a:ext cx="82962" cy="71158"/>
            <a:chOff x="4380510" y="3065882"/>
            <a:chExt cx="31405" cy="26938"/>
          </a:xfrm>
        </p:grpSpPr>
        <p:sp>
          <p:nvSpPr>
            <p:cNvPr id="245" name="Google Shape;245;p14"/>
            <p:cNvSpPr/>
            <p:nvPr/>
          </p:nvSpPr>
          <p:spPr>
            <a:xfrm>
              <a:off x="4380510" y="3065882"/>
              <a:ext cx="31405" cy="26938"/>
            </a:xfrm>
            <a:custGeom>
              <a:rect b="b" l="l" r="r" t="t"/>
              <a:pathLst>
                <a:path extrusionOk="0" h="3425" w="3993">
                  <a:moveTo>
                    <a:pt x="2273" y="0"/>
                  </a:moveTo>
                  <a:cubicBezTo>
                    <a:pt x="1853" y="0"/>
                    <a:pt x="1426" y="157"/>
                    <a:pt x="1077" y="510"/>
                  </a:cubicBezTo>
                  <a:cubicBezTo>
                    <a:pt x="1" y="1586"/>
                    <a:pt x="763" y="3425"/>
                    <a:pt x="2287" y="3425"/>
                  </a:cubicBezTo>
                  <a:cubicBezTo>
                    <a:pt x="3230" y="3425"/>
                    <a:pt x="3993" y="2663"/>
                    <a:pt x="3993" y="1719"/>
                  </a:cubicBezTo>
                  <a:cubicBezTo>
                    <a:pt x="3993" y="688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4393354" y="3075500"/>
              <a:ext cx="8950" cy="7676"/>
            </a:xfrm>
            <a:custGeom>
              <a:rect b="b" l="l" r="r" t="t"/>
              <a:pathLst>
                <a:path extrusionOk="0" h="976" w="1138">
                  <a:moveTo>
                    <a:pt x="654" y="0"/>
                  </a:moveTo>
                  <a:cubicBezTo>
                    <a:pt x="218" y="0"/>
                    <a:pt x="1" y="521"/>
                    <a:pt x="303" y="835"/>
                  </a:cubicBezTo>
                  <a:cubicBezTo>
                    <a:pt x="401" y="932"/>
                    <a:pt x="522" y="976"/>
                    <a:pt x="641" y="976"/>
                  </a:cubicBezTo>
                  <a:cubicBezTo>
                    <a:pt x="893" y="976"/>
                    <a:pt x="1138" y="783"/>
                    <a:pt x="1138" y="496"/>
                  </a:cubicBezTo>
                  <a:cubicBezTo>
                    <a:pt x="1138" y="218"/>
                    <a:pt x="920" y="12"/>
                    <a:pt x="65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14"/>
          <p:cNvSpPr/>
          <p:nvPr/>
        </p:nvSpPr>
        <p:spPr>
          <a:xfrm>
            <a:off x="6715639" y="2850103"/>
            <a:ext cx="21" cy="2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close/>
              </a:path>
            </a:pathLst>
          </a:custGeom>
          <a:solidFill>
            <a:srgbClr val="003366"/>
          </a:solidFill>
          <a:ln cap="flat" cmpd="sng" w="1825">
            <a:solidFill>
              <a:srgbClr val="A5B7C5"/>
            </a:solidFill>
            <a:prstDash val="solid"/>
            <a:miter lim="1209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Google Shape;248;p14"/>
          <p:cNvGrpSpPr/>
          <p:nvPr/>
        </p:nvGrpSpPr>
        <p:grpSpPr>
          <a:xfrm>
            <a:off x="5825408" y="1404724"/>
            <a:ext cx="3288475" cy="2695481"/>
            <a:chOff x="4579164" y="3203653"/>
            <a:chExt cx="1244833" cy="1020397"/>
          </a:xfrm>
        </p:grpSpPr>
        <p:sp>
          <p:nvSpPr>
            <p:cNvPr id="249" name="Google Shape;249;p14"/>
            <p:cNvSpPr/>
            <p:nvPr/>
          </p:nvSpPr>
          <p:spPr>
            <a:xfrm>
              <a:off x="5490144" y="3482892"/>
              <a:ext cx="58995" cy="4955"/>
            </a:xfrm>
            <a:custGeom>
              <a:rect b="b" l="l" r="r" t="t"/>
              <a:pathLst>
                <a:path extrusionOk="0" fill="none" h="630" w="7501">
                  <a:moveTo>
                    <a:pt x="0" y="630"/>
                  </a:moveTo>
                  <a:lnTo>
                    <a:pt x="7500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490616" y="3482892"/>
              <a:ext cx="66137" cy="77360"/>
            </a:xfrm>
            <a:custGeom>
              <a:rect b="b" l="l" r="r" t="t"/>
              <a:pathLst>
                <a:path extrusionOk="0" fill="none" h="9836" w="8409">
                  <a:moveTo>
                    <a:pt x="1" y="1"/>
                  </a:moveTo>
                  <a:lnTo>
                    <a:pt x="8408" y="9835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" name="Google Shape;251;p14"/>
            <p:cNvGrpSpPr/>
            <p:nvPr/>
          </p:nvGrpSpPr>
          <p:grpSpPr>
            <a:xfrm>
              <a:off x="4579164" y="3203653"/>
              <a:ext cx="1244833" cy="1020397"/>
              <a:chOff x="4579164" y="3203653"/>
              <a:chExt cx="1244833" cy="1020397"/>
            </a:xfrm>
          </p:grpSpPr>
          <p:sp>
            <p:nvSpPr>
              <p:cNvPr id="252" name="Google Shape;252;p14"/>
              <p:cNvSpPr/>
              <p:nvPr/>
            </p:nvSpPr>
            <p:spPr>
              <a:xfrm>
                <a:off x="4787909" y="3833395"/>
                <a:ext cx="69267" cy="22266"/>
              </a:xfrm>
              <a:custGeom>
                <a:rect b="b" l="l" r="r" t="t"/>
                <a:pathLst>
                  <a:path extrusionOk="0" fill="none" h="2831" w="8807">
                    <a:moveTo>
                      <a:pt x="8806" y="0"/>
                    </a:moveTo>
                    <a:lnTo>
                      <a:pt x="0" y="2831"/>
                    </a:lnTo>
                  </a:path>
                </a:pathLst>
              </a:custGeom>
              <a:noFill/>
              <a:ln cap="flat" cmpd="sng" w="9525">
                <a:solidFill>
                  <a:srgbClr val="722D9A"/>
                </a:solidFill>
                <a:prstDash val="solid"/>
                <a:miter lim="120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857263" y="3819695"/>
                <a:ext cx="69936" cy="14181"/>
              </a:xfrm>
              <a:custGeom>
                <a:rect b="b" l="l" r="r" t="t"/>
                <a:pathLst>
                  <a:path extrusionOk="0" fill="none" h="1803" w="8892">
                    <a:moveTo>
                      <a:pt x="1" y="1803"/>
                    </a:moveTo>
                    <a:lnTo>
                      <a:pt x="8892" y="0"/>
                    </a:lnTo>
                  </a:path>
                </a:pathLst>
              </a:custGeom>
              <a:noFill/>
              <a:ln cap="flat" cmpd="sng" w="9525">
                <a:solidFill>
                  <a:srgbClr val="722D9A"/>
                </a:solidFill>
                <a:prstDash val="solid"/>
                <a:miter lim="120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4" name="Google Shape;254;p14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255" name="Google Shape;255;p14"/>
                <p:cNvSpPr/>
                <p:nvPr/>
              </p:nvSpPr>
              <p:spPr>
                <a:xfrm>
                  <a:off x="4930329" y="3363965"/>
                  <a:ext cx="23894" cy="102764"/>
                </a:xfrm>
                <a:custGeom>
                  <a:rect b="b" l="l" r="r" t="t"/>
                  <a:pathLst>
                    <a:path extrusionOk="0" fill="none" h="13066" w="3038">
                      <a:moveTo>
                        <a:pt x="3037" y="13065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9525">
                  <a:solidFill>
                    <a:srgbClr val="722D9A"/>
                  </a:solidFill>
                  <a:prstDash val="solid"/>
                  <a:miter lim="120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14"/>
                <p:cNvSpPr/>
                <p:nvPr/>
              </p:nvSpPr>
              <p:spPr>
                <a:xfrm>
                  <a:off x="4849846" y="3385948"/>
                  <a:ext cx="104085" cy="79256"/>
                </a:xfrm>
                <a:custGeom>
                  <a:rect b="b" l="l" r="r" t="t"/>
                  <a:pathLst>
                    <a:path extrusionOk="0" fill="none" h="10077" w="13234">
                      <a:moveTo>
                        <a:pt x="0" y="0"/>
                      </a:moveTo>
                      <a:lnTo>
                        <a:pt x="13234" y="10077"/>
                      </a:lnTo>
                    </a:path>
                  </a:pathLst>
                </a:custGeom>
                <a:noFill/>
                <a:ln cap="flat" cmpd="sng" w="9525">
                  <a:solidFill>
                    <a:srgbClr val="722D9A"/>
                  </a:solidFill>
                  <a:prstDash val="solid"/>
                  <a:miter lim="120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" name="Google Shape;257;p14"/>
                <p:cNvSpPr/>
                <p:nvPr/>
              </p:nvSpPr>
              <p:spPr>
                <a:xfrm>
                  <a:off x="4849650" y="3306598"/>
                  <a:ext cx="45869" cy="79358"/>
                </a:xfrm>
                <a:custGeom>
                  <a:rect b="b" l="l" r="r" t="t"/>
                  <a:pathLst>
                    <a:path extrusionOk="0" fill="none" h="10090" w="5832">
                      <a:moveTo>
                        <a:pt x="5831" y="0"/>
                      </a:moveTo>
                      <a:lnTo>
                        <a:pt x="1" y="10089"/>
                      </a:lnTo>
                    </a:path>
                  </a:pathLst>
                </a:custGeom>
                <a:noFill/>
                <a:ln cap="flat" cmpd="sng" w="9525">
                  <a:solidFill>
                    <a:srgbClr val="722D9A"/>
                  </a:solidFill>
                  <a:prstDash val="solid"/>
                  <a:miter lim="120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" name="Google Shape;258;p14"/>
                <p:cNvSpPr/>
                <p:nvPr/>
              </p:nvSpPr>
              <p:spPr>
                <a:xfrm>
                  <a:off x="4849650" y="3361299"/>
                  <a:ext cx="84305" cy="24657"/>
                </a:xfrm>
                <a:custGeom>
                  <a:rect b="b" l="l" r="r" t="t"/>
                  <a:pathLst>
                    <a:path extrusionOk="0" fill="none" h="3135" w="10719">
                      <a:moveTo>
                        <a:pt x="1" y="3134"/>
                      </a:moveTo>
                      <a:lnTo>
                        <a:pt x="10719" y="1"/>
                      </a:lnTo>
                    </a:path>
                  </a:pathLst>
                </a:custGeom>
                <a:noFill/>
                <a:ln cap="flat" cmpd="sng" w="9525">
                  <a:solidFill>
                    <a:srgbClr val="722D9A"/>
                  </a:solidFill>
                  <a:prstDash val="solid"/>
                  <a:miter lim="120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" name="Google Shape;259;p14"/>
                <p:cNvSpPr/>
                <p:nvPr/>
              </p:nvSpPr>
              <p:spPr>
                <a:xfrm>
                  <a:off x="4789616" y="3306598"/>
                  <a:ext cx="19702" cy="54709"/>
                </a:xfrm>
                <a:custGeom>
                  <a:rect b="b" l="l" r="r" t="t"/>
                  <a:pathLst>
                    <a:path extrusionOk="0" fill="none" h="6956" w="2505">
                      <a:moveTo>
                        <a:pt x="2505" y="6956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722D9A"/>
                  </a:solidFill>
                  <a:prstDash val="solid"/>
                  <a:miter lim="120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14"/>
                <p:cNvSpPr/>
                <p:nvPr/>
              </p:nvSpPr>
              <p:spPr>
                <a:xfrm>
                  <a:off x="4738242" y="3357500"/>
                  <a:ext cx="74883" cy="10280"/>
                </a:xfrm>
                <a:custGeom>
                  <a:rect b="b" l="l" r="r" t="t"/>
                  <a:pathLst>
                    <a:path extrusionOk="0" fill="none" h="1307" w="9521">
                      <a:moveTo>
                        <a:pt x="1" y="1307"/>
                      </a:moveTo>
                      <a:lnTo>
                        <a:pt x="9521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722D9A"/>
                  </a:solidFill>
                  <a:prstDash val="solid"/>
                  <a:miter lim="120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14"/>
                <p:cNvSpPr/>
                <p:nvPr/>
              </p:nvSpPr>
              <p:spPr>
                <a:xfrm>
                  <a:off x="4710274" y="3357500"/>
                  <a:ext cx="99044" cy="63557"/>
                </a:xfrm>
                <a:custGeom>
                  <a:rect b="b" l="l" r="r" t="t"/>
                  <a:pathLst>
                    <a:path extrusionOk="0" fill="none" h="8081" w="12593">
                      <a:moveTo>
                        <a:pt x="0" y="8081"/>
                      </a:moveTo>
                      <a:lnTo>
                        <a:pt x="12593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722D9A"/>
                  </a:solidFill>
                  <a:prstDash val="solid"/>
                  <a:miter lim="120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14"/>
                <p:cNvSpPr/>
                <p:nvPr/>
              </p:nvSpPr>
              <p:spPr>
                <a:xfrm>
                  <a:off x="4809310" y="3306598"/>
                  <a:ext cx="87443" cy="50910"/>
                </a:xfrm>
                <a:custGeom>
                  <a:rect b="b" l="l" r="r" t="t"/>
                  <a:pathLst>
                    <a:path extrusionOk="0" fill="none" h="6473" w="11118">
                      <a:moveTo>
                        <a:pt x="1" y="6472"/>
                      </a:moveTo>
                      <a:lnTo>
                        <a:pt x="11118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722D9A"/>
                  </a:solidFill>
                  <a:prstDash val="solid"/>
                  <a:miter lim="120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63" name="Google Shape;263;p14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264" name="Google Shape;264;p14"/>
                  <p:cNvSpPr/>
                  <p:nvPr/>
                </p:nvSpPr>
                <p:spPr>
                  <a:xfrm>
                    <a:off x="4617986" y="3614284"/>
                    <a:ext cx="53002" cy="21031"/>
                  </a:xfrm>
                  <a:custGeom>
                    <a:rect b="b" l="l" r="r" t="t"/>
                    <a:pathLst>
                      <a:path extrusionOk="0" fill="none" h="2674" w="6739">
                        <a:moveTo>
                          <a:pt x="0" y="0"/>
                        </a:moveTo>
                        <a:lnTo>
                          <a:pt x="6738" y="2674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5" name="Google Shape;265;p14"/>
                  <p:cNvSpPr/>
                  <p:nvPr/>
                </p:nvSpPr>
                <p:spPr>
                  <a:xfrm>
                    <a:off x="4624545" y="3589069"/>
                    <a:ext cx="43682" cy="63180"/>
                  </a:xfrm>
                  <a:custGeom>
                    <a:rect b="b" l="l" r="r" t="t"/>
                    <a:pathLst>
                      <a:path extrusionOk="0" fill="none" h="8033" w="5554">
                        <a:moveTo>
                          <a:pt x="1" y="8033"/>
                        </a:moveTo>
                        <a:lnTo>
                          <a:pt x="5553" y="1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" name="Google Shape;266;p14"/>
                  <p:cNvSpPr/>
                  <p:nvPr/>
                </p:nvSpPr>
                <p:spPr>
                  <a:xfrm>
                    <a:off x="4668220" y="3517907"/>
                    <a:ext cx="112178" cy="71170"/>
                  </a:xfrm>
                  <a:custGeom>
                    <a:rect b="b" l="l" r="r" t="t"/>
                    <a:pathLst>
                      <a:path extrusionOk="0" fill="none" h="9049" w="14263">
                        <a:moveTo>
                          <a:pt x="0" y="9049"/>
                        </a:moveTo>
                        <a:lnTo>
                          <a:pt x="14262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" name="Google Shape;267;p14"/>
                  <p:cNvSpPr/>
                  <p:nvPr/>
                </p:nvSpPr>
                <p:spPr>
                  <a:xfrm>
                    <a:off x="4706562" y="3516766"/>
                    <a:ext cx="77455" cy="79924"/>
                  </a:xfrm>
                  <a:custGeom>
                    <a:rect b="b" l="l" r="r" t="t"/>
                    <a:pathLst>
                      <a:path extrusionOk="0" fill="none" h="10162" w="9848">
                        <a:moveTo>
                          <a:pt x="0" y="10161"/>
                        </a:moveTo>
                        <a:lnTo>
                          <a:pt x="9847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8" name="Google Shape;268;p14"/>
                  <p:cNvSpPr/>
                  <p:nvPr/>
                </p:nvSpPr>
                <p:spPr>
                  <a:xfrm>
                    <a:off x="4763646" y="3516766"/>
                    <a:ext cx="20370" cy="52806"/>
                  </a:xfrm>
                  <a:custGeom>
                    <a:rect b="b" l="l" r="r" t="t"/>
                    <a:pathLst>
                      <a:path extrusionOk="0" fill="none" h="6714" w="2590">
                        <a:moveTo>
                          <a:pt x="0" y="6714"/>
                        </a:moveTo>
                        <a:lnTo>
                          <a:pt x="2589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" name="Google Shape;269;p14"/>
                  <p:cNvSpPr/>
                  <p:nvPr/>
                </p:nvSpPr>
                <p:spPr>
                  <a:xfrm>
                    <a:off x="4783151" y="3520565"/>
                    <a:ext cx="45861" cy="97432"/>
                  </a:xfrm>
                  <a:custGeom>
                    <a:rect b="b" l="l" r="r" t="t"/>
                    <a:pathLst>
                      <a:path extrusionOk="0" fill="none" h="12388" w="5831">
                        <a:moveTo>
                          <a:pt x="5831" y="12388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0" name="Google Shape;270;p14"/>
                  <p:cNvSpPr/>
                  <p:nvPr/>
                </p:nvSpPr>
                <p:spPr>
                  <a:xfrm>
                    <a:off x="4738242" y="3483175"/>
                    <a:ext cx="44917" cy="37398"/>
                  </a:xfrm>
                  <a:custGeom>
                    <a:rect b="b" l="l" r="r" t="t"/>
                    <a:pathLst>
                      <a:path extrusionOk="0" fill="none" h="4755" w="5711">
                        <a:moveTo>
                          <a:pt x="1" y="1"/>
                        </a:moveTo>
                        <a:lnTo>
                          <a:pt x="5710" y="4755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1" name="Google Shape;271;p14"/>
                  <p:cNvSpPr/>
                  <p:nvPr/>
                </p:nvSpPr>
                <p:spPr>
                  <a:xfrm>
                    <a:off x="4704941" y="3501823"/>
                    <a:ext cx="78217" cy="18750"/>
                  </a:xfrm>
                  <a:custGeom>
                    <a:rect b="b" l="l" r="r" t="t"/>
                    <a:pathLst>
                      <a:path extrusionOk="0" fill="none" h="2384" w="9945">
                        <a:moveTo>
                          <a:pt x="1" y="1"/>
                        </a:moveTo>
                        <a:lnTo>
                          <a:pt x="9944" y="2384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" name="Google Shape;272;p14"/>
                  <p:cNvSpPr/>
                  <p:nvPr/>
                </p:nvSpPr>
                <p:spPr>
                  <a:xfrm>
                    <a:off x="4668220" y="3520565"/>
                    <a:ext cx="115796" cy="19324"/>
                  </a:xfrm>
                  <a:custGeom>
                    <a:rect b="b" l="l" r="r" t="t"/>
                    <a:pathLst>
                      <a:path extrusionOk="0" fill="none" h="2457" w="14723">
                        <a:moveTo>
                          <a:pt x="0" y="2457"/>
                        </a:moveTo>
                        <a:lnTo>
                          <a:pt x="14722" y="1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3" name="Google Shape;273;p14"/>
                  <p:cNvSpPr/>
                  <p:nvPr/>
                </p:nvSpPr>
                <p:spPr>
                  <a:xfrm>
                    <a:off x="4813117" y="3462915"/>
                    <a:ext cx="40347" cy="51193"/>
                  </a:xfrm>
                  <a:custGeom>
                    <a:rect b="b" l="l" r="r" t="t"/>
                    <a:pathLst>
                      <a:path extrusionOk="0" fill="none" h="6509" w="5130">
                        <a:moveTo>
                          <a:pt x="5130" y="6508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4" name="Google Shape;274;p14"/>
                  <p:cNvSpPr/>
                  <p:nvPr/>
                </p:nvSpPr>
                <p:spPr>
                  <a:xfrm>
                    <a:off x="4787807" y="3462915"/>
                    <a:ext cx="25317" cy="55000"/>
                  </a:xfrm>
                  <a:custGeom>
                    <a:rect b="b" l="l" r="r" t="t"/>
                    <a:pathLst>
                      <a:path extrusionOk="0" fill="none" h="6993" w="3219">
                        <a:moveTo>
                          <a:pt x="1" y="6992"/>
                        </a:moveTo>
                        <a:lnTo>
                          <a:pt x="3219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5" name="Google Shape;275;p14"/>
                  <p:cNvSpPr/>
                  <p:nvPr/>
                </p:nvSpPr>
                <p:spPr>
                  <a:xfrm>
                    <a:off x="4781342" y="3514100"/>
                    <a:ext cx="72311" cy="6953"/>
                  </a:xfrm>
                  <a:custGeom>
                    <a:rect b="b" l="l" r="r" t="t"/>
                    <a:pathLst>
                      <a:path extrusionOk="0" fill="none" h="884" w="9194">
                        <a:moveTo>
                          <a:pt x="0" y="883"/>
                        </a:moveTo>
                        <a:lnTo>
                          <a:pt x="9194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6" name="Google Shape;276;p14"/>
                  <p:cNvSpPr/>
                  <p:nvPr/>
                </p:nvSpPr>
                <p:spPr>
                  <a:xfrm>
                    <a:off x="4853645" y="3514100"/>
                    <a:ext cx="26175" cy="59184"/>
                  </a:xfrm>
                  <a:custGeom>
                    <a:rect b="b" l="l" r="r" t="t"/>
                    <a:pathLst>
                      <a:path extrusionOk="0" fill="none" h="7525" w="3328">
                        <a:moveTo>
                          <a:pt x="1" y="0"/>
                        </a:moveTo>
                        <a:lnTo>
                          <a:pt x="3328" y="7525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" name="Google Shape;277;p14"/>
                  <p:cNvSpPr/>
                  <p:nvPr/>
                </p:nvSpPr>
                <p:spPr>
                  <a:xfrm>
                    <a:off x="4827392" y="3514100"/>
                    <a:ext cx="26261" cy="100381"/>
                  </a:xfrm>
                  <a:custGeom>
                    <a:rect b="b" l="l" r="r" t="t"/>
                    <a:pathLst>
                      <a:path extrusionOk="0" fill="none" h="12763" w="3339">
                        <a:moveTo>
                          <a:pt x="3339" y="0"/>
                        </a:moveTo>
                        <a:lnTo>
                          <a:pt x="0" y="12762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722D9A"/>
                    </a:solidFill>
                    <a:prstDash val="solid"/>
                    <a:miter lim="120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278" name="Google Shape;278;p14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279" name="Google Shape;279;p14"/>
                    <p:cNvSpPr/>
                    <p:nvPr/>
                  </p:nvSpPr>
                  <p:spPr>
                    <a:xfrm>
                      <a:off x="4879812" y="3466721"/>
                      <a:ext cx="74411" cy="106563"/>
                    </a:xfrm>
                    <a:custGeom>
                      <a:rect b="b" l="l" r="r" t="t"/>
                      <a:pathLst>
                        <a:path extrusionOk="0" fill="none" h="13549" w="9461">
                          <a:moveTo>
                            <a:pt x="1" y="13549"/>
                          </a:moveTo>
                          <a:lnTo>
                            <a:pt x="9460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0" name="Google Shape;280;p14"/>
                    <p:cNvSpPr/>
                    <p:nvPr/>
                  </p:nvSpPr>
                  <p:spPr>
                    <a:xfrm>
                      <a:off x="4954215" y="3408017"/>
                      <a:ext cx="105989" cy="58712"/>
                    </a:xfrm>
                    <a:custGeom>
                      <a:rect b="b" l="l" r="r" t="t"/>
                      <a:pathLst>
                        <a:path extrusionOk="0" fill="none" h="7465" w="13476">
                          <a:moveTo>
                            <a:pt x="0" y="7464"/>
                          </a:moveTo>
                          <a:lnTo>
                            <a:pt x="13476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1" name="Google Shape;281;p14"/>
                    <p:cNvSpPr/>
                    <p:nvPr/>
                  </p:nvSpPr>
                  <p:spPr>
                    <a:xfrm>
                      <a:off x="4953924" y="3465195"/>
                      <a:ext cx="119792" cy="54811"/>
                    </a:xfrm>
                    <a:custGeom>
                      <a:rect b="b" l="l" r="r" t="t"/>
                      <a:pathLst>
                        <a:path extrusionOk="0" fill="none" h="6969" w="15231">
                          <a:moveTo>
                            <a:pt x="1" y="1"/>
                          </a:moveTo>
                          <a:lnTo>
                            <a:pt x="15231" y="6968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2" name="Google Shape;282;p14"/>
                    <p:cNvSpPr/>
                    <p:nvPr/>
                  </p:nvSpPr>
                  <p:spPr>
                    <a:xfrm>
                      <a:off x="5073708" y="3521045"/>
                      <a:ext cx="26938" cy="71839"/>
                    </a:xfrm>
                    <a:custGeom>
                      <a:rect b="b" l="l" r="r" t="t"/>
                      <a:pathLst>
                        <a:path extrusionOk="0" fill="none" h="9134" w="3425">
                          <a:moveTo>
                            <a:pt x="1" y="0"/>
                          </a:moveTo>
                          <a:lnTo>
                            <a:pt x="3424" y="9133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3" name="Google Shape;283;p14"/>
                    <p:cNvSpPr/>
                    <p:nvPr/>
                  </p:nvSpPr>
                  <p:spPr>
                    <a:xfrm>
                      <a:off x="5100637" y="3586309"/>
                      <a:ext cx="26741" cy="81167"/>
                    </a:xfrm>
                    <a:custGeom>
                      <a:rect b="b" l="l" r="r" t="t"/>
                      <a:pathLst>
                        <a:path extrusionOk="0" fill="none" h="10320" w="3400">
                          <a:moveTo>
                            <a:pt x="3399" y="10319"/>
                          </a:move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4" name="Google Shape;284;p14"/>
                    <p:cNvSpPr/>
                    <p:nvPr/>
                  </p:nvSpPr>
                  <p:spPr>
                    <a:xfrm>
                      <a:off x="5088549" y="3252840"/>
                      <a:ext cx="693968" cy="520624"/>
                    </a:xfrm>
                    <a:custGeom>
                      <a:rect b="b" l="l" r="r" t="t"/>
                      <a:pathLst>
                        <a:path extrusionOk="0" fill="none" h="66195" w="88235">
                          <a:moveTo>
                            <a:pt x="1" y="63509"/>
                          </a:moveTo>
                          <a:lnTo>
                            <a:pt x="1537" y="42400"/>
                          </a:lnTo>
                          <a:lnTo>
                            <a:pt x="10077" y="22210"/>
                          </a:lnTo>
                          <a:cubicBezTo>
                            <a:pt x="10077" y="22210"/>
                            <a:pt x="14202" y="33218"/>
                            <a:pt x="14202" y="32384"/>
                          </a:cubicBezTo>
                          <a:cubicBezTo>
                            <a:pt x="14202" y="31561"/>
                            <a:pt x="26009" y="8976"/>
                            <a:pt x="26009" y="8976"/>
                          </a:cubicBezTo>
                          <a:lnTo>
                            <a:pt x="33618" y="31077"/>
                          </a:lnTo>
                          <a:lnTo>
                            <a:pt x="15025" y="46779"/>
                          </a:lnTo>
                          <a:lnTo>
                            <a:pt x="36037" y="48944"/>
                          </a:lnTo>
                          <a:lnTo>
                            <a:pt x="27557" y="58863"/>
                          </a:lnTo>
                          <a:lnTo>
                            <a:pt x="40803" y="66194"/>
                          </a:lnTo>
                          <a:lnTo>
                            <a:pt x="43586" y="48448"/>
                          </a:lnTo>
                          <a:lnTo>
                            <a:pt x="51122" y="29734"/>
                          </a:lnTo>
                          <a:lnTo>
                            <a:pt x="49670" y="16694"/>
                          </a:lnTo>
                          <a:lnTo>
                            <a:pt x="65263" y="21376"/>
                          </a:lnTo>
                          <a:lnTo>
                            <a:pt x="68819" y="9448"/>
                          </a:lnTo>
                          <a:lnTo>
                            <a:pt x="66098" y="1"/>
                          </a:lnTo>
                          <a:lnTo>
                            <a:pt x="88235" y="20069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5" name="Google Shape;285;p14"/>
                    <p:cNvSpPr/>
                    <p:nvPr/>
                  </p:nvSpPr>
                  <p:spPr>
                    <a:xfrm>
                      <a:off x="5060203" y="3203653"/>
                      <a:ext cx="544588" cy="316354"/>
                    </a:xfrm>
                    <a:custGeom>
                      <a:rect b="b" l="l" r="r" t="t"/>
                      <a:pathLst>
                        <a:path extrusionOk="0" fill="none" h="40223" w="69242">
                          <a:moveTo>
                            <a:pt x="69242" y="6255"/>
                          </a:moveTo>
                          <a:lnTo>
                            <a:pt x="53274" y="22948"/>
                          </a:lnTo>
                          <a:lnTo>
                            <a:pt x="45532" y="5432"/>
                          </a:lnTo>
                          <a:lnTo>
                            <a:pt x="29613" y="14747"/>
                          </a:lnTo>
                          <a:lnTo>
                            <a:pt x="28790" y="1"/>
                          </a:lnTo>
                          <a:lnTo>
                            <a:pt x="13500" y="28912"/>
                          </a:lnTo>
                          <a:lnTo>
                            <a:pt x="4306" y="13089"/>
                          </a:lnTo>
                          <a:lnTo>
                            <a:pt x="0" y="25984"/>
                          </a:lnTo>
                          <a:lnTo>
                            <a:pt x="1718" y="40222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6" name="Google Shape;286;p14"/>
                    <p:cNvSpPr/>
                    <p:nvPr/>
                  </p:nvSpPr>
                  <p:spPr>
                    <a:xfrm>
                      <a:off x="5127371" y="3507533"/>
                      <a:ext cx="124739" cy="267835"/>
                    </a:xfrm>
                    <a:custGeom>
                      <a:rect b="b" l="l" r="r" t="t"/>
                      <a:pathLst>
                        <a:path extrusionOk="0" fill="none" h="34054" w="15860">
                          <a:moveTo>
                            <a:pt x="9266" y="1"/>
                          </a:moveTo>
                          <a:lnTo>
                            <a:pt x="10101" y="14396"/>
                          </a:lnTo>
                          <a:lnTo>
                            <a:pt x="15859" y="34053"/>
                          </a:lnTo>
                          <a:lnTo>
                            <a:pt x="0" y="19851"/>
                          </a:lnTo>
                          <a:lnTo>
                            <a:pt x="1234" y="33642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7" name="Google Shape;287;p14"/>
                    <p:cNvSpPr/>
                    <p:nvPr/>
                  </p:nvSpPr>
                  <p:spPr>
                    <a:xfrm>
                      <a:off x="5100637" y="3507533"/>
                      <a:ext cx="99618" cy="78784"/>
                    </a:xfrm>
                    <a:custGeom>
                      <a:rect b="b" l="l" r="r" t="t"/>
                      <a:pathLst>
                        <a:path extrusionOk="0" fill="none" h="10017" w="12666">
                          <a:moveTo>
                            <a:pt x="0" y="10017"/>
                          </a:moveTo>
                          <a:lnTo>
                            <a:pt x="12665" y="1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8" name="Google Shape;288;p14"/>
                    <p:cNvSpPr/>
                    <p:nvPr/>
                  </p:nvSpPr>
                  <p:spPr>
                    <a:xfrm>
                      <a:off x="5200248" y="3501068"/>
                      <a:ext cx="156514" cy="6473"/>
                    </a:xfrm>
                    <a:custGeom>
                      <a:rect b="b" l="l" r="r" t="t"/>
                      <a:pathLst>
                        <a:path extrusionOk="0" fill="none" h="823" w="19900">
                          <a:moveTo>
                            <a:pt x="0" y="823"/>
                          </a:moveTo>
                          <a:lnTo>
                            <a:pt x="19900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89" name="Google Shape;289;p14"/>
                    <p:cNvSpPr/>
                    <p:nvPr/>
                  </p:nvSpPr>
                  <p:spPr>
                    <a:xfrm>
                      <a:off x="5127371" y="3507533"/>
                      <a:ext cx="72885" cy="155853"/>
                    </a:xfrm>
                    <a:custGeom>
                      <a:rect b="b" l="l" r="r" t="t"/>
                      <a:pathLst>
                        <a:path extrusionOk="0" fill="none" h="19816" w="9267">
                          <a:moveTo>
                            <a:pt x="9266" y="1"/>
                          </a:moveTo>
                          <a:lnTo>
                            <a:pt x="0" y="19815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0" name="Google Shape;290;p14"/>
                    <p:cNvSpPr/>
                    <p:nvPr/>
                  </p:nvSpPr>
                  <p:spPr>
                    <a:xfrm>
                      <a:off x="5352947" y="3384139"/>
                      <a:ext cx="126265" cy="117692"/>
                    </a:xfrm>
                    <a:custGeom>
                      <a:rect b="b" l="l" r="r" t="t"/>
                      <a:pathLst>
                        <a:path extrusionOk="0" fill="none" h="14964" w="16054">
                          <a:moveTo>
                            <a:pt x="1" y="14964"/>
                          </a:moveTo>
                          <a:lnTo>
                            <a:pt x="16053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1" name="Google Shape;291;p14"/>
                    <p:cNvSpPr/>
                    <p:nvPr/>
                  </p:nvSpPr>
                  <p:spPr>
                    <a:xfrm>
                      <a:off x="5356753" y="3246375"/>
                      <a:ext cx="61567" cy="254700"/>
                    </a:xfrm>
                    <a:custGeom>
                      <a:rect b="b" l="l" r="r" t="t"/>
                      <a:pathLst>
                        <a:path extrusionOk="0" fill="none" h="32384" w="7828">
                          <a:moveTo>
                            <a:pt x="1" y="32383"/>
                          </a:moveTo>
                          <a:lnTo>
                            <a:pt x="7827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2" name="Google Shape;292;p14"/>
                    <p:cNvSpPr/>
                    <p:nvPr/>
                  </p:nvSpPr>
                  <p:spPr>
                    <a:xfrm>
                      <a:off x="5352947" y="3486698"/>
                      <a:ext cx="141483" cy="10571"/>
                    </a:xfrm>
                    <a:custGeom>
                      <a:rect b="b" l="l" r="r" t="t"/>
                      <a:pathLst>
                        <a:path extrusionOk="0" fill="none" h="1344" w="17989">
                          <a:moveTo>
                            <a:pt x="1" y="1343"/>
                          </a:moveTo>
                          <a:lnTo>
                            <a:pt x="17989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3" name="Google Shape;293;p14"/>
                    <p:cNvSpPr/>
                    <p:nvPr/>
                  </p:nvSpPr>
                  <p:spPr>
                    <a:xfrm>
                      <a:off x="5353898" y="3501068"/>
                      <a:ext cx="18089" cy="136725"/>
                    </a:xfrm>
                    <a:custGeom>
                      <a:rect b="b" l="l" r="r" t="t"/>
                      <a:pathLst>
                        <a:path extrusionOk="0" fill="none" h="17384" w="2300">
                          <a:moveTo>
                            <a:pt x="1" y="0"/>
                          </a:moveTo>
                          <a:lnTo>
                            <a:pt x="2299" y="17383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4" name="Google Shape;294;p14"/>
                    <p:cNvSpPr/>
                    <p:nvPr/>
                  </p:nvSpPr>
                  <p:spPr>
                    <a:xfrm>
                      <a:off x="5206721" y="3620749"/>
                      <a:ext cx="102379" cy="98863"/>
                    </a:xfrm>
                    <a:custGeom>
                      <a:rect b="b" l="l" r="r" t="t"/>
                      <a:pathLst>
                        <a:path extrusionOk="0" fill="none" h="12570" w="13017">
                          <a:moveTo>
                            <a:pt x="0" y="1"/>
                          </a:moveTo>
                          <a:lnTo>
                            <a:pt x="13016" y="12569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5" name="Google Shape;295;p14"/>
                    <p:cNvSpPr/>
                    <p:nvPr/>
                  </p:nvSpPr>
                  <p:spPr>
                    <a:xfrm>
                      <a:off x="5293102" y="3715798"/>
                      <a:ext cx="15997" cy="101238"/>
                    </a:xfrm>
                    <a:custGeom>
                      <a:rect b="b" l="l" r="r" t="t"/>
                      <a:pathLst>
                        <a:path extrusionOk="0" fill="none" h="12872" w="2034">
                          <a:moveTo>
                            <a:pt x="2033" y="0"/>
                          </a:moveTo>
                          <a:lnTo>
                            <a:pt x="1" y="12871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6" name="Google Shape;296;p14"/>
                    <p:cNvSpPr/>
                    <p:nvPr/>
                  </p:nvSpPr>
                  <p:spPr>
                    <a:xfrm>
                      <a:off x="5127371" y="3659854"/>
                      <a:ext cx="92862" cy="134539"/>
                    </a:xfrm>
                    <a:custGeom>
                      <a:rect b="b" l="l" r="r" t="t"/>
                      <a:pathLst>
                        <a:path extrusionOk="0" fill="none" h="17106" w="11807">
                          <a:moveTo>
                            <a:pt x="11807" y="17105"/>
                          </a:move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7" name="Google Shape;297;p14"/>
                    <p:cNvSpPr/>
                    <p:nvPr/>
                  </p:nvSpPr>
                  <p:spPr>
                    <a:xfrm>
                      <a:off x="5479203" y="3327149"/>
                      <a:ext cx="150615" cy="56998"/>
                    </a:xfrm>
                    <a:custGeom>
                      <a:rect b="b" l="l" r="r" t="t"/>
                      <a:pathLst>
                        <a:path extrusionOk="0" fill="none" h="7247" w="19150">
                          <a:moveTo>
                            <a:pt x="19149" y="0"/>
                          </a:moveTo>
                          <a:lnTo>
                            <a:pt x="0" y="7246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8" name="Google Shape;298;p14"/>
                    <p:cNvSpPr/>
                    <p:nvPr/>
                  </p:nvSpPr>
                  <p:spPr>
                    <a:xfrm>
                      <a:off x="5371980" y="3633790"/>
                      <a:ext cx="59373" cy="4003"/>
                    </a:xfrm>
                    <a:custGeom>
                      <a:rect b="b" l="l" r="r" t="t"/>
                      <a:pathLst>
                        <a:path extrusionOk="0" fill="none" h="509" w="7549">
                          <a:moveTo>
                            <a:pt x="0" y="508"/>
                          </a:moveTo>
                          <a:lnTo>
                            <a:pt x="7549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99" name="Google Shape;299;p14"/>
                    <p:cNvSpPr/>
                    <p:nvPr/>
                  </p:nvSpPr>
                  <p:spPr>
                    <a:xfrm>
                      <a:off x="5352947" y="3497261"/>
                      <a:ext cx="78406" cy="136536"/>
                    </a:xfrm>
                    <a:custGeom>
                      <a:rect b="b" l="l" r="r" t="t"/>
                      <a:pathLst>
                        <a:path extrusionOk="0" fill="none" h="17360" w="9969">
                          <a:moveTo>
                            <a:pt x="9969" y="17359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00" name="Google Shape;300;p14"/>
                    <p:cNvSpPr/>
                    <p:nvPr/>
                  </p:nvSpPr>
                  <p:spPr>
                    <a:xfrm>
                      <a:off x="4917296" y="3466721"/>
                      <a:ext cx="40733" cy="122356"/>
                    </a:xfrm>
                    <a:custGeom>
                      <a:rect b="b" l="l" r="r" t="t"/>
                      <a:pathLst>
                        <a:path extrusionOk="0" fill="none" h="15557" w="5179">
                          <a:moveTo>
                            <a:pt x="1" y="15557"/>
                          </a:moveTo>
                          <a:lnTo>
                            <a:pt x="5178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01" name="Google Shape;301;p14"/>
                    <p:cNvSpPr/>
                    <p:nvPr/>
                  </p:nvSpPr>
                  <p:spPr>
                    <a:xfrm>
                      <a:off x="5060203" y="3408017"/>
                      <a:ext cx="111416" cy="19513"/>
                    </a:xfrm>
                    <a:custGeom>
                      <a:rect b="b" l="l" r="r" t="t"/>
                      <a:pathLst>
                        <a:path extrusionOk="0" fill="none" h="2481" w="14166">
                          <a:moveTo>
                            <a:pt x="0" y="0"/>
                          </a:moveTo>
                          <a:lnTo>
                            <a:pt x="14165" y="248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02" name="Google Shape;302;p14"/>
                    <p:cNvSpPr/>
                    <p:nvPr/>
                  </p:nvSpPr>
                  <p:spPr>
                    <a:xfrm>
                      <a:off x="5127371" y="3620749"/>
                      <a:ext cx="79358" cy="42636"/>
                    </a:xfrm>
                    <a:custGeom>
                      <a:rect b="b" l="l" r="r" t="t"/>
                      <a:pathLst>
                        <a:path extrusionOk="0" fill="none" h="5421" w="10090">
                          <a:moveTo>
                            <a:pt x="0" y="5420"/>
                          </a:moveTo>
                          <a:lnTo>
                            <a:pt x="10089" y="1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grpSp>
                  <p:nvGrpSpPr>
                    <p:cNvPr id="303" name="Google Shape;303;p14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304" name="Google Shape;304;p14"/>
                      <p:cNvSpPr/>
                      <p:nvPr/>
                    </p:nvSpPr>
                    <p:spPr>
                      <a:xfrm>
                        <a:off x="4949551" y="3708185"/>
                        <a:ext cx="37972" cy="3815"/>
                      </a:xfrm>
                      <a:custGeom>
                        <a:rect b="b" l="l" r="r" t="t"/>
                        <a:pathLst>
                          <a:path extrusionOk="0" fill="none" h="485" w="4828">
                            <a:moveTo>
                              <a:pt x="0" y="1"/>
                            </a:moveTo>
                            <a:lnTo>
                              <a:pt x="4827" y="485"/>
                            </a:lnTo>
                          </a:path>
                        </a:pathLst>
                      </a:custGeom>
                      <a:noFill/>
                      <a:ln cap="flat" cmpd="sng" w="9525">
                        <a:solidFill>
                          <a:srgbClr val="722D9A"/>
                        </a:solidFill>
                        <a:prstDash val="solid"/>
                        <a:miter lim="12096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grpSp>
                    <p:nvGrpSpPr>
                      <p:cNvPr id="305" name="Google Shape;305;p14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306" name="Google Shape;306;p14"/>
                        <p:cNvSpPr/>
                        <p:nvPr/>
                      </p:nvSpPr>
                      <p:spPr>
                        <a:xfrm>
                          <a:off x="4953357" y="3586309"/>
                          <a:ext cx="147288" cy="121884"/>
                        </a:xfrm>
                        <a:custGeom>
                          <a:rect b="b" l="l" r="r" t="t"/>
                          <a:pathLst>
                            <a:path extrusionOk="0" fill="none" h="15497" w="18727">
                              <a:moveTo>
                                <a:pt x="18726" y="1"/>
                              </a:moveTo>
                              <a:lnTo>
                                <a:pt x="0" y="15497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sp>
                      <p:nvSpPr>
                        <p:cNvPr id="307" name="Google Shape;307;p14"/>
                        <p:cNvSpPr/>
                        <p:nvPr/>
                      </p:nvSpPr>
                      <p:spPr>
                        <a:xfrm>
                          <a:off x="4987515" y="3592876"/>
                          <a:ext cx="113130" cy="119123"/>
                        </a:xfrm>
                        <a:custGeom>
                          <a:rect b="b" l="l" r="r" t="t"/>
                          <a:pathLst>
                            <a:path extrusionOk="0" fill="none" h="15146" w="14384">
                              <a:moveTo>
                                <a:pt x="0" y="15146"/>
                              </a:moveTo>
                              <a:lnTo>
                                <a:pt x="14383" y="0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sp>
                      <p:nvSpPr>
                        <p:cNvPr id="308" name="Google Shape;308;p14"/>
                        <p:cNvSpPr/>
                        <p:nvPr/>
                      </p:nvSpPr>
                      <p:spPr>
                        <a:xfrm>
                          <a:off x="4913395" y="3708185"/>
                          <a:ext cx="39970" cy="45389"/>
                        </a:xfrm>
                        <a:custGeom>
                          <a:rect b="b" l="l" r="r" t="t"/>
                          <a:pathLst>
                            <a:path extrusionOk="0" fill="none" h="5771" w="5082">
                              <a:moveTo>
                                <a:pt x="1" y="5771"/>
                              </a:moveTo>
                              <a:lnTo>
                                <a:pt x="5081" y="1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sp>
                      <p:nvSpPr>
                        <p:cNvPr id="309" name="Google Shape;309;p14"/>
                        <p:cNvSpPr/>
                        <p:nvPr/>
                      </p:nvSpPr>
                      <p:spPr>
                        <a:xfrm>
                          <a:off x="4888943" y="3704378"/>
                          <a:ext cx="60616" cy="26080"/>
                        </a:xfrm>
                        <a:custGeom>
                          <a:rect b="b" l="l" r="r" t="t"/>
                          <a:pathLst>
                            <a:path extrusionOk="0" fill="none" h="3316" w="7707">
                              <a:moveTo>
                                <a:pt x="1" y="3315"/>
                              </a:moveTo>
                              <a:lnTo>
                                <a:pt x="7706" y="1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sp>
                      <p:nvSpPr>
                        <p:cNvPr id="310" name="Google Shape;310;p14"/>
                        <p:cNvSpPr/>
                        <p:nvPr/>
                      </p:nvSpPr>
                      <p:spPr>
                        <a:xfrm>
                          <a:off x="4917296" y="3589069"/>
                          <a:ext cx="32262" cy="119123"/>
                        </a:xfrm>
                        <a:custGeom>
                          <a:rect b="b" l="l" r="r" t="t"/>
                          <a:pathLst>
                            <a:path extrusionOk="0" fill="none" h="15146" w="4102">
                              <a:moveTo>
                                <a:pt x="1" y="1"/>
                              </a:moveTo>
                              <a:lnTo>
                                <a:pt x="4101" y="15146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sp>
                      <p:nvSpPr>
                        <p:cNvPr id="311" name="Google Shape;311;p14"/>
                        <p:cNvSpPr/>
                        <p:nvPr/>
                      </p:nvSpPr>
                      <p:spPr>
                        <a:xfrm>
                          <a:off x="4949551" y="3708185"/>
                          <a:ext cx="22840" cy="72885"/>
                        </a:xfrm>
                        <a:custGeom>
                          <a:rect b="b" l="l" r="r" t="t"/>
                          <a:pathLst>
                            <a:path extrusionOk="0" fill="none" h="9267" w="2904">
                              <a:moveTo>
                                <a:pt x="0" y="1"/>
                              </a:moveTo>
                              <a:lnTo>
                                <a:pt x="2904" y="9267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sp>
                      <p:nvSpPr>
                        <p:cNvPr id="312" name="Google Shape;312;p14"/>
                        <p:cNvSpPr/>
                        <p:nvPr/>
                      </p:nvSpPr>
                      <p:spPr>
                        <a:xfrm>
                          <a:off x="4912066" y="3752237"/>
                          <a:ext cx="60325" cy="28833"/>
                        </a:xfrm>
                        <a:custGeom>
                          <a:rect b="b" l="l" r="r" t="t"/>
                          <a:pathLst>
                            <a:path extrusionOk="0" fill="none" h="3666" w="7670">
                              <a:moveTo>
                                <a:pt x="0" y="1"/>
                              </a:moveTo>
                              <a:lnTo>
                                <a:pt x="7670" y="3666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grpSp>
                      <p:nvGrpSpPr>
                        <p:cNvPr id="313" name="Google Shape;313;p14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314" name="Google Shape;314;p14"/>
                          <p:cNvSpPr/>
                          <p:nvPr/>
                        </p:nvSpPr>
                        <p:spPr>
                          <a:xfrm>
                            <a:off x="4590301" y="3738347"/>
                            <a:ext cx="92956" cy="91722"/>
                          </a:xfrm>
                          <a:custGeom>
                            <a:rect b="b" l="l" r="r" t="t"/>
                            <a:pathLst>
                              <a:path extrusionOk="0" fill="none" h="11662" w="11819">
                                <a:moveTo>
                                  <a:pt x="0" y="0"/>
                                </a:moveTo>
                                <a:lnTo>
                                  <a:pt x="11819" y="11662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15" name="Google Shape;315;p14"/>
                          <p:cNvSpPr/>
                          <p:nvPr/>
                        </p:nvSpPr>
                        <p:spPr>
                          <a:xfrm>
                            <a:off x="4683250" y="3652241"/>
                            <a:ext cx="33591" cy="177828"/>
                          </a:xfrm>
                          <a:custGeom>
                            <a:rect b="b" l="l" r="r" t="t"/>
                            <a:pathLst>
                              <a:path extrusionOk="0" fill="none" h="22610" w="4271">
                                <a:moveTo>
                                  <a:pt x="1" y="22610"/>
                                </a:moveTo>
                                <a:lnTo>
                                  <a:pt x="4271" y="1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16" name="Google Shape;316;p14"/>
                          <p:cNvSpPr/>
                          <p:nvPr/>
                        </p:nvSpPr>
                        <p:spPr>
                          <a:xfrm>
                            <a:off x="4716833" y="3652241"/>
                            <a:ext cx="70982" cy="207707"/>
                          </a:xfrm>
                          <a:custGeom>
                            <a:rect b="b" l="l" r="r" t="t"/>
                            <a:pathLst>
                              <a:path extrusionOk="0" fill="none" h="26409" w="9025">
                                <a:moveTo>
                                  <a:pt x="1" y="1"/>
                                </a:moveTo>
                                <a:lnTo>
                                  <a:pt x="9025" y="26408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17" name="Google Shape;317;p14"/>
                          <p:cNvSpPr/>
                          <p:nvPr/>
                        </p:nvSpPr>
                        <p:spPr>
                          <a:xfrm>
                            <a:off x="4813117" y="3694578"/>
                            <a:ext cx="44154" cy="139297"/>
                          </a:xfrm>
                          <a:custGeom>
                            <a:rect b="b" l="l" r="r" t="t"/>
                            <a:pathLst>
                              <a:path extrusionOk="0" fill="none" h="17711" w="5614">
                                <a:moveTo>
                                  <a:pt x="5614" y="17711"/>
                                </a:moveTo>
                                <a:lnTo>
                                  <a:pt x="1" y="1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18" name="Google Shape;318;p14"/>
                          <p:cNvSpPr/>
                          <p:nvPr/>
                        </p:nvSpPr>
                        <p:spPr>
                          <a:xfrm>
                            <a:off x="4787807" y="3694578"/>
                            <a:ext cx="25317" cy="165369"/>
                          </a:xfrm>
                          <a:custGeom>
                            <a:rect b="b" l="l" r="r" t="t"/>
                            <a:pathLst>
                              <a:path extrusionOk="0" fill="none" h="21026" w="3219">
                                <a:moveTo>
                                  <a:pt x="3219" y="1"/>
                                </a:moveTo>
                                <a:lnTo>
                                  <a:pt x="1" y="21025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19" name="Google Shape;319;p14"/>
                          <p:cNvSpPr/>
                          <p:nvPr/>
                        </p:nvSpPr>
                        <p:spPr>
                          <a:xfrm>
                            <a:off x="4683250" y="3830061"/>
                            <a:ext cx="106374" cy="25223"/>
                          </a:xfrm>
                          <a:custGeom>
                            <a:rect b="b" l="l" r="r" t="t"/>
                            <a:pathLst>
                              <a:path extrusionOk="0" fill="none" h="3207" w="13525">
                                <a:moveTo>
                                  <a:pt x="1" y="1"/>
                                </a:moveTo>
                                <a:lnTo>
                                  <a:pt x="13525" y="3206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20" name="Google Shape;320;p14"/>
                          <p:cNvSpPr/>
                          <p:nvPr/>
                        </p:nvSpPr>
                        <p:spPr>
                          <a:xfrm>
                            <a:off x="4670980" y="3830061"/>
                            <a:ext cx="12277" cy="79263"/>
                          </a:xfrm>
                          <a:custGeom>
                            <a:rect b="b" l="l" r="r" t="t"/>
                            <a:pathLst>
                              <a:path extrusionOk="0" fill="none" h="10078" w="1561">
                                <a:moveTo>
                                  <a:pt x="1561" y="1"/>
                                </a:moveTo>
                                <a:lnTo>
                                  <a:pt x="0" y="10077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21" name="Google Shape;321;p14"/>
                          <p:cNvSpPr/>
                          <p:nvPr/>
                        </p:nvSpPr>
                        <p:spPr>
                          <a:xfrm>
                            <a:off x="4583828" y="3830061"/>
                            <a:ext cx="99429" cy="34543"/>
                          </a:xfrm>
                          <a:custGeom>
                            <a:rect b="b" l="l" r="r" t="t"/>
                            <a:pathLst>
                              <a:path extrusionOk="0" fill="none" h="4392" w="12642">
                                <a:moveTo>
                                  <a:pt x="0" y="4392"/>
                                </a:moveTo>
                                <a:lnTo>
                                  <a:pt x="12642" y="1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22" name="Google Shape;322;p14"/>
                          <p:cNvSpPr/>
                          <p:nvPr/>
                        </p:nvSpPr>
                        <p:spPr>
                          <a:xfrm>
                            <a:off x="4683250" y="3830061"/>
                            <a:ext cx="50336" cy="117983"/>
                          </a:xfrm>
                          <a:custGeom>
                            <a:rect b="b" l="l" r="r" t="t"/>
                            <a:pathLst>
                              <a:path extrusionOk="0" fill="none" h="15001" w="6400">
                                <a:moveTo>
                                  <a:pt x="1" y="1"/>
                                </a:moveTo>
                                <a:lnTo>
                                  <a:pt x="6400" y="15001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23" name="Google Shape;323;p14"/>
                          <p:cNvSpPr/>
                          <p:nvPr/>
                        </p:nvSpPr>
                        <p:spPr>
                          <a:xfrm>
                            <a:off x="4733578" y="3855276"/>
                            <a:ext cx="56046" cy="92768"/>
                          </a:xfrm>
                          <a:custGeom>
                            <a:rect b="b" l="l" r="r" t="t"/>
                            <a:pathLst>
                              <a:path extrusionOk="0" fill="none" h="11795" w="7126">
                                <a:moveTo>
                                  <a:pt x="1" y="11795"/>
                                </a:moveTo>
                                <a:lnTo>
                                  <a:pt x="7126" y="0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24" name="Google Shape;324;p14"/>
                          <p:cNvSpPr/>
                          <p:nvPr/>
                        </p:nvSpPr>
                        <p:spPr>
                          <a:xfrm>
                            <a:off x="4888943" y="3730450"/>
                            <a:ext cx="34928" cy="89252"/>
                          </a:xfrm>
                          <a:custGeom>
                            <a:rect b="b" l="l" r="r" t="t"/>
                            <a:pathLst>
                              <a:path extrusionOk="0" fill="none" h="11348" w="4441">
                                <a:moveTo>
                                  <a:pt x="4440" y="11347"/>
                                </a:moveTo>
                                <a:lnTo>
                                  <a:pt x="1" y="0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25" name="Google Shape;325;p14"/>
                          <p:cNvSpPr/>
                          <p:nvPr/>
                        </p:nvSpPr>
                        <p:spPr>
                          <a:xfrm>
                            <a:off x="4590301" y="3667468"/>
                            <a:ext cx="49762" cy="70887"/>
                          </a:xfrm>
                          <a:custGeom>
                            <a:rect b="b" l="l" r="r" t="t"/>
                            <a:pathLst>
                              <a:path extrusionOk="0" fill="none" h="9013" w="6327">
                                <a:moveTo>
                                  <a:pt x="0" y="9012"/>
                                </a:moveTo>
                                <a:lnTo>
                                  <a:pt x="6327" y="0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sp>
                        <p:nvSpPr>
                          <p:cNvPr id="326" name="Google Shape;326;p14"/>
                          <p:cNvSpPr/>
                          <p:nvPr/>
                        </p:nvSpPr>
                        <p:spPr>
                          <a:xfrm>
                            <a:off x="4640338" y="3648536"/>
                            <a:ext cx="80593" cy="20268"/>
                          </a:xfrm>
                          <a:custGeom>
                            <a:rect b="b" l="l" r="r" t="t"/>
                            <a:pathLst>
                              <a:path extrusionOk="0" fill="none" h="2577" w="10247">
                                <a:moveTo>
                                  <a:pt x="1" y="2577"/>
                                </a:moveTo>
                                <a:lnTo>
                                  <a:pt x="10247" y="0"/>
                                </a:lnTo>
                              </a:path>
                            </a:pathLst>
                          </a:custGeom>
                          <a:noFill/>
                          <a:ln cap="flat" cmpd="sng" w="9525">
                            <a:solidFill>
                              <a:srgbClr val="722D9A"/>
                            </a:solidFill>
                            <a:prstDash val="solid"/>
                            <a:miter lim="12096"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grpSp>
                        <p:nvGrpSpPr>
                          <p:cNvPr id="327" name="Google Shape;327;p14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328" name="Google Shape;328;p14"/>
                            <p:cNvSpPr/>
                            <p:nvPr/>
                          </p:nvSpPr>
                          <p:spPr>
                            <a:xfrm>
                              <a:off x="4753083" y="3966015"/>
                              <a:ext cx="92964" cy="53765"/>
                            </a:xfrm>
                            <a:custGeom>
                              <a:rect b="b" l="l" r="r" t="t"/>
                              <a:pathLst>
                                <a:path extrusionOk="0" fill="none" h="6836" w="11820">
                                  <a:moveTo>
                                    <a:pt x="1" y="6836"/>
                                  </a:moveTo>
                                  <a:lnTo>
                                    <a:pt x="11819" y="1"/>
                                  </a:lnTo>
                                </a:path>
                              </a:pathLst>
                            </a:custGeom>
                            <a:noFill/>
                            <a:ln cap="flat" cmpd="sng" w="9525">
                              <a:solidFill>
                                <a:srgbClr val="722D9A"/>
                              </a:solidFill>
                              <a:prstDash val="solid"/>
                              <a:miter lim="12096"/>
                              <a:headEnd len="sm" w="sm" type="none"/>
                              <a:tailEnd len="sm" w="sm" type="none"/>
                            </a:ln>
                          </p:spPr>
                          <p:txBody>
                            <a:bodyPr anchorCtr="0" anchor="ctr" bIns="91425" lIns="91425" spcFirstLastPara="1" rIns="91425" wrap="square" tIns="91425">
                              <a:noAutofit/>
                            </a:bodyPr>
                            <a:lstStyle/>
                            <a:p>
                              <a:pPr indent="0" lvl="0" marL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/>
                            </a:p>
                          </p:txBody>
                        </p:sp>
                        <p:sp>
                          <p:nvSpPr>
                            <p:cNvPr id="329" name="Google Shape;329;p14"/>
                            <p:cNvSpPr/>
                            <p:nvPr/>
                          </p:nvSpPr>
                          <p:spPr>
                            <a:xfrm>
                              <a:off x="4846040" y="3952794"/>
                              <a:ext cx="103519" cy="13135"/>
                            </a:xfrm>
                            <a:custGeom>
                              <a:rect b="b" l="l" r="r" t="t"/>
                              <a:pathLst>
                                <a:path extrusionOk="0" fill="none" h="1670" w="13162">
                                  <a:moveTo>
                                    <a:pt x="13161" y="0"/>
                                  </a:moveTo>
                                  <a:lnTo>
                                    <a:pt x="0" y="1670"/>
                                  </a:lnTo>
                                </a:path>
                              </a:pathLst>
                            </a:custGeom>
                            <a:noFill/>
                            <a:ln cap="flat" cmpd="sng" w="9525">
                              <a:solidFill>
                                <a:srgbClr val="722D9A"/>
                              </a:solidFill>
                              <a:prstDash val="solid"/>
                              <a:miter lim="12096"/>
                              <a:headEnd len="sm" w="sm" type="none"/>
                              <a:tailEnd len="sm" w="sm" type="none"/>
                            </a:ln>
                          </p:spPr>
                          <p:txBody>
                            <a:bodyPr anchorCtr="0" anchor="ctr" bIns="91425" lIns="91425" spcFirstLastPara="1" rIns="91425" wrap="square" tIns="91425">
                              <a:noAutofit/>
                            </a:bodyPr>
                            <a:lstStyle/>
                            <a:p>
                              <a:pPr indent="0" lvl="0" marL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/>
                            </a:p>
                          </p:txBody>
                        </p:sp>
                        <p:sp>
                          <p:nvSpPr>
                            <p:cNvPr id="330" name="Google Shape;330;p14"/>
                            <p:cNvSpPr/>
                            <p:nvPr/>
                          </p:nvSpPr>
                          <p:spPr>
                            <a:xfrm>
                              <a:off x="4846040" y="3962216"/>
                              <a:ext cx="64800" cy="128066"/>
                            </a:xfrm>
                            <a:custGeom>
                              <a:rect b="b" l="l" r="r" t="t"/>
                              <a:pathLst>
                                <a:path extrusionOk="0" fill="none" h="16283" w="8239">
                                  <a:moveTo>
                                    <a:pt x="0" y="0"/>
                                  </a:moveTo>
                                  <a:lnTo>
                                    <a:pt x="8238" y="16282"/>
                                  </a:lnTo>
                                </a:path>
                              </a:pathLst>
                            </a:custGeom>
                            <a:noFill/>
                            <a:ln cap="flat" cmpd="sng" w="9525">
                              <a:solidFill>
                                <a:srgbClr val="722D9A"/>
                              </a:solidFill>
                              <a:prstDash val="solid"/>
                              <a:miter lim="12096"/>
                              <a:headEnd len="sm" w="sm" type="none"/>
                              <a:tailEnd len="sm" w="sm" type="none"/>
                            </a:ln>
                          </p:spPr>
                          <p:txBody>
                            <a:bodyPr anchorCtr="0" anchor="ctr" bIns="91425" lIns="91425" spcFirstLastPara="1" rIns="91425" wrap="square" tIns="91425">
                              <a:noAutofit/>
                            </a:bodyPr>
                            <a:lstStyle/>
                            <a:p>
                              <a:pPr indent="0" lvl="0" marL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/>
                            </a:p>
                          </p:txBody>
                        </p:sp>
                        <p:sp>
                          <p:nvSpPr>
                            <p:cNvPr id="331" name="Google Shape;331;p14"/>
                            <p:cNvSpPr/>
                            <p:nvPr/>
                          </p:nvSpPr>
                          <p:spPr>
                            <a:xfrm>
                              <a:off x="4842233" y="3962216"/>
                              <a:ext cx="3815" cy="164787"/>
                            </a:xfrm>
                            <a:custGeom>
                              <a:rect b="b" l="l" r="r" t="t"/>
                              <a:pathLst>
                                <a:path extrusionOk="0" fill="none" h="20952" w="485">
                                  <a:moveTo>
                                    <a:pt x="0" y="20952"/>
                                  </a:moveTo>
                                  <a:lnTo>
                                    <a:pt x="484" y="0"/>
                                  </a:lnTo>
                                </a:path>
                              </a:pathLst>
                            </a:custGeom>
                            <a:noFill/>
                            <a:ln cap="flat" cmpd="sng" w="9525">
                              <a:solidFill>
                                <a:srgbClr val="722D9A"/>
                              </a:solidFill>
                              <a:prstDash val="solid"/>
                              <a:miter lim="12096"/>
                              <a:headEnd len="sm" w="sm" type="none"/>
                              <a:tailEnd len="sm" w="sm" type="none"/>
                            </a:ln>
                          </p:spPr>
                          <p:txBody>
                            <a:bodyPr anchorCtr="0" anchor="ctr" bIns="91425" lIns="91425" spcFirstLastPara="1" rIns="91425" wrap="square" tIns="91425">
                              <a:noAutofit/>
                            </a:bodyPr>
                            <a:lstStyle/>
                            <a:p>
                              <a:pPr indent="0" lvl="0" marL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/>
                            </a:p>
                          </p:txBody>
                        </p:sp>
                        <p:sp>
                          <p:nvSpPr>
                            <p:cNvPr id="332" name="Google Shape;332;p14"/>
                            <p:cNvSpPr/>
                            <p:nvPr/>
                          </p:nvSpPr>
                          <p:spPr>
                            <a:xfrm>
                              <a:off x="4842233" y="4123189"/>
                              <a:ext cx="37587" cy="53002"/>
                            </a:xfrm>
                            <a:custGeom>
                              <a:rect b="b" l="l" r="r" t="t"/>
                              <a:pathLst>
                                <a:path extrusionOk="0" fill="none" h="6739" w="4779">
                                  <a:moveTo>
                                    <a:pt x="4779" y="6739"/>
                                  </a:moveTo>
                                  <a:lnTo>
                                    <a:pt x="0" y="1"/>
                                  </a:lnTo>
                                </a:path>
                              </a:pathLst>
                            </a:custGeom>
                            <a:noFill/>
                            <a:ln cap="flat" cmpd="sng" w="9525">
                              <a:solidFill>
                                <a:srgbClr val="722D9A"/>
                              </a:solidFill>
                              <a:prstDash val="solid"/>
                              <a:miter lim="12096"/>
                              <a:headEnd len="sm" w="sm" type="none"/>
                              <a:tailEnd len="sm" w="sm" type="none"/>
                            </a:ln>
                          </p:spPr>
                          <p:txBody>
                            <a:bodyPr anchorCtr="0" anchor="ctr" bIns="91425" lIns="91425" spcFirstLastPara="1" rIns="91425" wrap="square" tIns="91425">
                              <a:noAutofit/>
                            </a:bodyPr>
                            <a:lstStyle/>
                            <a:p>
                              <a:pPr indent="0" lvl="0" marL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/>
                            </a:p>
                          </p:txBody>
                        </p:sp>
                        <p:sp>
                          <p:nvSpPr>
                            <p:cNvPr id="333" name="Google Shape;333;p14"/>
                            <p:cNvSpPr/>
                            <p:nvPr/>
                          </p:nvSpPr>
                          <p:spPr>
                            <a:xfrm>
                              <a:off x="4770779" y="4118525"/>
                              <a:ext cx="71461" cy="4672"/>
                            </a:xfrm>
                            <a:custGeom>
                              <a:rect b="b" l="l" r="r" t="t"/>
                              <a:pathLst>
                                <a:path extrusionOk="0" fill="none" h="594" w="9086">
                                  <a:moveTo>
                                    <a:pt x="9085" y="594"/>
                                  </a:moveTo>
                                  <a:lnTo>
                                    <a:pt x="1" y="1"/>
                                  </a:lnTo>
                                </a:path>
                              </a:pathLst>
                            </a:custGeom>
                            <a:noFill/>
                            <a:ln cap="flat" cmpd="sng" w="9525">
                              <a:solidFill>
                                <a:srgbClr val="722D9A"/>
                              </a:solidFill>
                              <a:prstDash val="solid"/>
                              <a:miter lim="12096"/>
                              <a:headEnd len="sm" w="sm" type="none"/>
                              <a:tailEnd len="sm" w="sm" type="none"/>
                            </a:ln>
                          </p:spPr>
                          <p:txBody>
                            <a:bodyPr anchorCtr="0" anchor="ctr" bIns="91425" lIns="91425" spcFirstLastPara="1" rIns="91425" wrap="square" tIns="91425">
                              <a:noAutofit/>
                            </a:bodyPr>
                            <a:lstStyle/>
                            <a:p>
                              <a:pPr indent="0" lvl="0" marL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/>
                            </a:p>
                          </p:txBody>
                        </p:sp>
                        <p:sp>
                          <p:nvSpPr>
                            <p:cNvPr id="334" name="Google Shape;334;p14"/>
                            <p:cNvSpPr/>
                            <p:nvPr/>
                          </p:nvSpPr>
                          <p:spPr>
                            <a:xfrm>
                              <a:off x="4842233" y="4090274"/>
                              <a:ext cx="68606" cy="32923"/>
                            </a:xfrm>
                            <a:custGeom>
                              <a:rect b="b" l="l" r="r" t="t"/>
                              <a:pathLst>
                                <a:path extrusionOk="0" fill="none" h="4186" w="8723">
                                  <a:moveTo>
                                    <a:pt x="0" y="4186"/>
                                  </a:moveTo>
                                  <a:lnTo>
                                    <a:pt x="8722" y="0"/>
                                  </a:lnTo>
                                </a:path>
                              </a:pathLst>
                            </a:custGeom>
                            <a:noFill/>
                            <a:ln cap="flat" cmpd="sng" w="9525">
                              <a:solidFill>
                                <a:srgbClr val="722D9A"/>
                              </a:solidFill>
                              <a:prstDash val="solid"/>
                              <a:miter lim="12096"/>
                              <a:headEnd len="sm" w="sm" type="none"/>
                              <a:tailEnd len="sm" w="sm" type="none"/>
                            </a:ln>
                          </p:spPr>
                          <p:txBody>
                            <a:bodyPr anchorCtr="0" anchor="ctr" bIns="91425" lIns="91425" spcFirstLastPara="1" rIns="91425" wrap="square" tIns="91425">
                              <a:noAutofit/>
                            </a:bodyPr>
                            <a:lstStyle/>
                            <a:p>
                              <a:pPr indent="0" lvl="0" marL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/>
                            </a:p>
                          </p:txBody>
                        </p:sp>
                        <p:grpSp>
                          <p:nvGrpSpPr>
                            <p:cNvPr id="335" name="Google Shape;335;p14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336" name="Google Shape;336;p14"/>
                              <p:cNvSpPr/>
                              <p:nvPr/>
                            </p:nvSpPr>
                            <p:spPr>
                              <a:xfrm>
                                <a:off x="4788476" y="3855276"/>
                                <a:ext cx="57572" cy="110747"/>
                              </a:xfrm>
                              <a:custGeom>
                                <a:rect b="b" l="l" r="r" t="t"/>
                                <a:pathLst>
                                  <a:path extrusionOk="0" fill="none" h="14081" w="7320">
                                    <a:moveTo>
                                      <a:pt x="7319" y="14081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cap="flat" cmpd="sng" w="9525">
                                <a:solidFill>
                                  <a:srgbClr val="722D9A"/>
                                </a:solidFill>
                                <a:prstDash val="solid"/>
                                <a:miter lim="12096"/>
                                <a:headEnd len="sm" w="sm" type="none"/>
                                <a:tailEnd len="sm" w="sm" type="none"/>
                              </a:ln>
                            </p:spPr>
                            <p:txBody>
                              <a:bodyPr anchorCtr="0" anchor="ctr" bIns="91425" lIns="91425" spcFirstLastPara="1" rIns="91425" wrap="square" tIns="91425">
                                <a:noAutofit/>
                              </a:bodyPr>
                              <a:lstStyle/>
                              <a:p>
                                <a:pPr indent="0" lvl="0" marL="0" rtl="0" algn="l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r>
                                  <a:t/>
                                </a:r>
                                <a:endParaRPr/>
                              </a:p>
                            </p:txBody>
                          </p:sp>
                          <p:sp>
                            <p:nvSpPr>
                              <p:cNvPr id="337" name="Google Shape;337;p14"/>
                              <p:cNvSpPr/>
                              <p:nvPr/>
                            </p:nvSpPr>
                            <p:spPr>
                              <a:xfrm>
                                <a:off x="4846040" y="3833867"/>
                                <a:ext cx="11231" cy="132156"/>
                              </a:xfrm>
                              <a:custGeom>
                                <a:rect b="b" l="l" r="r" t="t"/>
                                <a:pathLst>
                                  <a:path extrusionOk="0" fill="none" h="16803" w="1428">
                                    <a:moveTo>
                                      <a:pt x="0" y="16803"/>
                                    </a:moveTo>
                                    <a:lnTo>
                                      <a:pt x="1428" y="1"/>
                                    </a:lnTo>
                                  </a:path>
                                </a:pathLst>
                              </a:custGeom>
                              <a:noFill/>
                              <a:ln cap="flat" cmpd="sng" w="9525">
                                <a:solidFill>
                                  <a:srgbClr val="722D9A"/>
                                </a:solidFill>
                                <a:prstDash val="solid"/>
                                <a:miter lim="12096"/>
                                <a:headEnd len="sm" w="sm" type="none"/>
                                <a:tailEnd len="sm" w="sm" type="none"/>
                              </a:ln>
                            </p:spPr>
                            <p:txBody>
                              <a:bodyPr anchorCtr="0" anchor="ctr" bIns="91425" lIns="91425" spcFirstLastPara="1" rIns="91425" wrap="square" tIns="91425">
                                <a:noAutofit/>
                              </a:bodyPr>
                              <a:lstStyle/>
                              <a:p>
                                <a:pPr indent="0" lvl="0" marL="0" rtl="0" algn="l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r>
                                  <a:t/>
                                </a:r>
                                <a:endParaRPr/>
                              </a:p>
                            </p:txBody>
                          </p:sp>
                          <p:sp>
                            <p:nvSpPr>
                              <p:cNvPr id="338" name="Google Shape;338;p14"/>
                              <p:cNvSpPr/>
                              <p:nvPr/>
                            </p:nvSpPr>
                            <p:spPr>
                              <a:xfrm>
                                <a:off x="4761554" y="3854796"/>
                                <a:ext cx="26261" cy="164984"/>
                              </a:xfrm>
                              <a:custGeom>
                                <a:rect b="b" l="l" r="r" t="t"/>
                                <a:pathLst>
                                  <a:path extrusionOk="0" fill="none" h="20977" w="3339">
                                    <a:moveTo>
                                      <a:pt x="0" y="20977"/>
                                    </a:moveTo>
                                    <a:lnTo>
                                      <a:pt x="3339" y="1"/>
                                    </a:lnTo>
                                  </a:path>
                                </a:pathLst>
                              </a:custGeom>
                              <a:noFill/>
                              <a:ln cap="flat" cmpd="sng" w="9525">
                                <a:solidFill>
                                  <a:srgbClr val="722D9A"/>
                                </a:solidFill>
                                <a:prstDash val="solid"/>
                                <a:miter lim="12096"/>
                                <a:headEnd len="sm" w="sm" type="none"/>
                                <a:tailEnd len="sm" w="sm" type="none"/>
                              </a:ln>
                            </p:spPr>
                            <p:txBody>
                              <a:bodyPr anchorCtr="0" anchor="ctr" bIns="91425" lIns="91425" spcFirstLastPara="1" rIns="91425" wrap="square" tIns="91425">
                                <a:noAutofit/>
                              </a:bodyPr>
                              <a:lstStyle/>
                              <a:p>
                                <a:pPr indent="0" lvl="0" marL="0" rtl="0" algn="l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r>
                                  <a:t/>
                                </a:r>
                                <a:endParaRPr/>
                              </a:p>
                            </p:txBody>
                          </p:sp>
                          <p:sp>
                            <p:nvSpPr>
                              <p:cNvPr id="339" name="Google Shape;339;p14"/>
                              <p:cNvSpPr/>
                              <p:nvPr/>
                            </p:nvSpPr>
                            <p:spPr>
                              <a:xfrm>
                                <a:off x="4846991" y="3818263"/>
                                <a:ext cx="74025" cy="146242"/>
                              </a:xfrm>
                              <a:custGeom>
                                <a:rect b="b" l="l" r="r" t="t"/>
                                <a:pathLst>
                                  <a:path extrusionOk="0" fill="none" h="18594" w="9412">
                                    <a:moveTo>
                                      <a:pt x="0" y="18593"/>
                                    </a:moveTo>
                                    <a:lnTo>
                                      <a:pt x="9411" y="1"/>
                                    </a:lnTo>
                                  </a:path>
                                </a:pathLst>
                              </a:custGeom>
                              <a:noFill/>
                              <a:ln cap="flat" cmpd="sng" w="9525">
                                <a:solidFill>
                                  <a:srgbClr val="722D9A"/>
                                </a:solidFill>
                                <a:prstDash val="solid"/>
                                <a:miter lim="12096"/>
                                <a:headEnd len="sm" w="sm" type="none"/>
                                <a:tailEnd len="sm" w="sm" type="none"/>
                              </a:ln>
                            </p:spPr>
                            <p:txBody>
                              <a:bodyPr anchorCtr="0" anchor="ctr" bIns="91425" lIns="91425" spcFirstLastPara="1" rIns="91425" wrap="square" tIns="91425">
                                <a:noAutofit/>
                              </a:bodyPr>
                              <a:lstStyle/>
                              <a:p>
                                <a:pPr indent="0" lvl="0" marL="0" rtl="0" algn="l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r>
                                  <a:t/>
                                </a:r>
                                <a:endParaRPr/>
                              </a:p>
                            </p:txBody>
                          </p:sp>
                          <p:sp>
                            <p:nvSpPr>
                              <p:cNvPr id="340" name="Google Shape;340;p14"/>
                              <p:cNvSpPr/>
                              <p:nvPr/>
                            </p:nvSpPr>
                            <p:spPr>
                              <a:xfrm>
                                <a:off x="4927191" y="3823305"/>
                                <a:ext cx="22368" cy="129497"/>
                              </a:xfrm>
                              <a:custGeom>
                                <a:rect b="b" l="l" r="r" t="t"/>
                                <a:pathLst>
                                  <a:path extrusionOk="0" fill="none" h="16465" w="2844">
                                    <a:moveTo>
                                      <a:pt x="1" y="1"/>
                                    </a:moveTo>
                                    <a:lnTo>
                                      <a:pt x="2843" y="16464"/>
                                    </a:lnTo>
                                  </a:path>
                                </a:pathLst>
                              </a:custGeom>
                              <a:noFill/>
                              <a:ln cap="flat" cmpd="sng" w="9525">
                                <a:solidFill>
                                  <a:srgbClr val="722D9A"/>
                                </a:solidFill>
                                <a:prstDash val="solid"/>
                                <a:miter lim="12096"/>
                                <a:headEnd len="sm" w="sm" type="none"/>
                                <a:tailEnd len="sm" w="sm" type="none"/>
                              </a:ln>
                            </p:spPr>
                            <p:txBody>
                              <a:bodyPr anchorCtr="0" anchor="ctr" bIns="91425" lIns="91425" spcFirstLastPara="1" rIns="91425" wrap="square" tIns="91425">
                                <a:noAutofit/>
                              </a:bodyPr>
                              <a:lstStyle/>
                              <a:p>
                                <a:pPr indent="0" lvl="0" marL="0" rtl="0" algn="l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r>
                                  <a:t/>
                                </a: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341" name="Google Shape;341;p14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342" name="Google Shape;342;p14"/>
                                <p:cNvSpPr/>
                                <p:nvPr/>
                              </p:nvSpPr>
                              <p:spPr>
                                <a:xfrm>
                                  <a:off x="4579164" y="3652241"/>
                                  <a:ext cx="422626" cy="571809"/>
                                </a:xfrm>
                                <a:custGeom>
                                  <a:rect b="b" l="l" r="r" t="t"/>
                                  <a:pathLst>
                                    <a:path extrusionOk="0" fill="none" h="72703" w="53735">
                                      <a:moveTo>
                                        <a:pt x="27593" y="71880"/>
                                      </a:moveTo>
                                      <a:lnTo>
                                        <a:pt x="23771" y="58694"/>
                                      </a:lnTo>
                                      <a:lnTo>
                                        <a:pt x="22936" y="46731"/>
                                      </a:lnTo>
                                      <a:lnTo>
                                        <a:pt x="19972" y="37380"/>
                                      </a:lnTo>
                                      <a:lnTo>
                                        <a:pt x="11674" y="32686"/>
                                      </a:lnTo>
                                      <a:lnTo>
                                        <a:pt x="1" y="27001"/>
                                      </a:lnTo>
                                      <a:lnTo>
                                        <a:pt x="1392" y="10610"/>
                                      </a:lnTo>
                                      <a:lnTo>
                                        <a:pt x="17517" y="1"/>
                                      </a:lnTo>
                                      <a:lnTo>
                                        <a:pt x="29747" y="5384"/>
                                      </a:lnTo>
                                      <a:lnTo>
                                        <a:pt x="43827" y="21291"/>
                                      </a:lnTo>
                                      <a:lnTo>
                                        <a:pt x="49343" y="27122"/>
                                      </a:lnTo>
                                      <a:lnTo>
                                        <a:pt x="53735" y="25815"/>
                                      </a:lnTo>
                                      <a:lnTo>
                                        <a:pt x="50347" y="35940"/>
                                      </a:lnTo>
                                      <a:lnTo>
                                        <a:pt x="47093" y="38214"/>
                                      </a:lnTo>
                                      <a:lnTo>
                                        <a:pt x="44069" y="44275"/>
                                      </a:lnTo>
                                      <a:lnTo>
                                        <a:pt x="45073" y="51944"/>
                                      </a:lnTo>
                                      <a:lnTo>
                                        <a:pt x="42170" y="55694"/>
                                      </a:lnTo>
                                      <a:lnTo>
                                        <a:pt x="38227" y="66025"/>
                                      </a:lnTo>
                                      <a:lnTo>
                                        <a:pt x="27593" y="72702"/>
                                      </a:lnTo>
                                    </a:path>
                                  </a:pathLst>
                                </a:custGeom>
                                <a:noFill/>
                                <a:ln cap="flat" cmpd="sng" w="9525">
                                  <a:solidFill>
                                    <a:srgbClr val="722D9A"/>
                                  </a:solidFill>
                                  <a:prstDash val="solid"/>
                                  <a:miter lim="12096"/>
                                  <a:headEnd len="sm" w="sm" type="none"/>
                                  <a:tailEnd len="sm" w="sm" type="none"/>
                                </a:ln>
                              </p:spPr>
                              <p:txBody>
                                <a:bodyPr anchorCtr="0" anchor="ctr" bIns="91425" lIns="91425" spcFirstLastPara="1" rIns="91425" wrap="square" tIns="91425">
                                  <a:noAutofit/>
                                </a:bodyPr>
                                <a:lstStyle/>
                                <a:p>
                                  <a:pPr indent="0" lvl="0" marL="0" rtl="0" algn="l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r>
                                    <a:t/>
                                  </a: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43" name="Google Shape;343;p14"/>
                                <p:cNvSpPr/>
                                <p:nvPr/>
                              </p:nvSpPr>
                              <p:spPr>
                                <a:xfrm>
                                  <a:off x="4617986" y="3203653"/>
                                  <a:ext cx="1206011" cy="684357"/>
                                </a:xfrm>
                                <a:custGeom>
                                  <a:rect b="b" l="l" r="r" t="t"/>
                                  <a:pathLst>
                                    <a:path extrusionOk="0" fill="none" h="87013" w="153339">
                                      <a:moveTo>
                                        <a:pt x="24811" y="62214"/>
                                      </a:moveTo>
                                      <a:lnTo>
                                        <a:pt x="34452" y="66980"/>
                                      </a:lnTo>
                                      <a:lnTo>
                                        <a:pt x="37549" y="69920"/>
                                      </a:lnTo>
                                      <a:lnTo>
                                        <a:pt x="41274" y="77698"/>
                                      </a:lnTo>
                                      <a:lnTo>
                                        <a:pt x="46270" y="79222"/>
                                      </a:lnTo>
                                      <a:lnTo>
                                        <a:pt x="55899" y="72775"/>
                                      </a:lnTo>
                                      <a:lnTo>
                                        <a:pt x="52645" y="69085"/>
                                      </a:lnTo>
                                      <a:lnTo>
                                        <a:pt x="48291" y="70234"/>
                                      </a:lnTo>
                                      <a:lnTo>
                                        <a:pt x="46585" y="64634"/>
                                      </a:lnTo>
                                      <a:lnTo>
                                        <a:pt x="48774" y="66097"/>
                                      </a:lnTo>
                                      <a:lnTo>
                                        <a:pt x="59698" y="70234"/>
                                      </a:lnTo>
                                      <a:lnTo>
                                        <a:pt x="65988" y="72279"/>
                                      </a:lnTo>
                                      <a:lnTo>
                                        <a:pt x="66315" y="75944"/>
                                      </a:lnTo>
                                      <a:lnTo>
                                        <a:pt x="70960" y="87013"/>
                                      </a:lnTo>
                                      <a:lnTo>
                                        <a:pt x="76573" y="75944"/>
                                      </a:lnTo>
                                      <a:lnTo>
                                        <a:pt x="80831" y="72932"/>
                                      </a:lnTo>
                                      <a:lnTo>
                                        <a:pt x="86069" y="78146"/>
                                      </a:lnTo>
                                      <a:lnTo>
                                        <a:pt x="88355" y="83928"/>
                                      </a:lnTo>
                                      <a:lnTo>
                                        <a:pt x="94633" y="84037"/>
                                      </a:lnTo>
                                      <a:lnTo>
                                        <a:pt x="94270" y="74299"/>
                                      </a:lnTo>
                                      <a:lnTo>
                                        <a:pt x="100936" y="72690"/>
                                      </a:lnTo>
                                      <a:lnTo>
                                        <a:pt x="106682" y="64307"/>
                                      </a:lnTo>
                                      <a:lnTo>
                                        <a:pt x="106319" y="56553"/>
                                      </a:lnTo>
                                      <a:lnTo>
                                        <a:pt x="103416" y="54690"/>
                                      </a:lnTo>
                                      <a:lnTo>
                                        <a:pt x="106827" y="53105"/>
                                      </a:lnTo>
                                      <a:lnTo>
                                        <a:pt x="120194" y="45339"/>
                                      </a:lnTo>
                                      <a:lnTo>
                                        <a:pt x="122528" y="36859"/>
                                      </a:lnTo>
                                      <a:lnTo>
                                        <a:pt x="118851" y="35493"/>
                                      </a:lnTo>
                                      <a:lnTo>
                                        <a:pt x="125093" y="28464"/>
                                      </a:lnTo>
                                      <a:lnTo>
                                        <a:pt x="148536" y="25972"/>
                                      </a:lnTo>
                                      <a:lnTo>
                                        <a:pt x="153339" y="12255"/>
                                      </a:lnTo>
                                      <a:lnTo>
                                        <a:pt x="125468" y="6255"/>
                                      </a:lnTo>
                                      <a:lnTo>
                                        <a:pt x="101758" y="5432"/>
                                      </a:lnTo>
                                      <a:lnTo>
                                        <a:pt x="85016" y="1"/>
                                      </a:lnTo>
                                      <a:lnTo>
                                        <a:pt x="60532" y="12255"/>
                                      </a:lnTo>
                                      <a:lnTo>
                                        <a:pt x="39714" y="20214"/>
                                      </a:lnTo>
                                      <a:lnTo>
                                        <a:pt x="35444" y="13089"/>
                                      </a:lnTo>
                                      <a:lnTo>
                                        <a:pt x="22186" y="13464"/>
                                      </a:lnTo>
                                      <a:lnTo>
                                        <a:pt x="15291" y="21351"/>
                                      </a:lnTo>
                                      <a:lnTo>
                                        <a:pt x="11831" y="27484"/>
                                      </a:lnTo>
                                      <a:lnTo>
                                        <a:pt x="21581" y="26614"/>
                                      </a:lnTo>
                                      <a:lnTo>
                                        <a:pt x="24532" y="19561"/>
                                      </a:lnTo>
                                      <a:lnTo>
                                        <a:pt x="29480" y="22694"/>
                                      </a:lnTo>
                                      <a:lnTo>
                                        <a:pt x="24811" y="32964"/>
                                      </a:lnTo>
                                      <a:lnTo>
                                        <a:pt x="20262" y="35541"/>
                                      </a:lnTo>
                                      <a:lnTo>
                                        <a:pt x="15569" y="31368"/>
                                      </a:lnTo>
                                      <a:lnTo>
                                        <a:pt x="15061" y="35650"/>
                                      </a:lnTo>
                                      <a:lnTo>
                                        <a:pt x="11057" y="37924"/>
                                      </a:lnTo>
                                      <a:lnTo>
                                        <a:pt x="6024" y="43089"/>
                                      </a:lnTo>
                                      <a:lnTo>
                                        <a:pt x="6387" y="49210"/>
                                      </a:lnTo>
                                      <a:lnTo>
                                        <a:pt x="992" y="49210"/>
                                      </a:lnTo>
                                      <a:lnTo>
                                        <a:pt x="0" y="52198"/>
                                      </a:lnTo>
                                      <a:lnTo>
                                        <a:pt x="835" y="57037"/>
                                      </a:lnTo>
                                      <a:lnTo>
                                        <a:pt x="6726" y="55198"/>
                                      </a:lnTo>
                                      <a:lnTo>
                                        <a:pt x="10924" y="50069"/>
                                      </a:lnTo>
                                      <a:lnTo>
                                        <a:pt x="16367" y="50686"/>
                                      </a:lnTo>
                                      <a:lnTo>
                                        <a:pt x="18049" y="46670"/>
                                      </a:lnTo>
                                      <a:lnTo>
                                        <a:pt x="23093" y="54363"/>
                                      </a:lnTo>
                                      <a:lnTo>
                                        <a:pt x="26528" y="56105"/>
                                      </a:lnTo>
                                      <a:lnTo>
                                        <a:pt x="26734" y="52210"/>
                                      </a:lnTo>
                                      <a:lnTo>
                                        <a:pt x="33835" y="47069"/>
                                      </a:lnTo>
                                      <a:lnTo>
                                        <a:pt x="38069" y="49488"/>
                                      </a:lnTo>
                                      <a:lnTo>
                                        <a:pt x="36278" y="53045"/>
                                      </a:lnTo>
                                      <a:lnTo>
                                        <a:pt x="28343" y="55392"/>
                                      </a:lnTo>
                                      <a:cubicBezTo>
                                        <a:pt x="28343" y="55392"/>
                                        <a:pt x="31041" y="58888"/>
                                        <a:pt x="31319" y="58984"/>
                                      </a:cubicBezTo>
                                      <a:cubicBezTo>
                                        <a:pt x="31597" y="59069"/>
                                        <a:pt x="36278" y="58150"/>
                                        <a:pt x="36278" y="58150"/>
                                      </a:cubicBezTo>
                                      <a:lnTo>
                                        <a:pt x="35456" y="61948"/>
                                      </a:lnTo>
                                      <a:lnTo>
                                        <a:pt x="30920" y="63255"/>
                                      </a:lnTo>
                                      <a:lnTo>
                                        <a:pt x="24823" y="62142"/>
                                      </a:lnTo>
                                    </a:path>
                                  </a:pathLst>
                                </a:custGeom>
                                <a:noFill/>
                                <a:ln cap="flat" cmpd="sng" w="9525">
                                  <a:solidFill>
                                    <a:srgbClr val="722D9A"/>
                                  </a:solidFill>
                                  <a:prstDash val="solid"/>
                                  <a:miter lim="12096"/>
                                  <a:headEnd len="sm" w="sm" type="none"/>
                                  <a:tailEnd len="sm" w="sm" type="none"/>
                                </a:ln>
                              </p:spPr>
                              <p:txBody>
                                <a:bodyPr anchorCtr="0" anchor="ctr" bIns="91425" lIns="91425" spcFirstLastPara="1" rIns="91425" wrap="square" tIns="91425">
                                  <a:noAutofit/>
                                </a:bodyPr>
                                <a:lstStyle/>
                                <a:p>
                                  <a:pPr indent="0" lvl="0" marL="0" rtl="0" algn="l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r>
                                    <a:t/>
                                  </a: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44" name="Google Shape;344;p14"/>
                                <p:cNvSpPr/>
                                <p:nvPr/>
                              </p:nvSpPr>
                              <p:spPr>
                                <a:xfrm>
                                  <a:off x="4906356" y="3466721"/>
                                  <a:ext cx="194289" cy="358880"/>
                                </a:xfrm>
                                <a:custGeom>
                                  <a:rect b="b" l="l" r="r" t="t"/>
                                  <a:pathLst>
                                    <a:path extrusionOk="0" fill="none" h="45630" w="24703">
                                      <a:moveTo>
                                        <a:pt x="8396" y="39968"/>
                                      </a:moveTo>
                                      <a:lnTo>
                                        <a:pt x="9835" y="45629"/>
                                      </a:lnTo>
                                      <a:lnTo>
                                        <a:pt x="11626" y="36786"/>
                                      </a:lnTo>
                                      <a:lnTo>
                                        <a:pt x="5492" y="30218"/>
                                      </a:lnTo>
                                      <a:lnTo>
                                        <a:pt x="1" y="25016"/>
                                      </a:lnTo>
                                      <a:lnTo>
                                        <a:pt x="1392" y="16040"/>
                                      </a:lnTo>
                                      <a:lnTo>
                                        <a:pt x="24702" y="15206"/>
                                      </a:lnTo>
                                      <a:lnTo>
                                        <a:pt x="647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cap="flat" cmpd="sng" w="9525">
                                  <a:solidFill>
                                    <a:srgbClr val="722D9A"/>
                                  </a:solidFill>
                                  <a:prstDash val="solid"/>
                                  <a:miter lim="12096"/>
                                  <a:headEnd len="sm" w="sm" type="none"/>
                                  <a:tailEnd len="sm" w="sm" type="none"/>
                                </a:ln>
                              </p:spPr>
                              <p:txBody>
                                <a:bodyPr anchorCtr="0" anchor="ctr" bIns="91425" lIns="91425" spcFirstLastPara="1" rIns="91425" wrap="square" tIns="91425">
                                  <a:noAutofit/>
                                </a:bodyPr>
                                <a:lstStyle/>
                                <a:p>
                                  <a:pPr indent="0" lvl="0" marL="0" rtl="0" algn="l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r>
                                    <a:t/>
                                  </a: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45" name="Google Shape;345;p14"/>
                                <p:cNvSpPr/>
                                <p:nvPr/>
                              </p:nvSpPr>
                              <p:spPr>
                                <a:xfrm>
                                  <a:off x="4972383" y="3756043"/>
                                  <a:ext cx="25412" cy="25026"/>
                                </a:xfrm>
                                <a:custGeom>
                                  <a:rect b="b" l="l" r="r" t="t"/>
                                  <a:pathLst>
                                    <a:path extrusionOk="0" fill="none" h="3182" w="3231">
                                      <a:moveTo>
                                        <a:pt x="1" y="3182"/>
                                      </a:moveTo>
                                      <a:lnTo>
                                        <a:pt x="3231" y="0"/>
                                      </a:lnTo>
                                    </a:path>
                                  </a:pathLst>
                                </a:custGeom>
                                <a:noFill/>
                                <a:ln cap="flat" cmpd="sng" w="9525">
                                  <a:solidFill>
                                    <a:srgbClr val="722D9A"/>
                                  </a:solidFill>
                                  <a:prstDash val="solid"/>
                                  <a:miter lim="12096"/>
                                  <a:headEnd len="sm" w="sm" type="none"/>
                                  <a:tailEnd len="sm" w="sm" type="none"/>
                                </a:ln>
                              </p:spPr>
                              <p:txBody>
                                <a:bodyPr anchorCtr="0" anchor="ctr" bIns="91425" lIns="91425" spcFirstLastPara="1" rIns="91425" wrap="square" tIns="91425">
                                  <a:noAutofit/>
                                </a:bodyPr>
                                <a:lstStyle/>
                                <a:p>
                                  <a:pPr indent="0" lvl="0" marL="0" rtl="0" algn="l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r>
                                    <a:t/>
                                  </a:r>
                                  <a:endParaRPr/>
                                </a:p>
                              </p:txBody>
                            </p:sp>
                          </p:grpSp>
                        </p:grpSp>
                      </p:grpSp>
                    </p:grpSp>
                    <p:sp>
                      <p:nvSpPr>
                        <p:cNvPr id="346" name="Google Shape;346;p14"/>
                        <p:cNvSpPr/>
                        <p:nvPr/>
                      </p:nvSpPr>
                      <p:spPr>
                        <a:xfrm>
                          <a:off x="4890375" y="3688019"/>
                          <a:ext cx="5144" cy="43769"/>
                        </a:xfrm>
                        <a:custGeom>
                          <a:rect b="b" l="l" r="r" t="t"/>
                          <a:pathLst>
                            <a:path extrusionOk="0" fill="none" h="5565" w="654">
                              <a:moveTo>
                                <a:pt x="653" y="0"/>
                              </a:moveTo>
                              <a:lnTo>
                                <a:pt x="0" y="5565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sp>
                      <p:nvSpPr>
                        <p:cNvPr id="347" name="Google Shape;347;p14"/>
                        <p:cNvSpPr/>
                        <p:nvPr/>
                      </p:nvSpPr>
                      <p:spPr>
                        <a:xfrm>
                          <a:off x="4899317" y="3688019"/>
                          <a:ext cx="54048" cy="20174"/>
                        </a:xfrm>
                        <a:custGeom>
                          <a:rect b="b" l="l" r="r" t="t"/>
                          <a:pathLst>
                            <a:path extrusionOk="0" fill="none" h="2565" w="6872">
                              <a:moveTo>
                                <a:pt x="0" y="0"/>
                              </a:moveTo>
                              <a:lnTo>
                                <a:pt x="6871" y="2565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sp>
                      <p:nvSpPr>
                        <p:cNvPr id="348" name="Google Shape;348;p14"/>
                        <p:cNvSpPr/>
                        <p:nvPr/>
                      </p:nvSpPr>
                      <p:spPr>
                        <a:xfrm>
                          <a:off x="4862690" y="3700571"/>
                          <a:ext cx="27693" cy="31216"/>
                        </a:xfrm>
                        <a:custGeom>
                          <a:rect b="b" l="l" r="r" t="t"/>
                          <a:pathLst>
                            <a:path extrusionOk="0" fill="none" h="3969" w="3521">
                              <a:moveTo>
                                <a:pt x="0" y="1"/>
                              </a:moveTo>
                              <a:lnTo>
                                <a:pt x="3520" y="3969"/>
                              </a:lnTo>
                            </a:path>
                          </a:pathLst>
                        </a:custGeom>
                        <a:noFill/>
                        <a:ln cap="flat" cmpd="sng" w="9525">
                          <a:solidFill>
                            <a:srgbClr val="722D9A"/>
                          </a:solidFill>
                          <a:prstDash val="solid"/>
                          <a:miter lim="12096"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</p:grpSp>
                </p:grpSp>
                <p:sp>
                  <p:nvSpPr>
                    <p:cNvPr id="349" name="Google Shape;349;p14"/>
                    <p:cNvSpPr/>
                    <p:nvPr/>
                  </p:nvSpPr>
                  <p:spPr>
                    <a:xfrm>
                      <a:off x="4953924" y="3297081"/>
                      <a:ext cx="146053" cy="168122"/>
                    </a:xfrm>
                    <a:custGeom>
                      <a:rect b="b" l="l" r="r" t="t"/>
                      <a:pathLst>
                        <a:path extrusionOk="0" fill="none" h="21376" w="18570">
                          <a:moveTo>
                            <a:pt x="1" y="21376"/>
                          </a:moveTo>
                          <a:lnTo>
                            <a:pt x="18569" y="1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722D9A"/>
                      </a:solidFill>
                      <a:prstDash val="solid"/>
                      <a:miter lim="12096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350" name="Google Shape;350;p14"/>
          <p:cNvGrpSpPr/>
          <p:nvPr/>
        </p:nvGrpSpPr>
        <p:grpSpPr>
          <a:xfrm>
            <a:off x="5868396" y="2448478"/>
            <a:ext cx="99792" cy="85723"/>
            <a:chOff x="4595437" y="3598775"/>
            <a:chExt cx="37776" cy="32451"/>
          </a:xfrm>
        </p:grpSpPr>
        <p:sp>
          <p:nvSpPr>
            <p:cNvPr id="351" name="Google Shape;351;p14"/>
            <p:cNvSpPr/>
            <p:nvPr/>
          </p:nvSpPr>
          <p:spPr>
            <a:xfrm>
              <a:off x="4595437" y="3598775"/>
              <a:ext cx="37776" cy="32451"/>
            </a:xfrm>
            <a:custGeom>
              <a:rect b="b" l="l" r="r" t="t"/>
              <a:pathLst>
                <a:path extrusionOk="0" h="4126" w="4803">
                  <a:moveTo>
                    <a:pt x="2730" y="0"/>
                  </a:moveTo>
                  <a:cubicBezTo>
                    <a:pt x="2226" y="0"/>
                    <a:pt x="1712" y="187"/>
                    <a:pt x="1295" y="605"/>
                  </a:cubicBezTo>
                  <a:cubicBezTo>
                    <a:pt x="0" y="1900"/>
                    <a:pt x="920" y="4125"/>
                    <a:pt x="2758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4610561" y="3608480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83" y="1658"/>
                    <a:pt x="1658" y="1283"/>
                    <a:pt x="1658" y="835"/>
                  </a:cubicBezTo>
                  <a:cubicBezTo>
                    <a:pt x="1658" y="375"/>
                    <a:pt x="1283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14"/>
          <p:cNvGrpSpPr/>
          <p:nvPr/>
        </p:nvGrpSpPr>
        <p:grpSpPr>
          <a:xfrm>
            <a:off x="5991042" y="2252123"/>
            <a:ext cx="99792" cy="85536"/>
            <a:chOff x="4641864" y="3524443"/>
            <a:chExt cx="37776" cy="32380"/>
          </a:xfrm>
        </p:grpSpPr>
        <p:sp>
          <p:nvSpPr>
            <p:cNvPr id="354" name="Google Shape;354;p14"/>
            <p:cNvSpPr/>
            <p:nvPr/>
          </p:nvSpPr>
          <p:spPr>
            <a:xfrm>
              <a:off x="4641864" y="3524443"/>
              <a:ext cx="37776" cy="32380"/>
            </a:xfrm>
            <a:custGeom>
              <a:rect b="b" l="l" r="r" t="t"/>
              <a:pathLst>
                <a:path extrusionOk="0" h="4117" w="4803">
                  <a:moveTo>
                    <a:pt x="2737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0" y="1903"/>
                    <a:pt x="908" y="4117"/>
                    <a:pt x="2746" y="4117"/>
                  </a:cubicBezTo>
                  <a:cubicBezTo>
                    <a:pt x="3884" y="4117"/>
                    <a:pt x="4803" y="3197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656988" y="3534077"/>
              <a:ext cx="13048" cy="13040"/>
            </a:xfrm>
            <a:custGeom>
              <a:rect b="b" l="l" r="r" t="t"/>
              <a:pathLst>
                <a:path extrusionOk="0" h="1658" w="1659">
                  <a:moveTo>
                    <a:pt x="823" y="1"/>
                  </a:moveTo>
                  <a:cubicBezTo>
                    <a:pt x="376" y="1"/>
                    <a:pt x="1" y="376"/>
                    <a:pt x="1" y="835"/>
                  </a:cubicBezTo>
                  <a:cubicBezTo>
                    <a:pt x="1" y="1295"/>
                    <a:pt x="376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14"/>
          <p:cNvGrpSpPr/>
          <p:nvPr/>
        </p:nvGrpSpPr>
        <p:grpSpPr>
          <a:xfrm>
            <a:off x="6008391" y="3228084"/>
            <a:ext cx="99792" cy="85473"/>
            <a:chOff x="4648431" y="3893901"/>
            <a:chExt cx="37776" cy="32357"/>
          </a:xfrm>
        </p:grpSpPr>
        <p:sp>
          <p:nvSpPr>
            <p:cNvPr id="357" name="Google Shape;357;p14"/>
            <p:cNvSpPr/>
            <p:nvPr/>
          </p:nvSpPr>
          <p:spPr>
            <a:xfrm>
              <a:off x="4648431" y="3893901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3"/>
                    <a:pt x="2746" y="4113"/>
                  </a:cubicBezTo>
                  <a:cubicBezTo>
                    <a:pt x="3883" y="4113"/>
                    <a:pt x="4803" y="3194"/>
                    <a:pt x="4803" y="2057"/>
                  </a:cubicBezTo>
                  <a:cubicBezTo>
                    <a:pt x="4803" y="821"/>
                    <a:pt x="3788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4663556" y="3903606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0"/>
                  </a:moveTo>
                  <a:cubicBezTo>
                    <a:pt x="363" y="0"/>
                    <a:pt x="1" y="375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Google Shape;359;p14"/>
          <p:cNvGrpSpPr/>
          <p:nvPr/>
        </p:nvGrpSpPr>
        <p:grpSpPr>
          <a:xfrm>
            <a:off x="5795261" y="2776389"/>
            <a:ext cx="100041" cy="85536"/>
            <a:chOff x="4567752" y="3722908"/>
            <a:chExt cx="37870" cy="32380"/>
          </a:xfrm>
        </p:grpSpPr>
        <p:sp>
          <p:nvSpPr>
            <p:cNvPr id="360" name="Google Shape;360;p14"/>
            <p:cNvSpPr/>
            <p:nvPr/>
          </p:nvSpPr>
          <p:spPr>
            <a:xfrm>
              <a:off x="4567752" y="3722908"/>
              <a:ext cx="37870" cy="32380"/>
            </a:xfrm>
            <a:custGeom>
              <a:rect b="b" l="l" r="r" t="t"/>
              <a:pathLst>
                <a:path extrusionOk="0" h="4117" w="4815">
                  <a:moveTo>
                    <a:pt x="2749" y="1"/>
                  </a:moveTo>
                  <a:cubicBezTo>
                    <a:pt x="2243" y="1"/>
                    <a:pt x="1726" y="189"/>
                    <a:pt x="1307" y="609"/>
                  </a:cubicBezTo>
                  <a:cubicBezTo>
                    <a:pt x="0" y="1903"/>
                    <a:pt x="919" y="4117"/>
                    <a:pt x="2758" y="4117"/>
                  </a:cubicBezTo>
                  <a:cubicBezTo>
                    <a:pt x="3895" y="4117"/>
                    <a:pt x="4815" y="3197"/>
                    <a:pt x="4815" y="2060"/>
                  </a:cubicBezTo>
                  <a:cubicBezTo>
                    <a:pt x="4815" y="818"/>
                    <a:pt x="3804" y="1"/>
                    <a:pt x="2749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580690" y="3732543"/>
              <a:ext cx="15227" cy="13064"/>
            </a:xfrm>
            <a:custGeom>
              <a:rect b="b" l="l" r="r" t="t"/>
              <a:pathLst>
                <a:path extrusionOk="0" h="1661" w="1936">
                  <a:moveTo>
                    <a:pt x="1113" y="0"/>
                  </a:moveTo>
                  <a:cubicBezTo>
                    <a:pt x="375" y="0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14"/>
          <p:cNvGrpSpPr/>
          <p:nvPr/>
        </p:nvGrpSpPr>
        <p:grpSpPr>
          <a:xfrm>
            <a:off x="5926696" y="2589216"/>
            <a:ext cx="99813" cy="85473"/>
            <a:chOff x="4617506" y="3652052"/>
            <a:chExt cx="37783" cy="32357"/>
          </a:xfrm>
        </p:grpSpPr>
        <p:sp>
          <p:nvSpPr>
            <p:cNvPr id="363" name="Google Shape;363;p14"/>
            <p:cNvSpPr/>
            <p:nvPr/>
          </p:nvSpPr>
          <p:spPr>
            <a:xfrm>
              <a:off x="4617506" y="3652052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4632638" y="3661758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1"/>
                  </a:moveTo>
                  <a:cubicBezTo>
                    <a:pt x="363" y="1"/>
                    <a:pt x="0" y="363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2" y="1658"/>
                    <a:pt x="1657" y="1283"/>
                    <a:pt x="1657" y="823"/>
                  </a:cubicBezTo>
                  <a:cubicBezTo>
                    <a:pt x="1657" y="363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14"/>
          <p:cNvGrpSpPr/>
          <p:nvPr/>
        </p:nvGrpSpPr>
        <p:grpSpPr>
          <a:xfrm>
            <a:off x="6247658" y="2330594"/>
            <a:ext cx="100041" cy="85473"/>
            <a:chOff x="4739005" y="3554149"/>
            <a:chExt cx="37870" cy="32357"/>
          </a:xfrm>
        </p:grpSpPr>
        <p:sp>
          <p:nvSpPr>
            <p:cNvPr id="366" name="Google Shape;366;p14"/>
            <p:cNvSpPr/>
            <p:nvPr/>
          </p:nvSpPr>
          <p:spPr>
            <a:xfrm>
              <a:off x="4739005" y="3554149"/>
              <a:ext cx="37870" cy="32357"/>
            </a:xfrm>
            <a:custGeom>
              <a:rect b="b" l="l" r="r" t="t"/>
              <a:pathLst>
                <a:path extrusionOk="0" h="4114" w="4815">
                  <a:moveTo>
                    <a:pt x="2744" y="1"/>
                  </a:moveTo>
                  <a:cubicBezTo>
                    <a:pt x="2239" y="1"/>
                    <a:pt x="1725" y="188"/>
                    <a:pt x="1307" y="606"/>
                  </a:cubicBezTo>
                  <a:cubicBezTo>
                    <a:pt x="0" y="1900"/>
                    <a:pt x="920" y="4114"/>
                    <a:pt x="2758" y="4114"/>
                  </a:cubicBezTo>
                  <a:cubicBezTo>
                    <a:pt x="3895" y="4114"/>
                    <a:pt x="4815" y="3195"/>
                    <a:pt x="4815" y="2058"/>
                  </a:cubicBezTo>
                  <a:cubicBezTo>
                    <a:pt x="4815" y="821"/>
                    <a:pt x="3801" y="1"/>
                    <a:pt x="274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4751943" y="3563854"/>
              <a:ext cx="15227" cy="13048"/>
            </a:xfrm>
            <a:custGeom>
              <a:rect b="b" l="l" r="r" t="t"/>
              <a:pathLst>
                <a:path extrusionOk="0" h="1659" w="1936">
                  <a:moveTo>
                    <a:pt x="1113" y="1"/>
                  </a:moveTo>
                  <a:cubicBezTo>
                    <a:pt x="375" y="1"/>
                    <a:pt x="0" y="896"/>
                    <a:pt x="521" y="1416"/>
                  </a:cubicBezTo>
                  <a:cubicBezTo>
                    <a:pt x="692" y="1583"/>
                    <a:pt x="899" y="1658"/>
                    <a:pt x="1101" y="1658"/>
                  </a:cubicBezTo>
                  <a:cubicBezTo>
                    <a:pt x="1529" y="1658"/>
                    <a:pt x="1936" y="1324"/>
                    <a:pt x="1936" y="824"/>
                  </a:cubicBezTo>
                  <a:cubicBezTo>
                    <a:pt x="1936" y="364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14"/>
          <p:cNvGrpSpPr/>
          <p:nvPr/>
        </p:nvGrpSpPr>
        <p:grpSpPr>
          <a:xfrm>
            <a:off x="6426112" y="2531645"/>
            <a:ext cx="99792" cy="85494"/>
            <a:chOff x="4806557" y="3630258"/>
            <a:chExt cx="37776" cy="32364"/>
          </a:xfrm>
        </p:grpSpPr>
        <p:sp>
          <p:nvSpPr>
            <p:cNvPr id="369" name="Google Shape;369;p14"/>
            <p:cNvSpPr/>
            <p:nvPr/>
          </p:nvSpPr>
          <p:spPr>
            <a:xfrm>
              <a:off x="4806557" y="3630258"/>
              <a:ext cx="37776" cy="32364"/>
            </a:xfrm>
            <a:custGeom>
              <a:rect b="b" l="l" r="r" t="t"/>
              <a:pathLst>
                <a:path extrusionOk="0" h="4115" w="4803">
                  <a:moveTo>
                    <a:pt x="2732" y="1"/>
                  </a:moveTo>
                  <a:cubicBezTo>
                    <a:pt x="2227" y="1"/>
                    <a:pt x="1713" y="188"/>
                    <a:pt x="1294" y="606"/>
                  </a:cubicBezTo>
                  <a:cubicBezTo>
                    <a:pt x="0" y="1901"/>
                    <a:pt x="907" y="4114"/>
                    <a:pt x="2746" y="4114"/>
                  </a:cubicBezTo>
                  <a:cubicBezTo>
                    <a:pt x="3883" y="4114"/>
                    <a:pt x="4802" y="3195"/>
                    <a:pt x="4802" y="2058"/>
                  </a:cubicBezTo>
                  <a:cubicBezTo>
                    <a:pt x="4802" y="822"/>
                    <a:pt x="3788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4819495" y="3639972"/>
              <a:ext cx="15227" cy="13040"/>
            </a:xfrm>
            <a:custGeom>
              <a:rect b="b" l="l" r="r" t="t"/>
              <a:pathLst>
                <a:path extrusionOk="0" h="1658" w="1936">
                  <a:moveTo>
                    <a:pt x="1113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7" y="1583"/>
                    <a:pt x="893" y="1657"/>
                    <a:pt x="1096" y="1657"/>
                  </a:cubicBezTo>
                  <a:cubicBezTo>
                    <a:pt x="1523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14"/>
          <p:cNvGrpSpPr/>
          <p:nvPr/>
        </p:nvGrpSpPr>
        <p:grpSpPr>
          <a:xfrm>
            <a:off x="6242381" y="3519865"/>
            <a:ext cx="100041" cy="85473"/>
            <a:chOff x="4737007" y="4004357"/>
            <a:chExt cx="37870" cy="32357"/>
          </a:xfrm>
        </p:grpSpPr>
        <p:sp>
          <p:nvSpPr>
            <p:cNvPr id="372" name="Google Shape;372;p14"/>
            <p:cNvSpPr/>
            <p:nvPr/>
          </p:nvSpPr>
          <p:spPr>
            <a:xfrm>
              <a:off x="4737007" y="4004357"/>
              <a:ext cx="37870" cy="32357"/>
            </a:xfrm>
            <a:custGeom>
              <a:rect b="b" l="l" r="r" t="t"/>
              <a:pathLst>
                <a:path extrusionOk="0" h="4114" w="4815">
                  <a:moveTo>
                    <a:pt x="2740" y="0"/>
                  </a:moveTo>
                  <a:cubicBezTo>
                    <a:pt x="2234" y="0"/>
                    <a:pt x="1717" y="187"/>
                    <a:pt x="1295" y="606"/>
                  </a:cubicBezTo>
                  <a:cubicBezTo>
                    <a:pt x="0" y="1900"/>
                    <a:pt x="920" y="4114"/>
                    <a:pt x="2758" y="4114"/>
                  </a:cubicBezTo>
                  <a:cubicBezTo>
                    <a:pt x="3895" y="4114"/>
                    <a:pt x="4803" y="3194"/>
                    <a:pt x="4815" y="2057"/>
                  </a:cubicBezTo>
                  <a:cubicBezTo>
                    <a:pt x="4815" y="821"/>
                    <a:pt x="3801" y="0"/>
                    <a:pt x="274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4752131" y="4014062"/>
              <a:ext cx="13040" cy="13048"/>
            </a:xfrm>
            <a:custGeom>
              <a:rect b="b" l="l" r="r" t="t"/>
              <a:pathLst>
                <a:path extrusionOk="0" h="1659" w="1658">
                  <a:moveTo>
                    <a:pt x="835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4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6339139" y="4059464"/>
            <a:ext cx="99792" cy="85473"/>
            <a:chOff x="4773634" y="4208627"/>
            <a:chExt cx="37776" cy="32357"/>
          </a:xfrm>
        </p:grpSpPr>
        <p:sp>
          <p:nvSpPr>
            <p:cNvPr id="375" name="Google Shape;375;p14"/>
            <p:cNvSpPr/>
            <p:nvPr/>
          </p:nvSpPr>
          <p:spPr>
            <a:xfrm>
              <a:off x="4773634" y="4208627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6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4788664" y="4218332"/>
              <a:ext cx="13048" cy="13040"/>
            </a:xfrm>
            <a:custGeom>
              <a:rect b="b" l="l" r="r" t="t"/>
              <a:pathLst>
                <a:path extrusionOk="0" h="1658" w="1659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" name="Google Shape;377;p14"/>
          <p:cNvGrpSpPr/>
          <p:nvPr/>
        </p:nvGrpSpPr>
        <p:grpSpPr>
          <a:xfrm>
            <a:off x="6642005" y="3705853"/>
            <a:ext cx="99792" cy="85723"/>
            <a:chOff x="4888282" y="4074764"/>
            <a:chExt cx="37776" cy="32451"/>
          </a:xfrm>
        </p:grpSpPr>
        <p:sp>
          <p:nvSpPr>
            <p:cNvPr id="378" name="Google Shape;378;p14"/>
            <p:cNvSpPr/>
            <p:nvPr/>
          </p:nvSpPr>
          <p:spPr>
            <a:xfrm>
              <a:off x="4888282" y="4074764"/>
              <a:ext cx="37776" cy="32451"/>
            </a:xfrm>
            <a:custGeom>
              <a:rect b="b" l="l" r="r" t="t"/>
              <a:pathLst>
                <a:path extrusionOk="0" h="4126" w="4803">
                  <a:moveTo>
                    <a:pt x="2730" y="0"/>
                  </a:moveTo>
                  <a:cubicBezTo>
                    <a:pt x="2226" y="0"/>
                    <a:pt x="1712" y="187"/>
                    <a:pt x="1294" y="605"/>
                  </a:cubicBezTo>
                  <a:cubicBezTo>
                    <a:pt x="0" y="1912"/>
                    <a:pt x="919" y="4125"/>
                    <a:pt x="2746" y="4125"/>
                  </a:cubicBezTo>
                  <a:cubicBezTo>
                    <a:pt x="3883" y="4125"/>
                    <a:pt x="4803" y="3206"/>
                    <a:pt x="4803" y="2069"/>
                  </a:cubicBezTo>
                  <a:cubicBezTo>
                    <a:pt x="4803" y="824"/>
                    <a:pt x="3787" y="0"/>
                    <a:pt x="27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4901220" y="4084470"/>
              <a:ext cx="15227" cy="13064"/>
            </a:xfrm>
            <a:custGeom>
              <a:rect b="b" l="l" r="r" t="t"/>
              <a:pathLst>
                <a:path extrusionOk="0" h="1661" w="1936">
                  <a:moveTo>
                    <a:pt x="1101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9" y="1585"/>
                    <a:pt x="898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14"/>
          <p:cNvGrpSpPr/>
          <p:nvPr/>
        </p:nvGrpSpPr>
        <p:grpSpPr>
          <a:xfrm>
            <a:off x="6676433" y="2991319"/>
            <a:ext cx="99792" cy="85494"/>
            <a:chOff x="4901315" y="3804271"/>
            <a:chExt cx="37776" cy="32364"/>
          </a:xfrm>
        </p:grpSpPr>
        <p:sp>
          <p:nvSpPr>
            <p:cNvPr id="381" name="Google Shape;381;p14"/>
            <p:cNvSpPr/>
            <p:nvPr/>
          </p:nvSpPr>
          <p:spPr>
            <a:xfrm>
              <a:off x="4901315" y="3804271"/>
              <a:ext cx="37776" cy="32364"/>
            </a:xfrm>
            <a:custGeom>
              <a:rect b="b" l="l" r="r" t="t"/>
              <a:pathLst>
                <a:path extrusionOk="0" h="4115" w="4803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4914253" y="3813985"/>
              <a:ext cx="15235" cy="13040"/>
            </a:xfrm>
            <a:custGeom>
              <a:rect b="b" l="l" r="r" t="t"/>
              <a:pathLst>
                <a:path extrusionOk="0" h="1658" w="1937">
                  <a:moveTo>
                    <a:pt x="1101" y="0"/>
                  </a:moveTo>
                  <a:cubicBezTo>
                    <a:pt x="363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14"/>
          <p:cNvGrpSpPr/>
          <p:nvPr/>
        </p:nvGrpSpPr>
        <p:grpSpPr>
          <a:xfrm>
            <a:off x="6584183" y="2755592"/>
            <a:ext cx="99979" cy="85473"/>
            <a:chOff x="4866394" y="3715035"/>
            <a:chExt cx="37846" cy="32357"/>
          </a:xfrm>
        </p:grpSpPr>
        <p:sp>
          <p:nvSpPr>
            <p:cNvPr id="384" name="Google Shape;384;p14"/>
            <p:cNvSpPr/>
            <p:nvPr/>
          </p:nvSpPr>
          <p:spPr>
            <a:xfrm>
              <a:off x="4866394" y="3715035"/>
              <a:ext cx="37846" cy="32357"/>
            </a:xfrm>
            <a:custGeom>
              <a:rect b="b" l="l" r="r" t="t"/>
              <a:pathLst>
                <a:path extrusionOk="0" h="4114" w="4812">
                  <a:moveTo>
                    <a:pt x="2735" y="0"/>
                  </a:moveTo>
                  <a:cubicBezTo>
                    <a:pt x="2229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11" y="821"/>
                    <a:pt x="3794" y="0"/>
                    <a:pt x="27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4879340" y="3724646"/>
              <a:ext cx="15227" cy="13103"/>
            </a:xfrm>
            <a:custGeom>
              <a:rect b="b" l="l" r="r" t="t"/>
              <a:pathLst>
                <a:path extrusionOk="0" h="1666" w="1936">
                  <a:moveTo>
                    <a:pt x="1101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9" y="1589"/>
                    <a:pt x="898" y="1666"/>
                    <a:pt x="1103" y="1666"/>
                  </a:cubicBezTo>
                  <a:cubicBezTo>
                    <a:pt x="1528" y="1666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" name="Google Shape;386;p14"/>
          <p:cNvGrpSpPr/>
          <p:nvPr/>
        </p:nvGrpSpPr>
        <p:grpSpPr>
          <a:xfrm>
            <a:off x="6882270" y="3085165"/>
            <a:ext cx="100062" cy="85639"/>
            <a:chOff x="4979233" y="3839798"/>
            <a:chExt cx="37878" cy="32420"/>
          </a:xfrm>
        </p:grpSpPr>
        <p:sp>
          <p:nvSpPr>
            <p:cNvPr id="387" name="Google Shape;387;p14"/>
            <p:cNvSpPr/>
            <p:nvPr/>
          </p:nvSpPr>
          <p:spPr>
            <a:xfrm>
              <a:off x="4979233" y="3839798"/>
              <a:ext cx="37878" cy="32420"/>
            </a:xfrm>
            <a:custGeom>
              <a:rect b="b" l="l" r="r" t="t"/>
              <a:pathLst>
                <a:path extrusionOk="0" h="4122" w="4816">
                  <a:moveTo>
                    <a:pt x="2738" y="0"/>
                  </a:moveTo>
                  <a:cubicBezTo>
                    <a:pt x="2231" y="0"/>
                    <a:pt x="1715" y="190"/>
                    <a:pt x="1295" y="613"/>
                  </a:cubicBezTo>
                  <a:cubicBezTo>
                    <a:pt x="1" y="1908"/>
                    <a:pt x="920" y="4122"/>
                    <a:pt x="2759" y="4122"/>
                  </a:cubicBezTo>
                  <a:cubicBezTo>
                    <a:pt x="3884" y="4122"/>
                    <a:pt x="4803" y="3202"/>
                    <a:pt x="4815" y="2065"/>
                  </a:cubicBezTo>
                  <a:cubicBezTo>
                    <a:pt x="4807" y="823"/>
                    <a:pt x="3794" y="0"/>
                    <a:pt x="273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4994366" y="3849472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14"/>
          <p:cNvGrpSpPr/>
          <p:nvPr/>
        </p:nvGrpSpPr>
        <p:grpSpPr>
          <a:xfrm>
            <a:off x="6384122" y="2660790"/>
            <a:ext cx="99813" cy="85536"/>
            <a:chOff x="4790662" y="3679147"/>
            <a:chExt cx="37783" cy="32380"/>
          </a:xfrm>
        </p:grpSpPr>
        <p:sp>
          <p:nvSpPr>
            <p:cNvPr id="390" name="Google Shape;390;p14"/>
            <p:cNvSpPr/>
            <p:nvPr/>
          </p:nvSpPr>
          <p:spPr>
            <a:xfrm>
              <a:off x="4790662" y="3679147"/>
              <a:ext cx="37783" cy="32380"/>
            </a:xfrm>
            <a:custGeom>
              <a:rect b="b" l="l" r="r" t="t"/>
              <a:pathLst>
                <a:path extrusionOk="0" h="4117" w="4804">
                  <a:moveTo>
                    <a:pt x="2738" y="0"/>
                  </a:moveTo>
                  <a:cubicBezTo>
                    <a:pt x="2231" y="0"/>
                    <a:pt x="1715" y="188"/>
                    <a:pt x="1295" y="608"/>
                  </a:cubicBezTo>
                  <a:cubicBezTo>
                    <a:pt x="1" y="1902"/>
                    <a:pt x="908" y="4116"/>
                    <a:pt x="2747" y="4116"/>
                  </a:cubicBezTo>
                  <a:cubicBezTo>
                    <a:pt x="3884" y="4116"/>
                    <a:pt x="4803" y="3197"/>
                    <a:pt x="4803" y="2060"/>
                  </a:cubicBezTo>
                  <a:cubicBezTo>
                    <a:pt x="4803" y="817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4803506" y="3688774"/>
              <a:ext cx="15235" cy="13072"/>
            </a:xfrm>
            <a:custGeom>
              <a:rect b="b" l="l" r="r" t="t"/>
              <a:pathLst>
                <a:path extrusionOk="0" h="1662" w="1937">
                  <a:moveTo>
                    <a:pt x="1114" y="1"/>
                  </a:moveTo>
                  <a:cubicBezTo>
                    <a:pt x="376" y="1"/>
                    <a:pt x="1" y="896"/>
                    <a:pt x="521" y="1416"/>
                  </a:cubicBezTo>
                  <a:cubicBezTo>
                    <a:pt x="694" y="1585"/>
                    <a:pt x="904" y="1661"/>
                    <a:pt x="1109" y="1661"/>
                  </a:cubicBezTo>
                  <a:cubicBezTo>
                    <a:pt x="1534" y="1661"/>
                    <a:pt x="1936" y="1334"/>
                    <a:pt x="1936" y="836"/>
                  </a:cubicBezTo>
                  <a:cubicBezTo>
                    <a:pt x="1936" y="376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14"/>
          <p:cNvGrpSpPr/>
          <p:nvPr/>
        </p:nvGrpSpPr>
        <p:grpSpPr>
          <a:xfrm>
            <a:off x="6560061" y="2340401"/>
            <a:ext cx="99792" cy="85473"/>
            <a:chOff x="4857263" y="3557861"/>
            <a:chExt cx="37776" cy="32357"/>
          </a:xfrm>
        </p:grpSpPr>
        <p:sp>
          <p:nvSpPr>
            <p:cNvPr id="393" name="Google Shape;393;p14"/>
            <p:cNvSpPr/>
            <p:nvPr/>
          </p:nvSpPr>
          <p:spPr>
            <a:xfrm>
              <a:off x="4857263" y="3557861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2" y="0"/>
                  </a:moveTo>
                  <a:cubicBezTo>
                    <a:pt x="2228" y="0"/>
                    <a:pt x="1713" y="187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870106" y="3567566"/>
              <a:ext cx="15329" cy="13040"/>
            </a:xfrm>
            <a:custGeom>
              <a:rect b="b" l="l" r="r" t="t"/>
              <a:pathLst>
                <a:path extrusionOk="0" h="1658" w="1949">
                  <a:moveTo>
                    <a:pt x="1114" y="1"/>
                  </a:moveTo>
                  <a:cubicBezTo>
                    <a:pt x="376" y="1"/>
                    <a:pt x="1" y="896"/>
                    <a:pt x="533" y="1416"/>
                  </a:cubicBezTo>
                  <a:cubicBezTo>
                    <a:pt x="700" y="1583"/>
                    <a:pt x="905" y="1658"/>
                    <a:pt x="1105" y="1658"/>
                  </a:cubicBezTo>
                  <a:cubicBezTo>
                    <a:pt x="1529" y="1658"/>
                    <a:pt x="1936" y="1324"/>
                    <a:pt x="1936" y="823"/>
                  </a:cubicBezTo>
                  <a:cubicBezTo>
                    <a:pt x="1948" y="364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14"/>
          <p:cNvGrpSpPr/>
          <p:nvPr/>
        </p:nvGrpSpPr>
        <p:grpSpPr>
          <a:xfrm>
            <a:off x="6630433" y="2578600"/>
            <a:ext cx="99813" cy="85536"/>
            <a:chOff x="4883902" y="3648033"/>
            <a:chExt cx="37783" cy="32380"/>
          </a:xfrm>
        </p:grpSpPr>
        <p:sp>
          <p:nvSpPr>
            <p:cNvPr id="396" name="Google Shape;396;p14"/>
            <p:cNvSpPr/>
            <p:nvPr/>
          </p:nvSpPr>
          <p:spPr>
            <a:xfrm>
              <a:off x="4883902" y="3648033"/>
              <a:ext cx="37783" cy="32380"/>
            </a:xfrm>
            <a:custGeom>
              <a:rect b="b" l="l" r="r" t="t"/>
              <a:pathLst>
                <a:path extrusionOk="0" h="4117" w="4804">
                  <a:moveTo>
                    <a:pt x="2731" y="0"/>
                  </a:moveTo>
                  <a:cubicBezTo>
                    <a:pt x="2226" y="0"/>
                    <a:pt x="1711" y="188"/>
                    <a:pt x="1295" y="608"/>
                  </a:cubicBezTo>
                  <a:cubicBezTo>
                    <a:pt x="1" y="1903"/>
                    <a:pt x="920" y="4104"/>
                    <a:pt x="2747" y="4116"/>
                  </a:cubicBezTo>
                  <a:cubicBezTo>
                    <a:pt x="3884" y="4104"/>
                    <a:pt x="4803" y="3185"/>
                    <a:pt x="4803" y="2048"/>
                  </a:cubicBezTo>
                  <a:cubicBezTo>
                    <a:pt x="4795" y="814"/>
                    <a:pt x="3783" y="0"/>
                    <a:pt x="273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896745" y="3657668"/>
              <a:ext cx="15329" cy="13009"/>
            </a:xfrm>
            <a:custGeom>
              <a:rect b="b" l="l" r="r" t="t"/>
              <a:pathLst>
                <a:path extrusionOk="0" h="1654" w="1949">
                  <a:moveTo>
                    <a:pt x="1114" y="0"/>
                  </a:moveTo>
                  <a:cubicBezTo>
                    <a:pt x="376" y="0"/>
                    <a:pt x="1" y="883"/>
                    <a:pt x="533" y="1404"/>
                  </a:cubicBezTo>
                  <a:cubicBezTo>
                    <a:pt x="702" y="1577"/>
                    <a:pt x="911" y="1654"/>
                    <a:pt x="1115" y="1654"/>
                  </a:cubicBezTo>
                  <a:cubicBezTo>
                    <a:pt x="1541" y="1654"/>
                    <a:pt x="1948" y="1321"/>
                    <a:pt x="1948" y="823"/>
                  </a:cubicBezTo>
                  <a:cubicBezTo>
                    <a:pt x="1948" y="363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14"/>
          <p:cNvGrpSpPr/>
          <p:nvPr/>
        </p:nvGrpSpPr>
        <p:grpSpPr>
          <a:xfrm>
            <a:off x="6693511" y="1783973"/>
            <a:ext cx="100062" cy="85473"/>
            <a:chOff x="4907780" y="3347220"/>
            <a:chExt cx="37878" cy="32357"/>
          </a:xfrm>
        </p:grpSpPr>
        <p:sp>
          <p:nvSpPr>
            <p:cNvPr id="399" name="Google Shape;399;p14"/>
            <p:cNvSpPr/>
            <p:nvPr/>
          </p:nvSpPr>
          <p:spPr>
            <a:xfrm>
              <a:off x="4907780" y="3347220"/>
              <a:ext cx="37878" cy="32357"/>
            </a:xfrm>
            <a:custGeom>
              <a:rect b="b" l="l" r="r" t="t"/>
              <a:pathLst>
                <a:path extrusionOk="0" h="4114" w="4816">
                  <a:moveTo>
                    <a:pt x="2733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4"/>
                    <a:pt x="4815" y="2057"/>
                  </a:cubicBezTo>
                  <a:cubicBezTo>
                    <a:pt x="4807" y="821"/>
                    <a:pt x="3791" y="0"/>
                    <a:pt x="273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922912" y="3356926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1"/>
                  </a:moveTo>
                  <a:cubicBezTo>
                    <a:pt x="375" y="1"/>
                    <a:pt x="0" y="363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14"/>
          <p:cNvGrpSpPr/>
          <p:nvPr/>
        </p:nvGrpSpPr>
        <p:grpSpPr>
          <a:xfrm>
            <a:off x="7108968" y="2816653"/>
            <a:ext cx="99813" cy="85494"/>
            <a:chOff x="5065048" y="3738150"/>
            <a:chExt cx="37783" cy="32364"/>
          </a:xfrm>
        </p:grpSpPr>
        <p:sp>
          <p:nvSpPr>
            <p:cNvPr id="402" name="Google Shape;402;p14"/>
            <p:cNvSpPr/>
            <p:nvPr/>
          </p:nvSpPr>
          <p:spPr>
            <a:xfrm>
              <a:off x="5065048" y="3738150"/>
              <a:ext cx="37783" cy="32364"/>
            </a:xfrm>
            <a:custGeom>
              <a:rect b="b" l="l" r="r" t="t"/>
              <a:pathLst>
                <a:path extrusionOk="0" h="4115" w="4804">
                  <a:moveTo>
                    <a:pt x="2732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5077994" y="3747761"/>
              <a:ext cx="15227" cy="13072"/>
            </a:xfrm>
            <a:custGeom>
              <a:rect b="b" l="l" r="r" t="t"/>
              <a:pathLst>
                <a:path extrusionOk="0" h="1662" w="1936">
                  <a:moveTo>
                    <a:pt x="1101" y="1"/>
                  </a:moveTo>
                  <a:cubicBezTo>
                    <a:pt x="363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2" y="1661"/>
                  </a:cubicBezTo>
                  <a:cubicBezTo>
                    <a:pt x="1528" y="1661"/>
                    <a:pt x="1936" y="1334"/>
                    <a:pt x="1936" y="836"/>
                  </a:cubicBezTo>
                  <a:cubicBezTo>
                    <a:pt x="1936" y="376"/>
                    <a:pt x="1561" y="1"/>
                    <a:pt x="110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14"/>
          <p:cNvGrpSpPr/>
          <p:nvPr/>
        </p:nvGrpSpPr>
        <p:grpSpPr>
          <a:xfrm>
            <a:off x="7126316" y="1618594"/>
            <a:ext cx="99813" cy="85473"/>
            <a:chOff x="5071616" y="3284615"/>
            <a:chExt cx="37783" cy="32357"/>
          </a:xfrm>
        </p:grpSpPr>
        <p:sp>
          <p:nvSpPr>
            <p:cNvPr id="405" name="Google Shape;405;p14"/>
            <p:cNvSpPr/>
            <p:nvPr/>
          </p:nvSpPr>
          <p:spPr>
            <a:xfrm>
              <a:off x="5071616" y="3284615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2" y="0"/>
                  </a:moveTo>
                  <a:cubicBezTo>
                    <a:pt x="2228" y="0"/>
                    <a:pt x="1713" y="188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791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5086646" y="3294320"/>
              <a:ext cx="13048" cy="13048"/>
            </a:xfrm>
            <a:custGeom>
              <a:rect b="b" l="l" r="r" t="t"/>
              <a:pathLst>
                <a:path extrusionOk="0" h="1659" w="1659">
                  <a:moveTo>
                    <a:pt x="836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36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3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14"/>
          <p:cNvGrpSpPr/>
          <p:nvPr/>
        </p:nvGrpSpPr>
        <p:grpSpPr>
          <a:xfrm>
            <a:off x="7965519" y="2874162"/>
            <a:ext cx="99813" cy="85536"/>
            <a:chOff x="5389291" y="3759921"/>
            <a:chExt cx="37783" cy="32380"/>
          </a:xfrm>
        </p:grpSpPr>
        <p:sp>
          <p:nvSpPr>
            <p:cNvPr id="408" name="Google Shape;408;p14"/>
            <p:cNvSpPr/>
            <p:nvPr/>
          </p:nvSpPr>
          <p:spPr>
            <a:xfrm>
              <a:off x="5389291" y="3759921"/>
              <a:ext cx="37783" cy="32380"/>
            </a:xfrm>
            <a:custGeom>
              <a:rect b="b" l="l" r="r" t="t"/>
              <a:pathLst>
                <a:path extrusionOk="0" h="4117" w="4804">
                  <a:moveTo>
                    <a:pt x="2738" y="0"/>
                  </a:moveTo>
                  <a:cubicBezTo>
                    <a:pt x="2231" y="0"/>
                    <a:pt x="1715" y="188"/>
                    <a:pt x="1295" y="608"/>
                  </a:cubicBezTo>
                  <a:cubicBezTo>
                    <a:pt x="1" y="1903"/>
                    <a:pt x="920" y="4116"/>
                    <a:pt x="2747" y="4116"/>
                  </a:cubicBezTo>
                  <a:cubicBezTo>
                    <a:pt x="3884" y="4116"/>
                    <a:pt x="4803" y="3197"/>
                    <a:pt x="4803" y="2060"/>
                  </a:cubicBezTo>
                  <a:cubicBezTo>
                    <a:pt x="4803" y="817"/>
                    <a:pt x="3792" y="0"/>
                    <a:pt x="273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5402229" y="3769555"/>
              <a:ext cx="15235" cy="13064"/>
            </a:xfrm>
            <a:custGeom>
              <a:rect b="b" l="l" r="r" t="t"/>
              <a:pathLst>
                <a:path extrusionOk="0" h="1661" w="1937">
                  <a:moveTo>
                    <a:pt x="1114" y="0"/>
                  </a:moveTo>
                  <a:cubicBezTo>
                    <a:pt x="364" y="0"/>
                    <a:pt x="1" y="895"/>
                    <a:pt x="521" y="1415"/>
                  </a:cubicBezTo>
                  <a:cubicBezTo>
                    <a:pt x="690" y="1584"/>
                    <a:pt x="899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1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14"/>
          <p:cNvGrpSpPr/>
          <p:nvPr/>
        </p:nvGrpSpPr>
        <p:grpSpPr>
          <a:xfrm>
            <a:off x="8077112" y="2538709"/>
            <a:ext cx="100062" cy="85723"/>
            <a:chOff x="5431534" y="3632932"/>
            <a:chExt cx="37878" cy="32451"/>
          </a:xfrm>
        </p:grpSpPr>
        <p:sp>
          <p:nvSpPr>
            <p:cNvPr id="411" name="Google Shape;411;p14"/>
            <p:cNvSpPr/>
            <p:nvPr/>
          </p:nvSpPr>
          <p:spPr>
            <a:xfrm>
              <a:off x="5431534" y="3632932"/>
              <a:ext cx="37878" cy="32451"/>
            </a:xfrm>
            <a:custGeom>
              <a:rect b="b" l="l" r="r" t="t"/>
              <a:pathLst>
                <a:path extrusionOk="0" h="4126" w="4816">
                  <a:moveTo>
                    <a:pt x="2734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899"/>
                    <a:pt x="920" y="4125"/>
                    <a:pt x="2759" y="4125"/>
                  </a:cubicBezTo>
                  <a:cubicBezTo>
                    <a:pt x="3896" y="4113"/>
                    <a:pt x="4815" y="3194"/>
                    <a:pt x="4815" y="2069"/>
                  </a:cubicBezTo>
                  <a:cubicBezTo>
                    <a:pt x="4815" y="824"/>
                    <a:pt x="3795" y="0"/>
                    <a:pt x="273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5444472" y="3642638"/>
              <a:ext cx="15235" cy="13064"/>
            </a:xfrm>
            <a:custGeom>
              <a:rect b="b" l="l" r="r" t="t"/>
              <a:pathLst>
                <a:path extrusionOk="0" h="1661" w="1937">
                  <a:moveTo>
                    <a:pt x="1114" y="0"/>
                  </a:moveTo>
                  <a:cubicBezTo>
                    <a:pt x="376" y="0"/>
                    <a:pt x="1" y="895"/>
                    <a:pt x="521" y="1415"/>
                  </a:cubicBezTo>
                  <a:cubicBezTo>
                    <a:pt x="690" y="1584"/>
                    <a:pt x="899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14"/>
          <p:cNvGrpSpPr/>
          <p:nvPr/>
        </p:nvGrpSpPr>
        <p:grpSpPr>
          <a:xfrm>
            <a:off x="8365642" y="2305975"/>
            <a:ext cx="99813" cy="85473"/>
            <a:chOff x="5540755" y="3544829"/>
            <a:chExt cx="37783" cy="32357"/>
          </a:xfrm>
        </p:grpSpPr>
        <p:sp>
          <p:nvSpPr>
            <p:cNvPr id="414" name="Google Shape;414;p14"/>
            <p:cNvSpPr/>
            <p:nvPr/>
          </p:nvSpPr>
          <p:spPr>
            <a:xfrm>
              <a:off x="5540755" y="3544829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5553693" y="3554534"/>
              <a:ext cx="15235" cy="13040"/>
            </a:xfrm>
            <a:custGeom>
              <a:rect b="b" l="l" r="r" t="t"/>
              <a:pathLst>
                <a:path extrusionOk="0" h="1658" w="1937">
                  <a:moveTo>
                    <a:pt x="1102" y="0"/>
                  </a:moveTo>
                  <a:cubicBezTo>
                    <a:pt x="364" y="0"/>
                    <a:pt x="1" y="896"/>
                    <a:pt x="521" y="1416"/>
                  </a:cubicBezTo>
                  <a:cubicBezTo>
                    <a:pt x="688" y="1583"/>
                    <a:pt x="894" y="1658"/>
                    <a:pt x="1096" y="1658"/>
                  </a:cubicBezTo>
                  <a:cubicBezTo>
                    <a:pt x="1524" y="1658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14"/>
          <p:cNvGrpSpPr/>
          <p:nvPr/>
        </p:nvGrpSpPr>
        <p:grpSpPr>
          <a:xfrm>
            <a:off x="8467449" y="1955376"/>
            <a:ext cx="99792" cy="85473"/>
            <a:chOff x="5579293" y="3412107"/>
            <a:chExt cx="37776" cy="32357"/>
          </a:xfrm>
        </p:grpSpPr>
        <p:sp>
          <p:nvSpPr>
            <p:cNvPr id="417" name="Google Shape;417;p14"/>
            <p:cNvSpPr/>
            <p:nvPr/>
          </p:nvSpPr>
          <p:spPr>
            <a:xfrm>
              <a:off x="5579293" y="3412107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2" y="0"/>
                  </a:moveTo>
                  <a:cubicBezTo>
                    <a:pt x="2227" y="0"/>
                    <a:pt x="1713" y="187"/>
                    <a:pt x="1294" y="605"/>
                  </a:cubicBezTo>
                  <a:cubicBezTo>
                    <a:pt x="0" y="1900"/>
                    <a:pt x="919" y="4114"/>
                    <a:pt x="2746" y="4114"/>
                  </a:cubicBezTo>
                  <a:cubicBezTo>
                    <a:pt x="3883" y="4114"/>
                    <a:pt x="4802" y="3194"/>
                    <a:pt x="4802" y="2057"/>
                  </a:cubicBezTo>
                  <a:cubicBezTo>
                    <a:pt x="4802" y="821"/>
                    <a:pt x="3788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5594418" y="3421812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1"/>
                  </a:moveTo>
                  <a:cubicBezTo>
                    <a:pt x="375" y="1"/>
                    <a:pt x="0" y="363"/>
                    <a:pt x="0" y="823"/>
                  </a:cubicBezTo>
                  <a:cubicBezTo>
                    <a:pt x="0" y="1283"/>
                    <a:pt x="375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14"/>
          <p:cNvGrpSpPr/>
          <p:nvPr/>
        </p:nvGrpSpPr>
        <p:grpSpPr>
          <a:xfrm>
            <a:off x="9054045" y="1618594"/>
            <a:ext cx="99813" cy="85473"/>
            <a:chOff x="5801346" y="3284615"/>
            <a:chExt cx="37783" cy="32357"/>
          </a:xfrm>
        </p:grpSpPr>
        <p:sp>
          <p:nvSpPr>
            <p:cNvPr id="420" name="Google Shape;420;p14"/>
            <p:cNvSpPr/>
            <p:nvPr/>
          </p:nvSpPr>
          <p:spPr>
            <a:xfrm>
              <a:off x="5801346" y="3284615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2" y="0"/>
                  </a:moveTo>
                  <a:cubicBezTo>
                    <a:pt x="2228" y="0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816478" y="3294320"/>
              <a:ext cx="13040" cy="13048"/>
            </a:xfrm>
            <a:custGeom>
              <a:rect b="b" l="l" r="r" t="t"/>
              <a:pathLst>
                <a:path extrusionOk="0" h="1659" w="1658">
                  <a:moveTo>
                    <a:pt x="835" y="1"/>
                  </a:moveTo>
                  <a:cubicBezTo>
                    <a:pt x="375" y="1"/>
                    <a:pt x="0" y="364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14"/>
          <p:cNvGrpSpPr/>
          <p:nvPr/>
        </p:nvGrpSpPr>
        <p:grpSpPr>
          <a:xfrm>
            <a:off x="8954274" y="1920930"/>
            <a:ext cx="99792" cy="85494"/>
            <a:chOff x="5763578" y="3399067"/>
            <a:chExt cx="37776" cy="32364"/>
          </a:xfrm>
        </p:grpSpPr>
        <p:sp>
          <p:nvSpPr>
            <p:cNvPr id="423" name="Google Shape;423;p14"/>
            <p:cNvSpPr/>
            <p:nvPr/>
          </p:nvSpPr>
          <p:spPr>
            <a:xfrm>
              <a:off x="5763578" y="3399067"/>
              <a:ext cx="37776" cy="32364"/>
            </a:xfrm>
            <a:custGeom>
              <a:rect b="b" l="l" r="r" t="t"/>
              <a:pathLst>
                <a:path extrusionOk="0" h="4115" w="4803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5776516" y="3408780"/>
              <a:ext cx="15235" cy="13040"/>
            </a:xfrm>
            <a:custGeom>
              <a:rect b="b" l="l" r="r" t="t"/>
              <a:pathLst>
                <a:path extrusionOk="0" h="1658" w="1937">
                  <a:moveTo>
                    <a:pt x="1101" y="0"/>
                  </a:moveTo>
                  <a:cubicBezTo>
                    <a:pt x="364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14"/>
          <p:cNvGrpSpPr/>
          <p:nvPr/>
        </p:nvGrpSpPr>
        <p:grpSpPr>
          <a:xfrm>
            <a:off x="7982868" y="1476839"/>
            <a:ext cx="99792" cy="85494"/>
            <a:chOff x="5395858" y="3230952"/>
            <a:chExt cx="37776" cy="32364"/>
          </a:xfrm>
        </p:grpSpPr>
        <p:sp>
          <p:nvSpPr>
            <p:cNvPr id="426" name="Google Shape;426;p14"/>
            <p:cNvSpPr/>
            <p:nvPr/>
          </p:nvSpPr>
          <p:spPr>
            <a:xfrm>
              <a:off x="5395858" y="3230952"/>
              <a:ext cx="37776" cy="32364"/>
            </a:xfrm>
            <a:custGeom>
              <a:rect b="b" l="l" r="r" t="t"/>
              <a:pathLst>
                <a:path extrusionOk="0" h="4115" w="4803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5408702" y="3240571"/>
              <a:ext cx="15227" cy="13064"/>
            </a:xfrm>
            <a:custGeom>
              <a:rect b="b" l="l" r="r" t="t"/>
              <a:pathLst>
                <a:path extrusionOk="0" h="1661" w="1936">
                  <a:moveTo>
                    <a:pt x="1113" y="0"/>
                  </a:moveTo>
                  <a:cubicBezTo>
                    <a:pt x="375" y="0"/>
                    <a:pt x="0" y="895"/>
                    <a:pt x="521" y="1416"/>
                  </a:cubicBezTo>
                  <a:cubicBezTo>
                    <a:pt x="690" y="1585"/>
                    <a:pt x="898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14"/>
          <p:cNvGrpSpPr/>
          <p:nvPr/>
        </p:nvGrpSpPr>
        <p:grpSpPr>
          <a:xfrm>
            <a:off x="7634770" y="1364003"/>
            <a:ext cx="99792" cy="85473"/>
            <a:chOff x="5264088" y="3188237"/>
            <a:chExt cx="37776" cy="32357"/>
          </a:xfrm>
        </p:grpSpPr>
        <p:sp>
          <p:nvSpPr>
            <p:cNvPr id="429" name="Google Shape;429;p14"/>
            <p:cNvSpPr/>
            <p:nvPr/>
          </p:nvSpPr>
          <p:spPr>
            <a:xfrm>
              <a:off x="5264088" y="3188237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2" y="0"/>
                  </a:moveTo>
                  <a:cubicBezTo>
                    <a:pt x="2227" y="0"/>
                    <a:pt x="1713" y="188"/>
                    <a:pt x="1295" y="606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5279212" y="3197943"/>
              <a:ext cx="13048" cy="13048"/>
            </a:xfrm>
            <a:custGeom>
              <a:rect b="b" l="l" r="r" t="t"/>
              <a:pathLst>
                <a:path extrusionOk="0" h="1659" w="1659">
                  <a:moveTo>
                    <a:pt x="823" y="1"/>
                  </a:moveTo>
                  <a:cubicBezTo>
                    <a:pt x="364" y="1"/>
                    <a:pt x="1" y="376"/>
                    <a:pt x="1" y="823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14"/>
          <p:cNvGrpSpPr/>
          <p:nvPr/>
        </p:nvGrpSpPr>
        <p:grpSpPr>
          <a:xfrm>
            <a:off x="8484528" y="1493937"/>
            <a:ext cx="100062" cy="85473"/>
            <a:chOff x="5585758" y="3237425"/>
            <a:chExt cx="37878" cy="32357"/>
          </a:xfrm>
        </p:grpSpPr>
        <p:sp>
          <p:nvSpPr>
            <p:cNvPr id="432" name="Google Shape;432;p14"/>
            <p:cNvSpPr/>
            <p:nvPr/>
          </p:nvSpPr>
          <p:spPr>
            <a:xfrm>
              <a:off x="5585758" y="3237425"/>
              <a:ext cx="37878" cy="32357"/>
            </a:xfrm>
            <a:custGeom>
              <a:rect b="b" l="l" r="r" t="t"/>
              <a:pathLst>
                <a:path extrusionOk="0" h="4114" w="4816">
                  <a:moveTo>
                    <a:pt x="2744" y="0"/>
                  </a:moveTo>
                  <a:cubicBezTo>
                    <a:pt x="2240" y="0"/>
                    <a:pt x="1725" y="188"/>
                    <a:pt x="1307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96" y="4114"/>
                    <a:pt x="4815" y="3195"/>
                    <a:pt x="4815" y="2057"/>
                  </a:cubicBezTo>
                  <a:cubicBezTo>
                    <a:pt x="4815" y="821"/>
                    <a:pt x="3801" y="0"/>
                    <a:pt x="274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5598696" y="3247130"/>
              <a:ext cx="15235" cy="13048"/>
            </a:xfrm>
            <a:custGeom>
              <a:rect b="b" l="l" r="r" t="t"/>
              <a:pathLst>
                <a:path extrusionOk="0" h="1659" w="1937">
                  <a:moveTo>
                    <a:pt x="1114" y="1"/>
                  </a:moveTo>
                  <a:cubicBezTo>
                    <a:pt x="376" y="1"/>
                    <a:pt x="1" y="896"/>
                    <a:pt x="521" y="1416"/>
                  </a:cubicBezTo>
                  <a:cubicBezTo>
                    <a:pt x="692" y="1583"/>
                    <a:pt x="899" y="1658"/>
                    <a:pt x="1102" y="1658"/>
                  </a:cubicBezTo>
                  <a:cubicBezTo>
                    <a:pt x="1529" y="1658"/>
                    <a:pt x="1936" y="1324"/>
                    <a:pt x="1936" y="823"/>
                  </a:cubicBezTo>
                  <a:cubicBezTo>
                    <a:pt x="1936" y="376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14"/>
          <p:cNvGrpSpPr/>
          <p:nvPr/>
        </p:nvGrpSpPr>
        <p:grpSpPr>
          <a:xfrm>
            <a:off x="6604794" y="1635693"/>
            <a:ext cx="100062" cy="85723"/>
            <a:chOff x="4874196" y="3291088"/>
            <a:chExt cx="37878" cy="32451"/>
          </a:xfrm>
        </p:grpSpPr>
        <p:sp>
          <p:nvSpPr>
            <p:cNvPr id="435" name="Google Shape;435;p14"/>
            <p:cNvSpPr/>
            <p:nvPr/>
          </p:nvSpPr>
          <p:spPr>
            <a:xfrm>
              <a:off x="4874196" y="3291088"/>
              <a:ext cx="37878" cy="32451"/>
            </a:xfrm>
            <a:custGeom>
              <a:rect b="b" l="l" r="r" t="t"/>
              <a:pathLst>
                <a:path extrusionOk="0" h="4126" w="4816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84" y="4113"/>
                    <a:pt x="4803" y="3206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4889328" y="3300793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7" y="1283"/>
                    <a:pt x="1657" y="835"/>
                  </a:cubicBezTo>
                  <a:cubicBezTo>
                    <a:pt x="1657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14"/>
          <p:cNvGrpSpPr/>
          <p:nvPr/>
        </p:nvGrpSpPr>
        <p:grpSpPr>
          <a:xfrm>
            <a:off x="7459579" y="2941643"/>
            <a:ext cx="99813" cy="85660"/>
            <a:chOff x="5197770" y="3785466"/>
            <a:chExt cx="37783" cy="32427"/>
          </a:xfrm>
        </p:grpSpPr>
        <p:sp>
          <p:nvSpPr>
            <p:cNvPr id="438" name="Google Shape;438;p14"/>
            <p:cNvSpPr/>
            <p:nvPr/>
          </p:nvSpPr>
          <p:spPr>
            <a:xfrm>
              <a:off x="5197770" y="3785466"/>
              <a:ext cx="37783" cy="32427"/>
            </a:xfrm>
            <a:custGeom>
              <a:rect b="b" l="l" r="r" t="t"/>
              <a:pathLst>
                <a:path extrusionOk="0" h="4123" w="4804">
                  <a:moveTo>
                    <a:pt x="2738" y="1"/>
                  </a:moveTo>
                  <a:cubicBezTo>
                    <a:pt x="2232" y="1"/>
                    <a:pt x="1715" y="190"/>
                    <a:pt x="1295" y="614"/>
                  </a:cubicBezTo>
                  <a:cubicBezTo>
                    <a:pt x="1" y="1909"/>
                    <a:pt x="908" y="4122"/>
                    <a:pt x="2747" y="4122"/>
                  </a:cubicBezTo>
                  <a:cubicBezTo>
                    <a:pt x="3884" y="4122"/>
                    <a:pt x="4803" y="3203"/>
                    <a:pt x="4803" y="2066"/>
                  </a:cubicBezTo>
                  <a:cubicBezTo>
                    <a:pt x="4803" y="824"/>
                    <a:pt x="3793" y="1"/>
                    <a:pt x="273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5212808" y="3795148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4"/>
                    <a:pt x="375" y="1657"/>
                    <a:pt x="835" y="1657"/>
                  </a:cubicBezTo>
                  <a:cubicBezTo>
                    <a:pt x="1295" y="1657"/>
                    <a:pt x="1657" y="1294"/>
                    <a:pt x="1657" y="835"/>
                  </a:cubicBezTo>
                  <a:cubicBezTo>
                    <a:pt x="1657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14"/>
          <p:cNvGrpSpPr/>
          <p:nvPr/>
        </p:nvGrpSpPr>
        <p:grpSpPr>
          <a:xfrm>
            <a:off x="7406556" y="2166733"/>
            <a:ext cx="99792" cy="85473"/>
            <a:chOff x="5177699" y="3492117"/>
            <a:chExt cx="37776" cy="32357"/>
          </a:xfrm>
        </p:grpSpPr>
        <p:sp>
          <p:nvSpPr>
            <p:cNvPr id="441" name="Google Shape;441;p14"/>
            <p:cNvSpPr/>
            <p:nvPr/>
          </p:nvSpPr>
          <p:spPr>
            <a:xfrm>
              <a:off x="5177699" y="3492117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6" y="1"/>
                  </a:moveTo>
                  <a:cubicBezTo>
                    <a:pt x="2232" y="1"/>
                    <a:pt x="1717" y="188"/>
                    <a:pt x="1295" y="606"/>
                  </a:cubicBezTo>
                  <a:cubicBezTo>
                    <a:pt x="1" y="1900"/>
                    <a:pt x="920" y="4114"/>
                    <a:pt x="2746" y="4114"/>
                  </a:cubicBezTo>
                  <a:cubicBezTo>
                    <a:pt x="3884" y="4114"/>
                    <a:pt x="4803" y="3195"/>
                    <a:pt x="4803" y="2070"/>
                  </a:cubicBezTo>
                  <a:cubicBezTo>
                    <a:pt x="4803" y="824"/>
                    <a:pt x="3793" y="1"/>
                    <a:pt x="273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5192823" y="3501823"/>
              <a:ext cx="13048" cy="13048"/>
            </a:xfrm>
            <a:custGeom>
              <a:rect b="b" l="l" r="r" t="t"/>
              <a:pathLst>
                <a:path extrusionOk="0" h="1659" w="1659">
                  <a:moveTo>
                    <a:pt x="823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" name="Google Shape;443;p14"/>
          <p:cNvGrpSpPr/>
          <p:nvPr/>
        </p:nvGrpSpPr>
        <p:grpSpPr>
          <a:xfrm>
            <a:off x="7860221" y="2510745"/>
            <a:ext cx="100041" cy="85536"/>
            <a:chOff x="5349431" y="3622346"/>
            <a:chExt cx="37870" cy="32380"/>
          </a:xfrm>
        </p:grpSpPr>
        <p:sp>
          <p:nvSpPr>
            <p:cNvPr id="444" name="Google Shape;444;p14"/>
            <p:cNvSpPr/>
            <p:nvPr/>
          </p:nvSpPr>
          <p:spPr>
            <a:xfrm>
              <a:off x="5349431" y="3622346"/>
              <a:ext cx="37870" cy="32380"/>
            </a:xfrm>
            <a:custGeom>
              <a:rect b="b" l="l" r="r" t="t"/>
              <a:pathLst>
                <a:path extrusionOk="0" h="4117" w="4815">
                  <a:moveTo>
                    <a:pt x="2740" y="0"/>
                  </a:moveTo>
                  <a:cubicBezTo>
                    <a:pt x="2232" y="0"/>
                    <a:pt x="1714" y="189"/>
                    <a:pt x="1295" y="608"/>
                  </a:cubicBezTo>
                  <a:cubicBezTo>
                    <a:pt x="0" y="1903"/>
                    <a:pt x="920" y="4116"/>
                    <a:pt x="2758" y="4116"/>
                  </a:cubicBezTo>
                  <a:cubicBezTo>
                    <a:pt x="3883" y="4116"/>
                    <a:pt x="4815" y="3197"/>
                    <a:pt x="4815" y="2060"/>
                  </a:cubicBezTo>
                  <a:cubicBezTo>
                    <a:pt x="4815" y="817"/>
                    <a:pt x="3798" y="0"/>
                    <a:pt x="274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5362369" y="3632075"/>
              <a:ext cx="15227" cy="13040"/>
            </a:xfrm>
            <a:custGeom>
              <a:rect b="b" l="l" r="r" t="t"/>
              <a:pathLst>
                <a:path extrusionOk="0" h="1658" w="1936">
                  <a:moveTo>
                    <a:pt x="1134" y="0"/>
                  </a:moveTo>
                  <a:cubicBezTo>
                    <a:pt x="1127" y="0"/>
                    <a:pt x="1120" y="0"/>
                    <a:pt x="1113" y="0"/>
                  </a:cubicBezTo>
                  <a:cubicBezTo>
                    <a:pt x="363" y="0"/>
                    <a:pt x="0" y="883"/>
                    <a:pt x="521" y="1416"/>
                  </a:cubicBezTo>
                  <a:cubicBezTo>
                    <a:pt x="691" y="1583"/>
                    <a:pt x="899" y="1657"/>
                    <a:pt x="1101" y="1657"/>
                  </a:cubicBezTo>
                  <a:cubicBezTo>
                    <a:pt x="1529" y="1657"/>
                    <a:pt x="1936" y="1324"/>
                    <a:pt x="1936" y="823"/>
                  </a:cubicBezTo>
                  <a:cubicBezTo>
                    <a:pt x="1936" y="370"/>
                    <a:pt x="1573" y="0"/>
                    <a:pt x="113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14"/>
          <p:cNvGrpSpPr/>
          <p:nvPr/>
        </p:nvGrpSpPr>
        <p:grpSpPr>
          <a:xfrm>
            <a:off x="7119024" y="2356565"/>
            <a:ext cx="142530" cy="122102"/>
            <a:chOff x="5068855" y="3563980"/>
            <a:chExt cx="53954" cy="46223"/>
          </a:xfrm>
        </p:grpSpPr>
        <p:sp>
          <p:nvSpPr>
            <p:cNvPr id="447" name="Google Shape;447;p14"/>
            <p:cNvSpPr/>
            <p:nvPr/>
          </p:nvSpPr>
          <p:spPr>
            <a:xfrm>
              <a:off x="5068855" y="3563980"/>
              <a:ext cx="53954" cy="46223"/>
            </a:xfrm>
            <a:custGeom>
              <a:rect b="b" l="l" r="r" t="t"/>
              <a:pathLst>
                <a:path extrusionOk="0" h="5877" w="6860">
                  <a:moveTo>
                    <a:pt x="3909" y="0"/>
                  </a:moveTo>
                  <a:cubicBezTo>
                    <a:pt x="3187" y="0"/>
                    <a:pt x="2451" y="269"/>
                    <a:pt x="1852" y="868"/>
                  </a:cubicBezTo>
                  <a:cubicBezTo>
                    <a:pt x="1" y="2719"/>
                    <a:pt x="1307" y="5876"/>
                    <a:pt x="3920" y="5876"/>
                  </a:cubicBezTo>
                  <a:cubicBezTo>
                    <a:pt x="5541" y="5876"/>
                    <a:pt x="6848" y="4558"/>
                    <a:pt x="6860" y="2937"/>
                  </a:cubicBezTo>
                  <a:cubicBezTo>
                    <a:pt x="6860" y="1170"/>
                    <a:pt x="5416" y="0"/>
                    <a:pt x="390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5086268" y="3573654"/>
              <a:ext cx="26835" cy="26843"/>
            </a:xfrm>
            <a:custGeom>
              <a:rect b="b" l="l" r="r" t="t"/>
              <a:pathLst>
                <a:path extrusionOk="0" h="3413" w="3412">
                  <a:moveTo>
                    <a:pt x="1706" y="1"/>
                  </a:moveTo>
                  <a:cubicBezTo>
                    <a:pt x="763" y="1"/>
                    <a:pt x="1" y="763"/>
                    <a:pt x="1" y="1707"/>
                  </a:cubicBezTo>
                  <a:cubicBezTo>
                    <a:pt x="1" y="2650"/>
                    <a:pt x="763" y="3412"/>
                    <a:pt x="1706" y="3412"/>
                  </a:cubicBezTo>
                  <a:cubicBezTo>
                    <a:pt x="2650" y="3412"/>
                    <a:pt x="3412" y="2650"/>
                    <a:pt x="3412" y="1707"/>
                  </a:cubicBezTo>
                  <a:cubicBezTo>
                    <a:pt x="3412" y="763"/>
                    <a:pt x="2650" y="1"/>
                    <a:pt x="170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14"/>
          <p:cNvGrpSpPr/>
          <p:nvPr/>
        </p:nvGrpSpPr>
        <p:grpSpPr>
          <a:xfrm>
            <a:off x="7036602" y="1903602"/>
            <a:ext cx="100041" cy="85723"/>
            <a:chOff x="5037654" y="3392507"/>
            <a:chExt cx="37870" cy="32451"/>
          </a:xfrm>
        </p:grpSpPr>
        <p:sp>
          <p:nvSpPr>
            <p:cNvPr id="450" name="Google Shape;450;p14"/>
            <p:cNvSpPr/>
            <p:nvPr/>
          </p:nvSpPr>
          <p:spPr>
            <a:xfrm>
              <a:off x="5037654" y="3392507"/>
              <a:ext cx="37870" cy="32451"/>
            </a:xfrm>
            <a:custGeom>
              <a:rect b="b" l="l" r="r" t="t"/>
              <a:pathLst>
                <a:path extrusionOk="0" h="4126" w="4815">
                  <a:moveTo>
                    <a:pt x="2742" y="1"/>
                  </a:moveTo>
                  <a:cubicBezTo>
                    <a:pt x="2238" y="1"/>
                    <a:pt x="1724" y="188"/>
                    <a:pt x="1307" y="606"/>
                  </a:cubicBezTo>
                  <a:cubicBezTo>
                    <a:pt x="0" y="1912"/>
                    <a:pt x="919" y="4126"/>
                    <a:pt x="2758" y="4126"/>
                  </a:cubicBezTo>
                  <a:cubicBezTo>
                    <a:pt x="3895" y="4114"/>
                    <a:pt x="4815" y="3194"/>
                    <a:pt x="4815" y="2069"/>
                  </a:cubicBezTo>
                  <a:cubicBezTo>
                    <a:pt x="4815" y="824"/>
                    <a:pt x="3799" y="1"/>
                    <a:pt x="274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5050592" y="3402213"/>
              <a:ext cx="15227" cy="13064"/>
            </a:xfrm>
            <a:custGeom>
              <a:rect b="b" l="l" r="r" t="t"/>
              <a:pathLst>
                <a:path extrusionOk="0" h="1661" w="1936">
                  <a:moveTo>
                    <a:pt x="1113" y="1"/>
                  </a:moveTo>
                  <a:cubicBezTo>
                    <a:pt x="375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6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14"/>
          <p:cNvGrpSpPr/>
          <p:nvPr/>
        </p:nvGrpSpPr>
        <p:grpSpPr>
          <a:xfrm>
            <a:off x="8143225" y="1840526"/>
            <a:ext cx="100041" cy="85723"/>
            <a:chOff x="5456560" y="3368629"/>
            <a:chExt cx="37870" cy="32451"/>
          </a:xfrm>
        </p:grpSpPr>
        <p:sp>
          <p:nvSpPr>
            <p:cNvPr id="453" name="Google Shape;453;p14"/>
            <p:cNvSpPr/>
            <p:nvPr/>
          </p:nvSpPr>
          <p:spPr>
            <a:xfrm>
              <a:off x="5456560" y="3368629"/>
              <a:ext cx="37870" cy="32451"/>
            </a:xfrm>
            <a:custGeom>
              <a:rect b="b" l="l" r="r" t="t"/>
              <a:pathLst>
                <a:path extrusionOk="0" h="4126" w="4815">
                  <a:moveTo>
                    <a:pt x="2742" y="0"/>
                  </a:moveTo>
                  <a:cubicBezTo>
                    <a:pt x="2238" y="0"/>
                    <a:pt x="1724" y="187"/>
                    <a:pt x="1307" y="605"/>
                  </a:cubicBezTo>
                  <a:cubicBezTo>
                    <a:pt x="0" y="1912"/>
                    <a:pt x="920" y="4125"/>
                    <a:pt x="2758" y="4125"/>
                  </a:cubicBezTo>
                  <a:cubicBezTo>
                    <a:pt x="3895" y="4113"/>
                    <a:pt x="4815" y="3194"/>
                    <a:pt x="4815" y="2069"/>
                  </a:cubicBezTo>
                  <a:cubicBezTo>
                    <a:pt x="4815" y="824"/>
                    <a:pt x="3800" y="0"/>
                    <a:pt x="274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5469498" y="3378334"/>
              <a:ext cx="15227" cy="13064"/>
            </a:xfrm>
            <a:custGeom>
              <a:rect b="b" l="l" r="r" t="t"/>
              <a:pathLst>
                <a:path extrusionOk="0" h="1661" w="1936">
                  <a:moveTo>
                    <a:pt x="1113" y="0"/>
                  </a:moveTo>
                  <a:cubicBezTo>
                    <a:pt x="375" y="0"/>
                    <a:pt x="0" y="895"/>
                    <a:pt x="520" y="1416"/>
                  </a:cubicBezTo>
                  <a:cubicBezTo>
                    <a:pt x="693" y="1585"/>
                    <a:pt x="903" y="1660"/>
                    <a:pt x="1108" y="1660"/>
                  </a:cubicBezTo>
                  <a:cubicBezTo>
                    <a:pt x="1533" y="1660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14"/>
          <p:cNvGrpSpPr/>
          <p:nvPr/>
        </p:nvGrpSpPr>
        <p:grpSpPr>
          <a:xfrm>
            <a:off x="6291893" y="2191560"/>
            <a:ext cx="122169" cy="104629"/>
            <a:chOff x="4755749" y="3501516"/>
            <a:chExt cx="46246" cy="39608"/>
          </a:xfrm>
        </p:grpSpPr>
        <p:sp>
          <p:nvSpPr>
            <p:cNvPr id="456" name="Google Shape;456;p14"/>
            <p:cNvSpPr/>
            <p:nvPr/>
          </p:nvSpPr>
          <p:spPr>
            <a:xfrm>
              <a:off x="4755749" y="3501516"/>
              <a:ext cx="46246" cy="39608"/>
            </a:xfrm>
            <a:custGeom>
              <a:rect b="b" l="l" r="r" t="t"/>
              <a:pathLst>
                <a:path extrusionOk="0" h="5036" w="5880">
                  <a:moveTo>
                    <a:pt x="3345" y="0"/>
                  </a:moveTo>
                  <a:cubicBezTo>
                    <a:pt x="2727" y="0"/>
                    <a:pt x="2097" y="229"/>
                    <a:pt x="1585" y="741"/>
                  </a:cubicBezTo>
                  <a:cubicBezTo>
                    <a:pt x="0" y="2326"/>
                    <a:pt x="1125" y="5036"/>
                    <a:pt x="3363" y="5036"/>
                  </a:cubicBezTo>
                  <a:cubicBezTo>
                    <a:pt x="4754" y="5036"/>
                    <a:pt x="5879" y="3911"/>
                    <a:pt x="5879" y="2520"/>
                  </a:cubicBezTo>
                  <a:cubicBezTo>
                    <a:pt x="5879" y="1005"/>
                    <a:pt x="4638" y="0"/>
                    <a:pt x="334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4768687" y="3511245"/>
              <a:ext cx="23697" cy="20221"/>
            </a:xfrm>
            <a:custGeom>
              <a:rect b="b" l="l" r="r" t="t"/>
              <a:pathLst>
                <a:path extrusionOk="0" h="2571" w="3013">
                  <a:moveTo>
                    <a:pt x="1718" y="0"/>
                  </a:moveTo>
                  <a:cubicBezTo>
                    <a:pt x="569" y="0"/>
                    <a:pt x="0" y="1379"/>
                    <a:pt x="811" y="2190"/>
                  </a:cubicBezTo>
                  <a:cubicBezTo>
                    <a:pt x="1074" y="2453"/>
                    <a:pt x="1398" y="2571"/>
                    <a:pt x="1715" y="2571"/>
                  </a:cubicBezTo>
                  <a:cubicBezTo>
                    <a:pt x="2377" y="2571"/>
                    <a:pt x="3013" y="2059"/>
                    <a:pt x="3013" y="1283"/>
                  </a:cubicBezTo>
                  <a:cubicBezTo>
                    <a:pt x="3013" y="581"/>
                    <a:pt x="2432" y="0"/>
                    <a:pt x="171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14"/>
          <p:cNvGrpSpPr/>
          <p:nvPr/>
        </p:nvGrpSpPr>
        <p:grpSpPr>
          <a:xfrm>
            <a:off x="6095342" y="2149468"/>
            <a:ext cx="99813" cy="85660"/>
            <a:chOff x="4681346" y="3485582"/>
            <a:chExt cx="37783" cy="32427"/>
          </a:xfrm>
        </p:grpSpPr>
        <p:sp>
          <p:nvSpPr>
            <p:cNvPr id="459" name="Google Shape;459;p14"/>
            <p:cNvSpPr/>
            <p:nvPr/>
          </p:nvSpPr>
          <p:spPr>
            <a:xfrm>
              <a:off x="4681346" y="3485582"/>
              <a:ext cx="37783" cy="32427"/>
            </a:xfrm>
            <a:custGeom>
              <a:rect b="b" l="l" r="r" t="t"/>
              <a:pathLst>
                <a:path extrusionOk="0" h="4123" w="4804">
                  <a:moveTo>
                    <a:pt x="2738" y="1"/>
                  </a:moveTo>
                  <a:cubicBezTo>
                    <a:pt x="2231" y="1"/>
                    <a:pt x="1715" y="191"/>
                    <a:pt x="1295" y="614"/>
                  </a:cubicBezTo>
                  <a:cubicBezTo>
                    <a:pt x="1" y="1909"/>
                    <a:pt x="920" y="4122"/>
                    <a:pt x="2747" y="4122"/>
                  </a:cubicBezTo>
                  <a:cubicBezTo>
                    <a:pt x="3884" y="4122"/>
                    <a:pt x="4803" y="3203"/>
                    <a:pt x="4803" y="2066"/>
                  </a:cubicBezTo>
                  <a:cubicBezTo>
                    <a:pt x="4803" y="824"/>
                    <a:pt x="3793" y="1"/>
                    <a:pt x="273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4696479" y="3495263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0"/>
                  </a:moveTo>
                  <a:cubicBezTo>
                    <a:pt x="363" y="0"/>
                    <a:pt x="0" y="375"/>
                    <a:pt x="0" y="835"/>
                  </a:cubicBezTo>
                  <a:cubicBezTo>
                    <a:pt x="0" y="1295"/>
                    <a:pt x="363" y="1657"/>
                    <a:pt x="823" y="1657"/>
                  </a:cubicBezTo>
                  <a:cubicBezTo>
                    <a:pt x="1282" y="1657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2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14"/>
          <p:cNvGrpSpPr/>
          <p:nvPr/>
        </p:nvGrpSpPr>
        <p:grpSpPr>
          <a:xfrm>
            <a:off x="6321791" y="1635693"/>
            <a:ext cx="100062" cy="85723"/>
            <a:chOff x="4767067" y="3291088"/>
            <a:chExt cx="37878" cy="32451"/>
          </a:xfrm>
        </p:grpSpPr>
        <p:sp>
          <p:nvSpPr>
            <p:cNvPr id="462" name="Google Shape;462;p14"/>
            <p:cNvSpPr/>
            <p:nvPr/>
          </p:nvSpPr>
          <p:spPr>
            <a:xfrm>
              <a:off x="4767067" y="3291088"/>
              <a:ext cx="37878" cy="32451"/>
            </a:xfrm>
            <a:custGeom>
              <a:rect b="b" l="l" r="r" t="t"/>
              <a:pathLst>
                <a:path extrusionOk="0" h="4126" w="4816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84" y="4113"/>
                    <a:pt x="4803" y="3206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4780036" y="3300888"/>
              <a:ext cx="15203" cy="13009"/>
            </a:xfrm>
            <a:custGeom>
              <a:rect b="b" l="l" r="r" t="t"/>
              <a:pathLst>
                <a:path extrusionOk="0" h="1654" w="1933">
                  <a:moveTo>
                    <a:pt x="1131" y="0"/>
                  </a:moveTo>
                  <a:cubicBezTo>
                    <a:pt x="1124" y="0"/>
                    <a:pt x="1117" y="0"/>
                    <a:pt x="1110" y="1"/>
                  </a:cubicBezTo>
                  <a:cubicBezTo>
                    <a:pt x="1105" y="0"/>
                    <a:pt x="1100" y="0"/>
                    <a:pt x="1095" y="0"/>
                  </a:cubicBezTo>
                  <a:cubicBezTo>
                    <a:pt x="367" y="0"/>
                    <a:pt x="0" y="887"/>
                    <a:pt x="517" y="1404"/>
                  </a:cubicBezTo>
                  <a:cubicBezTo>
                    <a:pt x="686" y="1577"/>
                    <a:pt x="895" y="1654"/>
                    <a:pt x="1100" y="1654"/>
                  </a:cubicBezTo>
                  <a:cubicBezTo>
                    <a:pt x="1525" y="1654"/>
                    <a:pt x="1932" y="1321"/>
                    <a:pt x="1932" y="823"/>
                  </a:cubicBezTo>
                  <a:cubicBezTo>
                    <a:pt x="1932" y="371"/>
                    <a:pt x="1569" y="0"/>
                    <a:pt x="113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14"/>
          <p:cNvGrpSpPr/>
          <p:nvPr/>
        </p:nvGrpSpPr>
        <p:grpSpPr>
          <a:xfrm>
            <a:off x="6112442" y="1938028"/>
            <a:ext cx="99792" cy="85723"/>
            <a:chOff x="4687819" y="3405539"/>
            <a:chExt cx="37776" cy="32451"/>
          </a:xfrm>
        </p:grpSpPr>
        <p:sp>
          <p:nvSpPr>
            <p:cNvPr id="465" name="Google Shape;465;p14"/>
            <p:cNvSpPr/>
            <p:nvPr/>
          </p:nvSpPr>
          <p:spPr>
            <a:xfrm>
              <a:off x="4687819" y="3405539"/>
              <a:ext cx="37776" cy="32451"/>
            </a:xfrm>
            <a:custGeom>
              <a:rect b="b" l="l" r="r" t="t"/>
              <a:pathLst>
                <a:path extrusionOk="0" h="4126" w="4803">
                  <a:moveTo>
                    <a:pt x="2730" y="1"/>
                  </a:moveTo>
                  <a:cubicBezTo>
                    <a:pt x="2226" y="1"/>
                    <a:pt x="1712" y="188"/>
                    <a:pt x="1295" y="606"/>
                  </a:cubicBezTo>
                  <a:cubicBezTo>
                    <a:pt x="0" y="1912"/>
                    <a:pt x="920" y="4126"/>
                    <a:pt x="2758" y="4126"/>
                  </a:cubicBezTo>
                  <a:cubicBezTo>
                    <a:pt x="3883" y="4114"/>
                    <a:pt x="4803" y="3195"/>
                    <a:pt x="4803" y="2070"/>
                  </a:cubicBezTo>
                  <a:cubicBezTo>
                    <a:pt x="4803" y="824"/>
                    <a:pt x="3787" y="1"/>
                    <a:pt x="2730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4702944" y="3415245"/>
              <a:ext cx="13040" cy="13048"/>
            </a:xfrm>
            <a:custGeom>
              <a:rect b="b" l="l" r="r" t="t"/>
              <a:pathLst>
                <a:path extrusionOk="0" h="1659" w="1658">
                  <a:moveTo>
                    <a:pt x="823" y="1"/>
                  </a:moveTo>
                  <a:cubicBezTo>
                    <a:pt x="376" y="1"/>
                    <a:pt x="1" y="376"/>
                    <a:pt x="1" y="836"/>
                  </a:cubicBezTo>
                  <a:cubicBezTo>
                    <a:pt x="1" y="1295"/>
                    <a:pt x="376" y="1658"/>
                    <a:pt x="823" y="1658"/>
                  </a:cubicBezTo>
                  <a:cubicBezTo>
                    <a:pt x="1283" y="1658"/>
                    <a:pt x="1658" y="1295"/>
                    <a:pt x="1658" y="836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14"/>
          <p:cNvGrpSpPr/>
          <p:nvPr/>
        </p:nvGrpSpPr>
        <p:grpSpPr>
          <a:xfrm>
            <a:off x="6733985" y="2041764"/>
            <a:ext cx="139517" cy="119712"/>
            <a:chOff x="4923101" y="3444809"/>
            <a:chExt cx="52813" cy="45318"/>
          </a:xfrm>
        </p:grpSpPr>
        <p:sp>
          <p:nvSpPr>
            <p:cNvPr id="468" name="Google Shape;468;p14"/>
            <p:cNvSpPr/>
            <p:nvPr/>
          </p:nvSpPr>
          <p:spPr>
            <a:xfrm>
              <a:off x="4923101" y="3444809"/>
              <a:ext cx="52813" cy="45318"/>
            </a:xfrm>
            <a:custGeom>
              <a:rect b="b" l="l" r="r" t="t"/>
              <a:pathLst>
                <a:path extrusionOk="0" h="5762" w="6715">
                  <a:moveTo>
                    <a:pt x="3823" y="1"/>
                  </a:moveTo>
                  <a:cubicBezTo>
                    <a:pt x="3117" y="1"/>
                    <a:pt x="2398" y="263"/>
                    <a:pt x="1815" y="851"/>
                  </a:cubicBezTo>
                  <a:cubicBezTo>
                    <a:pt x="1" y="2665"/>
                    <a:pt x="1283" y="5762"/>
                    <a:pt x="3847" y="5762"/>
                  </a:cubicBezTo>
                  <a:cubicBezTo>
                    <a:pt x="5432" y="5762"/>
                    <a:pt x="6714" y="4468"/>
                    <a:pt x="6714" y="2883"/>
                  </a:cubicBezTo>
                  <a:cubicBezTo>
                    <a:pt x="6714" y="1148"/>
                    <a:pt x="5298" y="1"/>
                    <a:pt x="3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4936039" y="3454538"/>
              <a:ext cx="30265" cy="25915"/>
            </a:xfrm>
            <a:custGeom>
              <a:rect b="b" l="l" r="r" t="t"/>
              <a:pathLst>
                <a:path extrusionOk="0" h="3295" w="3848">
                  <a:moveTo>
                    <a:pt x="2202" y="1"/>
                  </a:moveTo>
                  <a:cubicBezTo>
                    <a:pt x="727" y="1"/>
                    <a:pt x="1" y="1779"/>
                    <a:pt x="1029" y="2807"/>
                  </a:cubicBezTo>
                  <a:cubicBezTo>
                    <a:pt x="1365" y="3144"/>
                    <a:pt x="1779" y="3294"/>
                    <a:pt x="2185" y="3294"/>
                  </a:cubicBezTo>
                  <a:cubicBezTo>
                    <a:pt x="3034" y="3294"/>
                    <a:pt x="3847" y="2636"/>
                    <a:pt x="3847" y="1646"/>
                  </a:cubicBezTo>
                  <a:cubicBezTo>
                    <a:pt x="3847" y="739"/>
                    <a:pt x="3110" y="1"/>
                    <a:pt x="220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14"/>
          <p:cNvGrpSpPr/>
          <p:nvPr/>
        </p:nvGrpSpPr>
        <p:grpSpPr>
          <a:xfrm>
            <a:off x="6530412" y="2596342"/>
            <a:ext cx="82962" cy="71304"/>
            <a:chOff x="4846040" y="3654750"/>
            <a:chExt cx="31405" cy="26993"/>
          </a:xfrm>
        </p:grpSpPr>
        <p:sp>
          <p:nvSpPr>
            <p:cNvPr id="471" name="Google Shape;471;p14"/>
            <p:cNvSpPr/>
            <p:nvPr/>
          </p:nvSpPr>
          <p:spPr>
            <a:xfrm>
              <a:off x="4846040" y="3654750"/>
              <a:ext cx="31405" cy="26993"/>
            </a:xfrm>
            <a:custGeom>
              <a:rect b="b" l="l" r="r" t="t"/>
              <a:pathLst>
                <a:path extrusionOk="0" h="3432" w="3993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50" y="3432"/>
                    <a:pt x="2274" y="3432"/>
                  </a:cubicBezTo>
                  <a:cubicBezTo>
                    <a:pt x="3218" y="3432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4858883" y="3664424"/>
              <a:ext cx="8856" cy="7676"/>
            </a:xfrm>
            <a:custGeom>
              <a:rect b="b" l="l" r="r" t="t"/>
              <a:pathLst>
                <a:path extrusionOk="0" h="976" w="1126">
                  <a:moveTo>
                    <a:pt x="641" y="0"/>
                  </a:moveTo>
                  <a:cubicBezTo>
                    <a:pt x="218" y="0"/>
                    <a:pt x="0" y="520"/>
                    <a:pt x="303" y="835"/>
                  </a:cubicBezTo>
                  <a:cubicBezTo>
                    <a:pt x="400" y="932"/>
                    <a:pt x="519" y="975"/>
                    <a:pt x="636" y="975"/>
                  </a:cubicBezTo>
                  <a:cubicBezTo>
                    <a:pt x="885" y="975"/>
                    <a:pt x="1125" y="780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14"/>
          <p:cNvGrpSpPr/>
          <p:nvPr/>
        </p:nvGrpSpPr>
        <p:grpSpPr>
          <a:xfrm>
            <a:off x="6740779" y="2693949"/>
            <a:ext cx="106337" cy="91062"/>
            <a:chOff x="4925673" y="3691700"/>
            <a:chExt cx="40253" cy="34472"/>
          </a:xfrm>
        </p:grpSpPr>
        <p:sp>
          <p:nvSpPr>
            <p:cNvPr id="474" name="Google Shape;474;p14"/>
            <p:cNvSpPr/>
            <p:nvPr/>
          </p:nvSpPr>
          <p:spPr>
            <a:xfrm>
              <a:off x="4925673" y="3691700"/>
              <a:ext cx="40253" cy="34472"/>
            </a:xfrm>
            <a:custGeom>
              <a:rect b="b" l="l" r="r" t="t"/>
              <a:pathLst>
                <a:path extrusionOk="0" h="4383" w="5118">
                  <a:moveTo>
                    <a:pt x="2908" y="0"/>
                  </a:moveTo>
                  <a:cubicBezTo>
                    <a:pt x="2371" y="0"/>
                    <a:pt x="1825" y="200"/>
                    <a:pt x="1379" y="645"/>
                  </a:cubicBezTo>
                  <a:cubicBezTo>
                    <a:pt x="0" y="2024"/>
                    <a:pt x="968" y="4383"/>
                    <a:pt x="2915" y="4383"/>
                  </a:cubicBezTo>
                  <a:cubicBezTo>
                    <a:pt x="4125" y="4383"/>
                    <a:pt x="5105" y="3403"/>
                    <a:pt x="5117" y="2193"/>
                  </a:cubicBezTo>
                  <a:cubicBezTo>
                    <a:pt x="5109" y="875"/>
                    <a:pt x="4031" y="0"/>
                    <a:pt x="290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938516" y="3701334"/>
              <a:ext cx="17704" cy="15187"/>
            </a:xfrm>
            <a:custGeom>
              <a:rect b="b" l="l" r="r" t="t"/>
              <a:pathLst>
                <a:path extrusionOk="0" h="1931" w="2251">
                  <a:moveTo>
                    <a:pt x="1295" y="1"/>
                  </a:moveTo>
                  <a:cubicBezTo>
                    <a:pt x="436" y="1"/>
                    <a:pt x="0" y="1041"/>
                    <a:pt x="605" y="1646"/>
                  </a:cubicBezTo>
                  <a:cubicBezTo>
                    <a:pt x="801" y="1842"/>
                    <a:pt x="1043" y="1930"/>
                    <a:pt x="1281" y="1930"/>
                  </a:cubicBezTo>
                  <a:cubicBezTo>
                    <a:pt x="1775" y="1930"/>
                    <a:pt x="2250" y="1549"/>
                    <a:pt x="2250" y="968"/>
                  </a:cubicBezTo>
                  <a:cubicBezTo>
                    <a:pt x="2250" y="436"/>
                    <a:pt x="1827" y="1"/>
                    <a:pt x="129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14"/>
          <p:cNvGrpSpPr/>
          <p:nvPr/>
        </p:nvGrpSpPr>
        <p:grpSpPr>
          <a:xfrm>
            <a:off x="6658835" y="2823779"/>
            <a:ext cx="82962" cy="71075"/>
            <a:chOff x="4894653" y="3740848"/>
            <a:chExt cx="31405" cy="26906"/>
          </a:xfrm>
        </p:grpSpPr>
        <p:sp>
          <p:nvSpPr>
            <p:cNvPr id="477" name="Google Shape;477;p14"/>
            <p:cNvSpPr/>
            <p:nvPr/>
          </p:nvSpPr>
          <p:spPr>
            <a:xfrm>
              <a:off x="4894653" y="3740848"/>
              <a:ext cx="31405" cy="26906"/>
            </a:xfrm>
            <a:custGeom>
              <a:rect b="b" l="l" r="r" t="t"/>
              <a:pathLst>
                <a:path extrusionOk="0" h="3421" w="3993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1" y="1582"/>
                    <a:pt x="763" y="3420"/>
                    <a:pt x="2287" y="3420"/>
                  </a:cubicBezTo>
                  <a:cubicBezTo>
                    <a:pt x="3230" y="3420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4907497" y="3750522"/>
              <a:ext cx="8950" cy="7605"/>
            </a:xfrm>
            <a:custGeom>
              <a:rect b="b" l="l" r="r" t="t"/>
              <a:pathLst>
                <a:path extrusionOk="0" h="967" w="1138">
                  <a:moveTo>
                    <a:pt x="654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6" y="922"/>
                    <a:pt x="531" y="967"/>
                    <a:pt x="652" y="967"/>
                  </a:cubicBezTo>
                  <a:cubicBezTo>
                    <a:pt x="902" y="967"/>
                    <a:pt x="1138" y="778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14"/>
          <p:cNvGrpSpPr/>
          <p:nvPr/>
        </p:nvGrpSpPr>
        <p:grpSpPr>
          <a:xfrm>
            <a:off x="6837537" y="2706228"/>
            <a:ext cx="101059" cy="86574"/>
            <a:chOff x="4962300" y="3696348"/>
            <a:chExt cx="38255" cy="32773"/>
          </a:xfrm>
        </p:grpSpPr>
        <p:sp>
          <p:nvSpPr>
            <p:cNvPr id="480" name="Google Shape;480;p14"/>
            <p:cNvSpPr/>
            <p:nvPr/>
          </p:nvSpPr>
          <p:spPr>
            <a:xfrm>
              <a:off x="4962300" y="3696348"/>
              <a:ext cx="38255" cy="32773"/>
            </a:xfrm>
            <a:custGeom>
              <a:rect b="b" l="l" r="r" t="t"/>
              <a:pathLst>
                <a:path extrusionOk="0" h="4167" w="4864">
                  <a:moveTo>
                    <a:pt x="2767" y="1"/>
                  </a:moveTo>
                  <a:cubicBezTo>
                    <a:pt x="2259" y="1"/>
                    <a:pt x="1740" y="189"/>
                    <a:pt x="1319" y="611"/>
                  </a:cubicBezTo>
                  <a:cubicBezTo>
                    <a:pt x="0" y="1929"/>
                    <a:pt x="932" y="4167"/>
                    <a:pt x="2783" y="4167"/>
                  </a:cubicBezTo>
                  <a:cubicBezTo>
                    <a:pt x="3932" y="4167"/>
                    <a:pt x="4863" y="3236"/>
                    <a:pt x="4863" y="2086"/>
                  </a:cubicBezTo>
                  <a:cubicBezTo>
                    <a:pt x="4863" y="833"/>
                    <a:pt x="3836" y="1"/>
                    <a:pt x="276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4975238" y="3706093"/>
              <a:ext cx="15612" cy="13386"/>
            </a:xfrm>
            <a:custGeom>
              <a:rect b="b" l="l" r="r" t="t"/>
              <a:pathLst>
                <a:path extrusionOk="0" h="1702" w="1985">
                  <a:moveTo>
                    <a:pt x="1138" y="1"/>
                  </a:moveTo>
                  <a:cubicBezTo>
                    <a:pt x="388" y="1"/>
                    <a:pt x="1" y="908"/>
                    <a:pt x="533" y="1452"/>
                  </a:cubicBezTo>
                  <a:cubicBezTo>
                    <a:pt x="709" y="1624"/>
                    <a:pt x="923" y="1702"/>
                    <a:pt x="1132" y="1702"/>
                  </a:cubicBezTo>
                  <a:cubicBezTo>
                    <a:pt x="1569" y="1702"/>
                    <a:pt x="1984" y="1363"/>
                    <a:pt x="1984" y="847"/>
                  </a:cubicBezTo>
                  <a:cubicBezTo>
                    <a:pt x="1984" y="376"/>
                    <a:pt x="1609" y="1"/>
                    <a:pt x="113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14"/>
          <p:cNvGrpSpPr/>
          <p:nvPr/>
        </p:nvGrpSpPr>
        <p:grpSpPr>
          <a:xfrm>
            <a:off x="6884784" y="2830386"/>
            <a:ext cx="83212" cy="71242"/>
            <a:chOff x="4980185" y="3743349"/>
            <a:chExt cx="31499" cy="26969"/>
          </a:xfrm>
        </p:grpSpPr>
        <p:sp>
          <p:nvSpPr>
            <p:cNvPr id="483" name="Google Shape;483;p14"/>
            <p:cNvSpPr/>
            <p:nvPr/>
          </p:nvSpPr>
          <p:spPr>
            <a:xfrm>
              <a:off x="4980185" y="3743349"/>
              <a:ext cx="31499" cy="26969"/>
            </a:xfrm>
            <a:custGeom>
              <a:rect b="b" l="l" r="r" t="t"/>
              <a:pathLst>
                <a:path extrusionOk="0" h="3429" w="4005">
                  <a:moveTo>
                    <a:pt x="2274" y="0"/>
                  </a:moveTo>
                  <a:cubicBezTo>
                    <a:pt x="1855" y="0"/>
                    <a:pt x="1427" y="155"/>
                    <a:pt x="1077" y="501"/>
                  </a:cubicBezTo>
                  <a:cubicBezTo>
                    <a:pt x="1" y="1578"/>
                    <a:pt x="763" y="3429"/>
                    <a:pt x="2287" y="3429"/>
                  </a:cubicBezTo>
                  <a:cubicBezTo>
                    <a:pt x="3230" y="3429"/>
                    <a:pt x="3993" y="2667"/>
                    <a:pt x="4005" y="1723"/>
                  </a:cubicBezTo>
                  <a:cubicBezTo>
                    <a:pt x="4005" y="689"/>
                    <a:pt x="3158" y="0"/>
                    <a:pt x="227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4993123" y="3753094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42" y="0"/>
                  </a:moveTo>
                  <a:cubicBezTo>
                    <a:pt x="206" y="0"/>
                    <a:pt x="1" y="521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0" y="966"/>
                    <a:pt x="1126" y="777"/>
                    <a:pt x="1126" y="484"/>
                  </a:cubicBezTo>
                  <a:cubicBezTo>
                    <a:pt x="1126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14"/>
          <p:cNvGrpSpPr/>
          <p:nvPr/>
        </p:nvGrpSpPr>
        <p:grpSpPr>
          <a:xfrm>
            <a:off x="6973502" y="2806514"/>
            <a:ext cx="83212" cy="71242"/>
            <a:chOff x="5013768" y="3734312"/>
            <a:chExt cx="31499" cy="26969"/>
          </a:xfrm>
        </p:grpSpPr>
        <p:sp>
          <p:nvSpPr>
            <p:cNvPr id="486" name="Google Shape;486;p14"/>
            <p:cNvSpPr/>
            <p:nvPr/>
          </p:nvSpPr>
          <p:spPr>
            <a:xfrm>
              <a:off x="5013768" y="3734312"/>
              <a:ext cx="31499" cy="26969"/>
            </a:xfrm>
            <a:custGeom>
              <a:rect b="b" l="l" r="r" t="t"/>
              <a:pathLst>
                <a:path extrusionOk="0" h="3429" w="4005">
                  <a:moveTo>
                    <a:pt x="2281" y="1"/>
                  </a:moveTo>
                  <a:cubicBezTo>
                    <a:pt x="1858" y="1"/>
                    <a:pt x="1428" y="159"/>
                    <a:pt x="1077" y="513"/>
                  </a:cubicBezTo>
                  <a:cubicBezTo>
                    <a:pt x="1" y="1590"/>
                    <a:pt x="775" y="3429"/>
                    <a:pt x="2299" y="3429"/>
                  </a:cubicBezTo>
                  <a:cubicBezTo>
                    <a:pt x="3231" y="3417"/>
                    <a:pt x="3993" y="2655"/>
                    <a:pt x="4005" y="1711"/>
                  </a:cubicBezTo>
                  <a:cubicBezTo>
                    <a:pt x="3997" y="682"/>
                    <a:pt x="3157" y="1"/>
                    <a:pt x="228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5028043" y="3743963"/>
              <a:ext cx="7621" cy="7613"/>
            </a:xfrm>
            <a:custGeom>
              <a:rect b="b" l="l" r="r" t="t"/>
              <a:pathLst>
                <a:path extrusionOk="0" h="968" w="969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14"/>
          <p:cNvGrpSpPr/>
          <p:nvPr/>
        </p:nvGrpSpPr>
        <p:grpSpPr>
          <a:xfrm>
            <a:off x="7034088" y="2886378"/>
            <a:ext cx="83212" cy="71055"/>
            <a:chOff x="5036703" y="3764545"/>
            <a:chExt cx="31499" cy="26898"/>
          </a:xfrm>
        </p:grpSpPr>
        <p:sp>
          <p:nvSpPr>
            <p:cNvPr id="489" name="Google Shape;489;p14"/>
            <p:cNvSpPr/>
            <p:nvPr/>
          </p:nvSpPr>
          <p:spPr>
            <a:xfrm>
              <a:off x="5036703" y="3764545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19"/>
                    <a:pt x="2298" y="3419"/>
                  </a:cubicBezTo>
                  <a:cubicBezTo>
                    <a:pt x="3242" y="3419"/>
                    <a:pt x="4004" y="2657"/>
                    <a:pt x="4004" y="1714"/>
                  </a:cubicBezTo>
                  <a:cubicBezTo>
                    <a:pt x="4004" y="682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5049641" y="3774211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53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20" y="1"/>
                    <a:pt x="65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14"/>
          <p:cNvGrpSpPr/>
          <p:nvPr/>
        </p:nvGrpSpPr>
        <p:grpSpPr>
          <a:xfrm>
            <a:off x="6814413" y="2896434"/>
            <a:ext cx="82962" cy="71055"/>
            <a:chOff x="4953546" y="3768352"/>
            <a:chExt cx="31405" cy="26898"/>
          </a:xfrm>
        </p:grpSpPr>
        <p:sp>
          <p:nvSpPr>
            <p:cNvPr id="492" name="Google Shape;492;p14"/>
            <p:cNvSpPr/>
            <p:nvPr/>
          </p:nvSpPr>
          <p:spPr>
            <a:xfrm>
              <a:off x="4953546" y="3768352"/>
              <a:ext cx="31405" cy="26898"/>
            </a:xfrm>
            <a:custGeom>
              <a:rect b="b" l="l" r="r" t="t"/>
              <a:pathLst>
                <a:path extrusionOk="0" h="3420" w="3993">
                  <a:moveTo>
                    <a:pt x="2271" y="0"/>
                  </a:moveTo>
                  <a:cubicBezTo>
                    <a:pt x="1852" y="0"/>
                    <a:pt x="1425" y="156"/>
                    <a:pt x="1077" y="504"/>
                  </a:cubicBezTo>
                  <a:cubicBezTo>
                    <a:pt x="1" y="1581"/>
                    <a:pt x="751" y="3419"/>
                    <a:pt x="2287" y="3419"/>
                  </a:cubicBezTo>
                  <a:cubicBezTo>
                    <a:pt x="3218" y="3419"/>
                    <a:pt x="3992" y="2657"/>
                    <a:pt x="3992" y="1726"/>
                  </a:cubicBezTo>
                  <a:cubicBezTo>
                    <a:pt x="3992" y="686"/>
                    <a:pt x="3150" y="0"/>
                    <a:pt x="227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4966390" y="3778018"/>
              <a:ext cx="8950" cy="7684"/>
            </a:xfrm>
            <a:custGeom>
              <a:rect b="b" l="l" r="r" t="t"/>
              <a:pathLst>
                <a:path extrusionOk="0" h="977" w="1138">
                  <a:moveTo>
                    <a:pt x="654" y="1"/>
                  </a:moveTo>
                  <a:cubicBezTo>
                    <a:pt x="218" y="1"/>
                    <a:pt x="1" y="533"/>
                    <a:pt x="303" y="835"/>
                  </a:cubicBezTo>
                  <a:cubicBezTo>
                    <a:pt x="404" y="933"/>
                    <a:pt x="527" y="976"/>
                    <a:pt x="647" y="976"/>
                  </a:cubicBezTo>
                  <a:cubicBezTo>
                    <a:pt x="899" y="976"/>
                    <a:pt x="1138" y="784"/>
                    <a:pt x="1138" y="497"/>
                  </a:cubicBezTo>
                  <a:cubicBezTo>
                    <a:pt x="1138" y="218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14"/>
          <p:cNvGrpSpPr/>
          <p:nvPr/>
        </p:nvGrpSpPr>
        <p:grpSpPr>
          <a:xfrm>
            <a:off x="6844061" y="3017060"/>
            <a:ext cx="83212" cy="71304"/>
            <a:chOff x="4964770" y="3814016"/>
            <a:chExt cx="31499" cy="26993"/>
          </a:xfrm>
        </p:grpSpPr>
        <p:sp>
          <p:nvSpPr>
            <p:cNvPr id="495" name="Google Shape;495;p14"/>
            <p:cNvSpPr/>
            <p:nvPr/>
          </p:nvSpPr>
          <p:spPr>
            <a:xfrm>
              <a:off x="4964770" y="3814016"/>
              <a:ext cx="31499" cy="26993"/>
            </a:xfrm>
            <a:custGeom>
              <a:rect b="b" l="l" r="r" t="t"/>
              <a:pathLst>
                <a:path extrusionOk="0" h="3432" w="4005">
                  <a:moveTo>
                    <a:pt x="2276" y="0"/>
                  </a:moveTo>
                  <a:cubicBezTo>
                    <a:pt x="1855" y="0"/>
                    <a:pt x="1426" y="156"/>
                    <a:pt x="1078" y="504"/>
                  </a:cubicBezTo>
                  <a:cubicBezTo>
                    <a:pt x="1" y="1581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4005" y="1714"/>
                  </a:cubicBezTo>
                  <a:cubicBezTo>
                    <a:pt x="4005" y="683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4977715" y="3823690"/>
              <a:ext cx="8856" cy="7676"/>
            </a:xfrm>
            <a:custGeom>
              <a:rect b="b" l="l" r="r" t="t"/>
              <a:pathLst>
                <a:path extrusionOk="0" h="976" w="1126">
                  <a:moveTo>
                    <a:pt x="641" y="0"/>
                  </a:moveTo>
                  <a:cubicBezTo>
                    <a:pt x="206" y="0"/>
                    <a:pt x="0" y="520"/>
                    <a:pt x="303" y="835"/>
                  </a:cubicBezTo>
                  <a:cubicBezTo>
                    <a:pt x="399" y="932"/>
                    <a:pt x="519" y="975"/>
                    <a:pt x="636" y="975"/>
                  </a:cubicBezTo>
                  <a:cubicBezTo>
                    <a:pt x="885" y="975"/>
                    <a:pt x="1125" y="780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14"/>
          <p:cNvGrpSpPr/>
          <p:nvPr/>
        </p:nvGrpSpPr>
        <p:grpSpPr>
          <a:xfrm>
            <a:off x="6734484" y="2981367"/>
            <a:ext cx="83129" cy="71055"/>
            <a:chOff x="4923290" y="3800504"/>
            <a:chExt cx="31468" cy="26898"/>
          </a:xfrm>
        </p:grpSpPr>
        <p:sp>
          <p:nvSpPr>
            <p:cNvPr id="498" name="Google Shape;498;p14"/>
            <p:cNvSpPr/>
            <p:nvPr/>
          </p:nvSpPr>
          <p:spPr>
            <a:xfrm>
              <a:off x="4923290" y="3800504"/>
              <a:ext cx="31468" cy="26898"/>
            </a:xfrm>
            <a:custGeom>
              <a:rect b="b" l="l" r="r" t="t"/>
              <a:pathLst>
                <a:path extrusionOk="0" h="3420" w="4001">
                  <a:moveTo>
                    <a:pt x="2276" y="1"/>
                  </a:moveTo>
                  <a:cubicBezTo>
                    <a:pt x="1855" y="1"/>
                    <a:pt x="1426" y="156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4001" y="683"/>
                    <a:pt x="3156" y="1"/>
                    <a:pt x="227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4937470" y="3810178"/>
              <a:ext cx="7613" cy="7621"/>
            </a:xfrm>
            <a:custGeom>
              <a:rect b="b" l="l" r="r" t="t"/>
              <a:pathLst>
                <a:path extrusionOk="0" h="969" w="968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14"/>
          <p:cNvGrpSpPr/>
          <p:nvPr/>
        </p:nvGrpSpPr>
        <p:grpSpPr>
          <a:xfrm>
            <a:off x="7223844" y="2586287"/>
            <a:ext cx="82962" cy="71304"/>
            <a:chOff x="5108534" y="3650943"/>
            <a:chExt cx="31405" cy="26993"/>
          </a:xfrm>
        </p:grpSpPr>
        <p:sp>
          <p:nvSpPr>
            <p:cNvPr id="501" name="Google Shape;501;p14"/>
            <p:cNvSpPr/>
            <p:nvPr/>
          </p:nvSpPr>
          <p:spPr>
            <a:xfrm>
              <a:off x="5108534" y="3650943"/>
              <a:ext cx="31405" cy="26993"/>
            </a:xfrm>
            <a:custGeom>
              <a:rect b="b" l="l" r="r" t="t"/>
              <a:pathLst>
                <a:path extrusionOk="0" h="3432" w="3993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5122707" y="3660617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4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4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14"/>
          <p:cNvGrpSpPr/>
          <p:nvPr/>
        </p:nvGrpSpPr>
        <p:grpSpPr>
          <a:xfrm>
            <a:off x="7252495" y="2876322"/>
            <a:ext cx="83212" cy="71304"/>
            <a:chOff x="5119380" y="3760739"/>
            <a:chExt cx="31499" cy="26993"/>
          </a:xfrm>
        </p:grpSpPr>
        <p:sp>
          <p:nvSpPr>
            <p:cNvPr id="504" name="Google Shape;504;p14"/>
            <p:cNvSpPr/>
            <p:nvPr/>
          </p:nvSpPr>
          <p:spPr>
            <a:xfrm>
              <a:off x="5119380" y="3760739"/>
              <a:ext cx="31499" cy="26993"/>
            </a:xfrm>
            <a:custGeom>
              <a:rect b="b" l="l" r="r" t="t"/>
              <a:pathLst>
                <a:path extrusionOk="0" h="3432" w="4005">
                  <a:moveTo>
                    <a:pt x="2275" y="0"/>
                  </a:moveTo>
                  <a:cubicBezTo>
                    <a:pt x="1854" y="0"/>
                    <a:pt x="1425" y="156"/>
                    <a:pt x="1077" y="504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20"/>
                    <a:pt x="3992" y="2657"/>
                    <a:pt x="4004" y="1714"/>
                  </a:cubicBezTo>
                  <a:cubicBezTo>
                    <a:pt x="4004" y="683"/>
                    <a:pt x="3157" y="0"/>
                    <a:pt x="227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5132318" y="3770405"/>
              <a:ext cx="8856" cy="7653"/>
            </a:xfrm>
            <a:custGeom>
              <a:rect b="b" l="l" r="r" t="t"/>
              <a:pathLst>
                <a:path extrusionOk="0" h="973" w="1126">
                  <a:moveTo>
                    <a:pt x="641" y="1"/>
                  </a:moveTo>
                  <a:cubicBezTo>
                    <a:pt x="206" y="1"/>
                    <a:pt x="0" y="521"/>
                    <a:pt x="303" y="824"/>
                  </a:cubicBezTo>
                  <a:cubicBezTo>
                    <a:pt x="402" y="926"/>
                    <a:pt x="524" y="972"/>
                    <a:pt x="644" y="972"/>
                  </a:cubicBezTo>
                  <a:cubicBezTo>
                    <a:pt x="890" y="972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14"/>
          <p:cNvGrpSpPr/>
          <p:nvPr/>
        </p:nvGrpSpPr>
        <p:grpSpPr>
          <a:xfrm>
            <a:off x="7252495" y="2948956"/>
            <a:ext cx="83212" cy="71304"/>
            <a:chOff x="5119380" y="3788235"/>
            <a:chExt cx="31499" cy="26993"/>
          </a:xfrm>
        </p:grpSpPr>
        <p:sp>
          <p:nvSpPr>
            <p:cNvPr id="507" name="Google Shape;507;p14"/>
            <p:cNvSpPr/>
            <p:nvPr/>
          </p:nvSpPr>
          <p:spPr>
            <a:xfrm>
              <a:off x="5119380" y="3788235"/>
              <a:ext cx="31499" cy="26993"/>
            </a:xfrm>
            <a:custGeom>
              <a:rect b="b" l="l" r="r" t="t"/>
              <a:pathLst>
                <a:path extrusionOk="0" h="3432" w="4005">
                  <a:moveTo>
                    <a:pt x="2275" y="0"/>
                  </a:moveTo>
                  <a:cubicBezTo>
                    <a:pt x="1854" y="0"/>
                    <a:pt x="1425" y="156"/>
                    <a:pt x="1077" y="504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19"/>
                    <a:pt x="3992" y="2657"/>
                    <a:pt x="4004" y="1714"/>
                  </a:cubicBezTo>
                  <a:cubicBezTo>
                    <a:pt x="4004" y="683"/>
                    <a:pt x="3157" y="0"/>
                    <a:pt x="227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132318" y="3797901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41" y="1"/>
                  </a:moveTo>
                  <a:cubicBezTo>
                    <a:pt x="206" y="1"/>
                    <a:pt x="0" y="521"/>
                    <a:pt x="303" y="824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14"/>
          <p:cNvGrpSpPr/>
          <p:nvPr/>
        </p:nvGrpSpPr>
        <p:grpSpPr>
          <a:xfrm>
            <a:off x="7354531" y="3178907"/>
            <a:ext cx="82962" cy="71325"/>
            <a:chOff x="5158005" y="3875284"/>
            <a:chExt cx="31405" cy="27001"/>
          </a:xfrm>
        </p:grpSpPr>
        <p:sp>
          <p:nvSpPr>
            <p:cNvPr id="510" name="Google Shape;510;p14"/>
            <p:cNvSpPr/>
            <p:nvPr/>
          </p:nvSpPr>
          <p:spPr>
            <a:xfrm>
              <a:off x="5158005" y="3875284"/>
              <a:ext cx="31405" cy="27001"/>
            </a:xfrm>
            <a:custGeom>
              <a:rect b="b" l="l" r="r" t="t"/>
              <a:pathLst>
                <a:path extrusionOk="0" h="3433" w="3993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5170848" y="3884958"/>
              <a:ext cx="8950" cy="7645"/>
            </a:xfrm>
            <a:custGeom>
              <a:rect b="b" l="l" r="r" t="t"/>
              <a:pathLst>
                <a:path extrusionOk="0" h="972" w="1138">
                  <a:moveTo>
                    <a:pt x="654" y="0"/>
                  </a:moveTo>
                  <a:cubicBezTo>
                    <a:pt x="218" y="0"/>
                    <a:pt x="1" y="521"/>
                    <a:pt x="303" y="823"/>
                  </a:cubicBezTo>
                  <a:cubicBezTo>
                    <a:pt x="406" y="926"/>
                    <a:pt x="531" y="972"/>
                    <a:pt x="652" y="972"/>
                  </a:cubicBezTo>
                  <a:cubicBezTo>
                    <a:pt x="902" y="972"/>
                    <a:pt x="1138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14"/>
          <p:cNvGrpSpPr/>
          <p:nvPr/>
        </p:nvGrpSpPr>
        <p:grpSpPr>
          <a:xfrm>
            <a:off x="7553075" y="2886378"/>
            <a:ext cx="83212" cy="71055"/>
            <a:chOff x="5233163" y="3764545"/>
            <a:chExt cx="31499" cy="26898"/>
          </a:xfrm>
        </p:grpSpPr>
        <p:sp>
          <p:nvSpPr>
            <p:cNvPr id="513" name="Google Shape;513;p14"/>
            <p:cNvSpPr/>
            <p:nvPr/>
          </p:nvSpPr>
          <p:spPr>
            <a:xfrm>
              <a:off x="5233163" y="3764545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76" y="0"/>
                  </a:moveTo>
                  <a:cubicBezTo>
                    <a:pt x="1855" y="0"/>
                    <a:pt x="1426" y="156"/>
                    <a:pt x="1078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4005" y="2657"/>
                    <a:pt x="4005" y="1714"/>
                  </a:cubicBezTo>
                  <a:cubicBezTo>
                    <a:pt x="4005" y="682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5246108" y="3774211"/>
              <a:ext cx="8856" cy="7590"/>
            </a:xfrm>
            <a:custGeom>
              <a:rect b="b" l="l" r="r" t="t"/>
              <a:pathLst>
                <a:path extrusionOk="0" h="965" w="1126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14"/>
          <p:cNvGrpSpPr/>
          <p:nvPr/>
        </p:nvGrpSpPr>
        <p:grpSpPr>
          <a:xfrm>
            <a:off x="7666684" y="2994684"/>
            <a:ext cx="83212" cy="71075"/>
            <a:chOff x="5276168" y="3805545"/>
            <a:chExt cx="31499" cy="26906"/>
          </a:xfrm>
        </p:grpSpPr>
        <p:sp>
          <p:nvSpPr>
            <p:cNvPr id="516" name="Google Shape;516;p14"/>
            <p:cNvSpPr/>
            <p:nvPr/>
          </p:nvSpPr>
          <p:spPr>
            <a:xfrm>
              <a:off x="5276168" y="3805545"/>
              <a:ext cx="31499" cy="26906"/>
            </a:xfrm>
            <a:custGeom>
              <a:rect b="b" l="l" r="r" t="t"/>
              <a:pathLst>
                <a:path extrusionOk="0" h="3421" w="4005">
                  <a:moveTo>
                    <a:pt x="2281" y="1"/>
                  </a:moveTo>
                  <a:cubicBezTo>
                    <a:pt x="1860" y="1"/>
                    <a:pt x="1429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4005" y="2658"/>
                    <a:pt x="4005" y="1714"/>
                  </a:cubicBezTo>
                  <a:cubicBezTo>
                    <a:pt x="4005" y="683"/>
                    <a:pt x="3163" y="1"/>
                    <a:pt x="228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5289106" y="3815219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42" y="1"/>
                  </a:moveTo>
                  <a:cubicBezTo>
                    <a:pt x="219" y="1"/>
                    <a:pt x="1" y="521"/>
                    <a:pt x="303" y="823"/>
                  </a:cubicBezTo>
                  <a:cubicBezTo>
                    <a:pt x="402" y="922"/>
                    <a:pt x="524" y="967"/>
                    <a:pt x="644" y="967"/>
                  </a:cubicBezTo>
                  <a:cubicBezTo>
                    <a:pt x="890" y="967"/>
                    <a:pt x="1126" y="778"/>
                    <a:pt x="1126" y="484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14"/>
          <p:cNvGrpSpPr/>
          <p:nvPr/>
        </p:nvGrpSpPr>
        <p:grpSpPr>
          <a:xfrm>
            <a:off x="7713931" y="3117222"/>
            <a:ext cx="82962" cy="71179"/>
            <a:chOff x="5294053" y="3851933"/>
            <a:chExt cx="31405" cy="26945"/>
          </a:xfrm>
        </p:grpSpPr>
        <p:sp>
          <p:nvSpPr>
            <p:cNvPr id="519" name="Google Shape;519;p14"/>
            <p:cNvSpPr/>
            <p:nvPr/>
          </p:nvSpPr>
          <p:spPr>
            <a:xfrm>
              <a:off x="5294053" y="3851933"/>
              <a:ext cx="31405" cy="26945"/>
            </a:xfrm>
            <a:custGeom>
              <a:rect b="b" l="l" r="r" t="t"/>
              <a:pathLst>
                <a:path extrusionOk="0" h="3426" w="3993">
                  <a:moveTo>
                    <a:pt x="2273" y="1"/>
                  </a:moveTo>
                  <a:cubicBezTo>
                    <a:pt x="1854" y="1"/>
                    <a:pt x="1426" y="158"/>
                    <a:pt x="1077" y="510"/>
                  </a:cubicBezTo>
                  <a:cubicBezTo>
                    <a:pt x="1" y="1587"/>
                    <a:pt x="763" y="3425"/>
                    <a:pt x="2287" y="3425"/>
                  </a:cubicBezTo>
                  <a:cubicBezTo>
                    <a:pt x="3231" y="3425"/>
                    <a:pt x="3993" y="2663"/>
                    <a:pt x="3993" y="1720"/>
                  </a:cubicBezTo>
                  <a:cubicBezTo>
                    <a:pt x="3993" y="688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5308234" y="3861552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63"/>
                    <a:pt x="218" y="968"/>
                    <a:pt x="484" y="968"/>
                  </a:cubicBezTo>
                  <a:cubicBezTo>
                    <a:pt x="750" y="968"/>
                    <a:pt x="968" y="763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14"/>
          <p:cNvGrpSpPr/>
          <p:nvPr/>
        </p:nvGrpSpPr>
        <p:grpSpPr>
          <a:xfrm>
            <a:off x="7839860" y="3117139"/>
            <a:ext cx="82962" cy="71262"/>
            <a:chOff x="5341723" y="3851902"/>
            <a:chExt cx="31405" cy="26977"/>
          </a:xfrm>
        </p:grpSpPr>
        <p:sp>
          <p:nvSpPr>
            <p:cNvPr id="522" name="Google Shape;522;p14"/>
            <p:cNvSpPr/>
            <p:nvPr/>
          </p:nvSpPr>
          <p:spPr>
            <a:xfrm>
              <a:off x="5341723" y="3851902"/>
              <a:ext cx="31405" cy="26977"/>
            </a:xfrm>
            <a:custGeom>
              <a:rect b="b" l="l" r="r" t="t"/>
              <a:pathLst>
                <a:path extrusionOk="0" h="3430" w="3993">
                  <a:moveTo>
                    <a:pt x="2266" y="1"/>
                  </a:moveTo>
                  <a:cubicBezTo>
                    <a:pt x="1848" y="1"/>
                    <a:pt x="1423" y="156"/>
                    <a:pt x="1077" y="502"/>
                  </a:cubicBezTo>
                  <a:cubicBezTo>
                    <a:pt x="0" y="1578"/>
                    <a:pt x="762" y="3429"/>
                    <a:pt x="2287" y="3429"/>
                  </a:cubicBezTo>
                  <a:cubicBezTo>
                    <a:pt x="3230" y="3429"/>
                    <a:pt x="3992" y="2667"/>
                    <a:pt x="3992" y="1724"/>
                  </a:cubicBezTo>
                  <a:cubicBezTo>
                    <a:pt x="3992" y="690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5354567" y="3861647"/>
              <a:ext cx="8950" cy="7590"/>
            </a:xfrm>
            <a:custGeom>
              <a:rect b="b" l="l" r="r" t="t"/>
              <a:pathLst>
                <a:path extrusionOk="0" h="965" w="1138">
                  <a:moveTo>
                    <a:pt x="654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4" y="921"/>
                    <a:pt x="527" y="964"/>
                    <a:pt x="646" y="964"/>
                  </a:cubicBezTo>
                  <a:cubicBezTo>
                    <a:pt x="898" y="964"/>
                    <a:pt x="1138" y="772"/>
                    <a:pt x="1138" y="485"/>
                  </a:cubicBezTo>
                  <a:cubicBezTo>
                    <a:pt x="1138" y="206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14"/>
          <p:cNvGrpSpPr/>
          <p:nvPr/>
        </p:nvGrpSpPr>
        <p:grpSpPr>
          <a:xfrm>
            <a:off x="7082082" y="2208306"/>
            <a:ext cx="82962" cy="71304"/>
            <a:chOff x="5054871" y="3507855"/>
            <a:chExt cx="31405" cy="26993"/>
          </a:xfrm>
        </p:grpSpPr>
        <p:sp>
          <p:nvSpPr>
            <p:cNvPr id="525" name="Google Shape;525;p14"/>
            <p:cNvSpPr/>
            <p:nvPr/>
          </p:nvSpPr>
          <p:spPr>
            <a:xfrm>
              <a:off x="5054871" y="3507855"/>
              <a:ext cx="31405" cy="26993"/>
            </a:xfrm>
            <a:custGeom>
              <a:rect b="b" l="l" r="r" t="t"/>
              <a:pathLst>
                <a:path extrusionOk="0" h="3432" w="3993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31"/>
                    <a:pt x="2287" y="3431"/>
                  </a:cubicBezTo>
                  <a:cubicBezTo>
                    <a:pt x="3230" y="3431"/>
                    <a:pt x="3993" y="2657"/>
                    <a:pt x="3993" y="1714"/>
                  </a:cubicBezTo>
                  <a:cubicBezTo>
                    <a:pt x="3993" y="682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5067715" y="3517521"/>
              <a:ext cx="8950" cy="7605"/>
            </a:xfrm>
            <a:custGeom>
              <a:rect b="b" l="l" r="r" t="t"/>
              <a:pathLst>
                <a:path extrusionOk="0" h="967" w="1138">
                  <a:moveTo>
                    <a:pt x="654" y="1"/>
                  </a:moveTo>
                  <a:cubicBezTo>
                    <a:pt x="218" y="1"/>
                    <a:pt x="1" y="521"/>
                    <a:pt x="315" y="823"/>
                  </a:cubicBezTo>
                  <a:cubicBezTo>
                    <a:pt x="414" y="922"/>
                    <a:pt x="536" y="967"/>
                    <a:pt x="656" y="967"/>
                  </a:cubicBezTo>
                  <a:cubicBezTo>
                    <a:pt x="902" y="967"/>
                    <a:pt x="1138" y="778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14"/>
          <p:cNvGrpSpPr/>
          <p:nvPr/>
        </p:nvGrpSpPr>
        <p:grpSpPr>
          <a:xfrm>
            <a:off x="6611089" y="2650693"/>
            <a:ext cx="82962" cy="71242"/>
            <a:chOff x="4876579" y="3675325"/>
            <a:chExt cx="31405" cy="26969"/>
          </a:xfrm>
        </p:grpSpPr>
        <p:sp>
          <p:nvSpPr>
            <p:cNvPr id="528" name="Google Shape;528;p14"/>
            <p:cNvSpPr/>
            <p:nvPr/>
          </p:nvSpPr>
          <p:spPr>
            <a:xfrm>
              <a:off x="4876579" y="3675325"/>
              <a:ext cx="31405" cy="26969"/>
            </a:xfrm>
            <a:custGeom>
              <a:rect b="b" l="l" r="r" t="t"/>
              <a:pathLst>
                <a:path extrusionOk="0" h="3429" w="3993">
                  <a:moveTo>
                    <a:pt x="2266" y="0"/>
                  </a:moveTo>
                  <a:cubicBezTo>
                    <a:pt x="1848" y="0"/>
                    <a:pt x="1423" y="155"/>
                    <a:pt x="1077" y="501"/>
                  </a:cubicBezTo>
                  <a:cubicBezTo>
                    <a:pt x="0" y="1578"/>
                    <a:pt x="762" y="3429"/>
                    <a:pt x="2287" y="3429"/>
                  </a:cubicBezTo>
                  <a:cubicBezTo>
                    <a:pt x="3230" y="3429"/>
                    <a:pt x="3992" y="2667"/>
                    <a:pt x="3992" y="1723"/>
                  </a:cubicBezTo>
                  <a:cubicBezTo>
                    <a:pt x="3992" y="689"/>
                    <a:pt x="3146" y="0"/>
                    <a:pt x="2266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4889517" y="3684975"/>
              <a:ext cx="8856" cy="7676"/>
            </a:xfrm>
            <a:custGeom>
              <a:rect b="b" l="l" r="r" t="t"/>
              <a:pathLst>
                <a:path extrusionOk="0" h="976" w="1126">
                  <a:moveTo>
                    <a:pt x="642" y="0"/>
                  </a:moveTo>
                  <a:cubicBezTo>
                    <a:pt x="218" y="12"/>
                    <a:pt x="0" y="520"/>
                    <a:pt x="303" y="835"/>
                  </a:cubicBezTo>
                  <a:cubicBezTo>
                    <a:pt x="400" y="932"/>
                    <a:pt x="520" y="976"/>
                    <a:pt x="638" y="976"/>
                  </a:cubicBezTo>
                  <a:cubicBezTo>
                    <a:pt x="886" y="976"/>
                    <a:pt x="1125" y="783"/>
                    <a:pt x="1125" y="496"/>
                  </a:cubicBezTo>
                  <a:cubicBezTo>
                    <a:pt x="1125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14"/>
          <p:cNvGrpSpPr/>
          <p:nvPr/>
        </p:nvGrpSpPr>
        <p:grpSpPr>
          <a:xfrm>
            <a:off x="6520356" y="2685057"/>
            <a:ext cx="82962" cy="71304"/>
            <a:chOff x="4842233" y="3688333"/>
            <a:chExt cx="31405" cy="26993"/>
          </a:xfrm>
        </p:grpSpPr>
        <p:sp>
          <p:nvSpPr>
            <p:cNvPr id="531" name="Google Shape;531;p14"/>
            <p:cNvSpPr/>
            <p:nvPr/>
          </p:nvSpPr>
          <p:spPr>
            <a:xfrm>
              <a:off x="4842233" y="3688333"/>
              <a:ext cx="31405" cy="26993"/>
            </a:xfrm>
            <a:custGeom>
              <a:rect b="b" l="l" r="r" t="t"/>
              <a:pathLst>
                <a:path extrusionOk="0" h="3432" w="3993">
                  <a:moveTo>
                    <a:pt x="2273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20"/>
                    <a:pt x="2287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4855076" y="3698094"/>
              <a:ext cx="8856" cy="7590"/>
            </a:xfrm>
            <a:custGeom>
              <a:rect b="b" l="l" r="r" t="t"/>
              <a:pathLst>
                <a:path extrusionOk="0" h="965" w="1126">
                  <a:moveTo>
                    <a:pt x="664" y="1"/>
                  </a:moveTo>
                  <a:cubicBezTo>
                    <a:pt x="656" y="1"/>
                    <a:pt x="649" y="1"/>
                    <a:pt x="641" y="1"/>
                  </a:cubicBezTo>
                  <a:cubicBezTo>
                    <a:pt x="218" y="1"/>
                    <a:pt x="0" y="522"/>
                    <a:pt x="303" y="824"/>
                  </a:cubicBezTo>
                  <a:cubicBezTo>
                    <a:pt x="400" y="921"/>
                    <a:pt x="520" y="965"/>
                    <a:pt x="638" y="965"/>
                  </a:cubicBezTo>
                  <a:cubicBezTo>
                    <a:pt x="886" y="965"/>
                    <a:pt x="1125" y="772"/>
                    <a:pt x="1125" y="485"/>
                  </a:cubicBezTo>
                  <a:cubicBezTo>
                    <a:pt x="1125" y="215"/>
                    <a:pt x="931" y="1"/>
                    <a:pt x="66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14"/>
          <p:cNvGrpSpPr/>
          <p:nvPr/>
        </p:nvGrpSpPr>
        <p:grpSpPr>
          <a:xfrm>
            <a:off x="7433442" y="2472932"/>
            <a:ext cx="82962" cy="71325"/>
            <a:chOff x="5187876" y="3608032"/>
            <a:chExt cx="31405" cy="27001"/>
          </a:xfrm>
        </p:grpSpPr>
        <p:sp>
          <p:nvSpPr>
            <p:cNvPr id="534" name="Google Shape;534;p14"/>
            <p:cNvSpPr/>
            <p:nvPr/>
          </p:nvSpPr>
          <p:spPr>
            <a:xfrm>
              <a:off x="5187876" y="3608032"/>
              <a:ext cx="31405" cy="27001"/>
            </a:xfrm>
            <a:custGeom>
              <a:rect b="b" l="l" r="r" t="t"/>
              <a:pathLst>
                <a:path extrusionOk="0" h="3433" w="3993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20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5202057" y="3617706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14"/>
          <p:cNvSpPr/>
          <p:nvPr/>
        </p:nvSpPr>
        <p:spPr>
          <a:xfrm>
            <a:off x="7313808" y="1949892"/>
            <a:ext cx="112385" cy="96479"/>
          </a:xfrm>
          <a:custGeom>
            <a:rect b="b" l="l" r="r" t="t"/>
            <a:pathLst>
              <a:path extrusionOk="0" h="4644" w="5409">
                <a:moveTo>
                  <a:pt x="3085" y="1"/>
                </a:moveTo>
                <a:cubicBezTo>
                  <a:pt x="2516" y="1"/>
                  <a:pt x="1935" y="213"/>
                  <a:pt x="1465" y="688"/>
                </a:cubicBezTo>
                <a:cubicBezTo>
                  <a:pt x="1" y="2140"/>
                  <a:pt x="1029" y="4632"/>
                  <a:pt x="3098" y="4644"/>
                </a:cubicBezTo>
                <a:cubicBezTo>
                  <a:pt x="4380" y="4632"/>
                  <a:pt x="5408" y="3603"/>
                  <a:pt x="5408" y="2321"/>
                </a:cubicBezTo>
                <a:cubicBezTo>
                  <a:pt x="5408" y="923"/>
                  <a:pt x="4270" y="1"/>
                  <a:pt x="3085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4"/>
          <p:cNvSpPr/>
          <p:nvPr/>
        </p:nvSpPr>
        <p:spPr>
          <a:xfrm>
            <a:off x="7355528" y="1975488"/>
            <a:ext cx="45274" cy="45248"/>
          </a:xfrm>
          <a:custGeom>
            <a:rect b="b" l="l" r="r" t="t"/>
            <a:pathLst>
              <a:path extrusionOk="0" h="2178" w="2179">
                <a:moveTo>
                  <a:pt x="1090" y="0"/>
                </a:moveTo>
                <a:cubicBezTo>
                  <a:pt x="485" y="0"/>
                  <a:pt x="1" y="484"/>
                  <a:pt x="1" y="1089"/>
                </a:cubicBezTo>
                <a:cubicBezTo>
                  <a:pt x="1" y="1694"/>
                  <a:pt x="485" y="2178"/>
                  <a:pt x="1090" y="2178"/>
                </a:cubicBezTo>
                <a:cubicBezTo>
                  <a:pt x="1694" y="2178"/>
                  <a:pt x="2178" y="1694"/>
                  <a:pt x="2178" y="1089"/>
                </a:cubicBezTo>
                <a:cubicBezTo>
                  <a:pt x="2178" y="484"/>
                  <a:pt x="1694" y="0"/>
                  <a:pt x="1090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8" name="Google Shape;538;p14"/>
          <p:cNvGrpSpPr/>
          <p:nvPr/>
        </p:nvGrpSpPr>
        <p:grpSpPr>
          <a:xfrm>
            <a:off x="7648338" y="1670244"/>
            <a:ext cx="106337" cy="90875"/>
            <a:chOff x="5269224" y="3304167"/>
            <a:chExt cx="40253" cy="34402"/>
          </a:xfrm>
        </p:grpSpPr>
        <p:sp>
          <p:nvSpPr>
            <p:cNvPr id="539" name="Google Shape;539;p14"/>
            <p:cNvSpPr/>
            <p:nvPr/>
          </p:nvSpPr>
          <p:spPr>
            <a:xfrm>
              <a:off x="5269224" y="3304167"/>
              <a:ext cx="40253" cy="34402"/>
            </a:xfrm>
            <a:custGeom>
              <a:rect b="b" l="l" r="r" t="t"/>
              <a:pathLst>
                <a:path extrusionOk="0" h="4374" w="5118">
                  <a:moveTo>
                    <a:pt x="2915" y="0"/>
                  </a:moveTo>
                  <a:cubicBezTo>
                    <a:pt x="2376" y="0"/>
                    <a:pt x="1827" y="201"/>
                    <a:pt x="1380" y="648"/>
                  </a:cubicBezTo>
                  <a:cubicBezTo>
                    <a:pt x="1" y="2015"/>
                    <a:pt x="980" y="4374"/>
                    <a:pt x="2928" y="4374"/>
                  </a:cubicBezTo>
                  <a:cubicBezTo>
                    <a:pt x="4126" y="4374"/>
                    <a:pt x="5105" y="3394"/>
                    <a:pt x="5118" y="2184"/>
                  </a:cubicBezTo>
                  <a:cubicBezTo>
                    <a:pt x="5109" y="869"/>
                    <a:pt x="4036" y="0"/>
                    <a:pt x="291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5284639" y="3313826"/>
              <a:ext cx="15132" cy="15140"/>
            </a:xfrm>
            <a:custGeom>
              <a:rect b="b" l="l" r="r" t="t"/>
              <a:pathLst>
                <a:path extrusionOk="0" h="1925" w="1924">
                  <a:moveTo>
                    <a:pt x="968" y="1"/>
                  </a:moveTo>
                  <a:cubicBezTo>
                    <a:pt x="436" y="1"/>
                    <a:pt x="0" y="436"/>
                    <a:pt x="0" y="956"/>
                  </a:cubicBezTo>
                  <a:cubicBezTo>
                    <a:pt x="0" y="1489"/>
                    <a:pt x="436" y="1924"/>
                    <a:pt x="968" y="1924"/>
                  </a:cubicBezTo>
                  <a:cubicBezTo>
                    <a:pt x="1500" y="1924"/>
                    <a:pt x="1924" y="1489"/>
                    <a:pt x="1924" y="956"/>
                  </a:cubicBezTo>
                  <a:cubicBezTo>
                    <a:pt x="1924" y="436"/>
                    <a:pt x="1500" y="1"/>
                    <a:pt x="96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14"/>
          <p:cNvGrpSpPr/>
          <p:nvPr/>
        </p:nvGrpSpPr>
        <p:grpSpPr>
          <a:xfrm>
            <a:off x="7801900" y="2125783"/>
            <a:ext cx="131726" cy="112856"/>
            <a:chOff x="5327354" y="3476615"/>
            <a:chExt cx="49864" cy="42723"/>
          </a:xfrm>
        </p:grpSpPr>
        <p:sp>
          <p:nvSpPr>
            <p:cNvPr id="542" name="Google Shape;542;p14"/>
            <p:cNvSpPr/>
            <p:nvPr/>
          </p:nvSpPr>
          <p:spPr>
            <a:xfrm>
              <a:off x="5327354" y="3476615"/>
              <a:ext cx="49864" cy="42723"/>
            </a:xfrm>
            <a:custGeom>
              <a:rect b="b" l="l" r="r" t="t"/>
              <a:pathLst>
                <a:path extrusionOk="0" h="5432" w="6340">
                  <a:moveTo>
                    <a:pt x="3602" y="1"/>
                  </a:moveTo>
                  <a:cubicBezTo>
                    <a:pt x="2936" y="1"/>
                    <a:pt x="2257" y="248"/>
                    <a:pt x="1706" y="799"/>
                  </a:cubicBezTo>
                  <a:cubicBezTo>
                    <a:pt x="1" y="2504"/>
                    <a:pt x="1210" y="5432"/>
                    <a:pt x="3630" y="5432"/>
                  </a:cubicBezTo>
                  <a:cubicBezTo>
                    <a:pt x="5118" y="5432"/>
                    <a:pt x="6339" y="4222"/>
                    <a:pt x="6339" y="2722"/>
                  </a:cubicBezTo>
                  <a:cubicBezTo>
                    <a:pt x="6339" y="1084"/>
                    <a:pt x="4998" y="1"/>
                    <a:pt x="360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340197" y="3486321"/>
              <a:ext cx="27315" cy="23406"/>
            </a:xfrm>
            <a:custGeom>
              <a:rect b="b" l="l" r="r" t="t"/>
              <a:pathLst>
                <a:path extrusionOk="0" h="2976" w="3473">
                  <a:moveTo>
                    <a:pt x="1985" y="0"/>
                  </a:moveTo>
                  <a:cubicBezTo>
                    <a:pt x="666" y="0"/>
                    <a:pt x="1" y="1597"/>
                    <a:pt x="944" y="2540"/>
                  </a:cubicBezTo>
                  <a:cubicBezTo>
                    <a:pt x="1245" y="2841"/>
                    <a:pt x="1614" y="2975"/>
                    <a:pt x="1977" y="2975"/>
                  </a:cubicBezTo>
                  <a:cubicBezTo>
                    <a:pt x="2739" y="2975"/>
                    <a:pt x="3473" y="2381"/>
                    <a:pt x="3473" y="1488"/>
                  </a:cubicBezTo>
                  <a:cubicBezTo>
                    <a:pt x="3473" y="665"/>
                    <a:pt x="2807" y="0"/>
                    <a:pt x="19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4" name="Google Shape;544;p14"/>
          <p:cNvSpPr/>
          <p:nvPr/>
        </p:nvSpPr>
        <p:spPr>
          <a:xfrm>
            <a:off x="7703895" y="2724012"/>
            <a:ext cx="82944" cy="71051"/>
          </a:xfrm>
          <a:custGeom>
            <a:rect b="b" l="l" r="r" t="t"/>
            <a:pathLst>
              <a:path extrusionOk="0" h="3420" w="3992">
                <a:moveTo>
                  <a:pt x="2272" y="1"/>
                </a:moveTo>
                <a:cubicBezTo>
                  <a:pt x="1853" y="1"/>
                  <a:pt x="1425" y="156"/>
                  <a:pt x="1077" y="505"/>
                </a:cubicBezTo>
                <a:cubicBezTo>
                  <a:pt x="0" y="1581"/>
                  <a:pt x="762" y="3420"/>
                  <a:pt x="2286" y="3420"/>
                </a:cubicBezTo>
                <a:cubicBezTo>
                  <a:pt x="3230" y="3420"/>
                  <a:pt x="3992" y="2658"/>
                  <a:pt x="3992" y="1714"/>
                </a:cubicBezTo>
                <a:cubicBezTo>
                  <a:pt x="3992" y="683"/>
                  <a:pt x="3150" y="1"/>
                  <a:pt x="2272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4"/>
          <p:cNvSpPr/>
          <p:nvPr/>
        </p:nvSpPr>
        <p:spPr>
          <a:xfrm>
            <a:off x="7741336" y="2749567"/>
            <a:ext cx="20133" cy="20131"/>
          </a:xfrm>
          <a:custGeom>
            <a:rect b="b" l="l" r="r" t="t"/>
            <a:pathLst>
              <a:path extrusionOk="0" h="969" w="969">
                <a:moveTo>
                  <a:pt x="484" y="0"/>
                </a:moveTo>
                <a:cubicBezTo>
                  <a:pt x="218" y="0"/>
                  <a:pt x="0" y="218"/>
                  <a:pt x="0" y="484"/>
                </a:cubicBezTo>
                <a:cubicBezTo>
                  <a:pt x="0" y="750"/>
                  <a:pt x="218" y="968"/>
                  <a:pt x="484" y="968"/>
                </a:cubicBezTo>
                <a:cubicBezTo>
                  <a:pt x="750" y="968"/>
                  <a:pt x="968" y="750"/>
                  <a:pt x="968" y="484"/>
                </a:cubicBezTo>
                <a:cubicBezTo>
                  <a:pt x="968" y="218"/>
                  <a:pt x="750" y="0"/>
                  <a:pt x="484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6" name="Google Shape;546;p14"/>
          <p:cNvGrpSpPr/>
          <p:nvPr/>
        </p:nvGrpSpPr>
        <p:grpSpPr>
          <a:xfrm>
            <a:off x="7839860" y="2916524"/>
            <a:ext cx="82962" cy="71055"/>
            <a:chOff x="5341723" y="3775957"/>
            <a:chExt cx="31405" cy="26898"/>
          </a:xfrm>
        </p:grpSpPr>
        <p:sp>
          <p:nvSpPr>
            <p:cNvPr id="547" name="Google Shape;547;p14"/>
            <p:cNvSpPr/>
            <p:nvPr/>
          </p:nvSpPr>
          <p:spPr>
            <a:xfrm>
              <a:off x="5341723" y="3775957"/>
              <a:ext cx="31405" cy="26898"/>
            </a:xfrm>
            <a:custGeom>
              <a:rect b="b" l="l" r="r" t="t"/>
              <a:pathLst>
                <a:path extrusionOk="0" h="3420" w="3993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5354567" y="3785631"/>
              <a:ext cx="8950" cy="7605"/>
            </a:xfrm>
            <a:custGeom>
              <a:rect b="b" l="l" r="r" t="t"/>
              <a:pathLst>
                <a:path extrusionOk="0" h="967" w="1138">
                  <a:moveTo>
                    <a:pt x="654" y="0"/>
                  </a:moveTo>
                  <a:cubicBezTo>
                    <a:pt x="218" y="0"/>
                    <a:pt x="0" y="521"/>
                    <a:pt x="303" y="823"/>
                  </a:cubicBezTo>
                  <a:cubicBezTo>
                    <a:pt x="402" y="922"/>
                    <a:pt x="525" y="966"/>
                    <a:pt x="646" y="966"/>
                  </a:cubicBezTo>
                  <a:cubicBezTo>
                    <a:pt x="896" y="966"/>
                    <a:pt x="1138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14"/>
          <p:cNvGrpSpPr/>
          <p:nvPr/>
        </p:nvGrpSpPr>
        <p:grpSpPr>
          <a:xfrm>
            <a:off x="8096975" y="2713956"/>
            <a:ext cx="82962" cy="71055"/>
            <a:chOff x="5439053" y="3699274"/>
            <a:chExt cx="31405" cy="26898"/>
          </a:xfrm>
        </p:grpSpPr>
        <p:sp>
          <p:nvSpPr>
            <p:cNvPr id="550" name="Google Shape;550;p14"/>
            <p:cNvSpPr/>
            <p:nvPr/>
          </p:nvSpPr>
          <p:spPr>
            <a:xfrm>
              <a:off x="5439053" y="3699274"/>
              <a:ext cx="31405" cy="26898"/>
            </a:xfrm>
            <a:custGeom>
              <a:rect b="b" l="l" r="r" t="t"/>
              <a:pathLst>
                <a:path extrusionOk="0" h="3420" w="3993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5453225" y="3708948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14"/>
          <p:cNvGrpSpPr/>
          <p:nvPr/>
        </p:nvGrpSpPr>
        <p:grpSpPr>
          <a:xfrm>
            <a:off x="8026603" y="2510641"/>
            <a:ext cx="83212" cy="71304"/>
            <a:chOff x="5412414" y="3622307"/>
            <a:chExt cx="31499" cy="26993"/>
          </a:xfrm>
        </p:grpSpPr>
        <p:sp>
          <p:nvSpPr>
            <p:cNvPr id="553" name="Google Shape;553;p14"/>
            <p:cNvSpPr/>
            <p:nvPr/>
          </p:nvSpPr>
          <p:spPr>
            <a:xfrm>
              <a:off x="5412414" y="3622307"/>
              <a:ext cx="31499" cy="26993"/>
            </a:xfrm>
            <a:custGeom>
              <a:rect b="b" l="l" r="r" t="t"/>
              <a:pathLst>
                <a:path extrusionOk="0" h="3432" w="4005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32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5426681" y="3632075"/>
              <a:ext cx="7527" cy="7519"/>
            </a:xfrm>
            <a:custGeom>
              <a:rect b="b" l="l" r="r" t="t"/>
              <a:pathLst>
                <a:path extrusionOk="0" h="956" w="957">
                  <a:moveTo>
                    <a:pt x="485" y="0"/>
                  </a:moveTo>
                  <a:cubicBezTo>
                    <a:pt x="206" y="0"/>
                    <a:pt x="1" y="206"/>
                    <a:pt x="1" y="472"/>
                  </a:cubicBezTo>
                  <a:cubicBezTo>
                    <a:pt x="1" y="738"/>
                    <a:pt x="206" y="956"/>
                    <a:pt x="485" y="956"/>
                  </a:cubicBezTo>
                  <a:cubicBezTo>
                    <a:pt x="751" y="956"/>
                    <a:pt x="956" y="738"/>
                    <a:pt x="956" y="472"/>
                  </a:cubicBezTo>
                  <a:cubicBezTo>
                    <a:pt x="956" y="206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14"/>
          <p:cNvGrpSpPr/>
          <p:nvPr/>
        </p:nvGrpSpPr>
        <p:grpSpPr>
          <a:xfrm>
            <a:off x="8195250" y="2118740"/>
            <a:ext cx="70891" cy="71138"/>
            <a:chOff x="5476254" y="3473949"/>
            <a:chExt cx="26835" cy="26930"/>
          </a:xfrm>
        </p:grpSpPr>
        <p:sp>
          <p:nvSpPr>
            <p:cNvPr id="556" name="Google Shape;556;p14"/>
            <p:cNvSpPr/>
            <p:nvPr/>
          </p:nvSpPr>
          <p:spPr>
            <a:xfrm>
              <a:off x="5476254" y="3473949"/>
              <a:ext cx="26835" cy="26930"/>
            </a:xfrm>
            <a:custGeom>
              <a:rect b="b" l="l" r="r" t="t"/>
              <a:pathLst>
                <a:path extrusionOk="0" h="3424" w="3412">
                  <a:moveTo>
                    <a:pt x="1706" y="1"/>
                  </a:moveTo>
                  <a:cubicBezTo>
                    <a:pt x="762" y="1"/>
                    <a:pt x="0" y="775"/>
                    <a:pt x="0" y="1718"/>
                  </a:cubicBezTo>
                  <a:cubicBezTo>
                    <a:pt x="0" y="2662"/>
                    <a:pt x="762" y="3424"/>
                    <a:pt x="1706" y="3424"/>
                  </a:cubicBezTo>
                  <a:cubicBezTo>
                    <a:pt x="2649" y="3424"/>
                    <a:pt x="3411" y="2662"/>
                    <a:pt x="3411" y="1718"/>
                  </a:cubicBezTo>
                  <a:cubicBezTo>
                    <a:pt x="3411" y="775"/>
                    <a:pt x="2649" y="1"/>
                    <a:pt x="170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485857" y="3483655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14"/>
          <p:cNvGrpSpPr/>
          <p:nvPr/>
        </p:nvGrpSpPr>
        <p:grpSpPr>
          <a:xfrm>
            <a:off x="8428492" y="2138934"/>
            <a:ext cx="82942" cy="71055"/>
            <a:chOff x="5564547" y="3481594"/>
            <a:chExt cx="31397" cy="26898"/>
          </a:xfrm>
        </p:grpSpPr>
        <p:sp>
          <p:nvSpPr>
            <p:cNvPr id="559" name="Google Shape;559;p14"/>
            <p:cNvSpPr/>
            <p:nvPr/>
          </p:nvSpPr>
          <p:spPr>
            <a:xfrm>
              <a:off x="5564547" y="3481594"/>
              <a:ext cx="31397" cy="26898"/>
            </a:xfrm>
            <a:custGeom>
              <a:rect b="b" l="l" r="r" t="t"/>
              <a:pathLst>
                <a:path extrusionOk="0" h="3420" w="3992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578719" y="3491268"/>
              <a:ext cx="7621" cy="7613"/>
            </a:xfrm>
            <a:custGeom>
              <a:rect b="b" l="l" r="r" t="t"/>
              <a:pathLst>
                <a:path extrusionOk="0" h="968" w="969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14"/>
          <p:cNvGrpSpPr/>
          <p:nvPr/>
        </p:nvGrpSpPr>
        <p:grpSpPr>
          <a:xfrm>
            <a:off x="8348065" y="2108767"/>
            <a:ext cx="82942" cy="71075"/>
            <a:chOff x="5534101" y="3470174"/>
            <a:chExt cx="31397" cy="26906"/>
          </a:xfrm>
        </p:grpSpPr>
        <p:sp>
          <p:nvSpPr>
            <p:cNvPr id="562" name="Google Shape;562;p14"/>
            <p:cNvSpPr/>
            <p:nvPr/>
          </p:nvSpPr>
          <p:spPr>
            <a:xfrm>
              <a:off x="5534101" y="3470174"/>
              <a:ext cx="31397" cy="26906"/>
            </a:xfrm>
            <a:custGeom>
              <a:rect b="b" l="l" r="r" t="t"/>
              <a:pathLst>
                <a:path extrusionOk="0" h="3421" w="3992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5546945" y="3479848"/>
              <a:ext cx="8950" cy="7582"/>
            </a:xfrm>
            <a:custGeom>
              <a:rect b="b" l="l" r="r" t="t"/>
              <a:pathLst>
                <a:path extrusionOk="0" h="964" w="1138">
                  <a:moveTo>
                    <a:pt x="653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4" y="921"/>
                    <a:pt x="526" y="964"/>
                    <a:pt x="646" y="964"/>
                  </a:cubicBezTo>
                  <a:cubicBezTo>
                    <a:pt x="898" y="964"/>
                    <a:pt x="1137" y="771"/>
                    <a:pt x="1137" y="484"/>
                  </a:cubicBezTo>
                  <a:cubicBezTo>
                    <a:pt x="1137" y="218"/>
                    <a:pt x="919" y="1"/>
                    <a:pt x="65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14"/>
          <p:cNvGrpSpPr/>
          <p:nvPr/>
        </p:nvGrpSpPr>
        <p:grpSpPr>
          <a:xfrm>
            <a:off x="8550889" y="1697502"/>
            <a:ext cx="83212" cy="71158"/>
            <a:chOff x="5610879" y="3314486"/>
            <a:chExt cx="31499" cy="26938"/>
          </a:xfrm>
        </p:grpSpPr>
        <p:sp>
          <p:nvSpPr>
            <p:cNvPr id="565" name="Google Shape;565;p14"/>
            <p:cNvSpPr/>
            <p:nvPr/>
          </p:nvSpPr>
          <p:spPr>
            <a:xfrm>
              <a:off x="5610879" y="3314486"/>
              <a:ext cx="31499" cy="26938"/>
            </a:xfrm>
            <a:custGeom>
              <a:rect b="b" l="l" r="r" t="t"/>
              <a:pathLst>
                <a:path extrusionOk="0" h="3425" w="4005">
                  <a:moveTo>
                    <a:pt x="2285" y="0"/>
                  </a:moveTo>
                  <a:cubicBezTo>
                    <a:pt x="1865" y="0"/>
                    <a:pt x="1437" y="157"/>
                    <a:pt x="1089" y="509"/>
                  </a:cubicBezTo>
                  <a:cubicBezTo>
                    <a:pt x="0" y="1586"/>
                    <a:pt x="774" y="3425"/>
                    <a:pt x="2299" y="3425"/>
                  </a:cubicBezTo>
                  <a:cubicBezTo>
                    <a:pt x="3242" y="3425"/>
                    <a:pt x="4004" y="2663"/>
                    <a:pt x="4004" y="1719"/>
                  </a:cubicBezTo>
                  <a:cubicBezTo>
                    <a:pt x="4004" y="688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5623817" y="3324192"/>
              <a:ext cx="8950" cy="7590"/>
            </a:xfrm>
            <a:custGeom>
              <a:rect b="b" l="l" r="r" t="t"/>
              <a:pathLst>
                <a:path extrusionOk="0" h="965" w="1138">
                  <a:moveTo>
                    <a:pt x="675" y="1"/>
                  </a:moveTo>
                  <a:cubicBezTo>
                    <a:pt x="668" y="1"/>
                    <a:pt x="661" y="1"/>
                    <a:pt x="654" y="1"/>
                  </a:cubicBezTo>
                  <a:cubicBezTo>
                    <a:pt x="218" y="1"/>
                    <a:pt x="0" y="509"/>
                    <a:pt x="303" y="824"/>
                  </a:cubicBezTo>
                  <a:cubicBezTo>
                    <a:pt x="404" y="921"/>
                    <a:pt x="525" y="965"/>
                    <a:pt x="644" y="965"/>
                  </a:cubicBezTo>
                  <a:cubicBezTo>
                    <a:pt x="893" y="965"/>
                    <a:pt x="1129" y="772"/>
                    <a:pt x="1137" y="485"/>
                  </a:cubicBezTo>
                  <a:cubicBezTo>
                    <a:pt x="1137" y="214"/>
                    <a:pt x="931" y="1"/>
                    <a:pt x="67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14"/>
          <p:cNvGrpSpPr/>
          <p:nvPr/>
        </p:nvGrpSpPr>
        <p:grpSpPr>
          <a:xfrm>
            <a:off x="6499995" y="2191207"/>
            <a:ext cx="83212" cy="71055"/>
            <a:chOff x="4834525" y="3501382"/>
            <a:chExt cx="31499" cy="26898"/>
          </a:xfrm>
        </p:grpSpPr>
        <p:sp>
          <p:nvSpPr>
            <p:cNvPr id="568" name="Google Shape;568;p14"/>
            <p:cNvSpPr/>
            <p:nvPr/>
          </p:nvSpPr>
          <p:spPr>
            <a:xfrm>
              <a:off x="4834525" y="3501382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4847463" y="3511056"/>
              <a:ext cx="8950" cy="7605"/>
            </a:xfrm>
            <a:custGeom>
              <a:rect b="b" l="l" r="r" t="t"/>
              <a:pathLst>
                <a:path extrusionOk="0" h="967" w="1138">
                  <a:moveTo>
                    <a:pt x="654" y="0"/>
                  </a:moveTo>
                  <a:cubicBezTo>
                    <a:pt x="218" y="0"/>
                    <a:pt x="1" y="520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1" y="966"/>
                    <a:pt x="1130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14"/>
          <p:cNvGrpSpPr/>
          <p:nvPr/>
        </p:nvGrpSpPr>
        <p:grpSpPr>
          <a:xfrm>
            <a:off x="6668891" y="2399301"/>
            <a:ext cx="82962" cy="71055"/>
            <a:chOff x="4898460" y="3580158"/>
            <a:chExt cx="31405" cy="26898"/>
          </a:xfrm>
        </p:grpSpPr>
        <p:sp>
          <p:nvSpPr>
            <p:cNvPr id="571" name="Google Shape;571;p14"/>
            <p:cNvSpPr/>
            <p:nvPr/>
          </p:nvSpPr>
          <p:spPr>
            <a:xfrm>
              <a:off x="4898460" y="3580158"/>
              <a:ext cx="31405" cy="26898"/>
            </a:xfrm>
            <a:custGeom>
              <a:rect b="b" l="l" r="r" t="t"/>
              <a:pathLst>
                <a:path extrusionOk="0" h="3420" w="3993">
                  <a:moveTo>
                    <a:pt x="2273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3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4911303" y="3589832"/>
              <a:ext cx="8950" cy="7605"/>
            </a:xfrm>
            <a:custGeom>
              <a:rect b="b" l="l" r="r" t="t"/>
              <a:pathLst>
                <a:path extrusionOk="0" h="967" w="1138">
                  <a:moveTo>
                    <a:pt x="654" y="0"/>
                  </a:moveTo>
                  <a:cubicBezTo>
                    <a:pt x="218" y="0"/>
                    <a:pt x="1" y="521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1" y="966"/>
                    <a:pt x="1130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14"/>
          <p:cNvGrpSpPr/>
          <p:nvPr/>
        </p:nvGrpSpPr>
        <p:grpSpPr>
          <a:xfrm>
            <a:off x="6627171" y="2472932"/>
            <a:ext cx="83212" cy="71325"/>
            <a:chOff x="4882667" y="3608032"/>
            <a:chExt cx="31499" cy="27001"/>
          </a:xfrm>
        </p:grpSpPr>
        <p:sp>
          <p:nvSpPr>
            <p:cNvPr id="574" name="Google Shape;574;p14"/>
            <p:cNvSpPr/>
            <p:nvPr/>
          </p:nvSpPr>
          <p:spPr>
            <a:xfrm>
              <a:off x="4882667" y="3608032"/>
              <a:ext cx="31499" cy="27001"/>
            </a:xfrm>
            <a:custGeom>
              <a:rect b="b" l="l" r="r" t="t"/>
              <a:pathLst>
                <a:path extrusionOk="0" h="3433" w="4005">
                  <a:moveTo>
                    <a:pt x="2276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2"/>
                    <a:pt x="763" y="3432"/>
                    <a:pt x="2287" y="3432"/>
                  </a:cubicBezTo>
                  <a:cubicBezTo>
                    <a:pt x="3230" y="3420"/>
                    <a:pt x="4004" y="2658"/>
                    <a:pt x="4004" y="1715"/>
                  </a:cubicBezTo>
                  <a:cubicBezTo>
                    <a:pt x="4004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4895605" y="3617706"/>
              <a:ext cx="8950" cy="7653"/>
            </a:xfrm>
            <a:custGeom>
              <a:rect b="b" l="l" r="r" t="t"/>
              <a:pathLst>
                <a:path extrusionOk="0" h="973" w="1138">
                  <a:moveTo>
                    <a:pt x="642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2" y="926"/>
                    <a:pt x="524" y="972"/>
                    <a:pt x="644" y="972"/>
                  </a:cubicBezTo>
                  <a:cubicBezTo>
                    <a:pt x="891" y="972"/>
                    <a:pt x="1130" y="778"/>
                    <a:pt x="1138" y="485"/>
                  </a:cubicBezTo>
                  <a:cubicBezTo>
                    <a:pt x="1138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6523369" y="2534679"/>
            <a:ext cx="42988" cy="42757"/>
            <a:chOff x="4843373" y="3631407"/>
            <a:chExt cx="16273" cy="16186"/>
          </a:xfrm>
        </p:grpSpPr>
        <p:sp>
          <p:nvSpPr>
            <p:cNvPr id="577" name="Google Shape;577;p14"/>
            <p:cNvSpPr/>
            <p:nvPr/>
          </p:nvSpPr>
          <p:spPr>
            <a:xfrm>
              <a:off x="4843373" y="3631407"/>
              <a:ext cx="16273" cy="16186"/>
            </a:xfrm>
            <a:custGeom>
              <a:rect b="b" l="l" r="r" t="t"/>
              <a:pathLst>
                <a:path extrusionOk="0" h="2058" w="2069">
                  <a:moveTo>
                    <a:pt x="1029" y="1"/>
                  </a:moveTo>
                  <a:cubicBezTo>
                    <a:pt x="460" y="1"/>
                    <a:pt x="0" y="460"/>
                    <a:pt x="0" y="1029"/>
                  </a:cubicBezTo>
                  <a:cubicBezTo>
                    <a:pt x="0" y="1597"/>
                    <a:pt x="460" y="2057"/>
                    <a:pt x="1029" y="2057"/>
                  </a:cubicBezTo>
                  <a:cubicBezTo>
                    <a:pt x="1609" y="2057"/>
                    <a:pt x="2069" y="1597"/>
                    <a:pt x="2069" y="1029"/>
                  </a:cubicBezTo>
                  <a:cubicBezTo>
                    <a:pt x="2069" y="460"/>
                    <a:pt x="1609" y="1"/>
                    <a:pt x="1029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4849178" y="3637211"/>
              <a:ext cx="4672" cy="4577"/>
            </a:xfrm>
            <a:custGeom>
              <a:rect b="b" l="l" r="r" t="t"/>
              <a:pathLst>
                <a:path extrusionOk="0" h="582" w="594">
                  <a:moveTo>
                    <a:pt x="291" y="1"/>
                  </a:moveTo>
                  <a:cubicBezTo>
                    <a:pt x="133" y="1"/>
                    <a:pt x="0" y="134"/>
                    <a:pt x="0" y="291"/>
                  </a:cubicBezTo>
                  <a:cubicBezTo>
                    <a:pt x="0" y="460"/>
                    <a:pt x="133" y="581"/>
                    <a:pt x="291" y="581"/>
                  </a:cubicBezTo>
                  <a:cubicBezTo>
                    <a:pt x="460" y="581"/>
                    <a:pt x="593" y="460"/>
                    <a:pt x="593" y="291"/>
                  </a:cubicBezTo>
                  <a:cubicBezTo>
                    <a:pt x="593" y="134"/>
                    <a:pt x="460" y="1"/>
                    <a:pt x="29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6217989" y="2429468"/>
            <a:ext cx="83212" cy="71055"/>
            <a:chOff x="4727773" y="3591578"/>
            <a:chExt cx="31499" cy="26898"/>
          </a:xfrm>
        </p:grpSpPr>
        <p:sp>
          <p:nvSpPr>
            <p:cNvPr id="580" name="Google Shape;580;p14"/>
            <p:cNvSpPr/>
            <p:nvPr/>
          </p:nvSpPr>
          <p:spPr>
            <a:xfrm>
              <a:off x="4727773" y="3591578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76" y="0"/>
                  </a:moveTo>
                  <a:cubicBezTo>
                    <a:pt x="1855" y="0"/>
                    <a:pt x="1426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4005" y="1714"/>
                  </a:cubicBezTo>
                  <a:cubicBezTo>
                    <a:pt x="4005" y="683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4740719" y="3601244"/>
              <a:ext cx="8856" cy="7590"/>
            </a:xfrm>
            <a:custGeom>
              <a:rect b="b" l="l" r="r" t="t"/>
              <a:pathLst>
                <a:path extrusionOk="0" h="965" w="1126">
                  <a:moveTo>
                    <a:pt x="641" y="1"/>
                  </a:moveTo>
                  <a:cubicBezTo>
                    <a:pt x="206" y="1"/>
                    <a:pt x="0" y="521"/>
                    <a:pt x="302" y="824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14"/>
          <p:cNvSpPr/>
          <p:nvPr/>
        </p:nvSpPr>
        <p:spPr>
          <a:xfrm>
            <a:off x="6017927" y="2511389"/>
            <a:ext cx="82965" cy="71071"/>
          </a:xfrm>
          <a:custGeom>
            <a:rect b="b" l="l" r="r" t="t"/>
            <a:pathLst>
              <a:path extrusionOk="0" h="3421" w="3993">
                <a:moveTo>
                  <a:pt x="2273" y="1"/>
                </a:moveTo>
                <a:cubicBezTo>
                  <a:pt x="1853" y="1"/>
                  <a:pt x="1426" y="157"/>
                  <a:pt x="1077" y="505"/>
                </a:cubicBezTo>
                <a:cubicBezTo>
                  <a:pt x="1" y="1581"/>
                  <a:pt x="763" y="3420"/>
                  <a:pt x="2287" y="3420"/>
                </a:cubicBezTo>
                <a:cubicBezTo>
                  <a:pt x="3231" y="3420"/>
                  <a:pt x="3993" y="2658"/>
                  <a:pt x="3993" y="1714"/>
                </a:cubicBezTo>
                <a:cubicBezTo>
                  <a:pt x="3993" y="683"/>
                  <a:pt x="3151" y="1"/>
                  <a:pt x="2273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6055388" y="2536943"/>
            <a:ext cx="20113" cy="20131"/>
          </a:xfrm>
          <a:custGeom>
            <a:rect b="b" l="l" r="r" t="t"/>
            <a:pathLst>
              <a:path extrusionOk="0" h="969" w="968">
                <a:moveTo>
                  <a:pt x="484" y="1"/>
                </a:moveTo>
                <a:cubicBezTo>
                  <a:pt x="218" y="1"/>
                  <a:pt x="0" y="218"/>
                  <a:pt x="0" y="484"/>
                </a:cubicBezTo>
                <a:cubicBezTo>
                  <a:pt x="0" y="751"/>
                  <a:pt x="218" y="968"/>
                  <a:pt x="484" y="968"/>
                </a:cubicBezTo>
                <a:cubicBezTo>
                  <a:pt x="750" y="968"/>
                  <a:pt x="968" y="751"/>
                  <a:pt x="968" y="484"/>
                </a:cubicBezTo>
                <a:cubicBezTo>
                  <a:pt x="968" y="218"/>
                  <a:pt x="750" y="1"/>
                  <a:pt x="484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4" name="Google Shape;584;p14"/>
          <p:cNvGrpSpPr/>
          <p:nvPr/>
        </p:nvGrpSpPr>
        <p:grpSpPr>
          <a:xfrm>
            <a:off x="5905337" y="2392009"/>
            <a:ext cx="83212" cy="71325"/>
            <a:chOff x="4609421" y="3577398"/>
            <a:chExt cx="31499" cy="27001"/>
          </a:xfrm>
        </p:grpSpPr>
        <p:sp>
          <p:nvSpPr>
            <p:cNvPr id="585" name="Google Shape;585;p14"/>
            <p:cNvSpPr/>
            <p:nvPr/>
          </p:nvSpPr>
          <p:spPr>
            <a:xfrm>
              <a:off x="4609421" y="3577398"/>
              <a:ext cx="31499" cy="27001"/>
            </a:xfrm>
            <a:custGeom>
              <a:rect b="b" l="l" r="r" t="t"/>
              <a:pathLst>
                <a:path extrusionOk="0" h="3433" w="4005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4005" y="1714"/>
                  </a:cubicBezTo>
                  <a:cubicBezTo>
                    <a:pt x="3996" y="683"/>
                    <a:pt x="3152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4623594" y="3587072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5" y="1"/>
                  </a:moveTo>
                  <a:cubicBezTo>
                    <a:pt x="219" y="1"/>
                    <a:pt x="1" y="218"/>
                    <a:pt x="1" y="484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4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" name="Google Shape;587;p14"/>
          <p:cNvGrpSpPr/>
          <p:nvPr/>
        </p:nvGrpSpPr>
        <p:grpSpPr>
          <a:xfrm>
            <a:off x="6010655" y="2392009"/>
            <a:ext cx="83212" cy="71325"/>
            <a:chOff x="4649289" y="3577398"/>
            <a:chExt cx="31499" cy="27001"/>
          </a:xfrm>
        </p:grpSpPr>
        <p:sp>
          <p:nvSpPr>
            <p:cNvPr id="588" name="Google Shape;588;p14"/>
            <p:cNvSpPr/>
            <p:nvPr/>
          </p:nvSpPr>
          <p:spPr>
            <a:xfrm>
              <a:off x="4649289" y="3577398"/>
              <a:ext cx="31499" cy="27001"/>
            </a:xfrm>
            <a:custGeom>
              <a:rect b="b" l="l" r="r" t="t"/>
              <a:pathLst>
                <a:path extrusionOk="0" h="3433" w="4005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32"/>
                    <a:pt x="4004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662227" y="3587072"/>
              <a:ext cx="8856" cy="7676"/>
            </a:xfrm>
            <a:custGeom>
              <a:rect b="b" l="l" r="r" t="t"/>
              <a:pathLst>
                <a:path extrusionOk="0" h="976" w="1126">
                  <a:moveTo>
                    <a:pt x="641" y="1"/>
                  </a:moveTo>
                  <a:cubicBezTo>
                    <a:pt x="218" y="1"/>
                    <a:pt x="0" y="521"/>
                    <a:pt x="303" y="835"/>
                  </a:cubicBezTo>
                  <a:cubicBezTo>
                    <a:pt x="400" y="932"/>
                    <a:pt x="519" y="976"/>
                    <a:pt x="636" y="976"/>
                  </a:cubicBezTo>
                  <a:cubicBezTo>
                    <a:pt x="885" y="976"/>
                    <a:pt x="1125" y="780"/>
                    <a:pt x="1125" y="484"/>
                  </a:cubicBezTo>
                  <a:cubicBezTo>
                    <a:pt x="1125" y="218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14"/>
          <p:cNvGrpSpPr/>
          <p:nvPr/>
        </p:nvGrpSpPr>
        <p:grpSpPr>
          <a:xfrm>
            <a:off x="5895281" y="2556120"/>
            <a:ext cx="83212" cy="71075"/>
            <a:chOff x="4605614" y="3639523"/>
            <a:chExt cx="31499" cy="26906"/>
          </a:xfrm>
        </p:grpSpPr>
        <p:sp>
          <p:nvSpPr>
            <p:cNvPr id="591" name="Google Shape;591;p14"/>
            <p:cNvSpPr/>
            <p:nvPr/>
          </p:nvSpPr>
          <p:spPr>
            <a:xfrm>
              <a:off x="4605614" y="3639523"/>
              <a:ext cx="31499" cy="26906"/>
            </a:xfrm>
            <a:custGeom>
              <a:rect b="b" l="l" r="r" t="t"/>
              <a:pathLst>
                <a:path extrusionOk="0" h="3421" w="4005">
                  <a:moveTo>
                    <a:pt x="2276" y="1"/>
                  </a:moveTo>
                  <a:cubicBezTo>
                    <a:pt x="1855" y="1"/>
                    <a:pt x="1425" y="157"/>
                    <a:pt x="1077" y="505"/>
                  </a:cubicBezTo>
                  <a:cubicBezTo>
                    <a:pt x="1" y="1582"/>
                    <a:pt x="763" y="3420"/>
                    <a:pt x="2287" y="3420"/>
                  </a:cubicBezTo>
                  <a:cubicBezTo>
                    <a:pt x="3230" y="3420"/>
                    <a:pt x="3993" y="2658"/>
                    <a:pt x="4005" y="1715"/>
                  </a:cubicBezTo>
                  <a:cubicBezTo>
                    <a:pt x="4005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4619795" y="3649197"/>
              <a:ext cx="7613" cy="7621"/>
            </a:xfrm>
            <a:custGeom>
              <a:rect b="b" l="l" r="r" t="t"/>
              <a:pathLst>
                <a:path extrusionOk="0" h="969" w="968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14"/>
          <p:cNvGrpSpPr/>
          <p:nvPr/>
        </p:nvGrpSpPr>
        <p:grpSpPr>
          <a:xfrm>
            <a:off x="6369557" y="2501499"/>
            <a:ext cx="71140" cy="70909"/>
            <a:chOff x="4785149" y="3618846"/>
            <a:chExt cx="26930" cy="26843"/>
          </a:xfrm>
        </p:grpSpPr>
        <p:sp>
          <p:nvSpPr>
            <p:cNvPr id="594" name="Google Shape;594;p14"/>
            <p:cNvSpPr/>
            <p:nvPr/>
          </p:nvSpPr>
          <p:spPr>
            <a:xfrm>
              <a:off x="4785149" y="3618846"/>
              <a:ext cx="26930" cy="26843"/>
            </a:xfrm>
            <a:custGeom>
              <a:rect b="b" l="l" r="r" t="t"/>
              <a:pathLst>
                <a:path extrusionOk="0" h="3413" w="3424">
                  <a:moveTo>
                    <a:pt x="1718" y="1"/>
                  </a:moveTo>
                  <a:cubicBezTo>
                    <a:pt x="774" y="1"/>
                    <a:pt x="0" y="763"/>
                    <a:pt x="0" y="1707"/>
                  </a:cubicBezTo>
                  <a:cubicBezTo>
                    <a:pt x="0" y="2650"/>
                    <a:pt x="774" y="3412"/>
                    <a:pt x="1718" y="3412"/>
                  </a:cubicBezTo>
                  <a:cubicBezTo>
                    <a:pt x="2662" y="3412"/>
                    <a:pt x="3424" y="2650"/>
                    <a:pt x="3424" y="1707"/>
                  </a:cubicBezTo>
                  <a:cubicBezTo>
                    <a:pt x="3424" y="763"/>
                    <a:pt x="2662" y="1"/>
                    <a:pt x="171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4793611" y="3628457"/>
              <a:ext cx="8856" cy="7590"/>
            </a:xfrm>
            <a:custGeom>
              <a:rect b="b" l="l" r="r" t="t"/>
              <a:pathLst>
                <a:path extrusionOk="0" h="965" w="1126">
                  <a:moveTo>
                    <a:pt x="642" y="1"/>
                  </a:moveTo>
                  <a:cubicBezTo>
                    <a:pt x="206" y="1"/>
                    <a:pt x="1" y="521"/>
                    <a:pt x="303" y="823"/>
                  </a:cubicBezTo>
                  <a:cubicBezTo>
                    <a:pt x="401" y="921"/>
                    <a:pt x="521" y="964"/>
                    <a:pt x="639" y="964"/>
                  </a:cubicBezTo>
                  <a:cubicBezTo>
                    <a:pt x="887" y="964"/>
                    <a:pt x="1126" y="772"/>
                    <a:pt x="1126" y="485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14"/>
          <p:cNvGrpSpPr/>
          <p:nvPr/>
        </p:nvGrpSpPr>
        <p:grpSpPr>
          <a:xfrm>
            <a:off x="6435648" y="2455854"/>
            <a:ext cx="82962" cy="71055"/>
            <a:chOff x="4810167" y="3601567"/>
            <a:chExt cx="31405" cy="26898"/>
          </a:xfrm>
        </p:grpSpPr>
        <p:sp>
          <p:nvSpPr>
            <p:cNvPr id="597" name="Google Shape;597;p14"/>
            <p:cNvSpPr/>
            <p:nvPr/>
          </p:nvSpPr>
          <p:spPr>
            <a:xfrm>
              <a:off x="4810167" y="3601567"/>
              <a:ext cx="31405" cy="26898"/>
            </a:xfrm>
            <a:custGeom>
              <a:rect b="b" l="l" r="r" t="t"/>
              <a:pathLst>
                <a:path extrusionOk="0" h="3420" w="3993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4824348" y="3611241"/>
              <a:ext cx="7613" cy="7613"/>
            </a:xfrm>
            <a:custGeom>
              <a:rect b="b" l="l" r="r" t="t"/>
              <a:pathLst>
                <a:path extrusionOk="0" h="968" w="968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14"/>
          <p:cNvGrpSpPr/>
          <p:nvPr/>
        </p:nvGrpSpPr>
        <p:grpSpPr>
          <a:xfrm>
            <a:off x="6490687" y="1852680"/>
            <a:ext cx="82962" cy="71055"/>
            <a:chOff x="4831002" y="3373230"/>
            <a:chExt cx="31405" cy="26898"/>
          </a:xfrm>
        </p:grpSpPr>
        <p:sp>
          <p:nvSpPr>
            <p:cNvPr id="600" name="Google Shape;600;p14"/>
            <p:cNvSpPr/>
            <p:nvPr/>
          </p:nvSpPr>
          <p:spPr>
            <a:xfrm>
              <a:off x="4831002" y="3373230"/>
              <a:ext cx="31405" cy="26898"/>
            </a:xfrm>
            <a:custGeom>
              <a:rect b="b" l="l" r="r" t="t"/>
              <a:pathLst>
                <a:path extrusionOk="0" h="3420" w="3993">
                  <a:moveTo>
                    <a:pt x="2273" y="0"/>
                  </a:moveTo>
                  <a:cubicBezTo>
                    <a:pt x="1853" y="0"/>
                    <a:pt x="1426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845182" y="3382896"/>
              <a:ext cx="7519" cy="7621"/>
            </a:xfrm>
            <a:custGeom>
              <a:rect b="b" l="l" r="r" t="t"/>
              <a:pathLst>
                <a:path extrusionOk="0" h="969" w="956">
                  <a:moveTo>
                    <a:pt x="472" y="1"/>
                  </a:moveTo>
                  <a:cubicBezTo>
                    <a:pt x="206" y="1"/>
                    <a:pt x="0" y="219"/>
                    <a:pt x="0" y="485"/>
                  </a:cubicBezTo>
                  <a:cubicBezTo>
                    <a:pt x="0" y="751"/>
                    <a:pt x="206" y="969"/>
                    <a:pt x="472" y="969"/>
                  </a:cubicBezTo>
                  <a:cubicBezTo>
                    <a:pt x="750" y="969"/>
                    <a:pt x="956" y="751"/>
                    <a:pt x="956" y="485"/>
                  </a:cubicBezTo>
                  <a:cubicBezTo>
                    <a:pt x="956" y="219"/>
                    <a:pt x="750" y="1"/>
                    <a:pt x="47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14"/>
          <p:cNvGrpSpPr/>
          <p:nvPr/>
        </p:nvGrpSpPr>
        <p:grpSpPr>
          <a:xfrm>
            <a:off x="6195633" y="1804666"/>
            <a:ext cx="83212" cy="71325"/>
            <a:chOff x="4719311" y="3355054"/>
            <a:chExt cx="31499" cy="27001"/>
          </a:xfrm>
        </p:grpSpPr>
        <p:sp>
          <p:nvSpPr>
            <p:cNvPr id="603" name="Google Shape;603;p14"/>
            <p:cNvSpPr/>
            <p:nvPr/>
          </p:nvSpPr>
          <p:spPr>
            <a:xfrm>
              <a:off x="4719311" y="3355054"/>
              <a:ext cx="31499" cy="27001"/>
            </a:xfrm>
            <a:custGeom>
              <a:rect b="b" l="l" r="r" t="t"/>
              <a:pathLst>
                <a:path extrusionOk="0" h="3433" w="4005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32"/>
                    <a:pt x="2287" y="3432"/>
                  </a:cubicBezTo>
                  <a:cubicBezTo>
                    <a:pt x="3230" y="3432"/>
                    <a:pt x="4004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733578" y="3364822"/>
              <a:ext cx="7527" cy="7527"/>
            </a:xfrm>
            <a:custGeom>
              <a:rect b="b" l="l" r="r" t="t"/>
              <a:pathLst>
                <a:path extrusionOk="0" h="957" w="957">
                  <a:moveTo>
                    <a:pt x="473" y="1"/>
                  </a:moveTo>
                  <a:cubicBezTo>
                    <a:pt x="206" y="1"/>
                    <a:pt x="1" y="206"/>
                    <a:pt x="1" y="472"/>
                  </a:cubicBezTo>
                  <a:cubicBezTo>
                    <a:pt x="1" y="738"/>
                    <a:pt x="206" y="956"/>
                    <a:pt x="473" y="956"/>
                  </a:cubicBezTo>
                  <a:cubicBezTo>
                    <a:pt x="751" y="956"/>
                    <a:pt x="956" y="738"/>
                    <a:pt x="956" y="472"/>
                  </a:cubicBezTo>
                  <a:cubicBezTo>
                    <a:pt x="956" y="206"/>
                    <a:pt x="751" y="1"/>
                    <a:pt x="4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14"/>
          <p:cNvGrpSpPr/>
          <p:nvPr/>
        </p:nvGrpSpPr>
        <p:grpSpPr>
          <a:xfrm>
            <a:off x="6405501" y="2056162"/>
            <a:ext cx="71140" cy="71138"/>
            <a:chOff x="4798755" y="3450260"/>
            <a:chExt cx="26930" cy="26930"/>
          </a:xfrm>
        </p:grpSpPr>
        <p:sp>
          <p:nvSpPr>
            <p:cNvPr id="606" name="Google Shape;606;p14"/>
            <p:cNvSpPr/>
            <p:nvPr/>
          </p:nvSpPr>
          <p:spPr>
            <a:xfrm>
              <a:off x="4798755" y="3450260"/>
              <a:ext cx="26930" cy="26930"/>
            </a:xfrm>
            <a:custGeom>
              <a:rect b="b" l="l" r="r" t="t"/>
              <a:pathLst>
                <a:path extrusionOk="0" h="3424" w="3424">
                  <a:moveTo>
                    <a:pt x="1718" y="0"/>
                  </a:moveTo>
                  <a:cubicBezTo>
                    <a:pt x="774" y="0"/>
                    <a:pt x="0" y="763"/>
                    <a:pt x="0" y="1706"/>
                  </a:cubicBezTo>
                  <a:cubicBezTo>
                    <a:pt x="0" y="2650"/>
                    <a:pt x="774" y="3424"/>
                    <a:pt x="1718" y="3424"/>
                  </a:cubicBezTo>
                  <a:cubicBezTo>
                    <a:pt x="2661" y="3424"/>
                    <a:pt x="3423" y="2650"/>
                    <a:pt x="3423" y="1706"/>
                  </a:cubicBezTo>
                  <a:cubicBezTo>
                    <a:pt x="3423" y="763"/>
                    <a:pt x="2661" y="0"/>
                    <a:pt x="171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4807218" y="3459871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42" y="0"/>
                  </a:moveTo>
                  <a:cubicBezTo>
                    <a:pt x="206" y="0"/>
                    <a:pt x="1" y="520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0" y="966"/>
                    <a:pt x="1126" y="777"/>
                    <a:pt x="1126" y="484"/>
                  </a:cubicBezTo>
                  <a:cubicBezTo>
                    <a:pt x="1126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14"/>
          <p:cNvGrpSpPr/>
          <p:nvPr/>
        </p:nvGrpSpPr>
        <p:grpSpPr>
          <a:xfrm>
            <a:off x="6000849" y="2101849"/>
            <a:ext cx="82962" cy="71200"/>
            <a:chOff x="4645576" y="3467555"/>
            <a:chExt cx="31405" cy="26953"/>
          </a:xfrm>
        </p:grpSpPr>
        <p:sp>
          <p:nvSpPr>
            <p:cNvPr id="609" name="Google Shape;609;p14"/>
            <p:cNvSpPr/>
            <p:nvPr/>
          </p:nvSpPr>
          <p:spPr>
            <a:xfrm>
              <a:off x="4645576" y="3467555"/>
              <a:ext cx="31405" cy="26953"/>
            </a:xfrm>
            <a:custGeom>
              <a:rect b="b" l="l" r="r" t="t"/>
              <a:pathLst>
                <a:path extrusionOk="0" h="3427" w="3993">
                  <a:moveTo>
                    <a:pt x="2272" y="0"/>
                  </a:moveTo>
                  <a:cubicBezTo>
                    <a:pt x="1853" y="0"/>
                    <a:pt x="1425" y="155"/>
                    <a:pt x="1077" y="499"/>
                  </a:cubicBezTo>
                  <a:cubicBezTo>
                    <a:pt x="0" y="1576"/>
                    <a:pt x="750" y="3414"/>
                    <a:pt x="2274" y="3426"/>
                  </a:cubicBezTo>
                  <a:cubicBezTo>
                    <a:pt x="3218" y="3426"/>
                    <a:pt x="3992" y="2652"/>
                    <a:pt x="3992" y="1709"/>
                  </a:cubicBezTo>
                  <a:cubicBezTo>
                    <a:pt x="3992" y="677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4659749" y="3477182"/>
              <a:ext cx="7527" cy="7621"/>
            </a:xfrm>
            <a:custGeom>
              <a:rect b="b" l="l" r="r" t="t"/>
              <a:pathLst>
                <a:path extrusionOk="0" h="969" w="957">
                  <a:moveTo>
                    <a:pt x="472" y="1"/>
                  </a:moveTo>
                  <a:cubicBezTo>
                    <a:pt x="206" y="1"/>
                    <a:pt x="1" y="219"/>
                    <a:pt x="1" y="485"/>
                  </a:cubicBezTo>
                  <a:cubicBezTo>
                    <a:pt x="1" y="751"/>
                    <a:pt x="206" y="969"/>
                    <a:pt x="472" y="969"/>
                  </a:cubicBezTo>
                  <a:cubicBezTo>
                    <a:pt x="751" y="969"/>
                    <a:pt x="956" y="751"/>
                    <a:pt x="956" y="485"/>
                  </a:cubicBezTo>
                  <a:cubicBezTo>
                    <a:pt x="956" y="219"/>
                    <a:pt x="751" y="1"/>
                    <a:pt x="47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14"/>
          <p:cNvGrpSpPr/>
          <p:nvPr/>
        </p:nvGrpSpPr>
        <p:grpSpPr>
          <a:xfrm>
            <a:off x="6111943" y="2409357"/>
            <a:ext cx="83212" cy="71055"/>
            <a:chOff x="4687631" y="3583965"/>
            <a:chExt cx="31499" cy="26898"/>
          </a:xfrm>
        </p:grpSpPr>
        <p:sp>
          <p:nvSpPr>
            <p:cNvPr id="612" name="Google Shape;612;p14"/>
            <p:cNvSpPr/>
            <p:nvPr/>
          </p:nvSpPr>
          <p:spPr>
            <a:xfrm>
              <a:off x="4687631" y="3583965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8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4700568" y="3593639"/>
              <a:ext cx="8950" cy="7582"/>
            </a:xfrm>
            <a:custGeom>
              <a:rect b="b" l="l" r="r" t="t"/>
              <a:pathLst>
                <a:path extrusionOk="0" h="964" w="1138">
                  <a:moveTo>
                    <a:pt x="641" y="0"/>
                  </a:moveTo>
                  <a:cubicBezTo>
                    <a:pt x="218" y="0"/>
                    <a:pt x="0" y="520"/>
                    <a:pt x="303" y="823"/>
                  </a:cubicBezTo>
                  <a:cubicBezTo>
                    <a:pt x="404" y="920"/>
                    <a:pt x="525" y="964"/>
                    <a:pt x="644" y="964"/>
                  </a:cubicBezTo>
                  <a:cubicBezTo>
                    <a:pt x="893" y="964"/>
                    <a:pt x="1129" y="771"/>
                    <a:pt x="1137" y="484"/>
                  </a:cubicBezTo>
                  <a:cubicBezTo>
                    <a:pt x="1137" y="218"/>
                    <a:pt x="920" y="0"/>
                    <a:pt x="64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14"/>
          <p:cNvGrpSpPr/>
          <p:nvPr/>
        </p:nvGrpSpPr>
        <p:grpSpPr>
          <a:xfrm>
            <a:off x="6195633" y="2111780"/>
            <a:ext cx="83212" cy="71325"/>
            <a:chOff x="4719311" y="3471314"/>
            <a:chExt cx="31499" cy="27001"/>
          </a:xfrm>
        </p:grpSpPr>
        <p:sp>
          <p:nvSpPr>
            <p:cNvPr id="615" name="Google Shape;615;p14"/>
            <p:cNvSpPr/>
            <p:nvPr/>
          </p:nvSpPr>
          <p:spPr>
            <a:xfrm>
              <a:off x="4719311" y="3471314"/>
              <a:ext cx="31499" cy="27001"/>
            </a:xfrm>
            <a:custGeom>
              <a:rect b="b" l="l" r="r" t="t"/>
              <a:pathLst>
                <a:path extrusionOk="0" h="3433" w="4005">
                  <a:moveTo>
                    <a:pt x="2285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32"/>
                    <a:pt x="4004" y="2658"/>
                    <a:pt x="4004" y="1715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4732249" y="3480988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42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14"/>
          <p:cNvGrpSpPr/>
          <p:nvPr/>
        </p:nvGrpSpPr>
        <p:grpSpPr>
          <a:xfrm>
            <a:off x="6195633" y="2014277"/>
            <a:ext cx="83212" cy="71055"/>
            <a:chOff x="4719311" y="3434404"/>
            <a:chExt cx="31499" cy="26898"/>
          </a:xfrm>
        </p:grpSpPr>
        <p:sp>
          <p:nvSpPr>
            <p:cNvPr id="618" name="Google Shape;618;p14"/>
            <p:cNvSpPr/>
            <p:nvPr/>
          </p:nvSpPr>
          <p:spPr>
            <a:xfrm>
              <a:off x="4719311" y="3434404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4732249" y="3444078"/>
              <a:ext cx="8856" cy="7582"/>
            </a:xfrm>
            <a:custGeom>
              <a:rect b="b" l="l" r="r" t="t"/>
              <a:pathLst>
                <a:path extrusionOk="0" h="964" w="1126">
                  <a:moveTo>
                    <a:pt x="642" y="0"/>
                  </a:moveTo>
                  <a:cubicBezTo>
                    <a:pt x="218" y="0"/>
                    <a:pt x="0" y="520"/>
                    <a:pt x="303" y="823"/>
                  </a:cubicBezTo>
                  <a:cubicBezTo>
                    <a:pt x="400" y="920"/>
                    <a:pt x="520" y="964"/>
                    <a:pt x="638" y="964"/>
                  </a:cubicBezTo>
                  <a:cubicBezTo>
                    <a:pt x="886" y="964"/>
                    <a:pt x="1125" y="771"/>
                    <a:pt x="1125" y="484"/>
                  </a:cubicBezTo>
                  <a:cubicBezTo>
                    <a:pt x="1125" y="218"/>
                    <a:pt x="920" y="0"/>
                    <a:pt x="64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14"/>
          <p:cNvGrpSpPr/>
          <p:nvPr/>
        </p:nvGrpSpPr>
        <p:grpSpPr>
          <a:xfrm>
            <a:off x="6326569" y="1928077"/>
            <a:ext cx="83212" cy="71055"/>
            <a:chOff x="4768876" y="3401772"/>
            <a:chExt cx="31499" cy="26898"/>
          </a:xfrm>
        </p:grpSpPr>
        <p:sp>
          <p:nvSpPr>
            <p:cNvPr id="621" name="Google Shape;621;p14"/>
            <p:cNvSpPr/>
            <p:nvPr/>
          </p:nvSpPr>
          <p:spPr>
            <a:xfrm>
              <a:off x="4768876" y="3401772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76" y="0"/>
                  </a:moveTo>
                  <a:cubicBezTo>
                    <a:pt x="1855" y="0"/>
                    <a:pt x="1425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4005" y="2657"/>
                    <a:pt x="4005" y="1714"/>
                  </a:cubicBezTo>
                  <a:cubicBezTo>
                    <a:pt x="4005" y="683"/>
                    <a:pt x="3157" y="0"/>
                    <a:pt x="2276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4783057" y="3411438"/>
              <a:ext cx="7613" cy="7621"/>
            </a:xfrm>
            <a:custGeom>
              <a:rect b="b" l="l" r="r" t="t"/>
              <a:pathLst>
                <a:path extrusionOk="0" h="969" w="968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3" name="Google Shape;623;p14"/>
          <p:cNvGrpSpPr/>
          <p:nvPr/>
        </p:nvGrpSpPr>
        <p:grpSpPr>
          <a:xfrm>
            <a:off x="6308971" y="2111946"/>
            <a:ext cx="71161" cy="71158"/>
            <a:chOff x="4762214" y="3471377"/>
            <a:chExt cx="26938" cy="26938"/>
          </a:xfrm>
        </p:grpSpPr>
        <p:sp>
          <p:nvSpPr>
            <p:cNvPr id="624" name="Google Shape;624;p14"/>
            <p:cNvSpPr/>
            <p:nvPr/>
          </p:nvSpPr>
          <p:spPr>
            <a:xfrm>
              <a:off x="4762214" y="3471377"/>
              <a:ext cx="26938" cy="26938"/>
            </a:xfrm>
            <a:custGeom>
              <a:rect b="b" l="l" r="r" t="t"/>
              <a:pathLst>
                <a:path extrusionOk="0" h="3425" w="3425">
                  <a:moveTo>
                    <a:pt x="1707" y="1"/>
                  </a:moveTo>
                  <a:cubicBezTo>
                    <a:pt x="763" y="1"/>
                    <a:pt x="1" y="763"/>
                    <a:pt x="1" y="1707"/>
                  </a:cubicBezTo>
                  <a:cubicBezTo>
                    <a:pt x="1" y="2650"/>
                    <a:pt x="763" y="3424"/>
                    <a:pt x="1707" y="3424"/>
                  </a:cubicBezTo>
                  <a:cubicBezTo>
                    <a:pt x="2662" y="3424"/>
                    <a:pt x="3424" y="2650"/>
                    <a:pt x="3424" y="1707"/>
                  </a:cubicBezTo>
                  <a:cubicBezTo>
                    <a:pt x="3424" y="763"/>
                    <a:pt x="2662" y="1"/>
                    <a:pt x="170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4770591" y="3480988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42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14"/>
          <p:cNvGrpSpPr/>
          <p:nvPr/>
        </p:nvGrpSpPr>
        <p:grpSpPr>
          <a:xfrm>
            <a:off x="6383623" y="1777532"/>
            <a:ext cx="82962" cy="71055"/>
            <a:chOff x="4790473" y="3344782"/>
            <a:chExt cx="31405" cy="26898"/>
          </a:xfrm>
        </p:grpSpPr>
        <p:sp>
          <p:nvSpPr>
            <p:cNvPr id="627" name="Google Shape;627;p14"/>
            <p:cNvSpPr/>
            <p:nvPr/>
          </p:nvSpPr>
          <p:spPr>
            <a:xfrm>
              <a:off x="4790473" y="3344782"/>
              <a:ext cx="31405" cy="26898"/>
            </a:xfrm>
            <a:custGeom>
              <a:rect b="b" l="l" r="r" t="t"/>
              <a:pathLst>
                <a:path extrusionOk="0" h="3420" w="3993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0" y="3420"/>
                    <a:pt x="3993" y="2657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804654" y="3354456"/>
              <a:ext cx="7613" cy="7613"/>
            </a:xfrm>
            <a:custGeom>
              <a:rect b="b" l="l" r="r" t="t"/>
              <a:pathLst>
                <a:path extrusionOk="0" h="968" w="968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14"/>
          <p:cNvGrpSpPr/>
          <p:nvPr/>
        </p:nvGrpSpPr>
        <p:grpSpPr>
          <a:xfrm>
            <a:off x="6471593" y="3378213"/>
            <a:ext cx="98794" cy="84621"/>
            <a:chOff x="4823774" y="3950733"/>
            <a:chExt cx="37398" cy="32034"/>
          </a:xfrm>
        </p:grpSpPr>
        <p:sp>
          <p:nvSpPr>
            <p:cNvPr id="630" name="Google Shape;630;p14"/>
            <p:cNvSpPr/>
            <p:nvPr/>
          </p:nvSpPr>
          <p:spPr>
            <a:xfrm>
              <a:off x="4823774" y="3950733"/>
              <a:ext cx="37398" cy="32034"/>
            </a:xfrm>
            <a:custGeom>
              <a:rect b="b" l="l" r="r" t="t"/>
              <a:pathLst>
                <a:path extrusionOk="0" h="4073" w="4755">
                  <a:moveTo>
                    <a:pt x="2707" y="1"/>
                  </a:moveTo>
                  <a:cubicBezTo>
                    <a:pt x="2207" y="1"/>
                    <a:pt x="1698" y="186"/>
                    <a:pt x="1283" y="601"/>
                  </a:cubicBezTo>
                  <a:cubicBezTo>
                    <a:pt x="1" y="1883"/>
                    <a:pt x="908" y="4073"/>
                    <a:pt x="2722" y="4073"/>
                  </a:cubicBezTo>
                  <a:cubicBezTo>
                    <a:pt x="3835" y="4073"/>
                    <a:pt x="4755" y="3166"/>
                    <a:pt x="4755" y="2041"/>
                  </a:cubicBezTo>
                  <a:cubicBezTo>
                    <a:pt x="4755" y="813"/>
                    <a:pt x="3752" y="1"/>
                    <a:pt x="270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4836617" y="3960407"/>
              <a:ext cx="14849" cy="12718"/>
            </a:xfrm>
            <a:custGeom>
              <a:rect b="b" l="l" r="r" t="t"/>
              <a:pathLst>
                <a:path extrusionOk="0" h="1617" w="1888">
                  <a:moveTo>
                    <a:pt x="1089" y="0"/>
                  </a:moveTo>
                  <a:cubicBezTo>
                    <a:pt x="363" y="0"/>
                    <a:pt x="1" y="871"/>
                    <a:pt x="509" y="1379"/>
                  </a:cubicBezTo>
                  <a:cubicBezTo>
                    <a:pt x="673" y="1543"/>
                    <a:pt x="874" y="1616"/>
                    <a:pt x="1073" y="1616"/>
                  </a:cubicBezTo>
                  <a:cubicBezTo>
                    <a:pt x="1488" y="1616"/>
                    <a:pt x="1888" y="1294"/>
                    <a:pt x="1888" y="811"/>
                  </a:cubicBezTo>
                  <a:cubicBezTo>
                    <a:pt x="1888" y="363"/>
                    <a:pt x="1537" y="0"/>
                    <a:pt x="108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14"/>
          <p:cNvGrpSpPr/>
          <p:nvPr/>
        </p:nvGrpSpPr>
        <p:grpSpPr>
          <a:xfrm>
            <a:off x="6470595" y="3800426"/>
            <a:ext cx="82962" cy="71075"/>
            <a:chOff x="4823396" y="4110566"/>
            <a:chExt cx="31405" cy="26906"/>
          </a:xfrm>
        </p:grpSpPr>
        <p:sp>
          <p:nvSpPr>
            <p:cNvPr id="633" name="Google Shape;633;p14"/>
            <p:cNvSpPr/>
            <p:nvPr/>
          </p:nvSpPr>
          <p:spPr>
            <a:xfrm>
              <a:off x="4823396" y="4110566"/>
              <a:ext cx="31405" cy="26906"/>
            </a:xfrm>
            <a:custGeom>
              <a:rect b="b" l="l" r="r" t="t"/>
              <a:pathLst>
                <a:path extrusionOk="0" h="3421" w="3993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5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4836240" y="4120145"/>
              <a:ext cx="8950" cy="7684"/>
            </a:xfrm>
            <a:custGeom>
              <a:rect b="b" l="l" r="r" t="t"/>
              <a:pathLst>
                <a:path extrusionOk="0" h="977" w="1138">
                  <a:moveTo>
                    <a:pt x="653" y="1"/>
                  </a:moveTo>
                  <a:cubicBezTo>
                    <a:pt x="218" y="1"/>
                    <a:pt x="0" y="533"/>
                    <a:pt x="303" y="835"/>
                  </a:cubicBezTo>
                  <a:cubicBezTo>
                    <a:pt x="404" y="933"/>
                    <a:pt x="527" y="976"/>
                    <a:pt x="646" y="976"/>
                  </a:cubicBezTo>
                  <a:cubicBezTo>
                    <a:pt x="898" y="976"/>
                    <a:pt x="1137" y="784"/>
                    <a:pt x="1137" y="497"/>
                  </a:cubicBezTo>
                  <a:cubicBezTo>
                    <a:pt x="1137" y="218"/>
                    <a:pt x="920" y="1"/>
                    <a:pt x="65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14"/>
          <p:cNvGrpSpPr/>
          <p:nvPr/>
        </p:nvGrpSpPr>
        <p:grpSpPr>
          <a:xfrm>
            <a:off x="6510051" y="3035904"/>
            <a:ext cx="83212" cy="71055"/>
            <a:chOff x="4838332" y="3821150"/>
            <a:chExt cx="31499" cy="26898"/>
          </a:xfrm>
        </p:grpSpPr>
        <p:sp>
          <p:nvSpPr>
            <p:cNvPr id="636" name="Google Shape;636;p14"/>
            <p:cNvSpPr/>
            <p:nvPr/>
          </p:nvSpPr>
          <p:spPr>
            <a:xfrm>
              <a:off x="4838332" y="3821150"/>
              <a:ext cx="31499" cy="26898"/>
            </a:xfrm>
            <a:custGeom>
              <a:rect b="b" l="l" r="r" t="t"/>
              <a:pathLst>
                <a:path extrusionOk="0" h="3420" w="4005">
                  <a:moveTo>
                    <a:pt x="2285" y="1"/>
                  </a:moveTo>
                  <a:cubicBezTo>
                    <a:pt x="1865" y="1"/>
                    <a:pt x="1437" y="156"/>
                    <a:pt x="1089" y="505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4851270" y="3830824"/>
              <a:ext cx="8950" cy="7582"/>
            </a:xfrm>
            <a:custGeom>
              <a:rect b="b" l="l" r="r" t="t"/>
              <a:pathLst>
                <a:path extrusionOk="0" h="964" w="1138">
                  <a:moveTo>
                    <a:pt x="654" y="0"/>
                  </a:moveTo>
                  <a:cubicBezTo>
                    <a:pt x="218" y="0"/>
                    <a:pt x="0" y="521"/>
                    <a:pt x="303" y="823"/>
                  </a:cubicBezTo>
                  <a:cubicBezTo>
                    <a:pt x="404" y="920"/>
                    <a:pt x="526" y="964"/>
                    <a:pt x="644" y="964"/>
                  </a:cubicBezTo>
                  <a:cubicBezTo>
                    <a:pt x="893" y="964"/>
                    <a:pt x="1129" y="771"/>
                    <a:pt x="1138" y="484"/>
                  </a:cubicBezTo>
                  <a:cubicBezTo>
                    <a:pt x="1125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14"/>
          <p:cNvGrpSpPr/>
          <p:nvPr/>
        </p:nvGrpSpPr>
        <p:grpSpPr>
          <a:xfrm>
            <a:off x="6042320" y="3019678"/>
            <a:ext cx="97278" cy="83271"/>
            <a:chOff x="4661275" y="3815007"/>
            <a:chExt cx="36824" cy="31523"/>
          </a:xfrm>
        </p:grpSpPr>
        <p:sp>
          <p:nvSpPr>
            <p:cNvPr id="639" name="Google Shape;639;p14"/>
            <p:cNvSpPr/>
            <p:nvPr/>
          </p:nvSpPr>
          <p:spPr>
            <a:xfrm>
              <a:off x="4661275" y="3815007"/>
              <a:ext cx="36824" cy="31523"/>
            </a:xfrm>
            <a:custGeom>
              <a:rect b="b" l="l" r="r" t="t"/>
              <a:pathLst>
                <a:path extrusionOk="0" h="4008" w="4682">
                  <a:moveTo>
                    <a:pt x="2663" y="0"/>
                  </a:moveTo>
                  <a:cubicBezTo>
                    <a:pt x="2169" y="0"/>
                    <a:pt x="1666" y="184"/>
                    <a:pt x="1258" y="596"/>
                  </a:cubicBezTo>
                  <a:cubicBezTo>
                    <a:pt x="0" y="1854"/>
                    <a:pt x="895" y="4007"/>
                    <a:pt x="2674" y="4007"/>
                  </a:cubicBezTo>
                  <a:cubicBezTo>
                    <a:pt x="3774" y="4007"/>
                    <a:pt x="4682" y="3112"/>
                    <a:pt x="4682" y="2011"/>
                  </a:cubicBezTo>
                  <a:cubicBezTo>
                    <a:pt x="4682" y="801"/>
                    <a:pt x="3692" y="0"/>
                    <a:pt x="266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4676211" y="3824736"/>
              <a:ext cx="12183" cy="12183"/>
            </a:xfrm>
            <a:custGeom>
              <a:rect b="b" l="l" r="r" t="t"/>
              <a:pathLst>
                <a:path extrusionOk="0" h="1549" w="1549">
                  <a:moveTo>
                    <a:pt x="775" y="0"/>
                  </a:moveTo>
                  <a:cubicBezTo>
                    <a:pt x="351" y="0"/>
                    <a:pt x="0" y="339"/>
                    <a:pt x="0" y="774"/>
                  </a:cubicBezTo>
                  <a:cubicBezTo>
                    <a:pt x="0" y="1198"/>
                    <a:pt x="351" y="1549"/>
                    <a:pt x="775" y="1549"/>
                  </a:cubicBezTo>
                  <a:cubicBezTo>
                    <a:pt x="1210" y="1549"/>
                    <a:pt x="1549" y="1198"/>
                    <a:pt x="1549" y="774"/>
                  </a:cubicBezTo>
                  <a:cubicBezTo>
                    <a:pt x="1549" y="339"/>
                    <a:pt x="1210" y="0"/>
                    <a:pt x="77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14"/>
          <p:cNvGrpSpPr/>
          <p:nvPr/>
        </p:nvGrpSpPr>
        <p:grpSpPr>
          <a:xfrm>
            <a:off x="5772136" y="3114854"/>
            <a:ext cx="88738" cy="75812"/>
            <a:chOff x="4558998" y="3851037"/>
            <a:chExt cx="33591" cy="28699"/>
          </a:xfrm>
        </p:grpSpPr>
        <p:sp>
          <p:nvSpPr>
            <p:cNvPr id="642" name="Google Shape;642;p14"/>
            <p:cNvSpPr/>
            <p:nvPr/>
          </p:nvSpPr>
          <p:spPr>
            <a:xfrm>
              <a:off x="4558998" y="3851037"/>
              <a:ext cx="33591" cy="28699"/>
            </a:xfrm>
            <a:custGeom>
              <a:rect b="b" l="l" r="r" t="t"/>
              <a:pathLst>
                <a:path extrusionOk="0" h="3649" w="4271">
                  <a:moveTo>
                    <a:pt x="2430" y="0"/>
                  </a:moveTo>
                  <a:cubicBezTo>
                    <a:pt x="1980" y="0"/>
                    <a:pt x="1522" y="167"/>
                    <a:pt x="1149" y="539"/>
                  </a:cubicBezTo>
                  <a:cubicBezTo>
                    <a:pt x="0" y="1688"/>
                    <a:pt x="823" y="3648"/>
                    <a:pt x="2444" y="3648"/>
                  </a:cubicBezTo>
                  <a:cubicBezTo>
                    <a:pt x="3448" y="3648"/>
                    <a:pt x="4270" y="2838"/>
                    <a:pt x="4270" y="1822"/>
                  </a:cubicBezTo>
                  <a:cubicBezTo>
                    <a:pt x="4270" y="726"/>
                    <a:pt x="3369" y="0"/>
                    <a:pt x="24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4573557" y="3860695"/>
              <a:ext cx="9328" cy="9430"/>
            </a:xfrm>
            <a:custGeom>
              <a:rect b="b" l="l" r="r" t="t"/>
              <a:pathLst>
                <a:path extrusionOk="0" h="1199" w="1186">
                  <a:moveTo>
                    <a:pt x="593" y="1"/>
                  </a:moveTo>
                  <a:cubicBezTo>
                    <a:pt x="266" y="1"/>
                    <a:pt x="0" y="267"/>
                    <a:pt x="0" y="594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5" y="932"/>
                    <a:pt x="1185" y="594"/>
                  </a:cubicBezTo>
                  <a:cubicBezTo>
                    <a:pt x="1185" y="267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14"/>
          <p:cNvGrpSpPr/>
          <p:nvPr/>
        </p:nvGrpSpPr>
        <p:grpSpPr>
          <a:xfrm>
            <a:off x="6136065" y="2553647"/>
            <a:ext cx="88738" cy="76062"/>
            <a:chOff x="4696762" y="3638587"/>
            <a:chExt cx="33591" cy="28794"/>
          </a:xfrm>
        </p:grpSpPr>
        <p:sp>
          <p:nvSpPr>
            <p:cNvPr id="645" name="Google Shape;645;p14"/>
            <p:cNvSpPr/>
            <p:nvPr/>
          </p:nvSpPr>
          <p:spPr>
            <a:xfrm>
              <a:off x="4696762" y="3638587"/>
              <a:ext cx="33591" cy="28794"/>
            </a:xfrm>
            <a:custGeom>
              <a:rect b="b" l="l" r="r" t="t"/>
              <a:pathLst>
                <a:path extrusionOk="0" h="3661" w="4271">
                  <a:moveTo>
                    <a:pt x="2426" y="1"/>
                  </a:moveTo>
                  <a:cubicBezTo>
                    <a:pt x="1978" y="1"/>
                    <a:pt x="1521" y="167"/>
                    <a:pt x="1150" y="539"/>
                  </a:cubicBezTo>
                  <a:cubicBezTo>
                    <a:pt x="0" y="1688"/>
                    <a:pt x="823" y="3660"/>
                    <a:pt x="2444" y="3660"/>
                  </a:cubicBezTo>
                  <a:cubicBezTo>
                    <a:pt x="3448" y="3648"/>
                    <a:pt x="4258" y="2838"/>
                    <a:pt x="4270" y="1834"/>
                  </a:cubicBezTo>
                  <a:cubicBezTo>
                    <a:pt x="4262" y="729"/>
                    <a:pt x="3363" y="1"/>
                    <a:pt x="242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4711320" y="3648245"/>
              <a:ext cx="9328" cy="9430"/>
            </a:xfrm>
            <a:custGeom>
              <a:rect b="b" l="l" r="r" t="t"/>
              <a:pathLst>
                <a:path extrusionOk="0" h="1199" w="1186">
                  <a:moveTo>
                    <a:pt x="593" y="1"/>
                  </a:moveTo>
                  <a:cubicBezTo>
                    <a:pt x="266" y="1"/>
                    <a:pt x="0" y="279"/>
                    <a:pt x="0" y="606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6" y="932"/>
                    <a:pt x="1186" y="606"/>
                  </a:cubicBezTo>
                  <a:cubicBezTo>
                    <a:pt x="1186" y="279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14"/>
          <p:cNvGrpSpPr/>
          <p:nvPr/>
        </p:nvGrpSpPr>
        <p:grpSpPr>
          <a:xfrm>
            <a:off x="6750835" y="3347589"/>
            <a:ext cx="88489" cy="75792"/>
            <a:chOff x="4929479" y="3939140"/>
            <a:chExt cx="33497" cy="28692"/>
          </a:xfrm>
        </p:grpSpPr>
        <p:sp>
          <p:nvSpPr>
            <p:cNvPr id="648" name="Google Shape;648;p14"/>
            <p:cNvSpPr/>
            <p:nvPr/>
          </p:nvSpPr>
          <p:spPr>
            <a:xfrm>
              <a:off x="4929479" y="3939140"/>
              <a:ext cx="33497" cy="28692"/>
            </a:xfrm>
            <a:custGeom>
              <a:rect b="b" l="l" r="r" t="t"/>
              <a:pathLst>
                <a:path extrusionOk="0" h="3648" w="4259">
                  <a:moveTo>
                    <a:pt x="2426" y="0"/>
                  </a:moveTo>
                  <a:cubicBezTo>
                    <a:pt x="1978" y="0"/>
                    <a:pt x="1521" y="167"/>
                    <a:pt x="1149" y="539"/>
                  </a:cubicBezTo>
                  <a:cubicBezTo>
                    <a:pt x="0" y="1688"/>
                    <a:pt x="811" y="3648"/>
                    <a:pt x="2431" y="3648"/>
                  </a:cubicBezTo>
                  <a:cubicBezTo>
                    <a:pt x="3448" y="3648"/>
                    <a:pt x="4258" y="2837"/>
                    <a:pt x="4258" y="1833"/>
                  </a:cubicBezTo>
                  <a:cubicBezTo>
                    <a:pt x="4258" y="729"/>
                    <a:pt x="3361" y="0"/>
                    <a:pt x="2426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4943935" y="3948893"/>
              <a:ext cx="9430" cy="9328"/>
            </a:xfrm>
            <a:custGeom>
              <a:rect b="b" l="l" r="r" t="t"/>
              <a:pathLst>
                <a:path extrusionOk="0" h="1186" w="1199">
                  <a:moveTo>
                    <a:pt x="593" y="0"/>
                  </a:moveTo>
                  <a:cubicBezTo>
                    <a:pt x="267" y="0"/>
                    <a:pt x="1" y="267"/>
                    <a:pt x="1" y="593"/>
                  </a:cubicBezTo>
                  <a:cubicBezTo>
                    <a:pt x="1" y="920"/>
                    <a:pt x="267" y="1186"/>
                    <a:pt x="593" y="1186"/>
                  </a:cubicBezTo>
                  <a:cubicBezTo>
                    <a:pt x="932" y="1186"/>
                    <a:pt x="1198" y="920"/>
                    <a:pt x="1198" y="593"/>
                  </a:cubicBezTo>
                  <a:cubicBezTo>
                    <a:pt x="1198" y="267"/>
                    <a:pt x="932" y="0"/>
                    <a:pt x="59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14"/>
          <p:cNvGrpSpPr/>
          <p:nvPr/>
        </p:nvGrpSpPr>
        <p:grpSpPr>
          <a:xfrm>
            <a:off x="6691766" y="3471477"/>
            <a:ext cx="88489" cy="75812"/>
            <a:chOff x="4907119" y="3986039"/>
            <a:chExt cx="33497" cy="28699"/>
          </a:xfrm>
        </p:grpSpPr>
        <p:sp>
          <p:nvSpPr>
            <p:cNvPr id="651" name="Google Shape;651;p14"/>
            <p:cNvSpPr/>
            <p:nvPr/>
          </p:nvSpPr>
          <p:spPr>
            <a:xfrm>
              <a:off x="4907119" y="3986039"/>
              <a:ext cx="33497" cy="28699"/>
            </a:xfrm>
            <a:custGeom>
              <a:rect b="b" l="l" r="r" t="t"/>
              <a:pathLst>
                <a:path extrusionOk="0" h="3649" w="4259">
                  <a:moveTo>
                    <a:pt x="2427" y="1"/>
                  </a:moveTo>
                  <a:cubicBezTo>
                    <a:pt x="1979" y="1"/>
                    <a:pt x="1522" y="167"/>
                    <a:pt x="1149" y="540"/>
                  </a:cubicBezTo>
                  <a:cubicBezTo>
                    <a:pt x="0" y="1689"/>
                    <a:pt x="811" y="3648"/>
                    <a:pt x="2444" y="3648"/>
                  </a:cubicBezTo>
                  <a:cubicBezTo>
                    <a:pt x="3448" y="3648"/>
                    <a:pt x="4258" y="2826"/>
                    <a:pt x="4258" y="1822"/>
                  </a:cubicBezTo>
                  <a:cubicBezTo>
                    <a:pt x="4258" y="726"/>
                    <a:pt x="3363" y="1"/>
                    <a:pt x="242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4921583" y="3995705"/>
              <a:ext cx="9422" cy="9328"/>
            </a:xfrm>
            <a:custGeom>
              <a:rect b="b" l="l" r="r" t="t"/>
              <a:pathLst>
                <a:path extrusionOk="0" h="1186" w="1198">
                  <a:moveTo>
                    <a:pt x="605" y="0"/>
                  </a:moveTo>
                  <a:cubicBezTo>
                    <a:pt x="266" y="0"/>
                    <a:pt x="0" y="266"/>
                    <a:pt x="0" y="593"/>
                  </a:cubicBezTo>
                  <a:cubicBezTo>
                    <a:pt x="0" y="919"/>
                    <a:pt x="266" y="1186"/>
                    <a:pt x="605" y="1186"/>
                  </a:cubicBezTo>
                  <a:cubicBezTo>
                    <a:pt x="931" y="1186"/>
                    <a:pt x="1198" y="919"/>
                    <a:pt x="1198" y="593"/>
                  </a:cubicBezTo>
                  <a:cubicBezTo>
                    <a:pt x="1198" y="266"/>
                    <a:pt x="931" y="0"/>
                    <a:pt x="60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14"/>
          <p:cNvGrpSpPr/>
          <p:nvPr/>
        </p:nvGrpSpPr>
        <p:grpSpPr>
          <a:xfrm>
            <a:off x="6704087" y="3635422"/>
            <a:ext cx="88738" cy="75979"/>
            <a:chOff x="4911783" y="4048102"/>
            <a:chExt cx="33591" cy="28762"/>
          </a:xfrm>
        </p:grpSpPr>
        <p:sp>
          <p:nvSpPr>
            <p:cNvPr id="654" name="Google Shape;654;p14"/>
            <p:cNvSpPr/>
            <p:nvPr/>
          </p:nvSpPr>
          <p:spPr>
            <a:xfrm>
              <a:off x="4911783" y="4048102"/>
              <a:ext cx="33591" cy="28762"/>
            </a:xfrm>
            <a:custGeom>
              <a:rect b="b" l="l" r="r" t="t"/>
              <a:pathLst>
                <a:path extrusionOk="0" h="3657" w="4271">
                  <a:moveTo>
                    <a:pt x="2422" y="0"/>
                  </a:moveTo>
                  <a:cubicBezTo>
                    <a:pt x="1974" y="0"/>
                    <a:pt x="1519" y="166"/>
                    <a:pt x="1149" y="536"/>
                  </a:cubicBezTo>
                  <a:cubicBezTo>
                    <a:pt x="0" y="1685"/>
                    <a:pt x="823" y="3657"/>
                    <a:pt x="2456" y="3657"/>
                  </a:cubicBezTo>
                  <a:cubicBezTo>
                    <a:pt x="3448" y="3645"/>
                    <a:pt x="4258" y="2834"/>
                    <a:pt x="4270" y="1842"/>
                  </a:cubicBezTo>
                  <a:cubicBezTo>
                    <a:pt x="4270" y="735"/>
                    <a:pt x="3364" y="0"/>
                    <a:pt x="242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4926333" y="4057831"/>
              <a:ext cx="9336" cy="9328"/>
            </a:xfrm>
            <a:custGeom>
              <a:rect b="b" l="l" r="r" t="t"/>
              <a:pathLst>
                <a:path extrusionOk="0" h="1186" w="1187">
                  <a:moveTo>
                    <a:pt x="594" y="0"/>
                  </a:moveTo>
                  <a:cubicBezTo>
                    <a:pt x="267" y="0"/>
                    <a:pt x="1" y="266"/>
                    <a:pt x="1" y="593"/>
                  </a:cubicBezTo>
                  <a:cubicBezTo>
                    <a:pt x="1" y="920"/>
                    <a:pt x="267" y="1186"/>
                    <a:pt x="594" y="1186"/>
                  </a:cubicBezTo>
                  <a:cubicBezTo>
                    <a:pt x="920" y="1186"/>
                    <a:pt x="1186" y="920"/>
                    <a:pt x="1186" y="593"/>
                  </a:cubicBezTo>
                  <a:cubicBezTo>
                    <a:pt x="1186" y="266"/>
                    <a:pt x="920" y="0"/>
                    <a:pt x="59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6" name="Google Shape;656;p14"/>
          <p:cNvSpPr/>
          <p:nvPr/>
        </p:nvSpPr>
        <p:spPr>
          <a:xfrm>
            <a:off x="6180299" y="3335268"/>
            <a:ext cx="88491" cy="75787"/>
          </a:xfrm>
          <a:custGeom>
            <a:rect b="b" l="l" r="r" t="t"/>
            <a:pathLst>
              <a:path extrusionOk="0" h="3648" w="4259">
                <a:moveTo>
                  <a:pt x="2422" y="0"/>
                </a:moveTo>
                <a:cubicBezTo>
                  <a:pt x="1974" y="0"/>
                  <a:pt x="1518" y="167"/>
                  <a:pt x="1150" y="539"/>
                </a:cubicBezTo>
                <a:cubicBezTo>
                  <a:pt x="0" y="1688"/>
                  <a:pt x="811" y="3648"/>
                  <a:pt x="2432" y="3648"/>
                </a:cubicBezTo>
                <a:cubicBezTo>
                  <a:pt x="3436" y="3648"/>
                  <a:pt x="4258" y="2838"/>
                  <a:pt x="4258" y="1821"/>
                </a:cubicBezTo>
                <a:cubicBezTo>
                  <a:pt x="4258" y="726"/>
                  <a:pt x="3357" y="0"/>
                  <a:pt x="2422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4"/>
          <p:cNvSpPr/>
          <p:nvPr/>
        </p:nvSpPr>
        <p:spPr>
          <a:xfrm>
            <a:off x="6218508" y="3360781"/>
            <a:ext cx="24642" cy="24909"/>
          </a:xfrm>
          <a:custGeom>
            <a:rect b="b" l="l" r="r" t="t"/>
            <a:pathLst>
              <a:path extrusionOk="0" h="1199" w="1186">
                <a:moveTo>
                  <a:pt x="593" y="1"/>
                </a:moveTo>
                <a:cubicBezTo>
                  <a:pt x="266" y="1"/>
                  <a:pt x="0" y="267"/>
                  <a:pt x="0" y="593"/>
                </a:cubicBezTo>
                <a:cubicBezTo>
                  <a:pt x="0" y="932"/>
                  <a:pt x="266" y="1198"/>
                  <a:pt x="593" y="1198"/>
                </a:cubicBezTo>
                <a:cubicBezTo>
                  <a:pt x="919" y="1198"/>
                  <a:pt x="1186" y="932"/>
                  <a:pt x="1186" y="593"/>
                </a:cubicBezTo>
                <a:cubicBezTo>
                  <a:pt x="1186" y="267"/>
                  <a:pt x="919" y="1"/>
                  <a:pt x="593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p14"/>
          <p:cNvGrpSpPr/>
          <p:nvPr/>
        </p:nvGrpSpPr>
        <p:grpSpPr>
          <a:xfrm>
            <a:off x="6310052" y="3080012"/>
            <a:ext cx="112050" cy="95820"/>
            <a:chOff x="4762623" y="3837847"/>
            <a:chExt cx="42416" cy="36273"/>
          </a:xfrm>
        </p:grpSpPr>
        <p:sp>
          <p:nvSpPr>
            <p:cNvPr id="659" name="Google Shape;659;p14"/>
            <p:cNvSpPr/>
            <p:nvPr/>
          </p:nvSpPr>
          <p:spPr>
            <a:xfrm>
              <a:off x="4762623" y="3837847"/>
              <a:ext cx="42416" cy="36273"/>
            </a:xfrm>
            <a:custGeom>
              <a:rect b="b" l="l" r="r" t="t"/>
              <a:pathLst>
                <a:path extrusionOk="0" h="4612" w="5393">
                  <a:moveTo>
                    <a:pt x="3064" y="1"/>
                  </a:moveTo>
                  <a:cubicBezTo>
                    <a:pt x="2496" y="1"/>
                    <a:pt x="1918" y="211"/>
                    <a:pt x="1449" y="680"/>
                  </a:cubicBezTo>
                  <a:cubicBezTo>
                    <a:pt x="1" y="2128"/>
                    <a:pt x="1033" y="4611"/>
                    <a:pt x="3067" y="4611"/>
                  </a:cubicBezTo>
                  <a:cubicBezTo>
                    <a:pt x="3072" y="4611"/>
                    <a:pt x="3077" y="4611"/>
                    <a:pt x="3082" y="4611"/>
                  </a:cubicBezTo>
                  <a:cubicBezTo>
                    <a:pt x="4352" y="4611"/>
                    <a:pt x="5380" y="3583"/>
                    <a:pt x="5392" y="2313"/>
                  </a:cubicBezTo>
                  <a:cubicBezTo>
                    <a:pt x="5392" y="921"/>
                    <a:pt x="4251" y="1"/>
                    <a:pt x="306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775538" y="3847568"/>
              <a:ext cx="19796" cy="16957"/>
            </a:xfrm>
            <a:custGeom>
              <a:rect b="b" l="l" r="r" t="t"/>
              <a:pathLst>
                <a:path extrusionOk="0" h="2156" w="2517">
                  <a:moveTo>
                    <a:pt x="1440" y="0"/>
                  </a:moveTo>
                  <a:cubicBezTo>
                    <a:pt x="484" y="0"/>
                    <a:pt x="0" y="1162"/>
                    <a:pt x="678" y="1839"/>
                  </a:cubicBezTo>
                  <a:cubicBezTo>
                    <a:pt x="896" y="2058"/>
                    <a:pt x="1165" y="2155"/>
                    <a:pt x="1429" y="2155"/>
                  </a:cubicBezTo>
                  <a:cubicBezTo>
                    <a:pt x="1984" y="2155"/>
                    <a:pt x="2517" y="1724"/>
                    <a:pt x="2517" y="1077"/>
                  </a:cubicBezTo>
                  <a:cubicBezTo>
                    <a:pt x="2517" y="484"/>
                    <a:pt x="2045" y="0"/>
                    <a:pt x="144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14"/>
          <p:cNvGrpSpPr/>
          <p:nvPr/>
        </p:nvGrpSpPr>
        <p:grpSpPr>
          <a:xfrm>
            <a:off x="6266254" y="3785634"/>
            <a:ext cx="88489" cy="75812"/>
            <a:chOff x="4746044" y="4104966"/>
            <a:chExt cx="33497" cy="28699"/>
          </a:xfrm>
        </p:grpSpPr>
        <p:sp>
          <p:nvSpPr>
            <p:cNvPr id="662" name="Google Shape;662;p14"/>
            <p:cNvSpPr/>
            <p:nvPr/>
          </p:nvSpPr>
          <p:spPr>
            <a:xfrm>
              <a:off x="4746044" y="4104966"/>
              <a:ext cx="33497" cy="28699"/>
            </a:xfrm>
            <a:custGeom>
              <a:rect b="b" l="l" r="r" t="t"/>
              <a:pathLst>
                <a:path extrusionOk="0" h="3649" w="4259">
                  <a:moveTo>
                    <a:pt x="2428" y="1"/>
                  </a:moveTo>
                  <a:cubicBezTo>
                    <a:pt x="1979" y="1"/>
                    <a:pt x="1522" y="167"/>
                    <a:pt x="1150" y="540"/>
                  </a:cubicBezTo>
                  <a:cubicBezTo>
                    <a:pt x="0" y="1677"/>
                    <a:pt x="811" y="3648"/>
                    <a:pt x="2432" y="3648"/>
                  </a:cubicBezTo>
                  <a:cubicBezTo>
                    <a:pt x="3436" y="3648"/>
                    <a:pt x="4259" y="2826"/>
                    <a:pt x="4259" y="1822"/>
                  </a:cubicBezTo>
                  <a:cubicBezTo>
                    <a:pt x="4259" y="726"/>
                    <a:pt x="3363" y="1"/>
                    <a:pt x="242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4758887" y="4114632"/>
              <a:ext cx="11042" cy="9375"/>
            </a:xfrm>
            <a:custGeom>
              <a:rect b="b" l="l" r="r" t="t"/>
              <a:pathLst>
                <a:path extrusionOk="0" h="1192" w="1404">
                  <a:moveTo>
                    <a:pt x="799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7"/>
                    <a:pt x="645" y="1191"/>
                    <a:pt x="792" y="1191"/>
                  </a:cubicBezTo>
                  <a:cubicBezTo>
                    <a:pt x="1099" y="1191"/>
                    <a:pt x="1396" y="953"/>
                    <a:pt x="1404" y="593"/>
                  </a:cubicBezTo>
                  <a:cubicBezTo>
                    <a:pt x="1404" y="266"/>
                    <a:pt x="1126" y="0"/>
                    <a:pt x="79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14"/>
          <p:cNvGrpSpPr/>
          <p:nvPr/>
        </p:nvGrpSpPr>
        <p:grpSpPr>
          <a:xfrm>
            <a:off x="6566356" y="3937757"/>
            <a:ext cx="88738" cy="75979"/>
            <a:chOff x="4859646" y="4162554"/>
            <a:chExt cx="33591" cy="28762"/>
          </a:xfrm>
        </p:grpSpPr>
        <p:sp>
          <p:nvSpPr>
            <p:cNvPr id="665" name="Google Shape;665;p14"/>
            <p:cNvSpPr/>
            <p:nvPr/>
          </p:nvSpPr>
          <p:spPr>
            <a:xfrm>
              <a:off x="4859646" y="4162554"/>
              <a:ext cx="33591" cy="28762"/>
            </a:xfrm>
            <a:custGeom>
              <a:rect b="b" l="l" r="r" t="t"/>
              <a:pathLst>
                <a:path extrusionOk="0" h="3657" w="4271">
                  <a:moveTo>
                    <a:pt x="2423" y="0"/>
                  </a:moveTo>
                  <a:cubicBezTo>
                    <a:pt x="1975" y="0"/>
                    <a:pt x="1520" y="166"/>
                    <a:pt x="1149" y="536"/>
                  </a:cubicBezTo>
                  <a:cubicBezTo>
                    <a:pt x="0" y="1685"/>
                    <a:pt x="823" y="3657"/>
                    <a:pt x="2444" y="3657"/>
                  </a:cubicBezTo>
                  <a:cubicBezTo>
                    <a:pt x="3448" y="3657"/>
                    <a:pt x="4258" y="2834"/>
                    <a:pt x="4270" y="1830"/>
                  </a:cubicBezTo>
                  <a:cubicBezTo>
                    <a:pt x="4270" y="732"/>
                    <a:pt x="3365" y="0"/>
                    <a:pt x="242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4874196" y="4172283"/>
              <a:ext cx="9336" cy="9336"/>
            </a:xfrm>
            <a:custGeom>
              <a:rect b="b" l="l" r="r" t="t"/>
              <a:pathLst>
                <a:path extrusionOk="0" h="1187" w="1187">
                  <a:moveTo>
                    <a:pt x="594" y="1"/>
                  </a:moveTo>
                  <a:cubicBezTo>
                    <a:pt x="267" y="1"/>
                    <a:pt x="1" y="267"/>
                    <a:pt x="1" y="593"/>
                  </a:cubicBezTo>
                  <a:cubicBezTo>
                    <a:pt x="1" y="920"/>
                    <a:pt x="267" y="1186"/>
                    <a:pt x="594" y="1186"/>
                  </a:cubicBezTo>
                  <a:cubicBezTo>
                    <a:pt x="920" y="1186"/>
                    <a:pt x="1186" y="920"/>
                    <a:pt x="1186" y="593"/>
                  </a:cubicBezTo>
                  <a:cubicBezTo>
                    <a:pt x="1186" y="267"/>
                    <a:pt x="920" y="1"/>
                    <a:pt x="59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14"/>
          <p:cNvGrpSpPr/>
          <p:nvPr/>
        </p:nvGrpSpPr>
        <p:grpSpPr>
          <a:xfrm>
            <a:off x="3285922" y="1618865"/>
            <a:ext cx="2184117" cy="2903555"/>
            <a:chOff x="3617857" y="3284717"/>
            <a:chExt cx="826785" cy="1099165"/>
          </a:xfrm>
        </p:grpSpPr>
        <p:sp>
          <p:nvSpPr>
            <p:cNvPr id="668" name="Google Shape;668;p14"/>
            <p:cNvSpPr/>
            <p:nvPr/>
          </p:nvSpPr>
          <p:spPr>
            <a:xfrm>
              <a:off x="4155028" y="3869354"/>
              <a:ext cx="289613" cy="514528"/>
            </a:xfrm>
            <a:custGeom>
              <a:rect b="b" l="l" r="r" t="t"/>
              <a:pathLst>
                <a:path extrusionOk="0" fill="none" h="65420" w="36823">
                  <a:moveTo>
                    <a:pt x="5928" y="64827"/>
                  </a:moveTo>
                  <a:lnTo>
                    <a:pt x="6158" y="49755"/>
                  </a:lnTo>
                  <a:lnTo>
                    <a:pt x="8202" y="42327"/>
                  </a:lnTo>
                  <a:lnTo>
                    <a:pt x="8795" y="36351"/>
                  </a:lnTo>
                  <a:lnTo>
                    <a:pt x="8795" y="28912"/>
                  </a:lnTo>
                  <a:lnTo>
                    <a:pt x="3049" y="23347"/>
                  </a:lnTo>
                  <a:lnTo>
                    <a:pt x="0" y="12291"/>
                  </a:lnTo>
                  <a:lnTo>
                    <a:pt x="11601" y="1"/>
                  </a:lnTo>
                  <a:lnTo>
                    <a:pt x="19319" y="4259"/>
                  </a:lnTo>
                  <a:lnTo>
                    <a:pt x="27266" y="11747"/>
                  </a:lnTo>
                  <a:lnTo>
                    <a:pt x="36823" y="15472"/>
                  </a:lnTo>
                  <a:lnTo>
                    <a:pt x="34827" y="25803"/>
                  </a:lnTo>
                  <a:lnTo>
                    <a:pt x="26722" y="36944"/>
                  </a:lnTo>
                  <a:lnTo>
                    <a:pt x="19924" y="49198"/>
                  </a:lnTo>
                  <a:lnTo>
                    <a:pt x="11008" y="60690"/>
                  </a:lnTo>
                  <a:lnTo>
                    <a:pt x="5335" y="6542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3617857" y="3284717"/>
              <a:ext cx="662957" cy="685970"/>
            </a:xfrm>
            <a:custGeom>
              <a:rect b="b" l="l" r="r" t="t"/>
              <a:pathLst>
                <a:path extrusionOk="0" fill="none" h="87218" w="84292">
                  <a:moveTo>
                    <a:pt x="79900" y="75157"/>
                  </a:moveTo>
                  <a:lnTo>
                    <a:pt x="77916" y="83262"/>
                  </a:lnTo>
                  <a:lnTo>
                    <a:pt x="68299" y="87218"/>
                  </a:lnTo>
                  <a:lnTo>
                    <a:pt x="61610" y="72314"/>
                  </a:lnTo>
                  <a:lnTo>
                    <a:pt x="48376" y="64524"/>
                  </a:lnTo>
                  <a:lnTo>
                    <a:pt x="37489" y="50685"/>
                  </a:lnTo>
                  <a:lnTo>
                    <a:pt x="32771" y="39181"/>
                  </a:lnTo>
                  <a:lnTo>
                    <a:pt x="28525" y="27000"/>
                  </a:lnTo>
                  <a:lnTo>
                    <a:pt x="19779" y="19379"/>
                  </a:lnTo>
                  <a:lnTo>
                    <a:pt x="1" y="14057"/>
                  </a:lnTo>
                  <a:lnTo>
                    <a:pt x="5227" y="0"/>
                  </a:lnTo>
                  <a:lnTo>
                    <a:pt x="40380" y="3605"/>
                  </a:lnTo>
                  <a:lnTo>
                    <a:pt x="53662" y="9254"/>
                  </a:lnTo>
                  <a:lnTo>
                    <a:pt x="56711" y="17734"/>
                  </a:lnTo>
                  <a:lnTo>
                    <a:pt x="69727" y="26177"/>
                  </a:lnTo>
                  <a:lnTo>
                    <a:pt x="84291" y="20649"/>
                  </a:lnTo>
                  <a:lnTo>
                    <a:pt x="79465" y="38165"/>
                  </a:lnTo>
                  <a:lnTo>
                    <a:pt x="72207" y="46960"/>
                  </a:lnTo>
                  <a:lnTo>
                    <a:pt x="64791" y="54677"/>
                  </a:lnTo>
                  <a:lnTo>
                    <a:pt x="54497" y="63206"/>
                  </a:lnTo>
                  <a:lnTo>
                    <a:pt x="62094" y="63556"/>
                  </a:lnTo>
                  <a:lnTo>
                    <a:pt x="66098" y="74335"/>
                  </a:lnTo>
                  <a:close/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4230666" y="3943372"/>
              <a:ext cx="15612" cy="77934"/>
            </a:xfrm>
            <a:custGeom>
              <a:rect b="b" l="l" r="r" t="t"/>
              <a:pathLst>
                <a:path extrusionOk="0" fill="none" h="9909" w="1985">
                  <a:moveTo>
                    <a:pt x="1984" y="9908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4230666" y="3902843"/>
              <a:ext cx="138817" cy="116937"/>
            </a:xfrm>
            <a:custGeom>
              <a:rect b="b" l="l" r="r" t="t"/>
              <a:pathLst>
                <a:path extrusionOk="0" fill="none" h="14868" w="17650">
                  <a:moveTo>
                    <a:pt x="11952" y="14868"/>
                  </a:moveTo>
                  <a:lnTo>
                    <a:pt x="0" y="4670"/>
                  </a:lnTo>
                  <a:lnTo>
                    <a:pt x="9702" y="1"/>
                  </a:lnTo>
                  <a:lnTo>
                    <a:pt x="17649" y="7489"/>
                  </a:lnTo>
                  <a:close/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4234473" y="3939573"/>
              <a:ext cx="143953" cy="22171"/>
            </a:xfrm>
            <a:custGeom>
              <a:rect b="b" l="l" r="r" t="t"/>
              <a:pathLst>
                <a:path extrusionOk="0" fill="none" h="2819" w="18303">
                  <a:moveTo>
                    <a:pt x="0" y="0"/>
                  </a:moveTo>
                  <a:lnTo>
                    <a:pt x="18303" y="2819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4300405" y="4023579"/>
              <a:ext cx="24264" cy="112650"/>
            </a:xfrm>
            <a:custGeom>
              <a:rect b="b" l="l" r="r" t="t"/>
              <a:pathLst>
                <a:path extrusionOk="0" fill="none" h="14323" w="3085">
                  <a:moveTo>
                    <a:pt x="0" y="14323"/>
                  </a:moveTo>
                  <a:lnTo>
                    <a:pt x="3085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4324661" y="4019772"/>
              <a:ext cx="40544" cy="140154"/>
            </a:xfrm>
            <a:custGeom>
              <a:rect b="b" l="l" r="r" t="t"/>
              <a:pathLst>
                <a:path extrusionOk="0" fill="none" h="17820" w="5155">
                  <a:moveTo>
                    <a:pt x="1" y="1"/>
                  </a:moveTo>
                  <a:lnTo>
                    <a:pt x="5154" y="17819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24661" y="4019772"/>
              <a:ext cx="104282" cy="52522"/>
            </a:xfrm>
            <a:custGeom>
              <a:rect b="b" l="l" r="r" t="t"/>
              <a:pathLst>
                <a:path extrusionOk="0" fill="none" h="6678" w="13259">
                  <a:moveTo>
                    <a:pt x="1" y="1"/>
                  </a:moveTo>
                  <a:lnTo>
                    <a:pt x="13259" y="6678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328467" y="3989901"/>
              <a:ext cx="113421" cy="29879"/>
            </a:xfrm>
            <a:custGeom>
              <a:rect b="b" l="l" r="r" t="t"/>
              <a:pathLst>
                <a:path extrusionOk="0" fill="none" h="3799" w="14421">
                  <a:moveTo>
                    <a:pt x="14420" y="0"/>
                  </a:moveTo>
                  <a:lnTo>
                    <a:pt x="1" y="3799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4224193" y="4019772"/>
              <a:ext cx="23886" cy="76975"/>
            </a:xfrm>
            <a:custGeom>
              <a:rect b="b" l="l" r="r" t="t"/>
              <a:pathLst>
                <a:path extrusionOk="0" fill="none" h="9787" w="3037">
                  <a:moveTo>
                    <a:pt x="1" y="9787"/>
                  </a:moveTo>
                  <a:lnTo>
                    <a:pt x="3037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4248071" y="4019772"/>
              <a:ext cx="52342" cy="116457"/>
            </a:xfrm>
            <a:custGeom>
              <a:rect b="b" l="l" r="r" t="t"/>
              <a:pathLst>
                <a:path extrusionOk="0" fill="none" h="14807" w="6655">
                  <a:moveTo>
                    <a:pt x="1" y="1"/>
                  </a:moveTo>
                  <a:lnTo>
                    <a:pt x="6654" y="14807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4300405" y="4138982"/>
              <a:ext cx="6567" cy="119029"/>
            </a:xfrm>
            <a:custGeom>
              <a:rect b="b" l="l" r="r" t="t"/>
              <a:pathLst>
                <a:path extrusionOk="0" fill="none" h="15134" w="835">
                  <a:moveTo>
                    <a:pt x="0" y="1"/>
                  </a:moveTo>
                  <a:lnTo>
                    <a:pt x="835" y="15134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4219726" y="4200164"/>
              <a:ext cx="85343" cy="60513"/>
            </a:xfrm>
            <a:custGeom>
              <a:rect b="b" l="l" r="r" t="t"/>
              <a:pathLst>
                <a:path extrusionOk="0" fill="none" h="7694" w="10851">
                  <a:moveTo>
                    <a:pt x="0" y="0"/>
                  </a:moveTo>
                  <a:lnTo>
                    <a:pt x="10851" y="7694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4223430" y="4137275"/>
              <a:ext cx="81930" cy="15132"/>
            </a:xfrm>
            <a:custGeom>
              <a:rect b="b" l="l" r="r" t="t"/>
              <a:pathLst>
                <a:path extrusionOk="0" fill="none" h="1924" w="10417">
                  <a:moveTo>
                    <a:pt x="1" y="1923"/>
                  </a:moveTo>
                  <a:lnTo>
                    <a:pt x="10416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4303638" y="4138982"/>
              <a:ext cx="59947" cy="23894"/>
            </a:xfrm>
            <a:custGeom>
              <a:rect b="b" l="l" r="r" t="t"/>
              <a:pathLst>
                <a:path extrusionOk="0" fill="none" h="3038" w="7622">
                  <a:moveTo>
                    <a:pt x="7621" y="3037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201644" y="4267237"/>
              <a:ext cx="39970" cy="77164"/>
            </a:xfrm>
            <a:custGeom>
              <a:rect b="b" l="l" r="r" t="t"/>
              <a:pathLst>
                <a:path extrusionOk="0" fill="none" h="9811" w="5082">
                  <a:moveTo>
                    <a:pt x="1" y="0"/>
                  </a:moveTo>
                  <a:lnTo>
                    <a:pt x="5081" y="981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4203831" y="4258003"/>
              <a:ext cx="103142" cy="9241"/>
            </a:xfrm>
            <a:custGeom>
              <a:rect b="b" l="l" r="r" t="t"/>
              <a:pathLst>
                <a:path extrusionOk="0" fill="none" h="1175" w="13114">
                  <a:moveTo>
                    <a:pt x="1" y="1174"/>
                  </a:moveTo>
                  <a:lnTo>
                    <a:pt x="13114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4179001" y="3943372"/>
              <a:ext cx="51673" cy="104951"/>
            </a:xfrm>
            <a:custGeom>
              <a:rect b="b" l="l" r="r" t="t"/>
              <a:pathLst>
                <a:path extrusionOk="0" fill="none" h="13344" w="6570">
                  <a:moveTo>
                    <a:pt x="1" y="13344"/>
                  </a:moveTo>
                  <a:lnTo>
                    <a:pt x="6569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4248071" y="4019772"/>
              <a:ext cx="76597" cy="8"/>
            </a:xfrm>
            <a:custGeom>
              <a:rect b="b" l="l" r="r" t="t"/>
              <a:pathLst>
                <a:path extrusionOk="0" fill="none" h="1" w="9739">
                  <a:moveTo>
                    <a:pt x="1" y="1"/>
                  </a:moveTo>
                  <a:lnTo>
                    <a:pt x="9739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4219529" y="4138982"/>
              <a:ext cx="84116" cy="63282"/>
            </a:xfrm>
            <a:custGeom>
              <a:rect b="b" l="l" r="r" t="t"/>
              <a:pathLst>
                <a:path extrusionOk="0" fill="none" h="8046" w="10695">
                  <a:moveTo>
                    <a:pt x="1" y="8045"/>
                  </a:moveTo>
                  <a:lnTo>
                    <a:pt x="10694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3654964" y="3289853"/>
              <a:ext cx="46820" cy="63848"/>
            </a:xfrm>
            <a:custGeom>
              <a:rect b="b" l="l" r="r" t="t"/>
              <a:pathLst>
                <a:path extrusionOk="0" fill="none" h="8118" w="5953">
                  <a:moveTo>
                    <a:pt x="1" y="0"/>
                  </a:moveTo>
                  <a:lnTo>
                    <a:pt x="5952" y="8117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3619760" y="3353693"/>
              <a:ext cx="85736" cy="36730"/>
            </a:xfrm>
            <a:custGeom>
              <a:rect b="b" l="l" r="r" t="t"/>
              <a:pathLst>
                <a:path extrusionOk="0" fill="none" h="4670" w="10901">
                  <a:moveTo>
                    <a:pt x="1" y="4670"/>
                  </a:moveTo>
                  <a:lnTo>
                    <a:pt x="10900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703011" y="3354739"/>
              <a:ext cx="70415" cy="79350"/>
            </a:xfrm>
            <a:custGeom>
              <a:rect b="b" l="l" r="r" t="t"/>
              <a:pathLst>
                <a:path extrusionOk="0" fill="none" h="10089" w="8953">
                  <a:moveTo>
                    <a:pt x="1" y="0"/>
                  </a:moveTo>
                  <a:lnTo>
                    <a:pt x="8952" y="10089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3779884" y="3366443"/>
              <a:ext cx="34449" cy="67647"/>
            </a:xfrm>
            <a:custGeom>
              <a:rect b="b" l="l" r="r" t="t"/>
              <a:pathLst>
                <a:path extrusionOk="0" fill="none" h="8601" w="4380">
                  <a:moveTo>
                    <a:pt x="1" y="8601"/>
                  </a:moveTo>
                  <a:lnTo>
                    <a:pt x="4380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3701776" y="3353693"/>
              <a:ext cx="116363" cy="12757"/>
            </a:xfrm>
            <a:custGeom>
              <a:rect b="b" l="l" r="r" t="t"/>
              <a:pathLst>
                <a:path extrusionOk="0" fill="none" h="1622" w="14795">
                  <a:moveTo>
                    <a:pt x="14795" y="162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3701776" y="3313063"/>
              <a:ext cx="227204" cy="40638"/>
            </a:xfrm>
            <a:custGeom>
              <a:rect b="b" l="l" r="r" t="t"/>
              <a:pathLst>
                <a:path extrusionOk="0" fill="none" h="5167" w="28888">
                  <a:moveTo>
                    <a:pt x="28887" y="1"/>
                  </a:moveTo>
                  <a:lnTo>
                    <a:pt x="0" y="5166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3888633" y="3313063"/>
              <a:ext cx="40347" cy="114467"/>
            </a:xfrm>
            <a:custGeom>
              <a:rect b="b" l="l" r="r" t="t"/>
              <a:pathLst>
                <a:path extrusionOk="0" fill="none" h="14554" w="5130">
                  <a:moveTo>
                    <a:pt x="5129" y="1"/>
                  </a:moveTo>
                  <a:lnTo>
                    <a:pt x="0" y="14553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3814325" y="3366443"/>
              <a:ext cx="74316" cy="61087"/>
            </a:xfrm>
            <a:custGeom>
              <a:rect b="b" l="l" r="r" t="t"/>
              <a:pathLst>
                <a:path extrusionOk="0" fill="none" h="7767" w="9449">
                  <a:moveTo>
                    <a:pt x="1" y="0"/>
                  </a:moveTo>
                  <a:lnTo>
                    <a:pt x="9448" y="7766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3838399" y="3427522"/>
              <a:ext cx="50242" cy="67749"/>
            </a:xfrm>
            <a:custGeom>
              <a:rect b="b" l="l" r="r" t="t"/>
              <a:pathLst>
                <a:path extrusionOk="0" fill="none" h="8614" w="6388">
                  <a:moveTo>
                    <a:pt x="0" y="8613"/>
                  </a:moveTo>
                  <a:lnTo>
                    <a:pt x="6387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3814325" y="3313063"/>
              <a:ext cx="114656" cy="53388"/>
            </a:xfrm>
            <a:custGeom>
              <a:rect b="b" l="l" r="r" t="t"/>
              <a:pathLst>
                <a:path extrusionOk="0" fill="none" h="6788" w="14578">
                  <a:moveTo>
                    <a:pt x="1" y="6787"/>
                  </a:moveTo>
                  <a:lnTo>
                    <a:pt x="14577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3888633" y="3427522"/>
              <a:ext cx="55377" cy="76212"/>
            </a:xfrm>
            <a:custGeom>
              <a:rect b="b" l="l" r="r" t="t"/>
              <a:pathLst>
                <a:path extrusionOk="0" fill="none" h="9690" w="7041">
                  <a:moveTo>
                    <a:pt x="0" y="0"/>
                  </a:moveTo>
                  <a:lnTo>
                    <a:pt x="7041" y="969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3944003" y="3406208"/>
              <a:ext cx="40631" cy="97526"/>
            </a:xfrm>
            <a:custGeom>
              <a:rect b="b" l="l" r="r" t="t"/>
              <a:pathLst>
                <a:path extrusionOk="0" fill="none" h="12400" w="5166">
                  <a:moveTo>
                    <a:pt x="1" y="12400"/>
                  </a:moveTo>
                  <a:lnTo>
                    <a:pt x="5166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3984625" y="3357500"/>
              <a:ext cx="55291" cy="48716"/>
            </a:xfrm>
            <a:custGeom>
              <a:rect b="b" l="l" r="r" t="t"/>
              <a:pathLst>
                <a:path extrusionOk="0" fill="none" h="6194" w="7030">
                  <a:moveTo>
                    <a:pt x="1" y="6194"/>
                  </a:moveTo>
                  <a:lnTo>
                    <a:pt x="7029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3888633" y="3406208"/>
              <a:ext cx="96000" cy="21322"/>
            </a:xfrm>
            <a:custGeom>
              <a:rect b="b" l="l" r="r" t="t"/>
              <a:pathLst>
                <a:path extrusionOk="0" fill="none" h="2711" w="12206">
                  <a:moveTo>
                    <a:pt x="0" y="2710"/>
                  </a:moveTo>
                  <a:lnTo>
                    <a:pt x="12206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3984625" y="3406208"/>
              <a:ext cx="42251" cy="136348"/>
            </a:xfrm>
            <a:custGeom>
              <a:rect b="b" l="l" r="r" t="t"/>
              <a:pathLst>
                <a:path extrusionOk="0" fill="none" h="17336" w="5372">
                  <a:moveTo>
                    <a:pt x="1" y="1"/>
                  </a:moveTo>
                  <a:lnTo>
                    <a:pt x="5372" y="17335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4026868" y="3427522"/>
              <a:ext cx="35597" cy="115033"/>
            </a:xfrm>
            <a:custGeom>
              <a:rect b="b" l="l" r="r" t="t"/>
              <a:pathLst>
                <a:path extrusionOk="0" fill="none" h="14626" w="4526">
                  <a:moveTo>
                    <a:pt x="1" y="14625"/>
                  </a:moveTo>
                  <a:lnTo>
                    <a:pt x="4525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3876261" y="3542548"/>
              <a:ext cx="150615" cy="52051"/>
            </a:xfrm>
            <a:custGeom>
              <a:rect b="b" l="l" r="r" t="t"/>
              <a:pathLst>
                <a:path extrusionOk="0" fill="none" h="6618" w="19150">
                  <a:moveTo>
                    <a:pt x="1" y="6617"/>
                  </a:moveTo>
                  <a:lnTo>
                    <a:pt x="19150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4006702" y="3542548"/>
              <a:ext cx="20174" cy="99044"/>
            </a:xfrm>
            <a:custGeom>
              <a:rect b="b" l="l" r="r" t="t"/>
              <a:pathLst>
                <a:path extrusionOk="0" fill="none" h="12593" w="2565">
                  <a:moveTo>
                    <a:pt x="2565" y="0"/>
                  </a:moveTo>
                  <a:lnTo>
                    <a:pt x="0" y="12593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3912700" y="3641584"/>
              <a:ext cx="97817" cy="41779"/>
            </a:xfrm>
            <a:custGeom>
              <a:rect b="b" l="l" r="r" t="t"/>
              <a:pathLst>
                <a:path extrusionOk="0" fill="none" h="5312" w="12437">
                  <a:moveTo>
                    <a:pt x="1" y="5311"/>
                  </a:moveTo>
                  <a:lnTo>
                    <a:pt x="12436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3875601" y="3503726"/>
              <a:ext cx="68410" cy="89158"/>
            </a:xfrm>
            <a:custGeom>
              <a:rect b="b" l="l" r="r" t="t"/>
              <a:pathLst>
                <a:path extrusionOk="0" fill="none" h="11336" w="8698">
                  <a:moveTo>
                    <a:pt x="8698" y="1"/>
                  </a:moveTo>
                  <a:lnTo>
                    <a:pt x="0" y="11335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3944003" y="3503726"/>
              <a:ext cx="89441" cy="36163"/>
            </a:xfrm>
            <a:custGeom>
              <a:rect b="b" l="l" r="r" t="t"/>
              <a:pathLst>
                <a:path extrusionOk="0" fill="none" h="4598" w="11372">
                  <a:moveTo>
                    <a:pt x="1" y="1"/>
                  </a:moveTo>
                  <a:lnTo>
                    <a:pt x="11372" y="4598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4033436" y="3490599"/>
              <a:ext cx="132824" cy="49290"/>
            </a:xfrm>
            <a:custGeom>
              <a:rect b="b" l="l" r="r" t="t"/>
              <a:pathLst>
                <a:path extrusionOk="0" fill="none" h="6267" w="16888">
                  <a:moveTo>
                    <a:pt x="1" y="6267"/>
                  </a:moveTo>
                  <a:lnTo>
                    <a:pt x="16888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4166252" y="3490599"/>
              <a:ext cx="73459" cy="95528"/>
            </a:xfrm>
            <a:custGeom>
              <a:rect b="b" l="l" r="r" t="t"/>
              <a:pathLst>
                <a:path extrusionOk="0" fill="none" h="12146" w="9340">
                  <a:moveTo>
                    <a:pt x="1" y="0"/>
                  </a:moveTo>
                  <a:lnTo>
                    <a:pt x="9339" y="12146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4027726" y="3539882"/>
              <a:ext cx="211985" cy="39970"/>
            </a:xfrm>
            <a:custGeom>
              <a:rect b="b" l="l" r="r" t="t"/>
              <a:pathLst>
                <a:path extrusionOk="0" fill="none" h="5082" w="26953">
                  <a:moveTo>
                    <a:pt x="26952" y="508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4027726" y="3539882"/>
              <a:ext cx="99720" cy="174878"/>
            </a:xfrm>
            <a:custGeom>
              <a:rect b="b" l="l" r="r" t="t"/>
              <a:pathLst>
                <a:path extrusionOk="0" fill="none" h="22235" w="12679">
                  <a:moveTo>
                    <a:pt x="1" y="1"/>
                  </a:moveTo>
                  <a:lnTo>
                    <a:pt x="12678" y="22234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4027726" y="3539882"/>
              <a:ext cx="159754" cy="111707"/>
            </a:xfrm>
            <a:custGeom>
              <a:rect b="b" l="l" r="r" t="t"/>
              <a:pathLst>
                <a:path extrusionOk="0" fill="none" h="14203" w="20312">
                  <a:moveTo>
                    <a:pt x="1" y="1"/>
                  </a:moveTo>
                  <a:lnTo>
                    <a:pt x="20311" y="14202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4006702" y="3641584"/>
              <a:ext cx="120743" cy="73176"/>
            </a:xfrm>
            <a:custGeom>
              <a:rect b="b" l="l" r="r" t="t"/>
              <a:pathLst>
                <a:path extrusionOk="0" fill="none" h="9304" w="15352">
                  <a:moveTo>
                    <a:pt x="0" y="1"/>
                  </a:moveTo>
                  <a:lnTo>
                    <a:pt x="15351" y="9303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4006702" y="3641584"/>
              <a:ext cx="39773" cy="140249"/>
            </a:xfrm>
            <a:custGeom>
              <a:rect b="b" l="l" r="r" t="t"/>
              <a:pathLst>
                <a:path extrusionOk="0" fill="none" h="17832" w="5057">
                  <a:moveTo>
                    <a:pt x="5057" y="17832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3996423" y="3784585"/>
              <a:ext cx="51862" cy="10280"/>
            </a:xfrm>
            <a:custGeom>
              <a:rect b="b" l="l" r="r" t="t"/>
              <a:pathLst>
                <a:path extrusionOk="0" fill="none" h="1307" w="6594">
                  <a:moveTo>
                    <a:pt x="1" y="1307"/>
                  </a:moveTo>
                  <a:lnTo>
                    <a:pt x="6594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4048277" y="3784585"/>
              <a:ext cx="47583" cy="68890"/>
            </a:xfrm>
            <a:custGeom>
              <a:rect b="b" l="l" r="r" t="t"/>
              <a:pathLst>
                <a:path extrusionOk="0" fill="none" h="8759" w="6050">
                  <a:moveTo>
                    <a:pt x="1" y="0"/>
                  </a:moveTo>
                  <a:lnTo>
                    <a:pt x="6049" y="8758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095947" y="3788392"/>
              <a:ext cx="10280" cy="64894"/>
            </a:xfrm>
            <a:custGeom>
              <a:rect b="b" l="l" r="r" t="t"/>
              <a:pathLst>
                <a:path extrusionOk="0" fill="none" h="8251" w="1307">
                  <a:moveTo>
                    <a:pt x="0" y="8250"/>
                  </a:moveTo>
                  <a:lnTo>
                    <a:pt x="1307" y="0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4095852" y="3853467"/>
              <a:ext cx="45672" cy="15895"/>
            </a:xfrm>
            <a:custGeom>
              <a:rect b="b" l="l" r="r" t="t"/>
              <a:pathLst>
                <a:path extrusionOk="0" fill="none" h="2021" w="5807">
                  <a:moveTo>
                    <a:pt x="0" y="0"/>
                  </a:moveTo>
                  <a:lnTo>
                    <a:pt x="5807" y="202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4138567" y="3868308"/>
              <a:ext cx="16469" cy="101710"/>
            </a:xfrm>
            <a:custGeom>
              <a:rect b="b" l="l" r="r" t="t"/>
              <a:pathLst>
                <a:path extrusionOk="0" fill="none" h="12932" w="2094">
                  <a:moveTo>
                    <a:pt x="1" y="1"/>
                  </a:moveTo>
                  <a:lnTo>
                    <a:pt x="2093" y="12932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3875601" y="3592876"/>
              <a:ext cx="131110" cy="48716"/>
            </a:xfrm>
            <a:custGeom>
              <a:rect b="b" l="l" r="r" t="t"/>
              <a:pathLst>
                <a:path extrusionOk="0" fill="none" h="6194" w="16670">
                  <a:moveTo>
                    <a:pt x="0" y="0"/>
                  </a:moveTo>
                  <a:lnTo>
                    <a:pt x="16669" y="6194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4164828" y="3394410"/>
              <a:ext cx="26458" cy="93153"/>
            </a:xfrm>
            <a:custGeom>
              <a:rect b="b" l="l" r="r" t="t"/>
              <a:pathLst>
                <a:path extrusionOk="0" fill="none" h="11844" w="3364">
                  <a:moveTo>
                    <a:pt x="0" y="11843"/>
                  </a:moveTo>
                  <a:lnTo>
                    <a:pt x="3363" y="1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4191278" y="3394410"/>
              <a:ext cx="86586" cy="52719"/>
            </a:xfrm>
            <a:custGeom>
              <a:rect b="b" l="l" r="r" t="t"/>
              <a:pathLst>
                <a:path extrusionOk="0" fill="none" h="6703" w="11009">
                  <a:moveTo>
                    <a:pt x="0" y="1"/>
                  </a:moveTo>
                  <a:lnTo>
                    <a:pt x="11008" y="6702"/>
                  </a:lnTo>
                </a:path>
              </a:pathLst>
            </a:custGeom>
            <a:noFill/>
            <a:ln cap="flat" cmpd="sng" w="9525">
              <a:solidFill>
                <a:srgbClr val="722D9A"/>
              </a:solidFill>
              <a:prstDash val="solid"/>
              <a:miter lim="120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14"/>
          <p:cNvGrpSpPr/>
          <p:nvPr/>
        </p:nvGrpSpPr>
        <p:grpSpPr>
          <a:xfrm>
            <a:off x="4773325" y="4173400"/>
            <a:ext cx="99813" cy="85639"/>
            <a:chOff x="4180904" y="4251758"/>
            <a:chExt cx="37783" cy="32420"/>
          </a:xfrm>
        </p:grpSpPr>
        <p:sp>
          <p:nvSpPr>
            <p:cNvPr id="725" name="Google Shape;725;p14"/>
            <p:cNvSpPr/>
            <p:nvPr/>
          </p:nvSpPr>
          <p:spPr>
            <a:xfrm>
              <a:off x="4180904" y="4251758"/>
              <a:ext cx="37783" cy="32420"/>
            </a:xfrm>
            <a:custGeom>
              <a:rect b="b" l="l" r="r" t="t"/>
              <a:pathLst>
                <a:path extrusionOk="0" h="4122" w="4804">
                  <a:moveTo>
                    <a:pt x="2738" y="0"/>
                  </a:moveTo>
                  <a:cubicBezTo>
                    <a:pt x="2231" y="0"/>
                    <a:pt x="1715" y="190"/>
                    <a:pt x="1295" y="613"/>
                  </a:cubicBezTo>
                  <a:cubicBezTo>
                    <a:pt x="1" y="1908"/>
                    <a:pt x="920" y="4121"/>
                    <a:pt x="2759" y="4121"/>
                  </a:cubicBezTo>
                  <a:cubicBezTo>
                    <a:pt x="3884" y="4109"/>
                    <a:pt x="4803" y="3190"/>
                    <a:pt x="4803" y="2065"/>
                  </a:cubicBezTo>
                  <a:cubicBezTo>
                    <a:pt x="4803" y="823"/>
                    <a:pt x="3792" y="0"/>
                    <a:pt x="273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4196037" y="4261432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14"/>
          <p:cNvGrpSpPr/>
          <p:nvPr/>
        </p:nvGrpSpPr>
        <p:grpSpPr>
          <a:xfrm>
            <a:off x="4828113" y="3723180"/>
            <a:ext cx="99813" cy="85494"/>
            <a:chOff x="4201644" y="4081324"/>
            <a:chExt cx="37783" cy="32364"/>
          </a:xfrm>
        </p:grpSpPr>
        <p:sp>
          <p:nvSpPr>
            <p:cNvPr id="728" name="Google Shape;728;p14"/>
            <p:cNvSpPr/>
            <p:nvPr/>
          </p:nvSpPr>
          <p:spPr>
            <a:xfrm>
              <a:off x="4201644" y="4081324"/>
              <a:ext cx="37783" cy="32364"/>
            </a:xfrm>
            <a:custGeom>
              <a:rect b="b" l="l" r="r" t="t"/>
              <a:pathLst>
                <a:path extrusionOk="0" h="4115" w="4804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4214582" y="4091037"/>
              <a:ext cx="15235" cy="13040"/>
            </a:xfrm>
            <a:custGeom>
              <a:rect b="b" l="l" r="r" t="t"/>
              <a:pathLst>
                <a:path extrusionOk="0" h="1658" w="1937">
                  <a:moveTo>
                    <a:pt x="1102" y="0"/>
                  </a:moveTo>
                  <a:cubicBezTo>
                    <a:pt x="364" y="0"/>
                    <a:pt x="1" y="883"/>
                    <a:pt x="521" y="1415"/>
                  </a:cubicBezTo>
                  <a:cubicBezTo>
                    <a:pt x="688" y="1582"/>
                    <a:pt x="894" y="1657"/>
                    <a:pt x="1096" y="1657"/>
                  </a:cubicBezTo>
                  <a:cubicBezTo>
                    <a:pt x="1524" y="1657"/>
                    <a:pt x="1936" y="1323"/>
                    <a:pt x="1936" y="823"/>
                  </a:cubicBezTo>
                  <a:cubicBezTo>
                    <a:pt x="1936" y="363"/>
                    <a:pt x="1561" y="0"/>
                    <a:pt x="110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14"/>
          <p:cNvGrpSpPr/>
          <p:nvPr/>
        </p:nvGrpSpPr>
        <p:grpSpPr>
          <a:xfrm>
            <a:off x="5046770" y="3210985"/>
            <a:ext cx="99813" cy="85723"/>
            <a:chOff x="4284416" y="3887428"/>
            <a:chExt cx="37783" cy="32451"/>
          </a:xfrm>
        </p:grpSpPr>
        <p:sp>
          <p:nvSpPr>
            <p:cNvPr id="731" name="Google Shape;731;p14"/>
            <p:cNvSpPr/>
            <p:nvPr/>
          </p:nvSpPr>
          <p:spPr>
            <a:xfrm>
              <a:off x="4284416" y="3887428"/>
              <a:ext cx="37783" cy="32451"/>
            </a:xfrm>
            <a:custGeom>
              <a:rect b="b" l="l" r="r" t="t"/>
              <a:pathLst>
                <a:path extrusionOk="0" h="4126" w="4804">
                  <a:moveTo>
                    <a:pt x="2731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1" y="1900"/>
                    <a:pt x="920" y="4126"/>
                    <a:pt x="2747" y="4126"/>
                  </a:cubicBezTo>
                  <a:cubicBezTo>
                    <a:pt x="3884" y="4114"/>
                    <a:pt x="4803" y="3195"/>
                    <a:pt x="4803" y="2070"/>
                  </a:cubicBezTo>
                  <a:cubicBezTo>
                    <a:pt x="4803" y="824"/>
                    <a:pt x="3788" y="1"/>
                    <a:pt x="273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9548" y="3897039"/>
              <a:ext cx="13040" cy="13048"/>
            </a:xfrm>
            <a:custGeom>
              <a:rect b="b" l="l" r="r" t="t"/>
              <a:pathLst>
                <a:path extrusionOk="0" h="1659" w="1658">
                  <a:moveTo>
                    <a:pt x="823" y="1"/>
                  </a:moveTo>
                  <a:cubicBezTo>
                    <a:pt x="363" y="1"/>
                    <a:pt x="0" y="376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14"/>
          <p:cNvGrpSpPr/>
          <p:nvPr/>
        </p:nvGrpSpPr>
        <p:grpSpPr>
          <a:xfrm>
            <a:off x="4886434" y="3139598"/>
            <a:ext cx="100041" cy="85494"/>
            <a:chOff x="4223721" y="3860404"/>
            <a:chExt cx="37870" cy="32364"/>
          </a:xfrm>
        </p:grpSpPr>
        <p:sp>
          <p:nvSpPr>
            <p:cNvPr id="734" name="Google Shape;734;p14"/>
            <p:cNvSpPr/>
            <p:nvPr/>
          </p:nvSpPr>
          <p:spPr>
            <a:xfrm>
              <a:off x="4223721" y="3860404"/>
              <a:ext cx="37870" cy="32364"/>
            </a:xfrm>
            <a:custGeom>
              <a:rect b="b" l="l" r="r" t="t"/>
              <a:pathLst>
                <a:path extrusionOk="0" h="4115" w="4815">
                  <a:moveTo>
                    <a:pt x="2735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58" y="4114"/>
                  </a:cubicBezTo>
                  <a:cubicBezTo>
                    <a:pt x="3883" y="4114"/>
                    <a:pt x="4803" y="3195"/>
                    <a:pt x="4815" y="2058"/>
                  </a:cubicBezTo>
                  <a:cubicBezTo>
                    <a:pt x="4815" y="822"/>
                    <a:pt x="3795" y="1"/>
                    <a:pt x="27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4238846" y="3870117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14"/>
          <p:cNvGrpSpPr/>
          <p:nvPr/>
        </p:nvGrpSpPr>
        <p:grpSpPr>
          <a:xfrm>
            <a:off x="4572515" y="2713873"/>
            <a:ext cx="99792" cy="85473"/>
            <a:chOff x="4104889" y="3699242"/>
            <a:chExt cx="37776" cy="32357"/>
          </a:xfrm>
        </p:grpSpPr>
        <p:sp>
          <p:nvSpPr>
            <p:cNvPr id="737" name="Google Shape;737;p14"/>
            <p:cNvSpPr/>
            <p:nvPr/>
          </p:nvSpPr>
          <p:spPr>
            <a:xfrm>
              <a:off x="4104889" y="3699242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0" y="0"/>
                  </a:moveTo>
                  <a:cubicBezTo>
                    <a:pt x="2226" y="0"/>
                    <a:pt x="1712" y="188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4120013" y="3708948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0"/>
                  </a:moveTo>
                  <a:cubicBezTo>
                    <a:pt x="376" y="0"/>
                    <a:pt x="1" y="375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14"/>
          <p:cNvGrpSpPr/>
          <p:nvPr/>
        </p:nvGrpSpPr>
        <p:grpSpPr>
          <a:xfrm>
            <a:off x="4674800" y="2121835"/>
            <a:ext cx="100062" cy="85639"/>
            <a:chOff x="4143608" y="3475121"/>
            <a:chExt cx="37878" cy="32420"/>
          </a:xfrm>
        </p:grpSpPr>
        <p:sp>
          <p:nvSpPr>
            <p:cNvPr id="740" name="Google Shape;740;p14"/>
            <p:cNvSpPr/>
            <p:nvPr/>
          </p:nvSpPr>
          <p:spPr>
            <a:xfrm>
              <a:off x="4143608" y="3475121"/>
              <a:ext cx="37878" cy="32420"/>
            </a:xfrm>
            <a:custGeom>
              <a:rect b="b" l="l" r="r" t="t"/>
              <a:pathLst>
                <a:path extrusionOk="0" h="4122" w="4816">
                  <a:moveTo>
                    <a:pt x="2750" y="0"/>
                  </a:moveTo>
                  <a:cubicBezTo>
                    <a:pt x="2244" y="0"/>
                    <a:pt x="1727" y="190"/>
                    <a:pt x="1307" y="614"/>
                  </a:cubicBezTo>
                  <a:cubicBezTo>
                    <a:pt x="1" y="1908"/>
                    <a:pt x="920" y="4122"/>
                    <a:pt x="2759" y="4122"/>
                  </a:cubicBezTo>
                  <a:cubicBezTo>
                    <a:pt x="3896" y="4122"/>
                    <a:pt x="4815" y="3202"/>
                    <a:pt x="4815" y="2065"/>
                  </a:cubicBezTo>
                  <a:cubicBezTo>
                    <a:pt x="4815" y="823"/>
                    <a:pt x="3805" y="0"/>
                    <a:pt x="275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4158741" y="3484795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94" y="1658"/>
                    <a:pt x="1657" y="1295"/>
                    <a:pt x="1657" y="835"/>
                  </a:cubicBezTo>
                  <a:cubicBezTo>
                    <a:pt x="1657" y="376"/>
                    <a:pt x="1294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14"/>
          <p:cNvGrpSpPr/>
          <p:nvPr/>
        </p:nvGrpSpPr>
        <p:grpSpPr>
          <a:xfrm>
            <a:off x="4869335" y="2374827"/>
            <a:ext cx="99792" cy="85494"/>
            <a:chOff x="4217248" y="3570893"/>
            <a:chExt cx="37776" cy="32364"/>
          </a:xfrm>
        </p:grpSpPr>
        <p:sp>
          <p:nvSpPr>
            <p:cNvPr id="743" name="Google Shape;743;p14"/>
            <p:cNvSpPr/>
            <p:nvPr/>
          </p:nvSpPr>
          <p:spPr>
            <a:xfrm>
              <a:off x="4217248" y="3570893"/>
              <a:ext cx="37776" cy="32364"/>
            </a:xfrm>
            <a:custGeom>
              <a:rect b="b" l="l" r="r" t="t"/>
              <a:pathLst>
                <a:path extrusionOk="0" h="4115" w="4803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4232373" y="3580599"/>
              <a:ext cx="13048" cy="13048"/>
            </a:xfrm>
            <a:custGeom>
              <a:rect b="b" l="l" r="r" t="t"/>
              <a:pathLst>
                <a:path extrusionOk="0" h="1659" w="1659">
                  <a:moveTo>
                    <a:pt x="824" y="1"/>
                  </a:moveTo>
                  <a:cubicBezTo>
                    <a:pt x="364" y="1"/>
                    <a:pt x="1" y="376"/>
                    <a:pt x="1" y="824"/>
                  </a:cubicBezTo>
                  <a:cubicBezTo>
                    <a:pt x="1" y="1283"/>
                    <a:pt x="364" y="1658"/>
                    <a:pt x="824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76"/>
                    <a:pt x="1283" y="1"/>
                    <a:pt x="82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14"/>
          <p:cNvGrpSpPr/>
          <p:nvPr/>
        </p:nvGrpSpPr>
        <p:grpSpPr>
          <a:xfrm>
            <a:off x="4969875" y="2006901"/>
            <a:ext cx="99792" cy="85723"/>
            <a:chOff x="4255307" y="3431612"/>
            <a:chExt cx="37776" cy="32451"/>
          </a:xfrm>
        </p:grpSpPr>
        <p:sp>
          <p:nvSpPr>
            <p:cNvPr id="746" name="Google Shape;746;p14"/>
            <p:cNvSpPr/>
            <p:nvPr/>
          </p:nvSpPr>
          <p:spPr>
            <a:xfrm>
              <a:off x="4255307" y="3431612"/>
              <a:ext cx="37776" cy="32451"/>
            </a:xfrm>
            <a:custGeom>
              <a:rect b="b" l="l" r="r" t="t"/>
              <a:pathLst>
                <a:path extrusionOk="0" h="4126" w="4803">
                  <a:moveTo>
                    <a:pt x="2730" y="0"/>
                  </a:moveTo>
                  <a:cubicBezTo>
                    <a:pt x="2226" y="0"/>
                    <a:pt x="1712" y="187"/>
                    <a:pt x="1295" y="605"/>
                  </a:cubicBezTo>
                  <a:cubicBezTo>
                    <a:pt x="0" y="1912"/>
                    <a:pt x="920" y="4125"/>
                    <a:pt x="2758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4270432" y="3441317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95"/>
                    <a:pt x="376" y="1658"/>
                    <a:pt x="835" y="1658"/>
                  </a:cubicBezTo>
                  <a:cubicBezTo>
                    <a:pt x="1295" y="1658"/>
                    <a:pt x="1658" y="1295"/>
                    <a:pt x="1658" y="835"/>
                  </a:cubicBezTo>
                  <a:cubicBezTo>
                    <a:pt x="1658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14"/>
          <p:cNvGrpSpPr/>
          <p:nvPr/>
        </p:nvGrpSpPr>
        <p:grpSpPr>
          <a:xfrm>
            <a:off x="3907237" y="2392009"/>
            <a:ext cx="99792" cy="85639"/>
            <a:chOff x="3853052" y="3577398"/>
            <a:chExt cx="37776" cy="32420"/>
          </a:xfrm>
        </p:grpSpPr>
        <p:sp>
          <p:nvSpPr>
            <p:cNvPr id="749" name="Google Shape;749;p14"/>
            <p:cNvSpPr/>
            <p:nvPr/>
          </p:nvSpPr>
          <p:spPr>
            <a:xfrm>
              <a:off x="3853052" y="3577398"/>
              <a:ext cx="37776" cy="32420"/>
            </a:xfrm>
            <a:custGeom>
              <a:rect b="b" l="l" r="r" t="t"/>
              <a:pathLst>
                <a:path extrusionOk="0" h="4122" w="4803">
                  <a:moveTo>
                    <a:pt x="2737" y="0"/>
                  </a:moveTo>
                  <a:cubicBezTo>
                    <a:pt x="2231" y="0"/>
                    <a:pt x="1714" y="190"/>
                    <a:pt x="1294" y="614"/>
                  </a:cubicBezTo>
                  <a:cubicBezTo>
                    <a:pt x="0" y="1908"/>
                    <a:pt x="919" y="4122"/>
                    <a:pt x="2746" y="4122"/>
                  </a:cubicBezTo>
                  <a:cubicBezTo>
                    <a:pt x="3883" y="4122"/>
                    <a:pt x="4803" y="3202"/>
                    <a:pt x="4803" y="2065"/>
                  </a:cubicBezTo>
                  <a:cubicBezTo>
                    <a:pt x="4803" y="823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3868176" y="3587072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1"/>
                  </a:moveTo>
                  <a:cubicBezTo>
                    <a:pt x="363" y="1"/>
                    <a:pt x="1" y="376"/>
                    <a:pt x="1" y="835"/>
                  </a:cubicBezTo>
                  <a:cubicBezTo>
                    <a:pt x="1" y="1295"/>
                    <a:pt x="363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14"/>
          <p:cNvGrpSpPr/>
          <p:nvPr/>
        </p:nvGrpSpPr>
        <p:grpSpPr>
          <a:xfrm>
            <a:off x="4400856" y="1955376"/>
            <a:ext cx="99792" cy="85473"/>
            <a:chOff x="4039908" y="3412107"/>
            <a:chExt cx="37776" cy="32357"/>
          </a:xfrm>
        </p:grpSpPr>
        <p:sp>
          <p:nvSpPr>
            <p:cNvPr id="752" name="Google Shape;752;p14"/>
            <p:cNvSpPr/>
            <p:nvPr/>
          </p:nvSpPr>
          <p:spPr>
            <a:xfrm>
              <a:off x="4039908" y="3412107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4055033" y="3421812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1"/>
                  </a:moveTo>
                  <a:cubicBezTo>
                    <a:pt x="363" y="1"/>
                    <a:pt x="1" y="363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14"/>
          <p:cNvGrpSpPr/>
          <p:nvPr/>
        </p:nvGrpSpPr>
        <p:grpSpPr>
          <a:xfrm>
            <a:off x="4341288" y="1770344"/>
            <a:ext cx="100041" cy="85536"/>
            <a:chOff x="4017360" y="3342061"/>
            <a:chExt cx="37870" cy="32380"/>
          </a:xfrm>
        </p:grpSpPr>
        <p:sp>
          <p:nvSpPr>
            <p:cNvPr id="755" name="Google Shape;755;p14"/>
            <p:cNvSpPr/>
            <p:nvPr/>
          </p:nvSpPr>
          <p:spPr>
            <a:xfrm>
              <a:off x="4017360" y="3342061"/>
              <a:ext cx="37870" cy="32380"/>
            </a:xfrm>
            <a:custGeom>
              <a:rect b="b" l="l" r="r" t="t"/>
              <a:pathLst>
                <a:path extrusionOk="0" h="4117" w="4815">
                  <a:moveTo>
                    <a:pt x="2749" y="0"/>
                  </a:moveTo>
                  <a:cubicBezTo>
                    <a:pt x="2243" y="0"/>
                    <a:pt x="1726" y="189"/>
                    <a:pt x="1307" y="608"/>
                  </a:cubicBezTo>
                  <a:cubicBezTo>
                    <a:pt x="0" y="1903"/>
                    <a:pt x="920" y="4116"/>
                    <a:pt x="2758" y="4116"/>
                  </a:cubicBezTo>
                  <a:cubicBezTo>
                    <a:pt x="3895" y="4116"/>
                    <a:pt x="4815" y="3197"/>
                    <a:pt x="4815" y="2060"/>
                  </a:cubicBezTo>
                  <a:cubicBezTo>
                    <a:pt x="4815" y="817"/>
                    <a:pt x="3804" y="0"/>
                    <a:pt x="274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4032484" y="3351790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14"/>
          <p:cNvSpPr/>
          <p:nvPr/>
        </p:nvSpPr>
        <p:spPr>
          <a:xfrm>
            <a:off x="4292026" y="2240862"/>
            <a:ext cx="126182" cy="108113"/>
          </a:xfrm>
          <a:custGeom>
            <a:rect b="b" l="l" r="r" t="t"/>
            <a:pathLst>
              <a:path extrusionOk="0" h="5204" w="6073">
                <a:moveTo>
                  <a:pt x="3457" y="0"/>
                </a:moveTo>
                <a:cubicBezTo>
                  <a:pt x="2821" y="0"/>
                  <a:pt x="2173" y="236"/>
                  <a:pt x="1645" y="764"/>
                </a:cubicBezTo>
                <a:cubicBezTo>
                  <a:pt x="0" y="2397"/>
                  <a:pt x="1162" y="5191"/>
                  <a:pt x="3472" y="5203"/>
                </a:cubicBezTo>
                <a:cubicBezTo>
                  <a:pt x="4899" y="5191"/>
                  <a:pt x="6061" y="4030"/>
                  <a:pt x="6073" y="2602"/>
                </a:cubicBezTo>
                <a:cubicBezTo>
                  <a:pt x="6073" y="1038"/>
                  <a:pt x="4792" y="0"/>
                  <a:pt x="3457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4"/>
          <p:cNvSpPr/>
          <p:nvPr/>
        </p:nvSpPr>
        <p:spPr>
          <a:xfrm>
            <a:off x="4326453" y="2266521"/>
            <a:ext cx="66114" cy="56653"/>
          </a:xfrm>
          <a:custGeom>
            <a:rect b="b" l="l" r="r" t="t"/>
            <a:pathLst>
              <a:path extrusionOk="0" h="2727" w="3182">
                <a:moveTo>
                  <a:pt x="1815" y="0"/>
                </a:moveTo>
                <a:cubicBezTo>
                  <a:pt x="605" y="0"/>
                  <a:pt x="1" y="1464"/>
                  <a:pt x="847" y="2323"/>
                </a:cubicBezTo>
                <a:cubicBezTo>
                  <a:pt x="1126" y="2601"/>
                  <a:pt x="1468" y="2726"/>
                  <a:pt x="1803" y="2726"/>
                </a:cubicBezTo>
                <a:cubicBezTo>
                  <a:pt x="2503" y="2726"/>
                  <a:pt x="3174" y="2185"/>
                  <a:pt x="3182" y="1367"/>
                </a:cubicBezTo>
                <a:cubicBezTo>
                  <a:pt x="3182" y="605"/>
                  <a:pt x="2565" y="0"/>
                  <a:pt x="1815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9" name="Google Shape;759;p14"/>
          <p:cNvGrpSpPr/>
          <p:nvPr/>
        </p:nvGrpSpPr>
        <p:grpSpPr>
          <a:xfrm>
            <a:off x="3637302" y="1972662"/>
            <a:ext cx="99792" cy="85536"/>
            <a:chOff x="3750870" y="3418650"/>
            <a:chExt cx="37776" cy="32380"/>
          </a:xfrm>
        </p:grpSpPr>
        <p:sp>
          <p:nvSpPr>
            <p:cNvPr id="760" name="Google Shape;760;p14"/>
            <p:cNvSpPr/>
            <p:nvPr/>
          </p:nvSpPr>
          <p:spPr>
            <a:xfrm>
              <a:off x="3750870" y="3418650"/>
              <a:ext cx="37776" cy="32380"/>
            </a:xfrm>
            <a:custGeom>
              <a:rect b="b" l="l" r="r" t="t"/>
              <a:pathLst>
                <a:path extrusionOk="0" h="4117" w="4803">
                  <a:moveTo>
                    <a:pt x="2737" y="0"/>
                  </a:moveTo>
                  <a:cubicBezTo>
                    <a:pt x="2231" y="0"/>
                    <a:pt x="1714" y="188"/>
                    <a:pt x="1295" y="608"/>
                  </a:cubicBezTo>
                  <a:cubicBezTo>
                    <a:pt x="0" y="1903"/>
                    <a:pt x="920" y="4116"/>
                    <a:pt x="2746" y="4116"/>
                  </a:cubicBezTo>
                  <a:cubicBezTo>
                    <a:pt x="3883" y="4104"/>
                    <a:pt x="4803" y="3185"/>
                    <a:pt x="4803" y="2060"/>
                  </a:cubicBezTo>
                  <a:cubicBezTo>
                    <a:pt x="4803" y="817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3765994" y="3428285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0"/>
                  </a:moveTo>
                  <a:cubicBezTo>
                    <a:pt x="363" y="0"/>
                    <a:pt x="1" y="375"/>
                    <a:pt x="1" y="835"/>
                  </a:cubicBezTo>
                  <a:cubicBezTo>
                    <a:pt x="1" y="1294"/>
                    <a:pt x="363" y="1657"/>
                    <a:pt x="823" y="1657"/>
                  </a:cubicBezTo>
                  <a:cubicBezTo>
                    <a:pt x="1283" y="1657"/>
                    <a:pt x="1658" y="1294"/>
                    <a:pt x="1658" y="835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14"/>
          <p:cNvGrpSpPr/>
          <p:nvPr/>
        </p:nvGrpSpPr>
        <p:grpSpPr>
          <a:xfrm>
            <a:off x="3324630" y="1591710"/>
            <a:ext cx="99813" cy="85473"/>
            <a:chOff x="3632509" y="3274438"/>
            <a:chExt cx="37783" cy="32357"/>
          </a:xfrm>
        </p:grpSpPr>
        <p:sp>
          <p:nvSpPr>
            <p:cNvPr id="763" name="Google Shape;763;p14"/>
            <p:cNvSpPr/>
            <p:nvPr/>
          </p:nvSpPr>
          <p:spPr>
            <a:xfrm>
              <a:off x="3632509" y="3274438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791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3647547" y="3284049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14"/>
          <p:cNvGrpSpPr/>
          <p:nvPr/>
        </p:nvGrpSpPr>
        <p:grpSpPr>
          <a:xfrm>
            <a:off x="4048229" y="1652792"/>
            <a:ext cx="99792" cy="85723"/>
            <a:chOff x="3906424" y="3297561"/>
            <a:chExt cx="37776" cy="32451"/>
          </a:xfrm>
        </p:grpSpPr>
        <p:sp>
          <p:nvSpPr>
            <p:cNvPr id="766" name="Google Shape;766;p14"/>
            <p:cNvSpPr/>
            <p:nvPr/>
          </p:nvSpPr>
          <p:spPr>
            <a:xfrm>
              <a:off x="3906424" y="3297561"/>
              <a:ext cx="37776" cy="32451"/>
            </a:xfrm>
            <a:custGeom>
              <a:rect b="b" l="l" r="r" t="t"/>
              <a:pathLst>
                <a:path extrusionOk="0" h="4126" w="4803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0" y="1899"/>
                    <a:pt x="920" y="4125"/>
                    <a:pt x="2746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3921548" y="3307361"/>
              <a:ext cx="13048" cy="13040"/>
            </a:xfrm>
            <a:custGeom>
              <a:rect b="b" l="l" r="r" t="t"/>
              <a:pathLst>
                <a:path extrusionOk="0" h="1658" w="1659">
                  <a:moveTo>
                    <a:pt x="823" y="0"/>
                  </a:moveTo>
                  <a:cubicBezTo>
                    <a:pt x="364" y="0"/>
                    <a:pt x="1" y="363"/>
                    <a:pt x="1" y="823"/>
                  </a:cubicBezTo>
                  <a:cubicBezTo>
                    <a:pt x="1" y="1282"/>
                    <a:pt x="364" y="1657"/>
                    <a:pt x="823" y="1657"/>
                  </a:cubicBezTo>
                  <a:cubicBezTo>
                    <a:pt x="1283" y="1657"/>
                    <a:pt x="1658" y="1282"/>
                    <a:pt x="1658" y="823"/>
                  </a:cubicBezTo>
                  <a:cubicBezTo>
                    <a:pt x="1658" y="363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14"/>
          <p:cNvGrpSpPr/>
          <p:nvPr/>
        </p:nvGrpSpPr>
        <p:grpSpPr>
          <a:xfrm>
            <a:off x="3941664" y="1955376"/>
            <a:ext cx="99792" cy="85473"/>
            <a:chOff x="3866084" y="3412107"/>
            <a:chExt cx="37776" cy="32357"/>
          </a:xfrm>
        </p:grpSpPr>
        <p:sp>
          <p:nvSpPr>
            <p:cNvPr id="769" name="Google Shape;769;p14"/>
            <p:cNvSpPr/>
            <p:nvPr/>
          </p:nvSpPr>
          <p:spPr>
            <a:xfrm>
              <a:off x="3866084" y="3412107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3881208" y="3421812"/>
              <a:ext cx="13048" cy="13040"/>
            </a:xfrm>
            <a:custGeom>
              <a:rect b="b" l="l" r="r" t="t"/>
              <a:pathLst>
                <a:path extrusionOk="0" h="1658" w="1659">
                  <a:moveTo>
                    <a:pt x="823" y="1"/>
                  </a:moveTo>
                  <a:cubicBezTo>
                    <a:pt x="364" y="1"/>
                    <a:pt x="1" y="363"/>
                    <a:pt x="1" y="823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14"/>
          <p:cNvGrpSpPr/>
          <p:nvPr/>
        </p:nvGrpSpPr>
        <p:grpSpPr>
          <a:xfrm>
            <a:off x="4358616" y="2891302"/>
            <a:ext cx="99813" cy="85473"/>
            <a:chOff x="4023919" y="3766409"/>
            <a:chExt cx="37783" cy="32357"/>
          </a:xfrm>
        </p:grpSpPr>
        <p:sp>
          <p:nvSpPr>
            <p:cNvPr id="772" name="Google Shape;772;p14"/>
            <p:cNvSpPr/>
            <p:nvPr/>
          </p:nvSpPr>
          <p:spPr>
            <a:xfrm>
              <a:off x="4023919" y="3766409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2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4039051" y="3776115"/>
              <a:ext cx="13040" cy="13048"/>
            </a:xfrm>
            <a:custGeom>
              <a:rect b="b" l="l" r="r" t="t"/>
              <a:pathLst>
                <a:path extrusionOk="0" h="1659" w="1658">
                  <a:moveTo>
                    <a:pt x="823" y="1"/>
                  </a:moveTo>
                  <a:cubicBezTo>
                    <a:pt x="363" y="1"/>
                    <a:pt x="0" y="376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14"/>
          <p:cNvGrpSpPr/>
          <p:nvPr/>
        </p:nvGrpSpPr>
        <p:grpSpPr>
          <a:xfrm>
            <a:off x="4226433" y="2925749"/>
            <a:ext cx="99792" cy="85473"/>
            <a:chOff x="3973882" y="3779449"/>
            <a:chExt cx="37776" cy="32357"/>
          </a:xfrm>
        </p:grpSpPr>
        <p:sp>
          <p:nvSpPr>
            <p:cNvPr id="775" name="Google Shape;775;p14"/>
            <p:cNvSpPr/>
            <p:nvPr/>
          </p:nvSpPr>
          <p:spPr>
            <a:xfrm>
              <a:off x="3973882" y="3779449"/>
              <a:ext cx="37776" cy="32357"/>
            </a:xfrm>
            <a:custGeom>
              <a:rect b="b" l="l" r="r" t="t"/>
              <a:pathLst>
                <a:path extrusionOk="0" h="4114" w="4803">
                  <a:moveTo>
                    <a:pt x="2730" y="0"/>
                  </a:moveTo>
                  <a:cubicBezTo>
                    <a:pt x="2226" y="0"/>
                    <a:pt x="1712" y="187"/>
                    <a:pt x="1294" y="605"/>
                  </a:cubicBezTo>
                  <a:cubicBezTo>
                    <a:pt x="0" y="1899"/>
                    <a:pt x="919" y="4113"/>
                    <a:pt x="2746" y="4113"/>
                  </a:cubicBezTo>
                  <a:cubicBezTo>
                    <a:pt x="3883" y="4113"/>
                    <a:pt x="4802" y="3194"/>
                    <a:pt x="4802" y="2069"/>
                  </a:cubicBezTo>
                  <a:cubicBezTo>
                    <a:pt x="4802" y="824"/>
                    <a:pt x="3787" y="0"/>
                    <a:pt x="273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3989006" y="3789155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0"/>
                  </a:moveTo>
                  <a:cubicBezTo>
                    <a:pt x="363" y="0"/>
                    <a:pt x="0" y="375"/>
                    <a:pt x="0" y="823"/>
                  </a:cubicBezTo>
                  <a:cubicBezTo>
                    <a:pt x="0" y="1282"/>
                    <a:pt x="363" y="1657"/>
                    <a:pt x="823" y="1657"/>
                  </a:cubicBezTo>
                  <a:cubicBezTo>
                    <a:pt x="1283" y="1657"/>
                    <a:pt x="1658" y="1282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14"/>
          <p:cNvGrpSpPr/>
          <p:nvPr/>
        </p:nvGrpSpPr>
        <p:grpSpPr>
          <a:xfrm>
            <a:off x="4489324" y="3080490"/>
            <a:ext cx="99792" cy="85536"/>
            <a:chOff x="4073398" y="3838028"/>
            <a:chExt cx="37776" cy="32380"/>
          </a:xfrm>
        </p:grpSpPr>
        <p:sp>
          <p:nvSpPr>
            <p:cNvPr id="778" name="Google Shape;778;p14"/>
            <p:cNvSpPr/>
            <p:nvPr/>
          </p:nvSpPr>
          <p:spPr>
            <a:xfrm>
              <a:off x="4073398" y="3838028"/>
              <a:ext cx="37776" cy="32380"/>
            </a:xfrm>
            <a:custGeom>
              <a:rect b="b" l="l" r="r" t="t"/>
              <a:pathLst>
                <a:path extrusionOk="0" h="4117" w="4803">
                  <a:moveTo>
                    <a:pt x="2737" y="1"/>
                  </a:moveTo>
                  <a:cubicBezTo>
                    <a:pt x="2231" y="1"/>
                    <a:pt x="1714" y="189"/>
                    <a:pt x="1295" y="609"/>
                  </a:cubicBezTo>
                  <a:cubicBezTo>
                    <a:pt x="0" y="1891"/>
                    <a:pt x="920" y="4105"/>
                    <a:pt x="2746" y="4117"/>
                  </a:cubicBezTo>
                  <a:cubicBezTo>
                    <a:pt x="3883" y="4105"/>
                    <a:pt x="4803" y="3185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4088428" y="3847663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35" y="1"/>
                  </a:moveTo>
                  <a:cubicBezTo>
                    <a:pt x="376" y="1"/>
                    <a:pt x="1" y="376"/>
                    <a:pt x="1" y="835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35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14"/>
          <p:cNvGrpSpPr/>
          <p:nvPr/>
        </p:nvGrpSpPr>
        <p:grpSpPr>
          <a:xfrm>
            <a:off x="5200665" y="3890055"/>
            <a:ext cx="99729" cy="85494"/>
            <a:chOff x="4342672" y="4144496"/>
            <a:chExt cx="37752" cy="32364"/>
          </a:xfrm>
        </p:grpSpPr>
        <p:sp>
          <p:nvSpPr>
            <p:cNvPr id="781" name="Google Shape;781;p14"/>
            <p:cNvSpPr/>
            <p:nvPr/>
          </p:nvSpPr>
          <p:spPr>
            <a:xfrm>
              <a:off x="4342672" y="4144496"/>
              <a:ext cx="37752" cy="32364"/>
            </a:xfrm>
            <a:custGeom>
              <a:rect b="b" l="l" r="r" t="t"/>
              <a:pathLst>
                <a:path extrusionOk="0" h="4115" w="4800">
                  <a:moveTo>
                    <a:pt x="2729" y="1"/>
                  </a:moveTo>
                  <a:cubicBezTo>
                    <a:pt x="2224" y="1"/>
                    <a:pt x="1710" y="188"/>
                    <a:pt x="1291" y="606"/>
                  </a:cubicBezTo>
                  <a:cubicBezTo>
                    <a:pt x="1" y="1897"/>
                    <a:pt x="912" y="4114"/>
                    <a:pt x="2740" y="4114"/>
                  </a:cubicBezTo>
                  <a:cubicBezTo>
                    <a:pt x="2745" y="4114"/>
                    <a:pt x="2750" y="4114"/>
                    <a:pt x="2755" y="4114"/>
                  </a:cubicBezTo>
                  <a:cubicBezTo>
                    <a:pt x="3880" y="4114"/>
                    <a:pt x="4800" y="3195"/>
                    <a:pt x="4800" y="2058"/>
                  </a:cubicBezTo>
                  <a:cubicBezTo>
                    <a:pt x="4800" y="822"/>
                    <a:pt x="3785" y="1"/>
                    <a:pt x="2729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4355586" y="4154209"/>
              <a:ext cx="15227" cy="13040"/>
            </a:xfrm>
            <a:custGeom>
              <a:rect b="b" l="l" r="r" t="t"/>
              <a:pathLst>
                <a:path extrusionOk="0" h="1658" w="1936">
                  <a:moveTo>
                    <a:pt x="1101" y="0"/>
                  </a:moveTo>
                  <a:cubicBezTo>
                    <a:pt x="363" y="0"/>
                    <a:pt x="0" y="895"/>
                    <a:pt x="520" y="1416"/>
                  </a:cubicBezTo>
                  <a:cubicBezTo>
                    <a:pt x="688" y="1583"/>
                    <a:pt x="893" y="1657"/>
                    <a:pt x="1096" y="1657"/>
                  </a:cubicBezTo>
                  <a:cubicBezTo>
                    <a:pt x="1523" y="1657"/>
                    <a:pt x="1936" y="1324"/>
                    <a:pt x="1936" y="823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14"/>
          <p:cNvGrpSpPr/>
          <p:nvPr/>
        </p:nvGrpSpPr>
        <p:grpSpPr>
          <a:xfrm>
            <a:off x="5368980" y="3658587"/>
            <a:ext cx="99813" cy="85494"/>
            <a:chOff x="4406386" y="4056872"/>
            <a:chExt cx="37783" cy="32364"/>
          </a:xfrm>
        </p:grpSpPr>
        <p:sp>
          <p:nvSpPr>
            <p:cNvPr id="784" name="Google Shape;784;p14"/>
            <p:cNvSpPr/>
            <p:nvPr/>
          </p:nvSpPr>
          <p:spPr>
            <a:xfrm>
              <a:off x="4406386" y="4056872"/>
              <a:ext cx="37783" cy="32364"/>
            </a:xfrm>
            <a:custGeom>
              <a:rect b="b" l="l" r="r" t="t"/>
              <a:pathLst>
                <a:path extrusionOk="0" h="4115" w="4804">
                  <a:moveTo>
                    <a:pt x="2733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4419332" y="4066577"/>
              <a:ext cx="15227" cy="13017"/>
            </a:xfrm>
            <a:custGeom>
              <a:rect b="b" l="l" r="r" t="t"/>
              <a:pathLst>
                <a:path extrusionOk="0" h="1655" w="1936">
                  <a:moveTo>
                    <a:pt x="1123" y="1"/>
                  </a:moveTo>
                  <a:cubicBezTo>
                    <a:pt x="1115" y="1"/>
                    <a:pt x="1108" y="1"/>
                    <a:pt x="1101" y="1"/>
                  </a:cubicBezTo>
                  <a:cubicBezTo>
                    <a:pt x="363" y="1"/>
                    <a:pt x="0" y="884"/>
                    <a:pt x="520" y="1404"/>
                  </a:cubicBezTo>
                  <a:cubicBezTo>
                    <a:pt x="689" y="1577"/>
                    <a:pt x="898" y="1655"/>
                    <a:pt x="1103" y="1655"/>
                  </a:cubicBezTo>
                  <a:cubicBezTo>
                    <a:pt x="1528" y="1655"/>
                    <a:pt x="1936" y="1322"/>
                    <a:pt x="1936" y="824"/>
                  </a:cubicBezTo>
                  <a:cubicBezTo>
                    <a:pt x="1936" y="371"/>
                    <a:pt x="1572" y="1"/>
                    <a:pt x="11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14"/>
          <p:cNvGrpSpPr/>
          <p:nvPr/>
        </p:nvGrpSpPr>
        <p:grpSpPr>
          <a:xfrm>
            <a:off x="5046770" y="4156218"/>
            <a:ext cx="99813" cy="85473"/>
            <a:chOff x="4284416" y="4245254"/>
            <a:chExt cx="37783" cy="32357"/>
          </a:xfrm>
        </p:grpSpPr>
        <p:sp>
          <p:nvSpPr>
            <p:cNvPr id="787" name="Google Shape;787;p14"/>
            <p:cNvSpPr/>
            <p:nvPr/>
          </p:nvSpPr>
          <p:spPr>
            <a:xfrm>
              <a:off x="4284416" y="4245254"/>
              <a:ext cx="37783" cy="32357"/>
            </a:xfrm>
            <a:custGeom>
              <a:rect b="b" l="l" r="r" t="t"/>
              <a:pathLst>
                <a:path extrusionOk="0" h="4114" w="4804">
                  <a:moveTo>
                    <a:pt x="2732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4299548" y="4254959"/>
              <a:ext cx="13040" cy="13040"/>
            </a:xfrm>
            <a:custGeom>
              <a:rect b="b" l="l" r="r" t="t"/>
              <a:pathLst>
                <a:path extrusionOk="0" h="1658" w="1658">
                  <a:moveTo>
                    <a:pt x="823" y="1"/>
                  </a:moveTo>
                  <a:cubicBezTo>
                    <a:pt x="363" y="1"/>
                    <a:pt x="0" y="364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14"/>
          <p:cNvGrpSpPr/>
          <p:nvPr/>
        </p:nvGrpSpPr>
        <p:grpSpPr>
          <a:xfrm>
            <a:off x="4874114" y="4383406"/>
            <a:ext cx="99792" cy="85494"/>
            <a:chOff x="4219057" y="4331258"/>
            <a:chExt cx="37776" cy="32364"/>
          </a:xfrm>
        </p:grpSpPr>
        <p:sp>
          <p:nvSpPr>
            <p:cNvPr id="790" name="Google Shape;790;p14"/>
            <p:cNvSpPr/>
            <p:nvPr/>
          </p:nvSpPr>
          <p:spPr>
            <a:xfrm>
              <a:off x="4219057" y="4331258"/>
              <a:ext cx="37776" cy="32364"/>
            </a:xfrm>
            <a:custGeom>
              <a:rect b="b" l="l" r="r" t="t"/>
              <a:pathLst>
                <a:path extrusionOk="0" h="4115" w="4803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4231995" y="4340971"/>
              <a:ext cx="15235" cy="13040"/>
            </a:xfrm>
            <a:custGeom>
              <a:rect b="b" l="l" r="r" t="t"/>
              <a:pathLst>
                <a:path extrusionOk="0" h="1658" w="1937">
                  <a:moveTo>
                    <a:pt x="1113" y="0"/>
                  </a:moveTo>
                  <a:cubicBezTo>
                    <a:pt x="363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75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14"/>
          <p:cNvGrpSpPr/>
          <p:nvPr/>
        </p:nvGrpSpPr>
        <p:grpSpPr>
          <a:xfrm>
            <a:off x="4834658" y="3882638"/>
            <a:ext cx="88489" cy="75812"/>
            <a:chOff x="4204122" y="4141688"/>
            <a:chExt cx="33497" cy="28699"/>
          </a:xfrm>
        </p:grpSpPr>
        <p:sp>
          <p:nvSpPr>
            <p:cNvPr id="793" name="Google Shape;793;p14"/>
            <p:cNvSpPr/>
            <p:nvPr/>
          </p:nvSpPr>
          <p:spPr>
            <a:xfrm>
              <a:off x="4204122" y="4141688"/>
              <a:ext cx="33497" cy="28699"/>
            </a:xfrm>
            <a:custGeom>
              <a:rect b="b" l="l" r="r" t="t"/>
              <a:pathLst>
                <a:path extrusionOk="0" h="3649" w="4259">
                  <a:moveTo>
                    <a:pt x="2427" y="1"/>
                  </a:moveTo>
                  <a:cubicBezTo>
                    <a:pt x="1979" y="1"/>
                    <a:pt x="1522" y="168"/>
                    <a:pt x="1149" y="540"/>
                  </a:cubicBezTo>
                  <a:cubicBezTo>
                    <a:pt x="0" y="1677"/>
                    <a:pt x="811" y="3649"/>
                    <a:pt x="2432" y="3649"/>
                  </a:cubicBezTo>
                  <a:cubicBezTo>
                    <a:pt x="3448" y="3649"/>
                    <a:pt x="4258" y="2826"/>
                    <a:pt x="4258" y="1822"/>
                  </a:cubicBezTo>
                  <a:cubicBezTo>
                    <a:pt x="4258" y="726"/>
                    <a:pt x="3363" y="1"/>
                    <a:pt x="242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4216965" y="4151259"/>
              <a:ext cx="11042" cy="9399"/>
            </a:xfrm>
            <a:custGeom>
              <a:rect b="b" l="l" r="r" t="t"/>
              <a:pathLst>
                <a:path extrusionOk="0" h="1195" w="1404">
                  <a:moveTo>
                    <a:pt x="799" y="0"/>
                  </a:moveTo>
                  <a:cubicBezTo>
                    <a:pt x="266" y="0"/>
                    <a:pt x="0" y="641"/>
                    <a:pt x="375" y="1016"/>
                  </a:cubicBezTo>
                  <a:cubicBezTo>
                    <a:pt x="498" y="1139"/>
                    <a:pt x="650" y="1195"/>
                    <a:pt x="799" y="1195"/>
                  </a:cubicBezTo>
                  <a:cubicBezTo>
                    <a:pt x="1103" y="1195"/>
                    <a:pt x="1395" y="963"/>
                    <a:pt x="1404" y="605"/>
                  </a:cubicBezTo>
                  <a:cubicBezTo>
                    <a:pt x="1404" y="278"/>
                    <a:pt x="1137" y="0"/>
                    <a:pt x="79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14"/>
          <p:cNvGrpSpPr/>
          <p:nvPr/>
        </p:nvGrpSpPr>
        <p:grpSpPr>
          <a:xfrm>
            <a:off x="5092023" y="3518577"/>
            <a:ext cx="102804" cy="88029"/>
            <a:chOff x="4301546" y="4003869"/>
            <a:chExt cx="38916" cy="33324"/>
          </a:xfrm>
        </p:grpSpPr>
        <p:sp>
          <p:nvSpPr>
            <p:cNvPr id="796" name="Google Shape;796;p14"/>
            <p:cNvSpPr/>
            <p:nvPr/>
          </p:nvSpPr>
          <p:spPr>
            <a:xfrm>
              <a:off x="4301546" y="4003869"/>
              <a:ext cx="38916" cy="33324"/>
            </a:xfrm>
            <a:custGeom>
              <a:rect b="b" l="l" r="r" t="t"/>
              <a:pathLst>
                <a:path extrusionOk="0" h="4237" w="4948">
                  <a:moveTo>
                    <a:pt x="2818" y="1"/>
                  </a:moveTo>
                  <a:cubicBezTo>
                    <a:pt x="2295" y="1"/>
                    <a:pt x="1763" y="196"/>
                    <a:pt x="1331" y="631"/>
                  </a:cubicBezTo>
                  <a:cubicBezTo>
                    <a:pt x="0" y="1962"/>
                    <a:pt x="944" y="4236"/>
                    <a:pt x="2831" y="4236"/>
                  </a:cubicBezTo>
                  <a:cubicBezTo>
                    <a:pt x="3992" y="4236"/>
                    <a:pt x="4948" y="3293"/>
                    <a:pt x="4948" y="2119"/>
                  </a:cubicBezTo>
                  <a:cubicBezTo>
                    <a:pt x="4948" y="845"/>
                    <a:pt x="3905" y="1"/>
                    <a:pt x="2818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4314389" y="4013590"/>
              <a:ext cx="16469" cy="14000"/>
            </a:xfrm>
            <a:custGeom>
              <a:rect b="b" l="l" r="r" t="t"/>
              <a:pathLst>
                <a:path extrusionOk="0" h="1780" w="2094">
                  <a:moveTo>
                    <a:pt x="1220" y="0"/>
                  </a:moveTo>
                  <a:cubicBezTo>
                    <a:pt x="1213" y="0"/>
                    <a:pt x="1205" y="0"/>
                    <a:pt x="1198" y="0"/>
                  </a:cubicBezTo>
                  <a:cubicBezTo>
                    <a:pt x="400" y="0"/>
                    <a:pt x="0" y="956"/>
                    <a:pt x="569" y="1512"/>
                  </a:cubicBezTo>
                  <a:cubicBezTo>
                    <a:pt x="750" y="1697"/>
                    <a:pt x="974" y="1780"/>
                    <a:pt x="1194" y="1780"/>
                  </a:cubicBezTo>
                  <a:cubicBezTo>
                    <a:pt x="1652" y="1780"/>
                    <a:pt x="2093" y="1422"/>
                    <a:pt x="2093" y="883"/>
                  </a:cubicBezTo>
                  <a:cubicBezTo>
                    <a:pt x="2093" y="395"/>
                    <a:pt x="1706" y="0"/>
                    <a:pt x="122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14"/>
          <p:cNvGrpSpPr/>
          <p:nvPr/>
        </p:nvGrpSpPr>
        <p:grpSpPr>
          <a:xfrm>
            <a:off x="4851986" y="3309360"/>
            <a:ext cx="96551" cy="82855"/>
            <a:chOff x="4210681" y="3924669"/>
            <a:chExt cx="36549" cy="31366"/>
          </a:xfrm>
        </p:grpSpPr>
        <p:sp>
          <p:nvSpPr>
            <p:cNvPr id="799" name="Google Shape;799;p14"/>
            <p:cNvSpPr/>
            <p:nvPr/>
          </p:nvSpPr>
          <p:spPr>
            <a:xfrm>
              <a:off x="4210681" y="3924669"/>
              <a:ext cx="36549" cy="31366"/>
            </a:xfrm>
            <a:custGeom>
              <a:rect b="b" l="l" r="r" t="t"/>
              <a:pathLst>
                <a:path extrusionOk="0" h="3988" w="4647">
                  <a:moveTo>
                    <a:pt x="2642" y="0"/>
                  </a:moveTo>
                  <a:cubicBezTo>
                    <a:pt x="2152" y="0"/>
                    <a:pt x="1654" y="182"/>
                    <a:pt x="1247" y="589"/>
                  </a:cubicBezTo>
                  <a:cubicBezTo>
                    <a:pt x="1" y="1847"/>
                    <a:pt x="884" y="3988"/>
                    <a:pt x="2662" y="3988"/>
                  </a:cubicBezTo>
                  <a:cubicBezTo>
                    <a:pt x="3751" y="3976"/>
                    <a:pt x="4646" y="3093"/>
                    <a:pt x="4646" y="1992"/>
                  </a:cubicBezTo>
                  <a:cubicBezTo>
                    <a:pt x="4646" y="797"/>
                    <a:pt x="3665" y="0"/>
                    <a:pt x="264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4225625" y="3934335"/>
              <a:ext cx="11994" cy="11994"/>
            </a:xfrm>
            <a:custGeom>
              <a:rect b="b" l="l" r="r" t="t"/>
              <a:pathLst>
                <a:path extrusionOk="0" h="1525" w="1525">
                  <a:moveTo>
                    <a:pt x="762" y="1"/>
                  </a:moveTo>
                  <a:cubicBezTo>
                    <a:pt x="339" y="1"/>
                    <a:pt x="0" y="339"/>
                    <a:pt x="0" y="763"/>
                  </a:cubicBezTo>
                  <a:cubicBezTo>
                    <a:pt x="0" y="1186"/>
                    <a:pt x="339" y="1525"/>
                    <a:pt x="762" y="1525"/>
                  </a:cubicBezTo>
                  <a:cubicBezTo>
                    <a:pt x="1173" y="1525"/>
                    <a:pt x="1524" y="1186"/>
                    <a:pt x="1524" y="763"/>
                  </a:cubicBezTo>
                  <a:cubicBezTo>
                    <a:pt x="1524" y="339"/>
                    <a:pt x="1173" y="1"/>
                    <a:pt x="762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14"/>
          <p:cNvGrpSpPr/>
          <p:nvPr/>
        </p:nvGrpSpPr>
        <p:grpSpPr>
          <a:xfrm>
            <a:off x="4263125" y="2527989"/>
            <a:ext cx="83212" cy="71304"/>
            <a:chOff x="3987771" y="3628874"/>
            <a:chExt cx="31499" cy="26993"/>
          </a:xfrm>
        </p:grpSpPr>
        <p:sp>
          <p:nvSpPr>
            <p:cNvPr id="802" name="Google Shape;802;p14"/>
            <p:cNvSpPr/>
            <p:nvPr/>
          </p:nvSpPr>
          <p:spPr>
            <a:xfrm>
              <a:off x="3987771" y="3628874"/>
              <a:ext cx="31499" cy="26993"/>
            </a:xfrm>
            <a:custGeom>
              <a:rect b="b" l="l" r="r" t="t"/>
              <a:pathLst>
                <a:path extrusionOk="0" h="3432" w="4005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19"/>
                    <a:pt x="4004" y="2657"/>
                    <a:pt x="4004" y="1714"/>
                  </a:cubicBezTo>
                  <a:cubicBezTo>
                    <a:pt x="4004" y="682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4000709" y="3638540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14"/>
          <p:cNvGrpSpPr/>
          <p:nvPr/>
        </p:nvGrpSpPr>
        <p:grpSpPr>
          <a:xfrm>
            <a:off x="4526266" y="2915776"/>
            <a:ext cx="82962" cy="71055"/>
            <a:chOff x="4087382" y="3775674"/>
            <a:chExt cx="31405" cy="26898"/>
          </a:xfrm>
        </p:grpSpPr>
        <p:sp>
          <p:nvSpPr>
            <p:cNvPr id="805" name="Google Shape;805;p14"/>
            <p:cNvSpPr/>
            <p:nvPr/>
          </p:nvSpPr>
          <p:spPr>
            <a:xfrm>
              <a:off x="4087382" y="3775674"/>
              <a:ext cx="31405" cy="26898"/>
            </a:xfrm>
            <a:custGeom>
              <a:rect b="b" l="l" r="r" t="t"/>
              <a:pathLst>
                <a:path extrusionOk="0" h="3420" w="3993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50" y="3420"/>
                    <a:pt x="2275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4101460" y="3785348"/>
              <a:ext cx="7621" cy="7613"/>
            </a:xfrm>
            <a:custGeom>
              <a:rect b="b" l="l" r="r" t="t"/>
              <a:pathLst>
                <a:path extrusionOk="0" h="968" w="969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14"/>
          <p:cNvGrpSpPr/>
          <p:nvPr/>
        </p:nvGrpSpPr>
        <p:grpSpPr>
          <a:xfrm>
            <a:off x="4609457" y="3129646"/>
            <a:ext cx="82962" cy="71075"/>
            <a:chOff x="4118873" y="3856637"/>
            <a:chExt cx="31405" cy="26906"/>
          </a:xfrm>
        </p:grpSpPr>
        <p:sp>
          <p:nvSpPr>
            <p:cNvPr id="808" name="Google Shape;808;p14"/>
            <p:cNvSpPr/>
            <p:nvPr/>
          </p:nvSpPr>
          <p:spPr>
            <a:xfrm>
              <a:off x="4118873" y="3856637"/>
              <a:ext cx="31405" cy="26906"/>
            </a:xfrm>
            <a:custGeom>
              <a:rect b="b" l="l" r="r" t="t"/>
              <a:pathLst>
                <a:path extrusionOk="0" h="3421" w="3993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4133046" y="3866310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5" y="1"/>
                  </a:moveTo>
                  <a:cubicBezTo>
                    <a:pt x="219" y="1"/>
                    <a:pt x="1" y="218"/>
                    <a:pt x="1" y="484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4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14"/>
          <p:cNvGrpSpPr/>
          <p:nvPr/>
        </p:nvGrpSpPr>
        <p:grpSpPr>
          <a:xfrm>
            <a:off x="4740663" y="2556120"/>
            <a:ext cx="83212" cy="71075"/>
            <a:chOff x="4168541" y="3639523"/>
            <a:chExt cx="31499" cy="26906"/>
          </a:xfrm>
        </p:grpSpPr>
        <p:sp>
          <p:nvSpPr>
            <p:cNvPr id="811" name="Google Shape;811;p14"/>
            <p:cNvSpPr/>
            <p:nvPr/>
          </p:nvSpPr>
          <p:spPr>
            <a:xfrm>
              <a:off x="4168541" y="3639523"/>
              <a:ext cx="31499" cy="26906"/>
            </a:xfrm>
            <a:custGeom>
              <a:rect b="b" l="l" r="r" t="t"/>
              <a:pathLst>
                <a:path extrusionOk="0" h="3421" w="4005">
                  <a:moveTo>
                    <a:pt x="2284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2"/>
                    <a:pt x="774" y="3420"/>
                    <a:pt x="2298" y="3420"/>
                  </a:cubicBezTo>
                  <a:cubicBezTo>
                    <a:pt x="3242" y="3420"/>
                    <a:pt x="4004" y="2658"/>
                    <a:pt x="4004" y="1715"/>
                  </a:cubicBezTo>
                  <a:cubicBezTo>
                    <a:pt x="4004" y="683"/>
                    <a:pt x="3162" y="1"/>
                    <a:pt x="228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4182713" y="3649197"/>
              <a:ext cx="7716" cy="7621"/>
            </a:xfrm>
            <a:custGeom>
              <a:rect b="b" l="l" r="r" t="t"/>
              <a:pathLst>
                <a:path extrusionOk="0" h="969" w="981">
                  <a:moveTo>
                    <a:pt x="496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96" y="968"/>
                  </a:cubicBezTo>
                  <a:cubicBezTo>
                    <a:pt x="763" y="968"/>
                    <a:pt x="980" y="751"/>
                    <a:pt x="980" y="485"/>
                  </a:cubicBezTo>
                  <a:cubicBezTo>
                    <a:pt x="980" y="218"/>
                    <a:pt x="763" y="1"/>
                    <a:pt x="49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14"/>
          <p:cNvGrpSpPr/>
          <p:nvPr/>
        </p:nvGrpSpPr>
        <p:grpSpPr>
          <a:xfrm>
            <a:off x="4205054" y="1906345"/>
            <a:ext cx="82962" cy="71179"/>
            <a:chOff x="3965789" y="3393545"/>
            <a:chExt cx="31405" cy="26945"/>
          </a:xfrm>
        </p:grpSpPr>
        <p:sp>
          <p:nvSpPr>
            <p:cNvPr id="814" name="Google Shape;814;p14"/>
            <p:cNvSpPr/>
            <p:nvPr/>
          </p:nvSpPr>
          <p:spPr>
            <a:xfrm>
              <a:off x="3965789" y="3393545"/>
              <a:ext cx="31405" cy="26945"/>
            </a:xfrm>
            <a:custGeom>
              <a:rect b="b" l="l" r="r" t="t"/>
              <a:pathLst>
                <a:path extrusionOk="0" h="3426" w="3993">
                  <a:moveTo>
                    <a:pt x="2273" y="0"/>
                  </a:moveTo>
                  <a:cubicBezTo>
                    <a:pt x="1854" y="0"/>
                    <a:pt x="1426" y="158"/>
                    <a:pt x="1077" y="510"/>
                  </a:cubicBezTo>
                  <a:cubicBezTo>
                    <a:pt x="1" y="1586"/>
                    <a:pt x="763" y="3425"/>
                    <a:pt x="2287" y="3425"/>
                  </a:cubicBezTo>
                  <a:cubicBezTo>
                    <a:pt x="3231" y="3425"/>
                    <a:pt x="3993" y="2663"/>
                    <a:pt x="3993" y="1720"/>
                  </a:cubicBezTo>
                  <a:cubicBezTo>
                    <a:pt x="3993" y="688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3978632" y="3403259"/>
              <a:ext cx="8950" cy="7590"/>
            </a:xfrm>
            <a:custGeom>
              <a:rect b="b" l="l" r="r" t="t"/>
              <a:pathLst>
                <a:path extrusionOk="0" h="965" w="1138">
                  <a:moveTo>
                    <a:pt x="654" y="1"/>
                  </a:moveTo>
                  <a:cubicBezTo>
                    <a:pt x="219" y="1"/>
                    <a:pt x="1" y="509"/>
                    <a:pt x="315" y="823"/>
                  </a:cubicBezTo>
                  <a:cubicBezTo>
                    <a:pt x="413" y="921"/>
                    <a:pt x="533" y="964"/>
                    <a:pt x="651" y="964"/>
                  </a:cubicBezTo>
                  <a:cubicBezTo>
                    <a:pt x="899" y="964"/>
                    <a:pt x="1138" y="772"/>
                    <a:pt x="1138" y="485"/>
                  </a:cubicBezTo>
                  <a:cubicBezTo>
                    <a:pt x="1138" y="206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14"/>
          <p:cNvGrpSpPr/>
          <p:nvPr/>
        </p:nvGrpSpPr>
        <p:grpSpPr>
          <a:xfrm>
            <a:off x="4097741" y="2163803"/>
            <a:ext cx="82962" cy="71325"/>
            <a:chOff x="3925166" y="3491008"/>
            <a:chExt cx="31405" cy="27001"/>
          </a:xfrm>
        </p:grpSpPr>
        <p:sp>
          <p:nvSpPr>
            <p:cNvPr id="817" name="Google Shape;817;p14"/>
            <p:cNvSpPr/>
            <p:nvPr/>
          </p:nvSpPr>
          <p:spPr>
            <a:xfrm>
              <a:off x="3925166" y="3491008"/>
              <a:ext cx="31405" cy="27001"/>
            </a:xfrm>
            <a:custGeom>
              <a:rect b="b" l="l" r="r" t="t"/>
              <a:pathLst>
                <a:path extrusionOk="0" h="3433" w="3993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3992" y="1715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3939339" y="3500682"/>
              <a:ext cx="7621" cy="7621"/>
            </a:xfrm>
            <a:custGeom>
              <a:rect b="b" l="l" r="r" t="t"/>
              <a:pathLst>
                <a:path extrusionOk="0" h="969" w="969">
                  <a:moveTo>
                    <a:pt x="485" y="1"/>
                  </a:moveTo>
                  <a:cubicBezTo>
                    <a:pt x="219" y="1"/>
                    <a:pt x="1" y="218"/>
                    <a:pt x="1" y="485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5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14"/>
          <p:cNvGrpSpPr/>
          <p:nvPr/>
        </p:nvGrpSpPr>
        <p:grpSpPr>
          <a:xfrm>
            <a:off x="3457602" y="1767477"/>
            <a:ext cx="82942" cy="71055"/>
            <a:chOff x="3682845" y="3340976"/>
            <a:chExt cx="31397" cy="26898"/>
          </a:xfrm>
        </p:grpSpPr>
        <p:sp>
          <p:nvSpPr>
            <p:cNvPr id="820" name="Google Shape;820;p14"/>
            <p:cNvSpPr/>
            <p:nvPr/>
          </p:nvSpPr>
          <p:spPr>
            <a:xfrm>
              <a:off x="3682845" y="3340976"/>
              <a:ext cx="31397" cy="26898"/>
            </a:xfrm>
            <a:custGeom>
              <a:rect b="b" l="l" r="r" t="t"/>
              <a:pathLst>
                <a:path extrusionOk="0" h="3420" w="3992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3695783" y="3350650"/>
              <a:ext cx="8856" cy="7645"/>
            </a:xfrm>
            <a:custGeom>
              <a:rect b="b" l="l" r="r" t="t"/>
              <a:pathLst>
                <a:path extrusionOk="0" h="972" w="1126">
                  <a:moveTo>
                    <a:pt x="641" y="0"/>
                  </a:moveTo>
                  <a:cubicBezTo>
                    <a:pt x="206" y="0"/>
                    <a:pt x="0" y="520"/>
                    <a:pt x="303" y="823"/>
                  </a:cubicBezTo>
                  <a:cubicBezTo>
                    <a:pt x="401" y="926"/>
                    <a:pt x="524" y="972"/>
                    <a:pt x="643" y="972"/>
                  </a:cubicBezTo>
                  <a:cubicBezTo>
                    <a:pt x="890" y="972"/>
                    <a:pt x="1125" y="777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14"/>
          <p:cNvGrpSpPr/>
          <p:nvPr/>
        </p:nvGrpSpPr>
        <p:grpSpPr>
          <a:xfrm>
            <a:off x="3754921" y="1801155"/>
            <a:ext cx="83212" cy="71304"/>
            <a:chOff x="3795393" y="3353725"/>
            <a:chExt cx="31499" cy="26993"/>
          </a:xfrm>
        </p:grpSpPr>
        <p:sp>
          <p:nvSpPr>
            <p:cNvPr id="823" name="Google Shape;823;p14"/>
            <p:cNvSpPr/>
            <p:nvPr/>
          </p:nvSpPr>
          <p:spPr>
            <a:xfrm>
              <a:off x="3795393" y="3353725"/>
              <a:ext cx="31499" cy="26993"/>
            </a:xfrm>
            <a:custGeom>
              <a:rect b="b" l="l" r="r" t="t"/>
              <a:pathLst>
                <a:path extrusionOk="0" h="3432" w="4005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5" y="3432"/>
                    <a:pt x="2299" y="3432"/>
                  </a:cubicBezTo>
                  <a:cubicBezTo>
                    <a:pt x="3242" y="3432"/>
                    <a:pt x="4005" y="2658"/>
                    <a:pt x="4005" y="1714"/>
                  </a:cubicBezTo>
                  <a:cubicBezTo>
                    <a:pt x="4005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3809668" y="3363399"/>
              <a:ext cx="7613" cy="7613"/>
            </a:xfrm>
            <a:custGeom>
              <a:rect b="b" l="l" r="r" t="t"/>
              <a:pathLst>
                <a:path extrusionOk="0" h="968" w="968">
                  <a:moveTo>
                    <a:pt x="484" y="0"/>
                  </a:moveTo>
                  <a:cubicBezTo>
                    <a:pt x="206" y="0"/>
                    <a:pt x="0" y="218"/>
                    <a:pt x="0" y="484"/>
                  </a:cubicBezTo>
                  <a:cubicBezTo>
                    <a:pt x="0" y="750"/>
                    <a:pt x="206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14"/>
          <p:cNvGrpSpPr/>
          <p:nvPr/>
        </p:nvGrpSpPr>
        <p:grpSpPr>
          <a:xfrm>
            <a:off x="4762770" y="4467840"/>
            <a:ext cx="102825" cy="88008"/>
            <a:chOff x="4176909" y="4363221"/>
            <a:chExt cx="38924" cy="33316"/>
          </a:xfrm>
        </p:grpSpPr>
        <p:sp>
          <p:nvSpPr>
            <p:cNvPr id="826" name="Google Shape;826;p14"/>
            <p:cNvSpPr/>
            <p:nvPr/>
          </p:nvSpPr>
          <p:spPr>
            <a:xfrm>
              <a:off x="4176909" y="4363221"/>
              <a:ext cx="38924" cy="33316"/>
            </a:xfrm>
            <a:custGeom>
              <a:rect b="b" l="l" r="r" t="t"/>
              <a:pathLst>
                <a:path extrusionOk="0" h="4236" w="4949">
                  <a:moveTo>
                    <a:pt x="2823" y="0"/>
                  </a:moveTo>
                  <a:cubicBezTo>
                    <a:pt x="2301" y="0"/>
                    <a:pt x="1767" y="195"/>
                    <a:pt x="1331" y="631"/>
                  </a:cubicBezTo>
                  <a:cubicBezTo>
                    <a:pt x="1" y="1961"/>
                    <a:pt x="944" y="4236"/>
                    <a:pt x="2831" y="4236"/>
                  </a:cubicBezTo>
                  <a:cubicBezTo>
                    <a:pt x="4005" y="4236"/>
                    <a:pt x="4948" y="3292"/>
                    <a:pt x="4948" y="2119"/>
                  </a:cubicBezTo>
                  <a:cubicBezTo>
                    <a:pt x="4948" y="844"/>
                    <a:pt x="3911" y="0"/>
                    <a:pt x="2823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4192230" y="4372934"/>
              <a:ext cx="13897" cy="13992"/>
            </a:xfrm>
            <a:custGeom>
              <a:rect b="b" l="l" r="r" t="t"/>
              <a:pathLst>
                <a:path extrusionOk="0" h="1779" w="1767">
                  <a:moveTo>
                    <a:pt x="883" y="1"/>
                  </a:moveTo>
                  <a:cubicBezTo>
                    <a:pt x="399" y="1"/>
                    <a:pt x="0" y="400"/>
                    <a:pt x="0" y="896"/>
                  </a:cubicBezTo>
                  <a:cubicBezTo>
                    <a:pt x="0" y="1380"/>
                    <a:pt x="399" y="1779"/>
                    <a:pt x="883" y="1779"/>
                  </a:cubicBezTo>
                  <a:cubicBezTo>
                    <a:pt x="1379" y="1779"/>
                    <a:pt x="1766" y="1380"/>
                    <a:pt x="1766" y="896"/>
                  </a:cubicBezTo>
                  <a:cubicBezTo>
                    <a:pt x="1766" y="400"/>
                    <a:pt x="1379" y="1"/>
                    <a:pt x="88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14"/>
          <p:cNvGrpSpPr/>
          <p:nvPr/>
        </p:nvGrpSpPr>
        <p:grpSpPr>
          <a:xfrm>
            <a:off x="4892958" y="3528591"/>
            <a:ext cx="88655" cy="75999"/>
            <a:chOff x="4226191" y="4007660"/>
            <a:chExt cx="33560" cy="28770"/>
          </a:xfrm>
        </p:grpSpPr>
        <p:sp>
          <p:nvSpPr>
            <p:cNvPr id="829" name="Google Shape;829;p14"/>
            <p:cNvSpPr/>
            <p:nvPr/>
          </p:nvSpPr>
          <p:spPr>
            <a:xfrm>
              <a:off x="4226191" y="4007660"/>
              <a:ext cx="33560" cy="28770"/>
            </a:xfrm>
            <a:custGeom>
              <a:rect b="b" l="l" r="r" t="t"/>
              <a:pathLst>
                <a:path extrusionOk="0" h="3658" w="4267">
                  <a:moveTo>
                    <a:pt x="2427" y="1"/>
                  </a:moveTo>
                  <a:cubicBezTo>
                    <a:pt x="1980" y="1"/>
                    <a:pt x="1524" y="167"/>
                    <a:pt x="1150" y="537"/>
                  </a:cubicBezTo>
                  <a:cubicBezTo>
                    <a:pt x="1" y="1686"/>
                    <a:pt x="811" y="3645"/>
                    <a:pt x="2444" y="3658"/>
                  </a:cubicBezTo>
                  <a:cubicBezTo>
                    <a:pt x="3436" y="3645"/>
                    <a:pt x="4259" y="2835"/>
                    <a:pt x="4259" y="1843"/>
                  </a:cubicBezTo>
                  <a:cubicBezTo>
                    <a:pt x="4267" y="736"/>
                    <a:pt x="3369" y="1"/>
                    <a:pt x="2427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4239129" y="4017397"/>
              <a:ext cx="10948" cy="9383"/>
            </a:xfrm>
            <a:custGeom>
              <a:rect b="b" l="l" r="r" t="t"/>
              <a:pathLst>
                <a:path extrusionOk="0" h="1193" w="1392">
                  <a:moveTo>
                    <a:pt x="787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8"/>
                    <a:pt x="647" y="1192"/>
                    <a:pt x="794" y="1192"/>
                  </a:cubicBezTo>
                  <a:cubicBezTo>
                    <a:pt x="1099" y="1192"/>
                    <a:pt x="1392" y="957"/>
                    <a:pt x="1392" y="605"/>
                  </a:cubicBezTo>
                  <a:cubicBezTo>
                    <a:pt x="1392" y="266"/>
                    <a:pt x="1126" y="0"/>
                    <a:pt x="787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14"/>
          <p:cNvGrpSpPr/>
          <p:nvPr/>
        </p:nvGrpSpPr>
        <p:grpSpPr>
          <a:xfrm>
            <a:off x="3232899" y="1862756"/>
            <a:ext cx="88738" cy="75812"/>
            <a:chOff x="3597785" y="3377045"/>
            <a:chExt cx="33591" cy="28699"/>
          </a:xfrm>
        </p:grpSpPr>
        <p:sp>
          <p:nvSpPr>
            <p:cNvPr id="832" name="Google Shape;832;p14"/>
            <p:cNvSpPr/>
            <p:nvPr/>
          </p:nvSpPr>
          <p:spPr>
            <a:xfrm>
              <a:off x="3597785" y="3377045"/>
              <a:ext cx="33591" cy="28699"/>
            </a:xfrm>
            <a:custGeom>
              <a:rect b="b" l="l" r="r" t="t"/>
              <a:pathLst>
                <a:path extrusionOk="0" h="3649" w="4271">
                  <a:moveTo>
                    <a:pt x="2428" y="0"/>
                  </a:moveTo>
                  <a:cubicBezTo>
                    <a:pt x="1979" y="0"/>
                    <a:pt x="1522" y="167"/>
                    <a:pt x="1150" y="539"/>
                  </a:cubicBezTo>
                  <a:cubicBezTo>
                    <a:pt x="0" y="1676"/>
                    <a:pt x="811" y="3648"/>
                    <a:pt x="2444" y="3648"/>
                  </a:cubicBezTo>
                  <a:cubicBezTo>
                    <a:pt x="3448" y="3648"/>
                    <a:pt x="4259" y="2826"/>
                    <a:pt x="4271" y="1822"/>
                  </a:cubicBezTo>
                  <a:cubicBezTo>
                    <a:pt x="4262" y="726"/>
                    <a:pt x="3364" y="0"/>
                    <a:pt x="242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3612343" y="3386703"/>
              <a:ext cx="9328" cy="9336"/>
            </a:xfrm>
            <a:custGeom>
              <a:rect b="b" l="l" r="r" t="t"/>
              <a:pathLst>
                <a:path extrusionOk="0" h="1187" w="1186">
                  <a:moveTo>
                    <a:pt x="593" y="1"/>
                  </a:moveTo>
                  <a:cubicBezTo>
                    <a:pt x="266" y="1"/>
                    <a:pt x="0" y="267"/>
                    <a:pt x="0" y="594"/>
                  </a:cubicBezTo>
                  <a:cubicBezTo>
                    <a:pt x="0" y="920"/>
                    <a:pt x="266" y="1186"/>
                    <a:pt x="593" y="1186"/>
                  </a:cubicBezTo>
                  <a:cubicBezTo>
                    <a:pt x="920" y="1186"/>
                    <a:pt x="1186" y="920"/>
                    <a:pt x="1186" y="594"/>
                  </a:cubicBezTo>
                  <a:cubicBezTo>
                    <a:pt x="1186" y="267"/>
                    <a:pt x="920" y="1"/>
                    <a:pt x="59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14"/>
          <p:cNvGrpSpPr/>
          <p:nvPr/>
        </p:nvGrpSpPr>
        <p:grpSpPr>
          <a:xfrm>
            <a:off x="3999216" y="2636087"/>
            <a:ext cx="88738" cy="75792"/>
            <a:chOff x="3887870" y="3669796"/>
            <a:chExt cx="33591" cy="28692"/>
          </a:xfrm>
        </p:grpSpPr>
        <p:sp>
          <p:nvSpPr>
            <p:cNvPr id="835" name="Google Shape;835;p14"/>
            <p:cNvSpPr/>
            <p:nvPr/>
          </p:nvSpPr>
          <p:spPr>
            <a:xfrm>
              <a:off x="3887870" y="3669796"/>
              <a:ext cx="33591" cy="28692"/>
            </a:xfrm>
            <a:custGeom>
              <a:rect b="b" l="l" r="r" t="t"/>
              <a:pathLst>
                <a:path extrusionOk="0" h="3648" w="4271">
                  <a:moveTo>
                    <a:pt x="2431" y="0"/>
                  </a:moveTo>
                  <a:cubicBezTo>
                    <a:pt x="1981" y="0"/>
                    <a:pt x="1522" y="167"/>
                    <a:pt x="1150" y="539"/>
                  </a:cubicBezTo>
                  <a:cubicBezTo>
                    <a:pt x="1" y="1676"/>
                    <a:pt x="823" y="3648"/>
                    <a:pt x="2444" y="3648"/>
                  </a:cubicBezTo>
                  <a:cubicBezTo>
                    <a:pt x="3448" y="3648"/>
                    <a:pt x="4271" y="2825"/>
                    <a:pt x="4271" y="1821"/>
                  </a:cubicBezTo>
                  <a:cubicBezTo>
                    <a:pt x="4271" y="725"/>
                    <a:pt x="3370" y="0"/>
                    <a:pt x="243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3902428" y="3679454"/>
              <a:ext cx="9422" cy="9328"/>
            </a:xfrm>
            <a:custGeom>
              <a:rect b="b" l="l" r="r" t="t"/>
              <a:pathLst>
                <a:path extrusionOk="0" h="1186" w="1198">
                  <a:moveTo>
                    <a:pt x="593" y="1"/>
                  </a:moveTo>
                  <a:cubicBezTo>
                    <a:pt x="266" y="1"/>
                    <a:pt x="0" y="267"/>
                    <a:pt x="0" y="593"/>
                  </a:cubicBezTo>
                  <a:cubicBezTo>
                    <a:pt x="0" y="920"/>
                    <a:pt x="266" y="1186"/>
                    <a:pt x="593" y="1186"/>
                  </a:cubicBezTo>
                  <a:cubicBezTo>
                    <a:pt x="932" y="1186"/>
                    <a:pt x="1198" y="920"/>
                    <a:pt x="1198" y="593"/>
                  </a:cubicBezTo>
                  <a:cubicBezTo>
                    <a:pt x="1198" y="267"/>
                    <a:pt x="932" y="1"/>
                    <a:pt x="59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14"/>
          <p:cNvGrpSpPr/>
          <p:nvPr/>
        </p:nvGrpSpPr>
        <p:grpSpPr>
          <a:xfrm>
            <a:off x="3815485" y="2139017"/>
            <a:ext cx="88489" cy="75999"/>
            <a:chOff x="3818320" y="3481625"/>
            <a:chExt cx="33497" cy="28770"/>
          </a:xfrm>
        </p:grpSpPr>
        <p:sp>
          <p:nvSpPr>
            <p:cNvPr id="838" name="Google Shape;838;p14"/>
            <p:cNvSpPr/>
            <p:nvPr/>
          </p:nvSpPr>
          <p:spPr>
            <a:xfrm>
              <a:off x="3818320" y="3481625"/>
              <a:ext cx="33497" cy="28770"/>
            </a:xfrm>
            <a:custGeom>
              <a:rect b="b" l="l" r="r" t="t"/>
              <a:pathLst>
                <a:path extrusionOk="0" h="3658" w="4259">
                  <a:moveTo>
                    <a:pt x="2421" y="1"/>
                  </a:moveTo>
                  <a:cubicBezTo>
                    <a:pt x="1975" y="1"/>
                    <a:pt x="1520" y="166"/>
                    <a:pt x="1150" y="537"/>
                  </a:cubicBezTo>
                  <a:cubicBezTo>
                    <a:pt x="1" y="1686"/>
                    <a:pt x="811" y="3658"/>
                    <a:pt x="2432" y="3658"/>
                  </a:cubicBezTo>
                  <a:cubicBezTo>
                    <a:pt x="3448" y="3658"/>
                    <a:pt x="4259" y="2835"/>
                    <a:pt x="4259" y="1831"/>
                  </a:cubicBezTo>
                  <a:cubicBezTo>
                    <a:pt x="4259" y="732"/>
                    <a:pt x="3359" y="1"/>
                    <a:pt x="2421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3831258" y="3491362"/>
              <a:ext cx="10956" cy="9375"/>
            </a:xfrm>
            <a:custGeom>
              <a:rect b="b" l="l" r="r" t="t"/>
              <a:pathLst>
                <a:path extrusionOk="0" h="1192" w="1393">
                  <a:moveTo>
                    <a:pt x="787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7"/>
                    <a:pt x="646" y="1192"/>
                    <a:pt x="792" y="1192"/>
                  </a:cubicBezTo>
                  <a:cubicBezTo>
                    <a:pt x="1098" y="1192"/>
                    <a:pt x="1392" y="953"/>
                    <a:pt x="1392" y="593"/>
                  </a:cubicBezTo>
                  <a:cubicBezTo>
                    <a:pt x="1392" y="266"/>
                    <a:pt x="1126" y="0"/>
                    <a:pt x="787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14"/>
          <p:cNvGrpSpPr/>
          <p:nvPr/>
        </p:nvGrpSpPr>
        <p:grpSpPr>
          <a:xfrm>
            <a:off x="5030190" y="3827851"/>
            <a:ext cx="99044" cy="84871"/>
            <a:chOff x="4278139" y="4120948"/>
            <a:chExt cx="37492" cy="32129"/>
          </a:xfrm>
        </p:grpSpPr>
        <p:sp>
          <p:nvSpPr>
            <p:cNvPr id="841" name="Google Shape;841;p14"/>
            <p:cNvSpPr/>
            <p:nvPr/>
          </p:nvSpPr>
          <p:spPr>
            <a:xfrm>
              <a:off x="4278139" y="4120948"/>
              <a:ext cx="37492" cy="32129"/>
            </a:xfrm>
            <a:custGeom>
              <a:rect b="b" l="l" r="r" t="t"/>
              <a:pathLst>
                <a:path extrusionOk="0" h="4085" w="4767">
                  <a:moveTo>
                    <a:pt x="2708" y="0"/>
                  </a:moveTo>
                  <a:cubicBezTo>
                    <a:pt x="2207" y="0"/>
                    <a:pt x="1697" y="186"/>
                    <a:pt x="1283" y="600"/>
                  </a:cubicBezTo>
                  <a:cubicBezTo>
                    <a:pt x="1" y="1895"/>
                    <a:pt x="908" y="4084"/>
                    <a:pt x="2722" y="4084"/>
                  </a:cubicBezTo>
                  <a:cubicBezTo>
                    <a:pt x="3847" y="4084"/>
                    <a:pt x="4755" y="3177"/>
                    <a:pt x="4767" y="2052"/>
                  </a:cubicBezTo>
                  <a:cubicBezTo>
                    <a:pt x="4767" y="815"/>
                    <a:pt x="3758" y="0"/>
                    <a:pt x="2708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4290983" y="4130614"/>
              <a:ext cx="14943" cy="12812"/>
            </a:xfrm>
            <a:custGeom>
              <a:rect b="b" l="l" r="r" t="t"/>
              <a:pathLst>
                <a:path extrusionOk="0" h="1629" w="1900">
                  <a:moveTo>
                    <a:pt x="1089" y="0"/>
                  </a:moveTo>
                  <a:cubicBezTo>
                    <a:pt x="363" y="0"/>
                    <a:pt x="1" y="883"/>
                    <a:pt x="509" y="1391"/>
                  </a:cubicBezTo>
                  <a:cubicBezTo>
                    <a:pt x="673" y="1555"/>
                    <a:pt x="876" y="1629"/>
                    <a:pt x="1076" y="1629"/>
                  </a:cubicBezTo>
                  <a:cubicBezTo>
                    <a:pt x="1495" y="1629"/>
                    <a:pt x="1900" y="1306"/>
                    <a:pt x="1900" y="823"/>
                  </a:cubicBezTo>
                  <a:cubicBezTo>
                    <a:pt x="1900" y="363"/>
                    <a:pt x="1537" y="0"/>
                    <a:pt x="108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14"/>
          <p:cNvGrpSpPr/>
          <p:nvPr/>
        </p:nvGrpSpPr>
        <p:grpSpPr>
          <a:xfrm>
            <a:off x="5404674" y="3448623"/>
            <a:ext cx="88489" cy="75792"/>
            <a:chOff x="4419898" y="3977388"/>
            <a:chExt cx="33497" cy="28692"/>
          </a:xfrm>
        </p:grpSpPr>
        <p:sp>
          <p:nvSpPr>
            <p:cNvPr id="844" name="Google Shape;844;p14"/>
            <p:cNvSpPr/>
            <p:nvPr/>
          </p:nvSpPr>
          <p:spPr>
            <a:xfrm>
              <a:off x="4419898" y="3977388"/>
              <a:ext cx="33497" cy="28692"/>
            </a:xfrm>
            <a:custGeom>
              <a:rect b="b" l="l" r="r" t="t"/>
              <a:pathLst>
                <a:path extrusionOk="0" h="3648" w="4259">
                  <a:moveTo>
                    <a:pt x="2426" y="0"/>
                  </a:moveTo>
                  <a:cubicBezTo>
                    <a:pt x="1979" y="0"/>
                    <a:pt x="1522" y="167"/>
                    <a:pt x="1150" y="539"/>
                  </a:cubicBezTo>
                  <a:cubicBezTo>
                    <a:pt x="1" y="1688"/>
                    <a:pt x="811" y="3648"/>
                    <a:pt x="2432" y="3648"/>
                  </a:cubicBezTo>
                  <a:cubicBezTo>
                    <a:pt x="3448" y="3648"/>
                    <a:pt x="4259" y="2837"/>
                    <a:pt x="4259" y="1833"/>
                  </a:cubicBezTo>
                  <a:cubicBezTo>
                    <a:pt x="4259" y="729"/>
                    <a:pt x="3362" y="0"/>
                    <a:pt x="2426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4432742" y="3987046"/>
              <a:ext cx="11042" cy="9399"/>
            </a:xfrm>
            <a:custGeom>
              <a:rect b="b" l="l" r="r" t="t"/>
              <a:pathLst>
                <a:path extrusionOk="0" h="1195" w="1404">
                  <a:moveTo>
                    <a:pt x="799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9" y="1139"/>
                    <a:pt x="650" y="1195"/>
                    <a:pt x="799" y="1195"/>
                  </a:cubicBezTo>
                  <a:cubicBezTo>
                    <a:pt x="1104" y="1195"/>
                    <a:pt x="1396" y="963"/>
                    <a:pt x="1404" y="605"/>
                  </a:cubicBezTo>
                  <a:cubicBezTo>
                    <a:pt x="1404" y="266"/>
                    <a:pt x="1138" y="0"/>
                    <a:pt x="799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14"/>
          <p:cNvGrpSpPr/>
          <p:nvPr/>
        </p:nvGrpSpPr>
        <p:grpSpPr>
          <a:xfrm>
            <a:off x="4715274" y="3599978"/>
            <a:ext cx="88489" cy="75979"/>
            <a:chOff x="4158930" y="4034684"/>
            <a:chExt cx="33497" cy="28762"/>
          </a:xfrm>
        </p:grpSpPr>
        <p:sp>
          <p:nvSpPr>
            <p:cNvPr id="847" name="Google Shape;847;p14"/>
            <p:cNvSpPr/>
            <p:nvPr/>
          </p:nvSpPr>
          <p:spPr>
            <a:xfrm>
              <a:off x="4158930" y="4034684"/>
              <a:ext cx="33497" cy="28762"/>
            </a:xfrm>
            <a:custGeom>
              <a:rect b="b" l="l" r="r" t="t"/>
              <a:pathLst>
                <a:path extrusionOk="0" h="3657" w="4259">
                  <a:moveTo>
                    <a:pt x="2421" y="0"/>
                  </a:moveTo>
                  <a:cubicBezTo>
                    <a:pt x="1974" y="0"/>
                    <a:pt x="1520" y="166"/>
                    <a:pt x="1149" y="536"/>
                  </a:cubicBezTo>
                  <a:cubicBezTo>
                    <a:pt x="0" y="1685"/>
                    <a:pt x="811" y="3645"/>
                    <a:pt x="2432" y="3657"/>
                  </a:cubicBezTo>
                  <a:cubicBezTo>
                    <a:pt x="3436" y="3645"/>
                    <a:pt x="4258" y="2834"/>
                    <a:pt x="4258" y="1830"/>
                  </a:cubicBezTo>
                  <a:cubicBezTo>
                    <a:pt x="4258" y="732"/>
                    <a:pt x="3358" y="0"/>
                    <a:pt x="242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4173385" y="4044319"/>
              <a:ext cx="9336" cy="9430"/>
            </a:xfrm>
            <a:custGeom>
              <a:rect b="b" l="l" r="r" t="t"/>
              <a:pathLst>
                <a:path extrusionOk="0" h="1199" w="1187">
                  <a:moveTo>
                    <a:pt x="594" y="1"/>
                  </a:moveTo>
                  <a:cubicBezTo>
                    <a:pt x="267" y="1"/>
                    <a:pt x="1" y="279"/>
                    <a:pt x="1" y="605"/>
                  </a:cubicBezTo>
                  <a:cubicBezTo>
                    <a:pt x="1" y="932"/>
                    <a:pt x="267" y="1198"/>
                    <a:pt x="594" y="1198"/>
                  </a:cubicBezTo>
                  <a:cubicBezTo>
                    <a:pt x="920" y="1198"/>
                    <a:pt x="1186" y="932"/>
                    <a:pt x="1186" y="605"/>
                  </a:cubicBezTo>
                  <a:cubicBezTo>
                    <a:pt x="1186" y="279"/>
                    <a:pt x="920" y="1"/>
                    <a:pt x="594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14"/>
          <p:cNvGrpSpPr/>
          <p:nvPr/>
        </p:nvGrpSpPr>
        <p:grpSpPr>
          <a:xfrm>
            <a:off x="4651925" y="3394896"/>
            <a:ext cx="88489" cy="75999"/>
            <a:chOff x="4134949" y="3957049"/>
            <a:chExt cx="33497" cy="28770"/>
          </a:xfrm>
        </p:grpSpPr>
        <p:sp>
          <p:nvSpPr>
            <p:cNvPr id="850" name="Google Shape;850;p14"/>
            <p:cNvSpPr/>
            <p:nvPr/>
          </p:nvSpPr>
          <p:spPr>
            <a:xfrm>
              <a:off x="4134949" y="3957049"/>
              <a:ext cx="33497" cy="28770"/>
            </a:xfrm>
            <a:custGeom>
              <a:rect b="b" l="l" r="r" t="t"/>
              <a:pathLst>
                <a:path extrusionOk="0" h="3658" w="4259">
                  <a:moveTo>
                    <a:pt x="2421" y="0"/>
                  </a:moveTo>
                  <a:cubicBezTo>
                    <a:pt x="1975" y="0"/>
                    <a:pt x="1520" y="166"/>
                    <a:pt x="1150" y="536"/>
                  </a:cubicBezTo>
                  <a:cubicBezTo>
                    <a:pt x="1" y="1685"/>
                    <a:pt x="811" y="3657"/>
                    <a:pt x="2432" y="3657"/>
                  </a:cubicBezTo>
                  <a:cubicBezTo>
                    <a:pt x="3436" y="3657"/>
                    <a:pt x="4259" y="2834"/>
                    <a:pt x="4259" y="1830"/>
                  </a:cubicBezTo>
                  <a:cubicBezTo>
                    <a:pt x="4259" y="732"/>
                    <a:pt x="3359" y="0"/>
                    <a:pt x="2421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4147793" y="3966778"/>
              <a:ext cx="10956" cy="9383"/>
            </a:xfrm>
            <a:custGeom>
              <a:rect b="b" l="l" r="r" t="t"/>
              <a:pathLst>
                <a:path extrusionOk="0" h="1193" w="1393">
                  <a:moveTo>
                    <a:pt x="799" y="1"/>
                  </a:moveTo>
                  <a:cubicBezTo>
                    <a:pt x="267" y="1"/>
                    <a:pt x="1" y="642"/>
                    <a:pt x="376" y="1017"/>
                  </a:cubicBezTo>
                  <a:cubicBezTo>
                    <a:pt x="497" y="1138"/>
                    <a:pt x="646" y="1192"/>
                    <a:pt x="792" y="1192"/>
                  </a:cubicBezTo>
                  <a:cubicBezTo>
                    <a:pt x="1098" y="1192"/>
                    <a:pt x="1392" y="954"/>
                    <a:pt x="1392" y="593"/>
                  </a:cubicBezTo>
                  <a:cubicBezTo>
                    <a:pt x="1392" y="267"/>
                    <a:pt x="1126" y="1"/>
                    <a:pt x="799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14"/>
          <p:cNvGrpSpPr/>
          <p:nvPr/>
        </p:nvGrpSpPr>
        <p:grpSpPr>
          <a:xfrm>
            <a:off x="4807004" y="3995473"/>
            <a:ext cx="115125" cy="98438"/>
            <a:chOff x="4193653" y="4184403"/>
            <a:chExt cx="43580" cy="37264"/>
          </a:xfrm>
        </p:grpSpPr>
        <p:sp>
          <p:nvSpPr>
            <p:cNvPr id="853" name="Google Shape;853;p14"/>
            <p:cNvSpPr/>
            <p:nvPr/>
          </p:nvSpPr>
          <p:spPr>
            <a:xfrm>
              <a:off x="4193653" y="4184403"/>
              <a:ext cx="43580" cy="37264"/>
            </a:xfrm>
            <a:custGeom>
              <a:rect b="b" l="l" r="r" t="t"/>
              <a:pathLst>
                <a:path extrusionOk="0" h="4738" w="5541">
                  <a:moveTo>
                    <a:pt x="3156" y="1"/>
                  </a:moveTo>
                  <a:cubicBezTo>
                    <a:pt x="2575" y="1"/>
                    <a:pt x="1982" y="216"/>
                    <a:pt x="1501" y="698"/>
                  </a:cubicBezTo>
                  <a:cubicBezTo>
                    <a:pt x="1" y="2185"/>
                    <a:pt x="1065" y="4738"/>
                    <a:pt x="3170" y="4738"/>
                  </a:cubicBezTo>
                  <a:cubicBezTo>
                    <a:pt x="4476" y="4738"/>
                    <a:pt x="5529" y="3673"/>
                    <a:pt x="5541" y="2367"/>
                  </a:cubicBezTo>
                  <a:cubicBezTo>
                    <a:pt x="5541" y="943"/>
                    <a:pt x="4373" y="1"/>
                    <a:pt x="315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4206591" y="4194069"/>
              <a:ext cx="20944" cy="17948"/>
            </a:xfrm>
            <a:custGeom>
              <a:rect b="b" l="l" r="r" t="t"/>
              <a:pathLst>
                <a:path extrusionOk="0" h="2282" w="2663">
                  <a:moveTo>
                    <a:pt x="1525" y="1"/>
                  </a:moveTo>
                  <a:cubicBezTo>
                    <a:pt x="509" y="1"/>
                    <a:pt x="1" y="1223"/>
                    <a:pt x="714" y="1948"/>
                  </a:cubicBezTo>
                  <a:cubicBezTo>
                    <a:pt x="948" y="2179"/>
                    <a:pt x="1234" y="2282"/>
                    <a:pt x="1514" y="2282"/>
                  </a:cubicBezTo>
                  <a:cubicBezTo>
                    <a:pt x="2101" y="2282"/>
                    <a:pt x="2662" y="1826"/>
                    <a:pt x="2662" y="1138"/>
                  </a:cubicBezTo>
                  <a:cubicBezTo>
                    <a:pt x="2662" y="509"/>
                    <a:pt x="2154" y="1"/>
                    <a:pt x="152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14"/>
          <p:cNvGrpSpPr/>
          <p:nvPr/>
        </p:nvGrpSpPr>
        <p:grpSpPr>
          <a:xfrm>
            <a:off x="5203117" y="3360013"/>
            <a:ext cx="115125" cy="98562"/>
            <a:chOff x="4343600" y="3943844"/>
            <a:chExt cx="43580" cy="37312"/>
          </a:xfrm>
        </p:grpSpPr>
        <p:sp>
          <p:nvSpPr>
            <p:cNvPr id="856" name="Google Shape;856;p14"/>
            <p:cNvSpPr/>
            <p:nvPr/>
          </p:nvSpPr>
          <p:spPr>
            <a:xfrm>
              <a:off x="4343600" y="3943844"/>
              <a:ext cx="43580" cy="37312"/>
            </a:xfrm>
            <a:custGeom>
              <a:rect b="b" l="l" r="r" t="t"/>
              <a:pathLst>
                <a:path extrusionOk="0" h="4744" w="5541">
                  <a:moveTo>
                    <a:pt x="3156" y="1"/>
                  </a:moveTo>
                  <a:cubicBezTo>
                    <a:pt x="2574" y="1"/>
                    <a:pt x="1982" y="218"/>
                    <a:pt x="1500" y="703"/>
                  </a:cubicBezTo>
                  <a:cubicBezTo>
                    <a:pt x="0" y="2191"/>
                    <a:pt x="1065" y="4743"/>
                    <a:pt x="3169" y="4743"/>
                  </a:cubicBezTo>
                  <a:cubicBezTo>
                    <a:pt x="4476" y="4731"/>
                    <a:pt x="5528" y="3679"/>
                    <a:pt x="5540" y="2372"/>
                  </a:cubicBezTo>
                  <a:cubicBezTo>
                    <a:pt x="5540" y="949"/>
                    <a:pt x="4373" y="1"/>
                    <a:pt x="3156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4359581" y="3953557"/>
              <a:ext cx="17893" cy="17893"/>
            </a:xfrm>
            <a:custGeom>
              <a:rect b="b" l="l" r="r" t="t"/>
              <a:pathLst>
                <a:path extrusionOk="0" h="2275" w="2275">
                  <a:moveTo>
                    <a:pt x="1137" y="0"/>
                  </a:moveTo>
                  <a:cubicBezTo>
                    <a:pt x="508" y="0"/>
                    <a:pt x="0" y="508"/>
                    <a:pt x="0" y="1137"/>
                  </a:cubicBezTo>
                  <a:cubicBezTo>
                    <a:pt x="0" y="1766"/>
                    <a:pt x="508" y="2274"/>
                    <a:pt x="1137" y="2274"/>
                  </a:cubicBezTo>
                  <a:cubicBezTo>
                    <a:pt x="1766" y="2274"/>
                    <a:pt x="2275" y="1766"/>
                    <a:pt x="2275" y="1137"/>
                  </a:cubicBezTo>
                  <a:cubicBezTo>
                    <a:pt x="2275" y="508"/>
                    <a:pt x="1766" y="0"/>
                    <a:pt x="1137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14"/>
          <p:cNvGrpSpPr/>
          <p:nvPr/>
        </p:nvGrpSpPr>
        <p:grpSpPr>
          <a:xfrm>
            <a:off x="4750698" y="1875035"/>
            <a:ext cx="83212" cy="71325"/>
            <a:chOff x="4172339" y="3381693"/>
            <a:chExt cx="31499" cy="27001"/>
          </a:xfrm>
        </p:grpSpPr>
        <p:sp>
          <p:nvSpPr>
            <p:cNvPr id="859" name="Google Shape;859;p14"/>
            <p:cNvSpPr/>
            <p:nvPr/>
          </p:nvSpPr>
          <p:spPr>
            <a:xfrm>
              <a:off x="4172339" y="3381693"/>
              <a:ext cx="31499" cy="27001"/>
            </a:xfrm>
            <a:custGeom>
              <a:rect b="b" l="l" r="r" t="t"/>
              <a:pathLst>
                <a:path extrusionOk="0" h="3433" w="4005">
                  <a:moveTo>
                    <a:pt x="2285" y="1"/>
                  </a:moveTo>
                  <a:cubicBezTo>
                    <a:pt x="1866" y="1"/>
                    <a:pt x="1438" y="157"/>
                    <a:pt x="1090" y="505"/>
                  </a:cubicBezTo>
                  <a:cubicBezTo>
                    <a:pt x="1" y="1581"/>
                    <a:pt x="775" y="3420"/>
                    <a:pt x="2299" y="3432"/>
                  </a:cubicBezTo>
                  <a:cubicBezTo>
                    <a:pt x="3243" y="3420"/>
                    <a:pt x="4005" y="2658"/>
                    <a:pt x="4005" y="1714"/>
                  </a:cubicBezTo>
                  <a:cubicBezTo>
                    <a:pt x="4005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4185285" y="3391367"/>
              <a:ext cx="8856" cy="7605"/>
            </a:xfrm>
            <a:custGeom>
              <a:rect b="b" l="l" r="r" t="t"/>
              <a:pathLst>
                <a:path extrusionOk="0" h="967" w="1126">
                  <a:moveTo>
                    <a:pt x="653" y="1"/>
                  </a:moveTo>
                  <a:cubicBezTo>
                    <a:pt x="218" y="1"/>
                    <a:pt x="0" y="521"/>
                    <a:pt x="302" y="823"/>
                  </a:cubicBezTo>
                  <a:cubicBezTo>
                    <a:pt x="401" y="922"/>
                    <a:pt x="523" y="967"/>
                    <a:pt x="643" y="967"/>
                  </a:cubicBezTo>
                  <a:cubicBezTo>
                    <a:pt x="889" y="967"/>
                    <a:pt x="1125" y="778"/>
                    <a:pt x="1125" y="484"/>
                  </a:cubicBezTo>
                  <a:cubicBezTo>
                    <a:pt x="1125" y="218"/>
                    <a:pt x="919" y="1"/>
                    <a:pt x="653" y="1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1" name="Google Shape;861;p14"/>
          <p:cNvPicPr preferRelativeResize="0"/>
          <p:nvPr/>
        </p:nvPicPr>
        <p:blipFill rotWithShape="1">
          <a:blip r:embed="rId3">
            <a:alphaModFix/>
          </a:blip>
          <a:srcRect b="20137" l="0" r="0" t="-8305"/>
          <a:stretch/>
        </p:blipFill>
        <p:spPr>
          <a:xfrm>
            <a:off x="455899" y="429297"/>
            <a:ext cx="2184124" cy="99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023A"/>
        </a:solidFill>
      </p:bgPr>
    </p:bg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23"/>
          <p:cNvSpPr txBox="1"/>
          <p:nvPr/>
        </p:nvSpPr>
        <p:spPr>
          <a:xfrm>
            <a:off x="7242600" y="2730375"/>
            <a:ext cx="16428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Public Trusts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9" name="Google Shape;1249;p23"/>
          <p:cNvSpPr txBox="1"/>
          <p:nvPr/>
        </p:nvSpPr>
        <p:spPr>
          <a:xfrm>
            <a:off x="792525" y="1180050"/>
            <a:ext cx="1548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Regional HIEs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0" name="Google Shape;1250;p23"/>
          <p:cNvSpPr txBox="1"/>
          <p:nvPr/>
        </p:nvSpPr>
        <p:spPr>
          <a:xfrm>
            <a:off x="429225" y="4035075"/>
            <a:ext cx="22746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Individual MEDITECH Organisations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251" name="Google Shape;1251;p23"/>
          <p:cNvGrpSpPr/>
          <p:nvPr/>
        </p:nvGrpSpPr>
        <p:grpSpPr>
          <a:xfrm>
            <a:off x="3153870" y="1153620"/>
            <a:ext cx="2836259" cy="2836259"/>
            <a:chOff x="2315546" y="650279"/>
            <a:chExt cx="2836259" cy="2836259"/>
          </a:xfrm>
        </p:grpSpPr>
        <p:sp>
          <p:nvSpPr>
            <p:cNvPr id="1252" name="Google Shape;1252;p23"/>
            <p:cNvSpPr/>
            <p:nvPr/>
          </p:nvSpPr>
          <p:spPr>
            <a:xfrm>
              <a:off x="2315546" y="650279"/>
              <a:ext cx="2836259" cy="2836259"/>
            </a:xfrm>
            <a:custGeom>
              <a:rect b="b" l="l" r="r" t="t"/>
              <a:pathLst>
                <a:path extrusionOk="0" h="209550" w="209550">
                  <a:moveTo>
                    <a:pt x="106398" y="0"/>
                  </a:moveTo>
                  <a:lnTo>
                    <a:pt x="105496" y="180"/>
                  </a:lnTo>
                  <a:lnTo>
                    <a:pt x="104595" y="721"/>
                  </a:lnTo>
                  <a:lnTo>
                    <a:pt x="104054" y="1443"/>
                  </a:lnTo>
                  <a:lnTo>
                    <a:pt x="103873" y="2344"/>
                  </a:lnTo>
                  <a:lnTo>
                    <a:pt x="104054" y="3426"/>
                  </a:lnTo>
                  <a:lnTo>
                    <a:pt x="104595" y="4148"/>
                  </a:lnTo>
                  <a:lnTo>
                    <a:pt x="105316" y="4689"/>
                  </a:lnTo>
                  <a:lnTo>
                    <a:pt x="106398" y="5049"/>
                  </a:lnTo>
                  <a:lnTo>
                    <a:pt x="107300" y="4689"/>
                  </a:lnTo>
                  <a:lnTo>
                    <a:pt x="108201" y="4328"/>
                  </a:lnTo>
                  <a:lnTo>
                    <a:pt x="108742" y="3426"/>
                  </a:lnTo>
                  <a:lnTo>
                    <a:pt x="108923" y="2525"/>
                  </a:lnTo>
                  <a:lnTo>
                    <a:pt x="108742" y="1443"/>
                  </a:lnTo>
                  <a:lnTo>
                    <a:pt x="108201" y="721"/>
                  </a:lnTo>
                  <a:lnTo>
                    <a:pt x="107300" y="180"/>
                  </a:lnTo>
                  <a:lnTo>
                    <a:pt x="106398" y="0"/>
                  </a:lnTo>
                  <a:close/>
                  <a:moveTo>
                    <a:pt x="98283" y="180"/>
                  </a:moveTo>
                  <a:lnTo>
                    <a:pt x="97381" y="361"/>
                  </a:lnTo>
                  <a:lnTo>
                    <a:pt x="96480" y="902"/>
                  </a:lnTo>
                  <a:lnTo>
                    <a:pt x="96119" y="1803"/>
                  </a:lnTo>
                  <a:lnTo>
                    <a:pt x="95939" y="2705"/>
                  </a:lnTo>
                  <a:lnTo>
                    <a:pt x="96119" y="3787"/>
                  </a:lnTo>
                  <a:lnTo>
                    <a:pt x="96660" y="4508"/>
                  </a:lnTo>
                  <a:lnTo>
                    <a:pt x="97562" y="5049"/>
                  </a:lnTo>
                  <a:lnTo>
                    <a:pt x="98463" y="5230"/>
                  </a:lnTo>
                  <a:lnTo>
                    <a:pt x="98644" y="5049"/>
                  </a:lnTo>
                  <a:lnTo>
                    <a:pt x="99545" y="4869"/>
                  </a:lnTo>
                  <a:lnTo>
                    <a:pt x="100267" y="4328"/>
                  </a:lnTo>
                  <a:lnTo>
                    <a:pt x="100808" y="3426"/>
                  </a:lnTo>
                  <a:lnTo>
                    <a:pt x="100988" y="2525"/>
                  </a:lnTo>
                  <a:lnTo>
                    <a:pt x="100627" y="1443"/>
                  </a:lnTo>
                  <a:lnTo>
                    <a:pt x="100086" y="721"/>
                  </a:lnTo>
                  <a:lnTo>
                    <a:pt x="99365" y="180"/>
                  </a:lnTo>
                  <a:close/>
                  <a:moveTo>
                    <a:pt x="114513" y="361"/>
                  </a:moveTo>
                  <a:lnTo>
                    <a:pt x="113611" y="541"/>
                  </a:lnTo>
                  <a:lnTo>
                    <a:pt x="112710" y="902"/>
                  </a:lnTo>
                  <a:lnTo>
                    <a:pt x="111988" y="1623"/>
                  </a:lnTo>
                  <a:lnTo>
                    <a:pt x="111808" y="2705"/>
                  </a:lnTo>
                  <a:lnTo>
                    <a:pt x="111808" y="3607"/>
                  </a:lnTo>
                  <a:lnTo>
                    <a:pt x="112349" y="4508"/>
                  </a:lnTo>
                  <a:lnTo>
                    <a:pt x="113070" y="5049"/>
                  </a:lnTo>
                  <a:lnTo>
                    <a:pt x="113972" y="5410"/>
                  </a:lnTo>
                  <a:lnTo>
                    <a:pt x="114333" y="5410"/>
                  </a:lnTo>
                  <a:lnTo>
                    <a:pt x="115234" y="5230"/>
                  </a:lnTo>
                  <a:lnTo>
                    <a:pt x="115956" y="4689"/>
                  </a:lnTo>
                  <a:lnTo>
                    <a:pt x="116497" y="3967"/>
                  </a:lnTo>
                  <a:lnTo>
                    <a:pt x="116857" y="3066"/>
                  </a:lnTo>
                  <a:lnTo>
                    <a:pt x="116677" y="2164"/>
                  </a:lnTo>
                  <a:lnTo>
                    <a:pt x="116316" y="1262"/>
                  </a:lnTo>
                  <a:lnTo>
                    <a:pt x="115415" y="721"/>
                  </a:lnTo>
                  <a:lnTo>
                    <a:pt x="114513" y="361"/>
                  </a:lnTo>
                  <a:close/>
                  <a:moveTo>
                    <a:pt x="90168" y="902"/>
                  </a:moveTo>
                  <a:lnTo>
                    <a:pt x="89266" y="1262"/>
                  </a:lnTo>
                  <a:lnTo>
                    <a:pt x="88545" y="1803"/>
                  </a:lnTo>
                  <a:lnTo>
                    <a:pt x="88184" y="2705"/>
                  </a:lnTo>
                  <a:lnTo>
                    <a:pt x="88004" y="3787"/>
                  </a:lnTo>
                  <a:lnTo>
                    <a:pt x="88364" y="4689"/>
                  </a:lnTo>
                  <a:lnTo>
                    <a:pt x="88905" y="5230"/>
                  </a:lnTo>
                  <a:lnTo>
                    <a:pt x="89627" y="5771"/>
                  </a:lnTo>
                  <a:lnTo>
                    <a:pt x="90528" y="5951"/>
                  </a:lnTo>
                  <a:lnTo>
                    <a:pt x="90889" y="5951"/>
                  </a:lnTo>
                  <a:lnTo>
                    <a:pt x="91791" y="5590"/>
                  </a:lnTo>
                  <a:lnTo>
                    <a:pt x="92512" y="4869"/>
                  </a:lnTo>
                  <a:lnTo>
                    <a:pt x="93053" y="4148"/>
                  </a:lnTo>
                  <a:lnTo>
                    <a:pt x="93053" y="3066"/>
                  </a:lnTo>
                  <a:lnTo>
                    <a:pt x="92693" y="2164"/>
                  </a:lnTo>
                  <a:lnTo>
                    <a:pt x="92152" y="1443"/>
                  </a:lnTo>
                  <a:lnTo>
                    <a:pt x="91250" y="902"/>
                  </a:lnTo>
                  <a:close/>
                  <a:moveTo>
                    <a:pt x="121546" y="1443"/>
                  </a:moveTo>
                  <a:lnTo>
                    <a:pt x="120645" y="1803"/>
                  </a:lnTo>
                  <a:lnTo>
                    <a:pt x="120104" y="2525"/>
                  </a:lnTo>
                  <a:lnTo>
                    <a:pt x="119743" y="3426"/>
                  </a:lnTo>
                  <a:lnTo>
                    <a:pt x="119743" y="4508"/>
                  </a:lnTo>
                  <a:lnTo>
                    <a:pt x="120104" y="5410"/>
                  </a:lnTo>
                  <a:lnTo>
                    <a:pt x="120825" y="5951"/>
                  </a:lnTo>
                  <a:lnTo>
                    <a:pt x="121727" y="6312"/>
                  </a:lnTo>
                  <a:lnTo>
                    <a:pt x="122087" y="6492"/>
                  </a:lnTo>
                  <a:lnTo>
                    <a:pt x="122989" y="6312"/>
                  </a:lnTo>
                  <a:lnTo>
                    <a:pt x="123710" y="5771"/>
                  </a:lnTo>
                  <a:lnTo>
                    <a:pt x="124251" y="5230"/>
                  </a:lnTo>
                  <a:lnTo>
                    <a:pt x="124612" y="4328"/>
                  </a:lnTo>
                  <a:lnTo>
                    <a:pt x="124612" y="3246"/>
                  </a:lnTo>
                  <a:lnTo>
                    <a:pt x="124251" y="2525"/>
                  </a:lnTo>
                  <a:lnTo>
                    <a:pt x="123530" y="1803"/>
                  </a:lnTo>
                  <a:lnTo>
                    <a:pt x="122628" y="1443"/>
                  </a:lnTo>
                  <a:close/>
                  <a:moveTo>
                    <a:pt x="82233" y="2344"/>
                  </a:moveTo>
                  <a:lnTo>
                    <a:pt x="81331" y="2705"/>
                  </a:lnTo>
                  <a:lnTo>
                    <a:pt x="80610" y="3426"/>
                  </a:lnTo>
                  <a:lnTo>
                    <a:pt x="80249" y="4328"/>
                  </a:lnTo>
                  <a:lnTo>
                    <a:pt x="80249" y="5410"/>
                  </a:lnTo>
                  <a:lnTo>
                    <a:pt x="80610" y="6131"/>
                  </a:lnTo>
                  <a:lnTo>
                    <a:pt x="81151" y="6853"/>
                  </a:lnTo>
                  <a:lnTo>
                    <a:pt x="81872" y="7213"/>
                  </a:lnTo>
                  <a:lnTo>
                    <a:pt x="82774" y="7394"/>
                  </a:lnTo>
                  <a:lnTo>
                    <a:pt x="83315" y="7213"/>
                  </a:lnTo>
                  <a:lnTo>
                    <a:pt x="84217" y="6853"/>
                  </a:lnTo>
                  <a:lnTo>
                    <a:pt x="84938" y="6131"/>
                  </a:lnTo>
                  <a:lnTo>
                    <a:pt x="85299" y="5230"/>
                  </a:lnTo>
                  <a:lnTo>
                    <a:pt x="85299" y="4328"/>
                  </a:lnTo>
                  <a:lnTo>
                    <a:pt x="84758" y="3426"/>
                  </a:lnTo>
                  <a:lnTo>
                    <a:pt x="84036" y="2705"/>
                  </a:lnTo>
                  <a:lnTo>
                    <a:pt x="83135" y="2344"/>
                  </a:lnTo>
                  <a:close/>
                  <a:moveTo>
                    <a:pt x="129481" y="3066"/>
                  </a:moveTo>
                  <a:lnTo>
                    <a:pt x="128579" y="3426"/>
                  </a:lnTo>
                  <a:lnTo>
                    <a:pt x="127858" y="3967"/>
                  </a:lnTo>
                  <a:lnTo>
                    <a:pt x="127497" y="4869"/>
                  </a:lnTo>
                  <a:lnTo>
                    <a:pt x="127497" y="5951"/>
                  </a:lnTo>
                  <a:lnTo>
                    <a:pt x="127678" y="6853"/>
                  </a:lnTo>
                  <a:lnTo>
                    <a:pt x="128399" y="7574"/>
                  </a:lnTo>
                  <a:lnTo>
                    <a:pt x="129301" y="7935"/>
                  </a:lnTo>
                  <a:lnTo>
                    <a:pt x="129842" y="8115"/>
                  </a:lnTo>
                  <a:lnTo>
                    <a:pt x="130743" y="7935"/>
                  </a:lnTo>
                  <a:lnTo>
                    <a:pt x="131465" y="7574"/>
                  </a:lnTo>
                  <a:lnTo>
                    <a:pt x="132006" y="7033"/>
                  </a:lnTo>
                  <a:lnTo>
                    <a:pt x="132366" y="6131"/>
                  </a:lnTo>
                  <a:lnTo>
                    <a:pt x="132366" y="5230"/>
                  </a:lnTo>
                  <a:lnTo>
                    <a:pt x="132006" y="4328"/>
                  </a:lnTo>
                  <a:lnTo>
                    <a:pt x="131465" y="3607"/>
                  </a:lnTo>
                  <a:lnTo>
                    <a:pt x="130563" y="3066"/>
                  </a:lnTo>
                  <a:close/>
                  <a:moveTo>
                    <a:pt x="74298" y="4328"/>
                  </a:moveTo>
                  <a:lnTo>
                    <a:pt x="73397" y="4869"/>
                  </a:lnTo>
                  <a:lnTo>
                    <a:pt x="72856" y="5590"/>
                  </a:lnTo>
                  <a:lnTo>
                    <a:pt x="72495" y="6492"/>
                  </a:lnTo>
                  <a:lnTo>
                    <a:pt x="72675" y="7574"/>
                  </a:lnTo>
                  <a:lnTo>
                    <a:pt x="73036" y="8295"/>
                  </a:lnTo>
                  <a:lnTo>
                    <a:pt x="73577" y="8836"/>
                  </a:lnTo>
                  <a:lnTo>
                    <a:pt x="74298" y="9197"/>
                  </a:lnTo>
                  <a:lnTo>
                    <a:pt x="75020" y="9377"/>
                  </a:lnTo>
                  <a:lnTo>
                    <a:pt x="75741" y="9197"/>
                  </a:lnTo>
                  <a:lnTo>
                    <a:pt x="76643" y="8656"/>
                  </a:lnTo>
                  <a:lnTo>
                    <a:pt x="77364" y="7935"/>
                  </a:lnTo>
                  <a:lnTo>
                    <a:pt x="77544" y="7033"/>
                  </a:lnTo>
                  <a:lnTo>
                    <a:pt x="77544" y="6131"/>
                  </a:lnTo>
                  <a:lnTo>
                    <a:pt x="77003" y="5230"/>
                  </a:lnTo>
                  <a:lnTo>
                    <a:pt x="76282" y="4508"/>
                  </a:lnTo>
                  <a:lnTo>
                    <a:pt x="75380" y="4328"/>
                  </a:lnTo>
                  <a:close/>
                  <a:moveTo>
                    <a:pt x="137416" y="5230"/>
                  </a:moveTo>
                  <a:lnTo>
                    <a:pt x="136334" y="5590"/>
                  </a:lnTo>
                  <a:lnTo>
                    <a:pt x="135612" y="6131"/>
                  </a:lnTo>
                  <a:lnTo>
                    <a:pt x="135071" y="7033"/>
                  </a:lnTo>
                  <a:lnTo>
                    <a:pt x="135071" y="7935"/>
                  </a:lnTo>
                  <a:lnTo>
                    <a:pt x="135252" y="8836"/>
                  </a:lnTo>
                  <a:lnTo>
                    <a:pt x="135793" y="9738"/>
                  </a:lnTo>
                  <a:lnTo>
                    <a:pt x="136694" y="10099"/>
                  </a:lnTo>
                  <a:lnTo>
                    <a:pt x="137596" y="10279"/>
                  </a:lnTo>
                  <a:lnTo>
                    <a:pt x="138317" y="10279"/>
                  </a:lnTo>
                  <a:lnTo>
                    <a:pt x="139039" y="9918"/>
                  </a:lnTo>
                  <a:lnTo>
                    <a:pt x="139580" y="9377"/>
                  </a:lnTo>
                  <a:lnTo>
                    <a:pt x="139940" y="8656"/>
                  </a:lnTo>
                  <a:lnTo>
                    <a:pt x="139940" y="7574"/>
                  </a:lnTo>
                  <a:lnTo>
                    <a:pt x="139760" y="6672"/>
                  </a:lnTo>
                  <a:lnTo>
                    <a:pt x="139219" y="5951"/>
                  </a:lnTo>
                  <a:lnTo>
                    <a:pt x="138317" y="5410"/>
                  </a:lnTo>
                  <a:lnTo>
                    <a:pt x="137416" y="5230"/>
                  </a:lnTo>
                  <a:close/>
                  <a:moveTo>
                    <a:pt x="67626" y="6853"/>
                  </a:moveTo>
                  <a:lnTo>
                    <a:pt x="66724" y="7033"/>
                  </a:lnTo>
                  <a:lnTo>
                    <a:pt x="65823" y="7574"/>
                  </a:lnTo>
                  <a:lnTo>
                    <a:pt x="65282" y="8295"/>
                  </a:lnTo>
                  <a:lnTo>
                    <a:pt x="65101" y="9377"/>
                  </a:lnTo>
                  <a:lnTo>
                    <a:pt x="65282" y="10279"/>
                  </a:lnTo>
                  <a:lnTo>
                    <a:pt x="65642" y="11000"/>
                  </a:lnTo>
                  <a:lnTo>
                    <a:pt x="66183" y="11541"/>
                  </a:lnTo>
                  <a:lnTo>
                    <a:pt x="66905" y="11722"/>
                  </a:lnTo>
                  <a:lnTo>
                    <a:pt x="67626" y="11902"/>
                  </a:lnTo>
                  <a:lnTo>
                    <a:pt x="68528" y="11722"/>
                  </a:lnTo>
                  <a:lnTo>
                    <a:pt x="69249" y="11181"/>
                  </a:lnTo>
                  <a:lnTo>
                    <a:pt x="69970" y="10459"/>
                  </a:lnTo>
                  <a:lnTo>
                    <a:pt x="70151" y="9377"/>
                  </a:lnTo>
                  <a:lnTo>
                    <a:pt x="69970" y="8476"/>
                  </a:lnTo>
                  <a:lnTo>
                    <a:pt x="69429" y="7574"/>
                  </a:lnTo>
                  <a:lnTo>
                    <a:pt x="68528" y="7033"/>
                  </a:lnTo>
                  <a:lnTo>
                    <a:pt x="67626" y="6853"/>
                  </a:lnTo>
                  <a:close/>
                  <a:moveTo>
                    <a:pt x="144990" y="8115"/>
                  </a:moveTo>
                  <a:lnTo>
                    <a:pt x="143908" y="8295"/>
                  </a:lnTo>
                  <a:lnTo>
                    <a:pt x="143186" y="8836"/>
                  </a:lnTo>
                  <a:lnTo>
                    <a:pt x="142645" y="9558"/>
                  </a:lnTo>
                  <a:lnTo>
                    <a:pt x="142465" y="10640"/>
                  </a:lnTo>
                  <a:lnTo>
                    <a:pt x="142645" y="11541"/>
                  </a:lnTo>
                  <a:lnTo>
                    <a:pt x="143186" y="12443"/>
                  </a:lnTo>
                  <a:lnTo>
                    <a:pt x="143908" y="12984"/>
                  </a:lnTo>
                  <a:lnTo>
                    <a:pt x="144990" y="13165"/>
                  </a:lnTo>
                  <a:lnTo>
                    <a:pt x="145711" y="12984"/>
                  </a:lnTo>
                  <a:lnTo>
                    <a:pt x="146252" y="12804"/>
                  </a:lnTo>
                  <a:lnTo>
                    <a:pt x="146793" y="12263"/>
                  </a:lnTo>
                  <a:lnTo>
                    <a:pt x="147334" y="11541"/>
                  </a:lnTo>
                  <a:lnTo>
                    <a:pt x="147515" y="10640"/>
                  </a:lnTo>
                  <a:lnTo>
                    <a:pt x="147334" y="9738"/>
                  </a:lnTo>
                  <a:lnTo>
                    <a:pt x="146793" y="8836"/>
                  </a:lnTo>
                  <a:lnTo>
                    <a:pt x="145892" y="8295"/>
                  </a:lnTo>
                  <a:lnTo>
                    <a:pt x="144990" y="8115"/>
                  </a:lnTo>
                  <a:close/>
                  <a:moveTo>
                    <a:pt x="60232" y="10099"/>
                  </a:moveTo>
                  <a:lnTo>
                    <a:pt x="59150" y="10279"/>
                  </a:lnTo>
                  <a:lnTo>
                    <a:pt x="58429" y="10820"/>
                  </a:lnTo>
                  <a:lnTo>
                    <a:pt x="57888" y="11722"/>
                  </a:lnTo>
                  <a:lnTo>
                    <a:pt x="57707" y="12623"/>
                  </a:lnTo>
                  <a:lnTo>
                    <a:pt x="58068" y="13706"/>
                  </a:lnTo>
                  <a:lnTo>
                    <a:pt x="58429" y="14247"/>
                  </a:lnTo>
                  <a:lnTo>
                    <a:pt x="58970" y="14788"/>
                  </a:lnTo>
                  <a:lnTo>
                    <a:pt x="59691" y="14968"/>
                  </a:lnTo>
                  <a:lnTo>
                    <a:pt x="60232" y="15148"/>
                  </a:lnTo>
                  <a:lnTo>
                    <a:pt x="60773" y="14968"/>
                  </a:lnTo>
                  <a:lnTo>
                    <a:pt x="61494" y="14788"/>
                  </a:lnTo>
                  <a:lnTo>
                    <a:pt x="62216" y="14247"/>
                  </a:lnTo>
                  <a:lnTo>
                    <a:pt x="62757" y="13345"/>
                  </a:lnTo>
                  <a:lnTo>
                    <a:pt x="62757" y="12443"/>
                  </a:lnTo>
                  <a:lnTo>
                    <a:pt x="62576" y="11361"/>
                  </a:lnTo>
                  <a:lnTo>
                    <a:pt x="62035" y="10640"/>
                  </a:lnTo>
                  <a:lnTo>
                    <a:pt x="61134" y="10099"/>
                  </a:lnTo>
                  <a:close/>
                  <a:moveTo>
                    <a:pt x="151302" y="11541"/>
                  </a:moveTo>
                  <a:lnTo>
                    <a:pt x="150400" y="12082"/>
                  </a:lnTo>
                  <a:lnTo>
                    <a:pt x="149859" y="12804"/>
                  </a:lnTo>
                  <a:lnTo>
                    <a:pt x="149498" y="13886"/>
                  </a:lnTo>
                  <a:lnTo>
                    <a:pt x="149679" y="14788"/>
                  </a:lnTo>
                  <a:lnTo>
                    <a:pt x="150220" y="15689"/>
                  </a:lnTo>
                  <a:lnTo>
                    <a:pt x="150941" y="16230"/>
                  </a:lnTo>
                  <a:lnTo>
                    <a:pt x="151482" y="16411"/>
                  </a:lnTo>
                  <a:lnTo>
                    <a:pt x="152023" y="16591"/>
                  </a:lnTo>
                  <a:lnTo>
                    <a:pt x="152744" y="16411"/>
                  </a:lnTo>
                  <a:lnTo>
                    <a:pt x="153466" y="16230"/>
                  </a:lnTo>
                  <a:lnTo>
                    <a:pt x="154007" y="15689"/>
                  </a:lnTo>
                  <a:lnTo>
                    <a:pt x="154367" y="15148"/>
                  </a:lnTo>
                  <a:lnTo>
                    <a:pt x="154548" y="14247"/>
                  </a:lnTo>
                  <a:lnTo>
                    <a:pt x="154548" y="13345"/>
                  </a:lnTo>
                  <a:lnTo>
                    <a:pt x="154007" y="12443"/>
                  </a:lnTo>
                  <a:lnTo>
                    <a:pt x="153285" y="11722"/>
                  </a:lnTo>
                  <a:lnTo>
                    <a:pt x="152384" y="11541"/>
                  </a:lnTo>
                  <a:close/>
                  <a:moveTo>
                    <a:pt x="53019" y="13706"/>
                  </a:moveTo>
                  <a:lnTo>
                    <a:pt x="52117" y="14066"/>
                  </a:lnTo>
                  <a:lnTo>
                    <a:pt x="51215" y="14788"/>
                  </a:lnTo>
                  <a:lnTo>
                    <a:pt x="50855" y="15689"/>
                  </a:lnTo>
                  <a:lnTo>
                    <a:pt x="50855" y="16591"/>
                  </a:lnTo>
                  <a:lnTo>
                    <a:pt x="51215" y="17493"/>
                  </a:lnTo>
                  <a:lnTo>
                    <a:pt x="51576" y="18034"/>
                  </a:lnTo>
                  <a:lnTo>
                    <a:pt x="52117" y="18394"/>
                  </a:lnTo>
                  <a:lnTo>
                    <a:pt x="52658" y="18755"/>
                  </a:lnTo>
                  <a:lnTo>
                    <a:pt x="53920" y="18755"/>
                  </a:lnTo>
                  <a:lnTo>
                    <a:pt x="54642" y="18394"/>
                  </a:lnTo>
                  <a:lnTo>
                    <a:pt x="55363" y="17853"/>
                  </a:lnTo>
                  <a:lnTo>
                    <a:pt x="55724" y="16952"/>
                  </a:lnTo>
                  <a:lnTo>
                    <a:pt x="55724" y="15870"/>
                  </a:lnTo>
                  <a:lnTo>
                    <a:pt x="55543" y="14968"/>
                  </a:lnTo>
                  <a:lnTo>
                    <a:pt x="54822" y="14247"/>
                  </a:lnTo>
                  <a:lnTo>
                    <a:pt x="53920" y="13886"/>
                  </a:lnTo>
                  <a:lnTo>
                    <a:pt x="53019" y="13706"/>
                  </a:lnTo>
                  <a:close/>
                  <a:moveTo>
                    <a:pt x="158335" y="15509"/>
                  </a:moveTo>
                  <a:lnTo>
                    <a:pt x="157613" y="15870"/>
                  </a:lnTo>
                  <a:lnTo>
                    <a:pt x="156892" y="16591"/>
                  </a:lnTo>
                  <a:lnTo>
                    <a:pt x="156531" y="17493"/>
                  </a:lnTo>
                  <a:lnTo>
                    <a:pt x="156531" y="18575"/>
                  </a:lnTo>
                  <a:lnTo>
                    <a:pt x="156892" y="19476"/>
                  </a:lnTo>
                  <a:lnTo>
                    <a:pt x="157613" y="20198"/>
                  </a:lnTo>
                  <a:lnTo>
                    <a:pt x="158335" y="20378"/>
                  </a:lnTo>
                  <a:lnTo>
                    <a:pt x="159056" y="20558"/>
                  </a:lnTo>
                  <a:lnTo>
                    <a:pt x="159597" y="20378"/>
                  </a:lnTo>
                  <a:lnTo>
                    <a:pt x="160138" y="20198"/>
                  </a:lnTo>
                  <a:lnTo>
                    <a:pt x="160679" y="19837"/>
                  </a:lnTo>
                  <a:lnTo>
                    <a:pt x="161040" y="19296"/>
                  </a:lnTo>
                  <a:lnTo>
                    <a:pt x="161400" y="18394"/>
                  </a:lnTo>
                  <a:lnTo>
                    <a:pt x="161400" y="17493"/>
                  </a:lnTo>
                  <a:lnTo>
                    <a:pt x="161040" y="16591"/>
                  </a:lnTo>
                  <a:lnTo>
                    <a:pt x="160318" y="15870"/>
                  </a:lnTo>
                  <a:lnTo>
                    <a:pt x="159417" y="15509"/>
                  </a:lnTo>
                  <a:close/>
                  <a:moveTo>
                    <a:pt x="46166" y="18034"/>
                  </a:moveTo>
                  <a:lnTo>
                    <a:pt x="45264" y="18394"/>
                  </a:lnTo>
                  <a:lnTo>
                    <a:pt x="44543" y="19116"/>
                  </a:lnTo>
                  <a:lnTo>
                    <a:pt x="44182" y="20017"/>
                  </a:lnTo>
                  <a:lnTo>
                    <a:pt x="44182" y="21099"/>
                  </a:lnTo>
                  <a:lnTo>
                    <a:pt x="44543" y="22001"/>
                  </a:lnTo>
                  <a:lnTo>
                    <a:pt x="44904" y="22362"/>
                  </a:lnTo>
                  <a:lnTo>
                    <a:pt x="45445" y="22722"/>
                  </a:lnTo>
                  <a:lnTo>
                    <a:pt x="45986" y="22903"/>
                  </a:lnTo>
                  <a:lnTo>
                    <a:pt x="46707" y="23083"/>
                  </a:lnTo>
                  <a:lnTo>
                    <a:pt x="47428" y="22903"/>
                  </a:lnTo>
                  <a:lnTo>
                    <a:pt x="47969" y="22542"/>
                  </a:lnTo>
                  <a:lnTo>
                    <a:pt x="48691" y="21821"/>
                  </a:lnTo>
                  <a:lnTo>
                    <a:pt x="49051" y="20919"/>
                  </a:lnTo>
                  <a:lnTo>
                    <a:pt x="49051" y="20017"/>
                  </a:lnTo>
                  <a:lnTo>
                    <a:pt x="48691" y="19116"/>
                  </a:lnTo>
                  <a:lnTo>
                    <a:pt x="47969" y="18394"/>
                  </a:lnTo>
                  <a:lnTo>
                    <a:pt x="47068" y="18034"/>
                  </a:lnTo>
                  <a:close/>
                  <a:moveTo>
                    <a:pt x="165187" y="20017"/>
                  </a:moveTo>
                  <a:lnTo>
                    <a:pt x="164286" y="20198"/>
                  </a:lnTo>
                  <a:lnTo>
                    <a:pt x="163564" y="20919"/>
                  </a:lnTo>
                  <a:lnTo>
                    <a:pt x="163023" y="21821"/>
                  </a:lnTo>
                  <a:lnTo>
                    <a:pt x="163023" y="22903"/>
                  </a:lnTo>
                  <a:lnTo>
                    <a:pt x="163384" y="23804"/>
                  </a:lnTo>
                  <a:lnTo>
                    <a:pt x="164105" y="24526"/>
                  </a:lnTo>
                  <a:lnTo>
                    <a:pt x="164827" y="24886"/>
                  </a:lnTo>
                  <a:lnTo>
                    <a:pt x="166089" y="24886"/>
                  </a:lnTo>
                  <a:lnTo>
                    <a:pt x="166630" y="24706"/>
                  </a:lnTo>
                  <a:lnTo>
                    <a:pt x="167171" y="24345"/>
                  </a:lnTo>
                  <a:lnTo>
                    <a:pt x="167532" y="23985"/>
                  </a:lnTo>
                  <a:lnTo>
                    <a:pt x="168073" y="23083"/>
                  </a:lnTo>
                  <a:lnTo>
                    <a:pt x="168073" y="22001"/>
                  </a:lnTo>
                  <a:lnTo>
                    <a:pt x="167712" y="21099"/>
                  </a:lnTo>
                  <a:lnTo>
                    <a:pt x="166991" y="20378"/>
                  </a:lnTo>
                  <a:lnTo>
                    <a:pt x="166089" y="20017"/>
                  </a:lnTo>
                  <a:close/>
                  <a:moveTo>
                    <a:pt x="40576" y="22722"/>
                  </a:moveTo>
                  <a:lnTo>
                    <a:pt x="39494" y="22903"/>
                  </a:lnTo>
                  <a:lnTo>
                    <a:pt x="38772" y="23263"/>
                  </a:lnTo>
                  <a:lnTo>
                    <a:pt x="38051" y="24165"/>
                  </a:lnTo>
                  <a:lnTo>
                    <a:pt x="37690" y="25067"/>
                  </a:lnTo>
                  <a:lnTo>
                    <a:pt x="37870" y="25968"/>
                  </a:lnTo>
                  <a:lnTo>
                    <a:pt x="38231" y="26870"/>
                  </a:lnTo>
                  <a:lnTo>
                    <a:pt x="38772" y="27231"/>
                  </a:lnTo>
                  <a:lnTo>
                    <a:pt x="39133" y="27591"/>
                  </a:lnTo>
                  <a:lnTo>
                    <a:pt x="39674" y="27772"/>
                  </a:lnTo>
                  <a:lnTo>
                    <a:pt x="40215" y="27772"/>
                  </a:lnTo>
                  <a:lnTo>
                    <a:pt x="41117" y="27591"/>
                  </a:lnTo>
                  <a:lnTo>
                    <a:pt x="41838" y="27231"/>
                  </a:lnTo>
                  <a:lnTo>
                    <a:pt x="42559" y="26509"/>
                  </a:lnTo>
                  <a:lnTo>
                    <a:pt x="42740" y="25608"/>
                  </a:lnTo>
                  <a:lnTo>
                    <a:pt x="42740" y="24526"/>
                  </a:lnTo>
                  <a:lnTo>
                    <a:pt x="42199" y="23624"/>
                  </a:lnTo>
                  <a:lnTo>
                    <a:pt x="41477" y="23083"/>
                  </a:lnTo>
                  <a:lnTo>
                    <a:pt x="40576" y="22722"/>
                  </a:lnTo>
                  <a:close/>
                  <a:moveTo>
                    <a:pt x="171499" y="24886"/>
                  </a:moveTo>
                  <a:lnTo>
                    <a:pt x="170598" y="25067"/>
                  </a:lnTo>
                  <a:lnTo>
                    <a:pt x="169876" y="25788"/>
                  </a:lnTo>
                  <a:lnTo>
                    <a:pt x="169335" y="26690"/>
                  </a:lnTo>
                  <a:lnTo>
                    <a:pt x="169155" y="27591"/>
                  </a:lnTo>
                  <a:lnTo>
                    <a:pt x="169515" y="28493"/>
                  </a:lnTo>
                  <a:lnTo>
                    <a:pt x="170057" y="29395"/>
                  </a:lnTo>
                  <a:lnTo>
                    <a:pt x="170778" y="29755"/>
                  </a:lnTo>
                  <a:lnTo>
                    <a:pt x="171680" y="29936"/>
                  </a:lnTo>
                  <a:lnTo>
                    <a:pt x="172221" y="29936"/>
                  </a:lnTo>
                  <a:lnTo>
                    <a:pt x="172762" y="29755"/>
                  </a:lnTo>
                  <a:lnTo>
                    <a:pt x="173303" y="29395"/>
                  </a:lnTo>
                  <a:lnTo>
                    <a:pt x="173663" y="29034"/>
                  </a:lnTo>
                  <a:lnTo>
                    <a:pt x="174204" y="28132"/>
                  </a:lnTo>
                  <a:lnTo>
                    <a:pt x="174204" y="27231"/>
                  </a:lnTo>
                  <a:lnTo>
                    <a:pt x="174024" y="26329"/>
                  </a:lnTo>
                  <a:lnTo>
                    <a:pt x="173303" y="25427"/>
                  </a:lnTo>
                  <a:lnTo>
                    <a:pt x="172581" y="25067"/>
                  </a:lnTo>
                  <a:lnTo>
                    <a:pt x="171499" y="24886"/>
                  </a:lnTo>
                  <a:close/>
                  <a:moveTo>
                    <a:pt x="34444" y="27952"/>
                  </a:moveTo>
                  <a:lnTo>
                    <a:pt x="33362" y="28132"/>
                  </a:lnTo>
                  <a:lnTo>
                    <a:pt x="32641" y="28673"/>
                  </a:lnTo>
                  <a:lnTo>
                    <a:pt x="31919" y="29575"/>
                  </a:lnTo>
                  <a:lnTo>
                    <a:pt x="31739" y="30477"/>
                  </a:lnTo>
                  <a:lnTo>
                    <a:pt x="31919" y="31378"/>
                  </a:lnTo>
                  <a:lnTo>
                    <a:pt x="32460" y="32280"/>
                  </a:lnTo>
                  <a:lnTo>
                    <a:pt x="32821" y="32641"/>
                  </a:lnTo>
                  <a:lnTo>
                    <a:pt x="33362" y="32821"/>
                  </a:lnTo>
                  <a:lnTo>
                    <a:pt x="34264" y="33001"/>
                  </a:lnTo>
                  <a:lnTo>
                    <a:pt x="35165" y="32821"/>
                  </a:lnTo>
                  <a:lnTo>
                    <a:pt x="36067" y="32280"/>
                  </a:lnTo>
                  <a:lnTo>
                    <a:pt x="36608" y="31559"/>
                  </a:lnTo>
                  <a:lnTo>
                    <a:pt x="36788" y="30657"/>
                  </a:lnTo>
                  <a:lnTo>
                    <a:pt x="36608" y="29575"/>
                  </a:lnTo>
                  <a:lnTo>
                    <a:pt x="36067" y="28854"/>
                  </a:lnTo>
                  <a:lnTo>
                    <a:pt x="35346" y="28132"/>
                  </a:lnTo>
                  <a:lnTo>
                    <a:pt x="34444" y="27952"/>
                  </a:lnTo>
                  <a:close/>
                  <a:moveTo>
                    <a:pt x="177450" y="30296"/>
                  </a:moveTo>
                  <a:lnTo>
                    <a:pt x="176549" y="30477"/>
                  </a:lnTo>
                  <a:lnTo>
                    <a:pt x="175827" y="31018"/>
                  </a:lnTo>
                  <a:lnTo>
                    <a:pt x="175106" y="31919"/>
                  </a:lnTo>
                  <a:lnTo>
                    <a:pt x="174926" y="32821"/>
                  </a:lnTo>
                  <a:lnTo>
                    <a:pt x="175106" y="33723"/>
                  </a:lnTo>
                  <a:lnTo>
                    <a:pt x="175647" y="34624"/>
                  </a:lnTo>
                  <a:lnTo>
                    <a:pt x="176549" y="35165"/>
                  </a:lnTo>
                  <a:lnTo>
                    <a:pt x="177450" y="35346"/>
                  </a:lnTo>
                  <a:lnTo>
                    <a:pt x="178532" y="35165"/>
                  </a:lnTo>
                  <a:lnTo>
                    <a:pt x="179254" y="34624"/>
                  </a:lnTo>
                  <a:lnTo>
                    <a:pt x="179795" y="33723"/>
                  </a:lnTo>
                  <a:lnTo>
                    <a:pt x="179975" y="32821"/>
                  </a:lnTo>
                  <a:lnTo>
                    <a:pt x="179795" y="31919"/>
                  </a:lnTo>
                  <a:lnTo>
                    <a:pt x="179254" y="31018"/>
                  </a:lnTo>
                  <a:lnTo>
                    <a:pt x="178532" y="30477"/>
                  </a:lnTo>
                  <a:lnTo>
                    <a:pt x="177450" y="30296"/>
                  </a:lnTo>
                  <a:close/>
                  <a:moveTo>
                    <a:pt x="28673" y="33723"/>
                  </a:moveTo>
                  <a:lnTo>
                    <a:pt x="27772" y="33903"/>
                  </a:lnTo>
                  <a:lnTo>
                    <a:pt x="26870" y="34444"/>
                  </a:lnTo>
                  <a:lnTo>
                    <a:pt x="26329" y="35346"/>
                  </a:lnTo>
                  <a:lnTo>
                    <a:pt x="26329" y="36247"/>
                  </a:lnTo>
                  <a:lnTo>
                    <a:pt x="26509" y="37329"/>
                  </a:lnTo>
                  <a:lnTo>
                    <a:pt x="27050" y="38051"/>
                  </a:lnTo>
                  <a:lnTo>
                    <a:pt x="27952" y="38592"/>
                  </a:lnTo>
                  <a:lnTo>
                    <a:pt x="28854" y="38772"/>
                  </a:lnTo>
                  <a:lnTo>
                    <a:pt x="29755" y="38411"/>
                  </a:lnTo>
                  <a:lnTo>
                    <a:pt x="30296" y="38231"/>
                  </a:lnTo>
                  <a:lnTo>
                    <a:pt x="30657" y="37870"/>
                  </a:lnTo>
                  <a:lnTo>
                    <a:pt x="31198" y="36969"/>
                  </a:lnTo>
                  <a:lnTo>
                    <a:pt x="31378" y="36067"/>
                  </a:lnTo>
                  <a:lnTo>
                    <a:pt x="31018" y="35165"/>
                  </a:lnTo>
                  <a:lnTo>
                    <a:pt x="30477" y="34264"/>
                  </a:lnTo>
                  <a:lnTo>
                    <a:pt x="29575" y="33723"/>
                  </a:lnTo>
                  <a:close/>
                  <a:moveTo>
                    <a:pt x="182139" y="36247"/>
                  </a:moveTo>
                  <a:lnTo>
                    <a:pt x="181237" y="36788"/>
                  </a:lnTo>
                  <a:lnTo>
                    <a:pt x="180696" y="37510"/>
                  </a:lnTo>
                  <a:lnTo>
                    <a:pt x="180336" y="38411"/>
                  </a:lnTo>
                  <a:lnTo>
                    <a:pt x="180516" y="39494"/>
                  </a:lnTo>
                  <a:lnTo>
                    <a:pt x="180877" y="40395"/>
                  </a:lnTo>
                  <a:lnTo>
                    <a:pt x="181418" y="40756"/>
                  </a:lnTo>
                  <a:lnTo>
                    <a:pt x="181778" y="40936"/>
                  </a:lnTo>
                  <a:lnTo>
                    <a:pt x="182319" y="41117"/>
                  </a:lnTo>
                  <a:lnTo>
                    <a:pt x="182860" y="41297"/>
                  </a:lnTo>
                  <a:lnTo>
                    <a:pt x="183762" y="41117"/>
                  </a:lnTo>
                  <a:lnTo>
                    <a:pt x="184483" y="40576"/>
                  </a:lnTo>
                  <a:lnTo>
                    <a:pt x="185205" y="39854"/>
                  </a:lnTo>
                  <a:lnTo>
                    <a:pt x="185385" y="38952"/>
                  </a:lnTo>
                  <a:lnTo>
                    <a:pt x="185205" y="37870"/>
                  </a:lnTo>
                  <a:lnTo>
                    <a:pt x="184844" y="36969"/>
                  </a:lnTo>
                  <a:lnTo>
                    <a:pt x="183942" y="36428"/>
                  </a:lnTo>
                  <a:lnTo>
                    <a:pt x="183041" y="36247"/>
                  </a:lnTo>
                  <a:close/>
                  <a:moveTo>
                    <a:pt x="23444" y="39854"/>
                  </a:moveTo>
                  <a:lnTo>
                    <a:pt x="22362" y="40035"/>
                  </a:lnTo>
                  <a:lnTo>
                    <a:pt x="21640" y="40756"/>
                  </a:lnTo>
                  <a:lnTo>
                    <a:pt x="21280" y="41658"/>
                  </a:lnTo>
                  <a:lnTo>
                    <a:pt x="21099" y="42559"/>
                  </a:lnTo>
                  <a:lnTo>
                    <a:pt x="21460" y="43461"/>
                  </a:lnTo>
                  <a:lnTo>
                    <a:pt x="22181" y="44363"/>
                  </a:lnTo>
                  <a:lnTo>
                    <a:pt x="22903" y="44723"/>
                  </a:lnTo>
                  <a:lnTo>
                    <a:pt x="24165" y="44723"/>
                  </a:lnTo>
                  <a:lnTo>
                    <a:pt x="24706" y="44543"/>
                  </a:lnTo>
                  <a:lnTo>
                    <a:pt x="25247" y="44182"/>
                  </a:lnTo>
                  <a:lnTo>
                    <a:pt x="25608" y="43822"/>
                  </a:lnTo>
                  <a:lnTo>
                    <a:pt x="26149" y="42920"/>
                  </a:lnTo>
                  <a:lnTo>
                    <a:pt x="26149" y="42018"/>
                  </a:lnTo>
                  <a:lnTo>
                    <a:pt x="25968" y="41117"/>
                  </a:lnTo>
                  <a:lnTo>
                    <a:pt x="25247" y="40215"/>
                  </a:lnTo>
                  <a:lnTo>
                    <a:pt x="24345" y="39854"/>
                  </a:lnTo>
                  <a:close/>
                  <a:moveTo>
                    <a:pt x="188090" y="42379"/>
                  </a:moveTo>
                  <a:lnTo>
                    <a:pt x="187188" y="42559"/>
                  </a:lnTo>
                  <a:lnTo>
                    <a:pt x="186287" y="42920"/>
                  </a:lnTo>
                  <a:lnTo>
                    <a:pt x="185565" y="43641"/>
                  </a:lnTo>
                  <a:lnTo>
                    <a:pt x="185205" y="44543"/>
                  </a:lnTo>
                  <a:lnTo>
                    <a:pt x="185205" y="45445"/>
                  </a:lnTo>
                  <a:lnTo>
                    <a:pt x="185746" y="46346"/>
                  </a:lnTo>
                  <a:lnTo>
                    <a:pt x="186106" y="46887"/>
                  </a:lnTo>
                  <a:lnTo>
                    <a:pt x="186647" y="47248"/>
                  </a:lnTo>
                  <a:lnTo>
                    <a:pt x="187188" y="47428"/>
                  </a:lnTo>
                  <a:lnTo>
                    <a:pt x="188451" y="47428"/>
                  </a:lnTo>
                  <a:lnTo>
                    <a:pt x="189172" y="47068"/>
                  </a:lnTo>
                  <a:lnTo>
                    <a:pt x="189893" y="46166"/>
                  </a:lnTo>
                  <a:lnTo>
                    <a:pt x="190254" y="45264"/>
                  </a:lnTo>
                  <a:lnTo>
                    <a:pt x="190254" y="44363"/>
                  </a:lnTo>
                  <a:lnTo>
                    <a:pt x="189713" y="43461"/>
                  </a:lnTo>
                  <a:lnTo>
                    <a:pt x="188992" y="42740"/>
                  </a:lnTo>
                  <a:lnTo>
                    <a:pt x="188090" y="42379"/>
                  </a:lnTo>
                  <a:close/>
                  <a:moveTo>
                    <a:pt x="19476" y="46166"/>
                  </a:moveTo>
                  <a:lnTo>
                    <a:pt x="18575" y="46346"/>
                  </a:lnTo>
                  <a:lnTo>
                    <a:pt x="17673" y="46707"/>
                  </a:lnTo>
                  <a:lnTo>
                    <a:pt x="16952" y="47428"/>
                  </a:lnTo>
                  <a:lnTo>
                    <a:pt x="16591" y="48330"/>
                  </a:lnTo>
                  <a:lnTo>
                    <a:pt x="16591" y="49232"/>
                  </a:lnTo>
                  <a:lnTo>
                    <a:pt x="16952" y="50133"/>
                  </a:lnTo>
                  <a:lnTo>
                    <a:pt x="17673" y="50855"/>
                  </a:lnTo>
                  <a:lnTo>
                    <a:pt x="18394" y="51215"/>
                  </a:lnTo>
                  <a:lnTo>
                    <a:pt x="19657" y="51215"/>
                  </a:lnTo>
                  <a:lnTo>
                    <a:pt x="20198" y="51035"/>
                  </a:lnTo>
                  <a:lnTo>
                    <a:pt x="20739" y="50674"/>
                  </a:lnTo>
                  <a:lnTo>
                    <a:pt x="21280" y="50133"/>
                  </a:lnTo>
                  <a:lnTo>
                    <a:pt x="21640" y="49232"/>
                  </a:lnTo>
                  <a:lnTo>
                    <a:pt x="21640" y="48150"/>
                  </a:lnTo>
                  <a:lnTo>
                    <a:pt x="21099" y="47248"/>
                  </a:lnTo>
                  <a:lnTo>
                    <a:pt x="20558" y="46707"/>
                  </a:lnTo>
                  <a:lnTo>
                    <a:pt x="19476" y="46166"/>
                  </a:lnTo>
                  <a:close/>
                  <a:moveTo>
                    <a:pt x="191697" y="49051"/>
                  </a:moveTo>
                  <a:lnTo>
                    <a:pt x="190795" y="49412"/>
                  </a:lnTo>
                  <a:lnTo>
                    <a:pt x="190074" y="50133"/>
                  </a:lnTo>
                  <a:lnTo>
                    <a:pt x="189713" y="50855"/>
                  </a:lnTo>
                  <a:lnTo>
                    <a:pt x="189713" y="51937"/>
                  </a:lnTo>
                  <a:lnTo>
                    <a:pt x="190074" y="52838"/>
                  </a:lnTo>
                  <a:lnTo>
                    <a:pt x="190434" y="53379"/>
                  </a:lnTo>
                  <a:lnTo>
                    <a:pt x="190975" y="53740"/>
                  </a:lnTo>
                  <a:lnTo>
                    <a:pt x="191516" y="53920"/>
                  </a:lnTo>
                  <a:lnTo>
                    <a:pt x="192057" y="54101"/>
                  </a:lnTo>
                  <a:lnTo>
                    <a:pt x="192779" y="53920"/>
                  </a:lnTo>
                  <a:lnTo>
                    <a:pt x="193500" y="53740"/>
                  </a:lnTo>
                  <a:lnTo>
                    <a:pt x="194221" y="53019"/>
                  </a:lnTo>
                  <a:lnTo>
                    <a:pt x="194582" y="52117"/>
                  </a:lnTo>
                  <a:lnTo>
                    <a:pt x="194582" y="51215"/>
                  </a:lnTo>
                  <a:lnTo>
                    <a:pt x="194221" y="50133"/>
                  </a:lnTo>
                  <a:lnTo>
                    <a:pt x="193680" y="49412"/>
                  </a:lnTo>
                  <a:lnTo>
                    <a:pt x="192779" y="49051"/>
                  </a:lnTo>
                  <a:close/>
                  <a:moveTo>
                    <a:pt x="15329" y="53019"/>
                  </a:moveTo>
                  <a:lnTo>
                    <a:pt x="14247" y="53199"/>
                  </a:lnTo>
                  <a:lnTo>
                    <a:pt x="13345" y="53560"/>
                  </a:lnTo>
                  <a:lnTo>
                    <a:pt x="12804" y="54281"/>
                  </a:lnTo>
                  <a:lnTo>
                    <a:pt x="12443" y="55363"/>
                  </a:lnTo>
                  <a:lnTo>
                    <a:pt x="12623" y="56265"/>
                  </a:lnTo>
                  <a:lnTo>
                    <a:pt x="12984" y="57166"/>
                  </a:lnTo>
                  <a:lnTo>
                    <a:pt x="13706" y="57707"/>
                  </a:lnTo>
                  <a:lnTo>
                    <a:pt x="14427" y="58068"/>
                  </a:lnTo>
                  <a:lnTo>
                    <a:pt x="14968" y="58068"/>
                  </a:lnTo>
                  <a:lnTo>
                    <a:pt x="15689" y="57888"/>
                  </a:lnTo>
                  <a:lnTo>
                    <a:pt x="16230" y="57707"/>
                  </a:lnTo>
                  <a:lnTo>
                    <a:pt x="16771" y="57347"/>
                  </a:lnTo>
                  <a:lnTo>
                    <a:pt x="17132" y="56806"/>
                  </a:lnTo>
                  <a:lnTo>
                    <a:pt x="17493" y="55724"/>
                  </a:lnTo>
                  <a:lnTo>
                    <a:pt x="17493" y="54822"/>
                  </a:lnTo>
                  <a:lnTo>
                    <a:pt x="16952" y="53920"/>
                  </a:lnTo>
                  <a:lnTo>
                    <a:pt x="16230" y="53379"/>
                  </a:lnTo>
                  <a:lnTo>
                    <a:pt x="15329" y="53019"/>
                  </a:lnTo>
                  <a:close/>
                  <a:moveTo>
                    <a:pt x="195845" y="55904"/>
                  </a:moveTo>
                  <a:lnTo>
                    <a:pt x="194943" y="56265"/>
                  </a:lnTo>
                  <a:lnTo>
                    <a:pt x="194041" y="56806"/>
                  </a:lnTo>
                  <a:lnTo>
                    <a:pt x="193680" y="57707"/>
                  </a:lnTo>
                  <a:lnTo>
                    <a:pt x="193500" y="58609"/>
                  </a:lnTo>
                  <a:lnTo>
                    <a:pt x="193680" y="59511"/>
                  </a:lnTo>
                  <a:lnTo>
                    <a:pt x="193680" y="59691"/>
                  </a:lnTo>
                  <a:lnTo>
                    <a:pt x="194221" y="60232"/>
                  </a:lnTo>
                  <a:lnTo>
                    <a:pt x="194762" y="60593"/>
                  </a:lnTo>
                  <a:lnTo>
                    <a:pt x="195303" y="60953"/>
                  </a:lnTo>
                  <a:lnTo>
                    <a:pt x="196566" y="60953"/>
                  </a:lnTo>
                  <a:lnTo>
                    <a:pt x="197107" y="60773"/>
                  </a:lnTo>
                  <a:lnTo>
                    <a:pt x="198009" y="60052"/>
                  </a:lnTo>
                  <a:lnTo>
                    <a:pt x="198369" y="59150"/>
                  </a:lnTo>
                  <a:lnTo>
                    <a:pt x="198550" y="58248"/>
                  </a:lnTo>
                  <a:lnTo>
                    <a:pt x="198189" y="57347"/>
                  </a:lnTo>
                  <a:lnTo>
                    <a:pt x="197648" y="56445"/>
                  </a:lnTo>
                  <a:lnTo>
                    <a:pt x="196746" y="56084"/>
                  </a:lnTo>
                  <a:lnTo>
                    <a:pt x="195845" y="55904"/>
                  </a:lnTo>
                  <a:close/>
                  <a:moveTo>
                    <a:pt x="11541" y="60052"/>
                  </a:moveTo>
                  <a:lnTo>
                    <a:pt x="10640" y="60232"/>
                  </a:lnTo>
                  <a:lnTo>
                    <a:pt x="9738" y="60773"/>
                  </a:lnTo>
                  <a:lnTo>
                    <a:pt x="9197" y="61675"/>
                  </a:lnTo>
                  <a:lnTo>
                    <a:pt x="8836" y="62576"/>
                  </a:lnTo>
                  <a:lnTo>
                    <a:pt x="9017" y="63478"/>
                  </a:lnTo>
                  <a:lnTo>
                    <a:pt x="9558" y="64380"/>
                  </a:lnTo>
                  <a:lnTo>
                    <a:pt x="10459" y="64921"/>
                  </a:lnTo>
                  <a:lnTo>
                    <a:pt x="11000" y="65101"/>
                  </a:lnTo>
                  <a:lnTo>
                    <a:pt x="12082" y="65101"/>
                  </a:lnTo>
                  <a:lnTo>
                    <a:pt x="12804" y="64740"/>
                  </a:lnTo>
                  <a:lnTo>
                    <a:pt x="13345" y="64380"/>
                  </a:lnTo>
                  <a:lnTo>
                    <a:pt x="13706" y="63658"/>
                  </a:lnTo>
                  <a:lnTo>
                    <a:pt x="13886" y="62757"/>
                  </a:lnTo>
                  <a:lnTo>
                    <a:pt x="13886" y="61675"/>
                  </a:lnTo>
                  <a:lnTo>
                    <a:pt x="13345" y="60953"/>
                  </a:lnTo>
                  <a:lnTo>
                    <a:pt x="12443" y="60412"/>
                  </a:lnTo>
                  <a:lnTo>
                    <a:pt x="11541" y="60052"/>
                  </a:lnTo>
                  <a:close/>
                  <a:moveTo>
                    <a:pt x="199271" y="63117"/>
                  </a:moveTo>
                  <a:lnTo>
                    <a:pt x="198369" y="63298"/>
                  </a:lnTo>
                  <a:lnTo>
                    <a:pt x="197468" y="63839"/>
                  </a:lnTo>
                  <a:lnTo>
                    <a:pt x="196927" y="64740"/>
                  </a:lnTo>
                  <a:lnTo>
                    <a:pt x="196746" y="65642"/>
                  </a:lnTo>
                  <a:lnTo>
                    <a:pt x="196927" y="66544"/>
                  </a:lnTo>
                  <a:lnTo>
                    <a:pt x="197287" y="67265"/>
                  </a:lnTo>
                  <a:lnTo>
                    <a:pt x="198009" y="67806"/>
                  </a:lnTo>
                  <a:lnTo>
                    <a:pt x="198550" y="67987"/>
                  </a:lnTo>
                  <a:lnTo>
                    <a:pt x="199271" y="68167"/>
                  </a:lnTo>
                  <a:lnTo>
                    <a:pt x="200353" y="67987"/>
                  </a:lnTo>
                  <a:lnTo>
                    <a:pt x="201074" y="67446"/>
                  </a:lnTo>
                  <a:lnTo>
                    <a:pt x="201615" y="66544"/>
                  </a:lnTo>
                  <a:lnTo>
                    <a:pt x="201796" y="65642"/>
                  </a:lnTo>
                  <a:lnTo>
                    <a:pt x="201615" y="64740"/>
                  </a:lnTo>
                  <a:lnTo>
                    <a:pt x="201074" y="63839"/>
                  </a:lnTo>
                  <a:lnTo>
                    <a:pt x="200353" y="63298"/>
                  </a:lnTo>
                  <a:lnTo>
                    <a:pt x="199271" y="63117"/>
                  </a:lnTo>
                  <a:close/>
                  <a:moveTo>
                    <a:pt x="8295" y="67446"/>
                  </a:moveTo>
                  <a:lnTo>
                    <a:pt x="7394" y="67626"/>
                  </a:lnTo>
                  <a:lnTo>
                    <a:pt x="6672" y="68347"/>
                  </a:lnTo>
                  <a:lnTo>
                    <a:pt x="6131" y="69069"/>
                  </a:lnTo>
                  <a:lnTo>
                    <a:pt x="5951" y="70151"/>
                  </a:lnTo>
                  <a:lnTo>
                    <a:pt x="6131" y="71052"/>
                  </a:lnTo>
                  <a:lnTo>
                    <a:pt x="6672" y="71774"/>
                  </a:lnTo>
                  <a:lnTo>
                    <a:pt x="7574" y="72315"/>
                  </a:lnTo>
                  <a:lnTo>
                    <a:pt x="8476" y="72495"/>
                  </a:lnTo>
                  <a:lnTo>
                    <a:pt x="9197" y="72315"/>
                  </a:lnTo>
                  <a:lnTo>
                    <a:pt x="9918" y="72134"/>
                  </a:lnTo>
                  <a:lnTo>
                    <a:pt x="10459" y="71593"/>
                  </a:lnTo>
                  <a:lnTo>
                    <a:pt x="10820" y="70872"/>
                  </a:lnTo>
                  <a:lnTo>
                    <a:pt x="11000" y="69790"/>
                  </a:lnTo>
                  <a:lnTo>
                    <a:pt x="10820" y="68888"/>
                  </a:lnTo>
                  <a:lnTo>
                    <a:pt x="10099" y="68167"/>
                  </a:lnTo>
                  <a:lnTo>
                    <a:pt x="9377" y="67626"/>
                  </a:lnTo>
                  <a:lnTo>
                    <a:pt x="8295" y="67446"/>
                  </a:lnTo>
                  <a:close/>
                  <a:moveTo>
                    <a:pt x="202337" y="70511"/>
                  </a:moveTo>
                  <a:lnTo>
                    <a:pt x="201255" y="70692"/>
                  </a:lnTo>
                  <a:lnTo>
                    <a:pt x="200353" y="71233"/>
                  </a:lnTo>
                  <a:lnTo>
                    <a:pt x="199812" y="71954"/>
                  </a:lnTo>
                  <a:lnTo>
                    <a:pt x="199451" y="72856"/>
                  </a:lnTo>
                  <a:lnTo>
                    <a:pt x="199632" y="73938"/>
                  </a:lnTo>
                  <a:lnTo>
                    <a:pt x="199992" y="74659"/>
                  </a:lnTo>
                  <a:lnTo>
                    <a:pt x="200533" y="75200"/>
                  </a:lnTo>
                  <a:lnTo>
                    <a:pt x="201255" y="75561"/>
                  </a:lnTo>
                  <a:lnTo>
                    <a:pt x="202878" y="75561"/>
                  </a:lnTo>
                  <a:lnTo>
                    <a:pt x="203779" y="75020"/>
                  </a:lnTo>
                  <a:lnTo>
                    <a:pt x="204320" y="74298"/>
                  </a:lnTo>
                  <a:lnTo>
                    <a:pt x="204501" y="73397"/>
                  </a:lnTo>
                  <a:lnTo>
                    <a:pt x="204501" y="72315"/>
                  </a:lnTo>
                  <a:lnTo>
                    <a:pt x="203960" y="71413"/>
                  </a:lnTo>
                  <a:lnTo>
                    <a:pt x="203238" y="70872"/>
                  </a:lnTo>
                  <a:lnTo>
                    <a:pt x="202337" y="70511"/>
                  </a:lnTo>
                  <a:close/>
                  <a:moveTo>
                    <a:pt x="5771" y="75020"/>
                  </a:moveTo>
                  <a:lnTo>
                    <a:pt x="4869" y="75380"/>
                  </a:lnTo>
                  <a:lnTo>
                    <a:pt x="4148" y="75921"/>
                  </a:lnTo>
                  <a:lnTo>
                    <a:pt x="3607" y="76823"/>
                  </a:lnTo>
                  <a:lnTo>
                    <a:pt x="3607" y="77905"/>
                  </a:lnTo>
                  <a:lnTo>
                    <a:pt x="3787" y="78807"/>
                  </a:lnTo>
                  <a:lnTo>
                    <a:pt x="4508" y="79528"/>
                  </a:lnTo>
                  <a:lnTo>
                    <a:pt x="5410" y="80069"/>
                  </a:lnTo>
                  <a:lnTo>
                    <a:pt x="6131" y="80069"/>
                  </a:lnTo>
                  <a:lnTo>
                    <a:pt x="6853" y="79889"/>
                  </a:lnTo>
                  <a:lnTo>
                    <a:pt x="7574" y="79528"/>
                  </a:lnTo>
                  <a:lnTo>
                    <a:pt x="8115" y="78987"/>
                  </a:lnTo>
                  <a:lnTo>
                    <a:pt x="8476" y="78266"/>
                  </a:lnTo>
                  <a:lnTo>
                    <a:pt x="8476" y="77184"/>
                  </a:lnTo>
                  <a:lnTo>
                    <a:pt x="8295" y="76282"/>
                  </a:lnTo>
                  <a:lnTo>
                    <a:pt x="7574" y="75561"/>
                  </a:lnTo>
                  <a:lnTo>
                    <a:pt x="6672" y="75200"/>
                  </a:lnTo>
                  <a:lnTo>
                    <a:pt x="5771" y="75020"/>
                  </a:lnTo>
                  <a:close/>
                  <a:moveTo>
                    <a:pt x="203599" y="78266"/>
                  </a:moveTo>
                  <a:lnTo>
                    <a:pt x="202697" y="78626"/>
                  </a:lnTo>
                  <a:lnTo>
                    <a:pt x="201976" y="79348"/>
                  </a:lnTo>
                  <a:lnTo>
                    <a:pt x="201796" y="80249"/>
                  </a:lnTo>
                  <a:lnTo>
                    <a:pt x="201796" y="81331"/>
                  </a:lnTo>
                  <a:lnTo>
                    <a:pt x="202156" y="82053"/>
                  </a:lnTo>
                  <a:lnTo>
                    <a:pt x="202697" y="82774"/>
                  </a:lnTo>
                  <a:lnTo>
                    <a:pt x="203419" y="83135"/>
                  </a:lnTo>
                  <a:lnTo>
                    <a:pt x="204140" y="83315"/>
                  </a:lnTo>
                  <a:lnTo>
                    <a:pt x="204861" y="83135"/>
                  </a:lnTo>
                  <a:lnTo>
                    <a:pt x="205763" y="82774"/>
                  </a:lnTo>
                  <a:lnTo>
                    <a:pt x="206304" y="82053"/>
                  </a:lnTo>
                  <a:lnTo>
                    <a:pt x="206665" y="81151"/>
                  </a:lnTo>
                  <a:lnTo>
                    <a:pt x="206665" y="80069"/>
                  </a:lnTo>
                  <a:lnTo>
                    <a:pt x="206304" y="79167"/>
                  </a:lnTo>
                  <a:lnTo>
                    <a:pt x="205583" y="78626"/>
                  </a:lnTo>
                  <a:lnTo>
                    <a:pt x="204681" y="78266"/>
                  </a:lnTo>
                  <a:close/>
                  <a:moveTo>
                    <a:pt x="3787" y="82774"/>
                  </a:moveTo>
                  <a:lnTo>
                    <a:pt x="2885" y="83135"/>
                  </a:lnTo>
                  <a:lnTo>
                    <a:pt x="2164" y="83856"/>
                  </a:lnTo>
                  <a:lnTo>
                    <a:pt x="1803" y="84758"/>
                  </a:lnTo>
                  <a:lnTo>
                    <a:pt x="1803" y="85840"/>
                  </a:lnTo>
                  <a:lnTo>
                    <a:pt x="2164" y="86741"/>
                  </a:lnTo>
                  <a:lnTo>
                    <a:pt x="2885" y="87282"/>
                  </a:lnTo>
                  <a:lnTo>
                    <a:pt x="3787" y="87823"/>
                  </a:lnTo>
                  <a:lnTo>
                    <a:pt x="4328" y="87823"/>
                  </a:lnTo>
                  <a:lnTo>
                    <a:pt x="5049" y="87643"/>
                  </a:lnTo>
                  <a:lnTo>
                    <a:pt x="5771" y="87282"/>
                  </a:lnTo>
                  <a:lnTo>
                    <a:pt x="6492" y="86561"/>
                  </a:lnTo>
                  <a:lnTo>
                    <a:pt x="6672" y="85659"/>
                  </a:lnTo>
                  <a:lnTo>
                    <a:pt x="6672" y="84758"/>
                  </a:lnTo>
                  <a:lnTo>
                    <a:pt x="6312" y="83856"/>
                  </a:lnTo>
                  <a:lnTo>
                    <a:pt x="5590" y="83135"/>
                  </a:lnTo>
                  <a:lnTo>
                    <a:pt x="4689" y="82774"/>
                  </a:lnTo>
                  <a:close/>
                  <a:moveTo>
                    <a:pt x="205402" y="86020"/>
                  </a:moveTo>
                  <a:lnTo>
                    <a:pt x="204501" y="86381"/>
                  </a:lnTo>
                  <a:lnTo>
                    <a:pt x="203779" y="87102"/>
                  </a:lnTo>
                  <a:lnTo>
                    <a:pt x="203238" y="87823"/>
                  </a:lnTo>
                  <a:lnTo>
                    <a:pt x="203238" y="88905"/>
                  </a:lnTo>
                  <a:lnTo>
                    <a:pt x="203599" y="89807"/>
                  </a:lnTo>
                  <a:lnTo>
                    <a:pt x="204140" y="90348"/>
                  </a:lnTo>
                  <a:lnTo>
                    <a:pt x="204861" y="90889"/>
                  </a:lnTo>
                  <a:lnTo>
                    <a:pt x="205763" y="91069"/>
                  </a:lnTo>
                  <a:lnTo>
                    <a:pt x="206124" y="91069"/>
                  </a:lnTo>
                  <a:lnTo>
                    <a:pt x="207025" y="90709"/>
                  </a:lnTo>
                  <a:lnTo>
                    <a:pt x="207747" y="89987"/>
                  </a:lnTo>
                  <a:lnTo>
                    <a:pt x="208288" y="89086"/>
                  </a:lnTo>
                  <a:lnTo>
                    <a:pt x="208288" y="88184"/>
                  </a:lnTo>
                  <a:lnTo>
                    <a:pt x="207927" y="87102"/>
                  </a:lnTo>
                  <a:lnTo>
                    <a:pt x="207206" y="86381"/>
                  </a:lnTo>
                  <a:lnTo>
                    <a:pt x="206304" y="86020"/>
                  </a:lnTo>
                  <a:close/>
                  <a:moveTo>
                    <a:pt x="3426" y="90528"/>
                  </a:moveTo>
                  <a:lnTo>
                    <a:pt x="2344" y="90709"/>
                  </a:lnTo>
                  <a:lnTo>
                    <a:pt x="1443" y="91069"/>
                  </a:lnTo>
                  <a:lnTo>
                    <a:pt x="902" y="91791"/>
                  </a:lnTo>
                  <a:lnTo>
                    <a:pt x="541" y="92873"/>
                  </a:lnTo>
                  <a:lnTo>
                    <a:pt x="721" y="93775"/>
                  </a:lnTo>
                  <a:lnTo>
                    <a:pt x="1082" y="94676"/>
                  </a:lnTo>
                  <a:lnTo>
                    <a:pt x="1803" y="95398"/>
                  </a:lnTo>
                  <a:lnTo>
                    <a:pt x="2705" y="95578"/>
                  </a:lnTo>
                  <a:lnTo>
                    <a:pt x="3066" y="95578"/>
                  </a:lnTo>
                  <a:lnTo>
                    <a:pt x="3967" y="95398"/>
                  </a:lnTo>
                  <a:lnTo>
                    <a:pt x="4689" y="95037"/>
                  </a:lnTo>
                  <a:lnTo>
                    <a:pt x="5230" y="94316"/>
                  </a:lnTo>
                  <a:lnTo>
                    <a:pt x="5590" y="93414"/>
                  </a:lnTo>
                  <a:lnTo>
                    <a:pt x="5410" y="92332"/>
                  </a:lnTo>
                  <a:lnTo>
                    <a:pt x="5049" y="91611"/>
                  </a:lnTo>
                  <a:lnTo>
                    <a:pt x="4328" y="90889"/>
                  </a:lnTo>
                  <a:lnTo>
                    <a:pt x="3426" y="90528"/>
                  </a:lnTo>
                  <a:close/>
                  <a:moveTo>
                    <a:pt x="206484" y="93775"/>
                  </a:moveTo>
                  <a:lnTo>
                    <a:pt x="205583" y="94135"/>
                  </a:lnTo>
                  <a:lnTo>
                    <a:pt x="204861" y="94676"/>
                  </a:lnTo>
                  <a:lnTo>
                    <a:pt x="204320" y="95578"/>
                  </a:lnTo>
                  <a:lnTo>
                    <a:pt x="204140" y="96660"/>
                  </a:lnTo>
                  <a:lnTo>
                    <a:pt x="204501" y="97562"/>
                  </a:lnTo>
                  <a:lnTo>
                    <a:pt x="205042" y="98283"/>
                  </a:lnTo>
                  <a:lnTo>
                    <a:pt x="205763" y="98644"/>
                  </a:lnTo>
                  <a:lnTo>
                    <a:pt x="206665" y="98824"/>
                  </a:lnTo>
                  <a:lnTo>
                    <a:pt x="206845" y="98824"/>
                  </a:lnTo>
                  <a:lnTo>
                    <a:pt x="207927" y="98644"/>
                  </a:lnTo>
                  <a:lnTo>
                    <a:pt x="208648" y="97922"/>
                  </a:lnTo>
                  <a:lnTo>
                    <a:pt x="209189" y="97201"/>
                  </a:lnTo>
                  <a:lnTo>
                    <a:pt x="209189" y="96119"/>
                  </a:lnTo>
                  <a:lnTo>
                    <a:pt x="209009" y="95217"/>
                  </a:lnTo>
                  <a:lnTo>
                    <a:pt x="208288" y="94496"/>
                  </a:lnTo>
                  <a:lnTo>
                    <a:pt x="207566" y="93955"/>
                  </a:lnTo>
                  <a:lnTo>
                    <a:pt x="206484" y="93775"/>
                  </a:lnTo>
                  <a:close/>
                  <a:moveTo>
                    <a:pt x="2525" y="98463"/>
                  </a:moveTo>
                  <a:lnTo>
                    <a:pt x="1623" y="98644"/>
                  </a:lnTo>
                  <a:lnTo>
                    <a:pt x="721" y="99185"/>
                  </a:lnTo>
                  <a:lnTo>
                    <a:pt x="180" y="99906"/>
                  </a:lnTo>
                  <a:lnTo>
                    <a:pt x="0" y="100988"/>
                  </a:lnTo>
                  <a:lnTo>
                    <a:pt x="180" y="101890"/>
                  </a:lnTo>
                  <a:lnTo>
                    <a:pt x="541" y="102791"/>
                  </a:lnTo>
                  <a:lnTo>
                    <a:pt x="1443" y="103332"/>
                  </a:lnTo>
                  <a:lnTo>
                    <a:pt x="2344" y="103513"/>
                  </a:lnTo>
                  <a:lnTo>
                    <a:pt x="2525" y="103513"/>
                  </a:lnTo>
                  <a:lnTo>
                    <a:pt x="3426" y="103332"/>
                  </a:lnTo>
                  <a:lnTo>
                    <a:pt x="4148" y="102791"/>
                  </a:lnTo>
                  <a:lnTo>
                    <a:pt x="4689" y="102070"/>
                  </a:lnTo>
                  <a:lnTo>
                    <a:pt x="5049" y="101168"/>
                  </a:lnTo>
                  <a:lnTo>
                    <a:pt x="4869" y="100086"/>
                  </a:lnTo>
                  <a:lnTo>
                    <a:pt x="4328" y="99365"/>
                  </a:lnTo>
                  <a:lnTo>
                    <a:pt x="3607" y="98644"/>
                  </a:lnTo>
                  <a:lnTo>
                    <a:pt x="2525" y="98463"/>
                  </a:lnTo>
                  <a:close/>
                  <a:moveTo>
                    <a:pt x="207025" y="101709"/>
                  </a:moveTo>
                  <a:lnTo>
                    <a:pt x="206124" y="101890"/>
                  </a:lnTo>
                  <a:lnTo>
                    <a:pt x="205222" y="102611"/>
                  </a:lnTo>
                  <a:lnTo>
                    <a:pt x="204681" y="103332"/>
                  </a:lnTo>
                  <a:lnTo>
                    <a:pt x="204501" y="104234"/>
                  </a:lnTo>
                  <a:lnTo>
                    <a:pt x="204501" y="104595"/>
                  </a:lnTo>
                  <a:lnTo>
                    <a:pt x="204501" y="104775"/>
                  </a:lnTo>
                  <a:lnTo>
                    <a:pt x="204681" y="105677"/>
                  </a:lnTo>
                  <a:lnTo>
                    <a:pt x="205222" y="106578"/>
                  </a:lnTo>
                  <a:lnTo>
                    <a:pt x="206124" y="107119"/>
                  </a:lnTo>
                  <a:lnTo>
                    <a:pt x="207025" y="107300"/>
                  </a:lnTo>
                  <a:lnTo>
                    <a:pt x="208107" y="107119"/>
                  </a:lnTo>
                  <a:lnTo>
                    <a:pt x="208829" y="106578"/>
                  </a:lnTo>
                  <a:lnTo>
                    <a:pt x="209370" y="105677"/>
                  </a:lnTo>
                  <a:lnTo>
                    <a:pt x="209550" y="104775"/>
                  </a:lnTo>
                  <a:lnTo>
                    <a:pt x="209550" y="104595"/>
                  </a:lnTo>
                  <a:lnTo>
                    <a:pt x="209550" y="104234"/>
                  </a:lnTo>
                  <a:lnTo>
                    <a:pt x="209370" y="103332"/>
                  </a:lnTo>
                  <a:lnTo>
                    <a:pt x="208829" y="102431"/>
                  </a:lnTo>
                  <a:lnTo>
                    <a:pt x="208107" y="101890"/>
                  </a:lnTo>
                  <a:lnTo>
                    <a:pt x="207025" y="101709"/>
                  </a:lnTo>
                  <a:close/>
                  <a:moveTo>
                    <a:pt x="2344" y="106398"/>
                  </a:moveTo>
                  <a:lnTo>
                    <a:pt x="1443" y="106578"/>
                  </a:lnTo>
                  <a:lnTo>
                    <a:pt x="721" y="107300"/>
                  </a:lnTo>
                  <a:lnTo>
                    <a:pt x="180" y="108021"/>
                  </a:lnTo>
                  <a:lnTo>
                    <a:pt x="0" y="109103"/>
                  </a:lnTo>
                  <a:lnTo>
                    <a:pt x="180" y="110005"/>
                  </a:lnTo>
                  <a:lnTo>
                    <a:pt x="721" y="110726"/>
                  </a:lnTo>
                  <a:lnTo>
                    <a:pt x="1623" y="111267"/>
                  </a:lnTo>
                  <a:lnTo>
                    <a:pt x="2525" y="111447"/>
                  </a:lnTo>
                  <a:lnTo>
                    <a:pt x="3607" y="111267"/>
                  </a:lnTo>
                  <a:lnTo>
                    <a:pt x="4328" y="110726"/>
                  </a:lnTo>
                  <a:lnTo>
                    <a:pt x="4869" y="109824"/>
                  </a:lnTo>
                  <a:lnTo>
                    <a:pt x="5049" y="108923"/>
                  </a:lnTo>
                  <a:lnTo>
                    <a:pt x="4689" y="107841"/>
                  </a:lnTo>
                  <a:lnTo>
                    <a:pt x="4148" y="107119"/>
                  </a:lnTo>
                  <a:lnTo>
                    <a:pt x="3426" y="106578"/>
                  </a:lnTo>
                  <a:lnTo>
                    <a:pt x="2344" y="106398"/>
                  </a:lnTo>
                  <a:close/>
                  <a:moveTo>
                    <a:pt x="207025" y="110185"/>
                  </a:moveTo>
                  <a:lnTo>
                    <a:pt x="205943" y="110365"/>
                  </a:lnTo>
                  <a:lnTo>
                    <a:pt x="205042" y="110726"/>
                  </a:lnTo>
                  <a:lnTo>
                    <a:pt x="204501" y="111447"/>
                  </a:lnTo>
                  <a:lnTo>
                    <a:pt x="204320" y="112529"/>
                  </a:lnTo>
                  <a:lnTo>
                    <a:pt x="204320" y="113431"/>
                  </a:lnTo>
                  <a:lnTo>
                    <a:pt x="204861" y="114333"/>
                  </a:lnTo>
                  <a:lnTo>
                    <a:pt x="205583" y="114874"/>
                  </a:lnTo>
                  <a:lnTo>
                    <a:pt x="206484" y="115234"/>
                  </a:lnTo>
                  <a:lnTo>
                    <a:pt x="206665" y="115234"/>
                  </a:lnTo>
                  <a:lnTo>
                    <a:pt x="207747" y="115054"/>
                  </a:lnTo>
                  <a:lnTo>
                    <a:pt x="208468" y="114513"/>
                  </a:lnTo>
                  <a:lnTo>
                    <a:pt x="209009" y="113792"/>
                  </a:lnTo>
                  <a:lnTo>
                    <a:pt x="209189" y="112890"/>
                  </a:lnTo>
                  <a:lnTo>
                    <a:pt x="209189" y="111808"/>
                  </a:lnTo>
                  <a:lnTo>
                    <a:pt x="208648" y="111087"/>
                  </a:lnTo>
                  <a:lnTo>
                    <a:pt x="207927" y="110365"/>
                  </a:lnTo>
                  <a:lnTo>
                    <a:pt x="207025" y="110185"/>
                  </a:lnTo>
                  <a:close/>
                  <a:moveTo>
                    <a:pt x="2885" y="114333"/>
                  </a:moveTo>
                  <a:lnTo>
                    <a:pt x="1803" y="114693"/>
                  </a:lnTo>
                  <a:lnTo>
                    <a:pt x="1082" y="115234"/>
                  </a:lnTo>
                  <a:lnTo>
                    <a:pt x="721" y="116136"/>
                  </a:lnTo>
                  <a:lnTo>
                    <a:pt x="541" y="117218"/>
                  </a:lnTo>
                  <a:lnTo>
                    <a:pt x="902" y="118120"/>
                  </a:lnTo>
                  <a:lnTo>
                    <a:pt x="1443" y="118661"/>
                  </a:lnTo>
                  <a:lnTo>
                    <a:pt x="2164" y="119202"/>
                  </a:lnTo>
                  <a:lnTo>
                    <a:pt x="3066" y="119382"/>
                  </a:lnTo>
                  <a:lnTo>
                    <a:pt x="3426" y="119382"/>
                  </a:lnTo>
                  <a:lnTo>
                    <a:pt x="4328" y="119022"/>
                  </a:lnTo>
                  <a:lnTo>
                    <a:pt x="5049" y="118481"/>
                  </a:lnTo>
                  <a:lnTo>
                    <a:pt x="5590" y="117579"/>
                  </a:lnTo>
                  <a:lnTo>
                    <a:pt x="5590" y="116497"/>
                  </a:lnTo>
                  <a:lnTo>
                    <a:pt x="5230" y="115595"/>
                  </a:lnTo>
                  <a:lnTo>
                    <a:pt x="4689" y="114874"/>
                  </a:lnTo>
                  <a:lnTo>
                    <a:pt x="3787" y="114513"/>
                  </a:lnTo>
                  <a:lnTo>
                    <a:pt x="2885" y="114333"/>
                  </a:lnTo>
                  <a:close/>
                  <a:moveTo>
                    <a:pt x="205222" y="118120"/>
                  </a:moveTo>
                  <a:lnTo>
                    <a:pt x="204320" y="118481"/>
                  </a:lnTo>
                  <a:lnTo>
                    <a:pt x="203599" y="119202"/>
                  </a:lnTo>
                  <a:lnTo>
                    <a:pt x="203419" y="120104"/>
                  </a:lnTo>
                  <a:lnTo>
                    <a:pt x="203419" y="121186"/>
                  </a:lnTo>
                  <a:lnTo>
                    <a:pt x="203779" y="122087"/>
                  </a:lnTo>
                  <a:lnTo>
                    <a:pt x="204501" y="122628"/>
                  </a:lnTo>
                  <a:lnTo>
                    <a:pt x="205402" y="122989"/>
                  </a:lnTo>
                  <a:lnTo>
                    <a:pt x="206665" y="122989"/>
                  </a:lnTo>
                  <a:lnTo>
                    <a:pt x="207386" y="122448"/>
                  </a:lnTo>
                  <a:lnTo>
                    <a:pt x="208107" y="121727"/>
                  </a:lnTo>
                  <a:lnTo>
                    <a:pt x="208288" y="121005"/>
                  </a:lnTo>
                  <a:lnTo>
                    <a:pt x="208288" y="119923"/>
                  </a:lnTo>
                  <a:lnTo>
                    <a:pt x="207927" y="119022"/>
                  </a:lnTo>
                  <a:lnTo>
                    <a:pt x="207206" y="118481"/>
                  </a:lnTo>
                  <a:lnTo>
                    <a:pt x="206304" y="118120"/>
                  </a:lnTo>
                  <a:close/>
                  <a:moveTo>
                    <a:pt x="3787" y="122268"/>
                  </a:moveTo>
                  <a:lnTo>
                    <a:pt x="2885" y="122628"/>
                  </a:lnTo>
                  <a:lnTo>
                    <a:pt x="2164" y="123350"/>
                  </a:lnTo>
                  <a:lnTo>
                    <a:pt x="1803" y="124251"/>
                  </a:lnTo>
                  <a:lnTo>
                    <a:pt x="1803" y="125153"/>
                  </a:lnTo>
                  <a:lnTo>
                    <a:pt x="2164" y="126055"/>
                  </a:lnTo>
                  <a:lnTo>
                    <a:pt x="2705" y="126596"/>
                  </a:lnTo>
                  <a:lnTo>
                    <a:pt x="3426" y="127137"/>
                  </a:lnTo>
                  <a:lnTo>
                    <a:pt x="4869" y="127137"/>
                  </a:lnTo>
                  <a:lnTo>
                    <a:pt x="5771" y="126776"/>
                  </a:lnTo>
                  <a:lnTo>
                    <a:pt x="6492" y="126055"/>
                  </a:lnTo>
                  <a:lnTo>
                    <a:pt x="6853" y="125153"/>
                  </a:lnTo>
                  <a:lnTo>
                    <a:pt x="6853" y="124251"/>
                  </a:lnTo>
                  <a:lnTo>
                    <a:pt x="6492" y="123350"/>
                  </a:lnTo>
                  <a:lnTo>
                    <a:pt x="5771" y="122628"/>
                  </a:lnTo>
                  <a:lnTo>
                    <a:pt x="4869" y="122268"/>
                  </a:lnTo>
                  <a:close/>
                  <a:moveTo>
                    <a:pt x="203960" y="125874"/>
                  </a:moveTo>
                  <a:lnTo>
                    <a:pt x="203058" y="126235"/>
                  </a:lnTo>
                  <a:lnTo>
                    <a:pt x="202337" y="126776"/>
                  </a:lnTo>
                  <a:lnTo>
                    <a:pt x="201796" y="127678"/>
                  </a:lnTo>
                  <a:lnTo>
                    <a:pt x="201796" y="128760"/>
                  </a:lnTo>
                  <a:lnTo>
                    <a:pt x="202156" y="129661"/>
                  </a:lnTo>
                  <a:lnTo>
                    <a:pt x="202878" y="130383"/>
                  </a:lnTo>
                  <a:lnTo>
                    <a:pt x="203779" y="130743"/>
                  </a:lnTo>
                  <a:lnTo>
                    <a:pt x="204320" y="130924"/>
                  </a:lnTo>
                  <a:lnTo>
                    <a:pt x="205222" y="130743"/>
                  </a:lnTo>
                  <a:lnTo>
                    <a:pt x="205943" y="130383"/>
                  </a:lnTo>
                  <a:lnTo>
                    <a:pt x="206484" y="129661"/>
                  </a:lnTo>
                  <a:lnTo>
                    <a:pt x="206845" y="128940"/>
                  </a:lnTo>
                  <a:lnTo>
                    <a:pt x="206845" y="127858"/>
                  </a:lnTo>
                  <a:lnTo>
                    <a:pt x="206484" y="126956"/>
                  </a:lnTo>
                  <a:lnTo>
                    <a:pt x="205763" y="126235"/>
                  </a:lnTo>
                  <a:lnTo>
                    <a:pt x="204861" y="125874"/>
                  </a:lnTo>
                  <a:close/>
                  <a:moveTo>
                    <a:pt x="6492" y="129842"/>
                  </a:moveTo>
                  <a:lnTo>
                    <a:pt x="5590" y="130022"/>
                  </a:lnTo>
                  <a:lnTo>
                    <a:pt x="4689" y="130383"/>
                  </a:lnTo>
                  <a:lnTo>
                    <a:pt x="3967" y="131104"/>
                  </a:lnTo>
                  <a:lnTo>
                    <a:pt x="3607" y="132006"/>
                  </a:lnTo>
                  <a:lnTo>
                    <a:pt x="3787" y="133088"/>
                  </a:lnTo>
                  <a:lnTo>
                    <a:pt x="4148" y="133809"/>
                  </a:lnTo>
                  <a:lnTo>
                    <a:pt x="4689" y="134350"/>
                  </a:lnTo>
                  <a:lnTo>
                    <a:pt x="5410" y="134711"/>
                  </a:lnTo>
                  <a:lnTo>
                    <a:pt x="6131" y="134891"/>
                  </a:lnTo>
                  <a:lnTo>
                    <a:pt x="6853" y="134891"/>
                  </a:lnTo>
                  <a:lnTo>
                    <a:pt x="7754" y="134350"/>
                  </a:lnTo>
                  <a:lnTo>
                    <a:pt x="8295" y="133629"/>
                  </a:lnTo>
                  <a:lnTo>
                    <a:pt x="8656" y="132727"/>
                  </a:lnTo>
                  <a:lnTo>
                    <a:pt x="8656" y="131645"/>
                  </a:lnTo>
                  <a:lnTo>
                    <a:pt x="8115" y="130743"/>
                  </a:lnTo>
                  <a:lnTo>
                    <a:pt x="7394" y="130202"/>
                  </a:lnTo>
                  <a:lnTo>
                    <a:pt x="6492" y="129842"/>
                  </a:lnTo>
                  <a:close/>
                  <a:moveTo>
                    <a:pt x="201976" y="133448"/>
                  </a:moveTo>
                  <a:lnTo>
                    <a:pt x="201074" y="133809"/>
                  </a:lnTo>
                  <a:lnTo>
                    <a:pt x="200353" y="134350"/>
                  </a:lnTo>
                  <a:lnTo>
                    <a:pt x="199812" y="135252"/>
                  </a:lnTo>
                  <a:lnTo>
                    <a:pt x="199632" y="136153"/>
                  </a:lnTo>
                  <a:lnTo>
                    <a:pt x="199992" y="137055"/>
                  </a:lnTo>
                  <a:lnTo>
                    <a:pt x="200533" y="137957"/>
                  </a:lnTo>
                  <a:lnTo>
                    <a:pt x="201435" y="138317"/>
                  </a:lnTo>
                  <a:lnTo>
                    <a:pt x="202156" y="138498"/>
                  </a:lnTo>
                  <a:lnTo>
                    <a:pt x="203058" y="138317"/>
                  </a:lnTo>
                  <a:lnTo>
                    <a:pt x="203599" y="137957"/>
                  </a:lnTo>
                  <a:lnTo>
                    <a:pt x="204140" y="137416"/>
                  </a:lnTo>
                  <a:lnTo>
                    <a:pt x="204681" y="136694"/>
                  </a:lnTo>
                  <a:lnTo>
                    <a:pt x="204681" y="135793"/>
                  </a:lnTo>
                  <a:lnTo>
                    <a:pt x="204501" y="134891"/>
                  </a:lnTo>
                  <a:lnTo>
                    <a:pt x="203779" y="133989"/>
                  </a:lnTo>
                  <a:lnTo>
                    <a:pt x="203058" y="133629"/>
                  </a:lnTo>
                  <a:lnTo>
                    <a:pt x="201976" y="133448"/>
                  </a:lnTo>
                  <a:close/>
                  <a:moveTo>
                    <a:pt x="8656" y="137416"/>
                  </a:moveTo>
                  <a:lnTo>
                    <a:pt x="7754" y="137596"/>
                  </a:lnTo>
                  <a:lnTo>
                    <a:pt x="6853" y="138137"/>
                  </a:lnTo>
                  <a:lnTo>
                    <a:pt x="6312" y="138858"/>
                  </a:lnTo>
                  <a:lnTo>
                    <a:pt x="6131" y="139760"/>
                  </a:lnTo>
                  <a:lnTo>
                    <a:pt x="6312" y="140842"/>
                  </a:lnTo>
                  <a:lnTo>
                    <a:pt x="6672" y="141563"/>
                  </a:lnTo>
                  <a:lnTo>
                    <a:pt x="7213" y="142104"/>
                  </a:lnTo>
                  <a:lnTo>
                    <a:pt x="7935" y="142285"/>
                  </a:lnTo>
                  <a:lnTo>
                    <a:pt x="8656" y="142465"/>
                  </a:lnTo>
                  <a:lnTo>
                    <a:pt x="9558" y="142285"/>
                  </a:lnTo>
                  <a:lnTo>
                    <a:pt x="10279" y="141744"/>
                  </a:lnTo>
                  <a:lnTo>
                    <a:pt x="11000" y="141022"/>
                  </a:lnTo>
                  <a:lnTo>
                    <a:pt x="11181" y="140121"/>
                  </a:lnTo>
                  <a:lnTo>
                    <a:pt x="11000" y="139039"/>
                  </a:lnTo>
                  <a:lnTo>
                    <a:pt x="10459" y="138137"/>
                  </a:lnTo>
                  <a:lnTo>
                    <a:pt x="9738" y="137596"/>
                  </a:lnTo>
                  <a:lnTo>
                    <a:pt x="8656" y="137416"/>
                  </a:lnTo>
                  <a:close/>
                  <a:moveTo>
                    <a:pt x="199451" y="140842"/>
                  </a:moveTo>
                  <a:lnTo>
                    <a:pt x="198550" y="141022"/>
                  </a:lnTo>
                  <a:lnTo>
                    <a:pt x="197648" y="141563"/>
                  </a:lnTo>
                  <a:lnTo>
                    <a:pt x="197107" y="142465"/>
                  </a:lnTo>
                  <a:lnTo>
                    <a:pt x="196927" y="143547"/>
                  </a:lnTo>
                  <a:lnTo>
                    <a:pt x="197107" y="144449"/>
                  </a:lnTo>
                  <a:lnTo>
                    <a:pt x="197648" y="145170"/>
                  </a:lnTo>
                  <a:lnTo>
                    <a:pt x="198550" y="145711"/>
                  </a:lnTo>
                  <a:lnTo>
                    <a:pt x="199451" y="145892"/>
                  </a:lnTo>
                  <a:lnTo>
                    <a:pt x="200173" y="145892"/>
                  </a:lnTo>
                  <a:lnTo>
                    <a:pt x="200894" y="145531"/>
                  </a:lnTo>
                  <a:lnTo>
                    <a:pt x="201435" y="144990"/>
                  </a:lnTo>
                  <a:lnTo>
                    <a:pt x="201796" y="144449"/>
                  </a:lnTo>
                  <a:lnTo>
                    <a:pt x="201976" y="143367"/>
                  </a:lnTo>
                  <a:lnTo>
                    <a:pt x="201796" y="142465"/>
                  </a:lnTo>
                  <a:lnTo>
                    <a:pt x="201255" y="141563"/>
                  </a:lnTo>
                  <a:lnTo>
                    <a:pt x="200353" y="141022"/>
                  </a:lnTo>
                  <a:lnTo>
                    <a:pt x="199451" y="140842"/>
                  </a:lnTo>
                  <a:close/>
                  <a:moveTo>
                    <a:pt x="11541" y="144810"/>
                  </a:moveTo>
                  <a:lnTo>
                    <a:pt x="10640" y="144990"/>
                  </a:lnTo>
                  <a:lnTo>
                    <a:pt x="9738" y="145531"/>
                  </a:lnTo>
                  <a:lnTo>
                    <a:pt x="9197" y="146433"/>
                  </a:lnTo>
                  <a:lnTo>
                    <a:pt x="9197" y="147334"/>
                  </a:lnTo>
                  <a:lnTo>
                    <a:pt x="9377" y="148236"/>
                  </a:lnTo>
                  <a:lnTo>
                    <a:pt x="9738" y="148957"/>
                  </a:lnTo>
                  <a:lnTo>
                    <a:pt x="10279" y="149318"/>
                  </a:lnTo>
                  <a:lnTo>
                    <a:pt x="11000" y="149679"/>
                  </a:lnTo>
                  <a:lnTo>
                    <a:pt x="11722" y="149859"/>
                  </a:lnTo>
                  <a:lnTo>
                    <a:pt x="12082" y="149679"/>
                  </a:lnTo>
                  <a:lnTo>
                    <a:pt x="12623" y="149498"/>
                  </a:lnTo>
                  <a:lnTo>
                    <a:pt x="13525" y="148957"/>
                  </a:lnTo>
                  <a:lnTo>
                    <a:pt x="14066" y="148236"/>
                  </a:lnTo>
                  <a:lnTo>
                    <a:pt x="14247" y="147154"/>
                  </a:lnTo>
                  <a:lnTo>
                    <a:pt x="13886" y="146252"/>
                  </a:lnTo>
                  <a:lnTo>
                    <a:pt x="13345" y="145351"/>
                  </a:lnTo>
                  <a:lnTo>
                    <a:pt x="12443" y="144990"/>
                  </a:lnTo>
                  <a:lnTo>
                    <a:pt x="11541" y="144810"/>
                  </a:lnTo>
                  <a:close/>
                  <a:moveTo>
                    <a:pt x="196386" y="148056"/>
                  </a:moveTo>
                  <a:lnTo>
                    <a:pt x="195484" y="148236"/>
                  </a:lnTo>
                  <a:lnTo>
                    <a:pt x="194582" y="148777"/>
                  </a:lnTo>
                  <a:lnTo>
                    <a:pt x="193861" y="149498"/>
                  </a:lnTo>
                  <a:lnTo>
                    <a:pt x="193680" y="150580"/>
                  </a:lnTo>
                  <a:lnTo>
                    <a:pt x="193861" y="151482"/>
                  </a:lnTo>
                  <a:lnTo>
                    <a:pt x="194221" y="152384"/>
                  </a:lnTo>
                  <a:lnTo>
                    <a:pt x="195123" y="152925"/>
                  </a:lnTo>
                  <a:lnTo>
                    <a:pt x="195664" y="153105"/>
                  </a:lnTo>
                  <a:lnTo>
                    <a:pt x="196927" y="153105"/>
                  </a:lnTo>
                  <a:lnTo>
                    <a:pt x="197468" y="152744"/>
                  </a:lnTo>
                  <a:lnTo>
                    <a:pt x="198009" y="152384"/>
                  </a:lnTo>
                  <a:lnTo>
                    <a:pt x="198369" y="151843"/>
                  </a:lnTo>
                  <a:lnTo>
                    <a:pt x="198730" y="150761"/>
                  </a:lnTo>
                  <a:lnTo>
                    <a:pt x="198550" y="149859"/>
                  </a:lnTo>
                  <a:lnTo>
                    <a:pt x="198189" y="148957"/>
                  </a:lnTo>
                  <a:lnTo>
                    <a:pt x="197287" y="148416"/>
                  </a:lnTo>
                  <a:lnTo>
                    <a:pt x="196386" y="148056"/>
                  </a:lnTo>
                  <a:close/>
                  <a:moveTo>
                    <a:pt x="14968" y="151843"/>
                  </a:moveTo>
                  <a:lnTo>
                    <a:pt x="14066" y="152203"/>
                  </a:lnTo>
                  <a:lnTo>
                    <a:pt x="13165" y="152744"/>
                  </a:lnTo>
                  <a:lnTo>
                    <a:pt x="12804" y="153646"/>
                  </a:lnTo>
                  <a:lnTo>
                    <a:pt x="12623" y="154548"/>
                  </a:lnTo>
                  <a:lnTo>
                    <a:pt x="12984" y="155630"/>
                  </a:lnTo>
                  <a:lnTo>
                    <a:pt x="13345" y="156171"/>
                  </a:lnTo>
                  <a:lnTo>
                    <a:pt x="13886" y="156531"/>
                  </a:lnTo>
                  <a:lnTo>
                    <a:pt x="14607" y="156712"/>
                  </a:lnTo>
                  <a:lnTo>
                    <a:pt x="15148" y="156892"/>
                  </a:lnTo>
                  <a:lnTo>
                    <a:pt x="15870" y="156712"/>
                  </a:lnTo>
                  <a:lnTo>
                    <a:pt x="16411" y="156531"/>
                  </a:lnTo>
                  <a:lnTo>
                    <a:pt x="17132" y="155990"/>
                  </a:lnTo>
                  <a:lnTo>
                    <a:pt x="17673" y="155089"/>
                  </a:lnTo>
                  <a:lnTo>
                    <a:pt x="17673" y="154007"/>
                  </a:lnTo>
                  <a:lnTo>
                    <a:pt x="17493" y="153105"/>
                  </a:lnTo>
                  <a:lnTo>
                    <a:pt x="16771" y="152384"/>
                  </a:lnTo>
                  <a:lnTo>
                    <a:pt x="15870" y="151843"/>
                  </a:lnTo>
                  <a:close/>
                  <a:moveTo>
                    <a:pt x="191697" y="155089"/>
                  </a:moveTo>
                  <a:lnTo>
                    <a:pt x="190795" y="155630"/>
                  </a:lnTo>
                  <a:lnTo>
                    <a:pt x="190254" y="156351"/>
                  </a:lnTo>
                  <a:lnTo>
                    <a:pt x="189893" y="157253"/>
                  </a:lnTo>
                  <a:lnTo>
                    <a:pt x="189893" y="158154"/>
                  </a:lnTo>
                  <a:lnTo>
                    <a:pt x="190254" y="159056"/>
                  </a:lnTo>
                  <a:lnTo>
                    <a:pt x="190975" y="159777"/>
                  </a:lnTo>
                  <a:lnTo>
                    <a:pt x="191697" y="159958"/>
                  </a:lnTo>
                  <a:lnTo>
                    <a:pt x="192418" y="160138"/>
                  </a:lnTo>
                  <a:lnTo>
                    <a:pt x="192959" y="160138"/>
                  </a:lnTo>
                  <a:lnTo>
                    <a:pt x="193500" y="159777"/>
                  </a:lnTo>
                  <a:lnTo>
                    <a:pt x="194041" y="159417"/>
                  </a:lnTo>
                  <a:lnTo>
                    <a:pt x="194582" y="158876"/>
                  </a:lnTo>
                  <a:lnTo>
                    <a:pt x="194943" y="157974"/>
                  </a:lnTo>
                  <a:lnTo>
                    <a:pt x="194762" y="157072"/>
                  </a:lnTo>
                  <a:lnTo>
                    <a:pt x="194402" y="156171"/>
                  </a:lnTo>
                  <a:lnTo>
                    <a:pt x="193680" y="155449"/>
                  </a:lnTo>
                  <a:lnTo>
                    <a:pt x="192779" y="155089"/>
                  </a:lnTo>
                  <a:close/>
                  <a:moveTo>
                    <a:pt x="18935" y="158695"/>
                  </a:moveTo>
                  <a:lnTo>
                    <a:pt x="17853" y="159056"/>
                  </a:lnTo>
                  <a:lnTo>
                    <a:pt x="17132" y="159777"/>
                  </a:lnTo>
                  <a:lnTo>
                    <a:pt x="16771" y="160679"/>
                  </a:lnTo>
                  <a:lnTo>
                    <a:pt x="16771" y="161581"/>
                  </a:lnTo>
                  <a:lnTo>
                    <a:pt x="17132" y="162482"/>
                  </a:lnTo>
                  <a:lnTo>
                    <a:pt x="17673" y="163023"/>
                  </a:lnTo>
                  <a:lnTo>
                    <a:pt x="18214" y="163384"/>
                  </a:lnTo>
                  <a:lnTo>
                    <a:pt x="18755" y="163564"/>
                  </a:lnTo>
                  <a:lnTo>
                    <a:pt x="20017" y="163564"/>
                  </a:lnTo>
                  <a:lnTo>
                    <a:pt x="20739" y="163204"/>
                  </a:lnTo>
                  <a:lnTo>
                    <a:pt x="21460" y="162482"/>
                  </a:lnTo>
                  <a:lnTo>
                    <a:pt x="21821" y="161581"/>
                  </a:lnTo>
                  <a:lnTo>
                    <a:pt x="21821" y="160679"/>
                  </a:lnTo>
                  <a:lnTo>
                    <a:pt x="21460" y="159777"/>
                  </a:lnTo>
                  <a:lnTo>
                    <a:pt x="20739" y="159056"/>
                  </a:lnTo>
                  <a:lnTo>
                    <a:pt x="19837" y="158695"/>
                  </a:lnTo>
                  <a:close/>
                  <a:moveTo>
                    <a:pt x="187549" y="161761"/>
                  </a:moveTo>
                  <a:lnTo>
                    <a:pt x="186647" y="162122"/>
                  </a:lnTo>
                  <a:lnTo>
                    <a:pt x="185926" y="162843"/>
                  </a:lnTo>
                  <a:lnTo>
                    <a:pt x="185565" y="163745"/>
                  </a:lnTo>
                  <a:lnTo>
                    <a:pt x="185565" y="164646"/>
                  </a:lnTo>
                  <a:lnTo>
                    <a:pt x="185926" y="165548"/>
                  </a:lnTo>
                  <a:lnTo>
                    <a:pt x="186467" y="166269"/>
                  </a:lnTo>
                  <a:lnTo>
                    <a:pt x="187188" y="166630"/>
                  </a:lnTo>
                  <a:lnTo>
                    <a:pt x="187910" y="166810"/>
                  </a:lnTo>
                  <a:lnTo>
                    <a:pt x="188631" y="166630"/>
                  </a:lnTo>
                  <a:lnTo>
                    <a:pt x="189172" y="166450"/>
                  </a:lnTo>
                  <a:lnTo>
                    <a:pt x="189713" y="166089"/>
                  </a:lnTo>
                  <a:lnTo>
                    <a:pt x="190074" y="165728"/>
                  </a:lnTo>
                  <a:lnTo>
                    <a:pt x="190434" y="164827"/>
                  </a:lnTo>
                  <a:lnTo>
                    <a:pt x="190434" y="163745"/>
                  </a:lnTo>
                  <a:lnTo>
                    <a:pt x="190074" y="162843"/>
                  </a:lnTo>
                  <a:lnTo>
                    <a:pt x="189533" y="162122"/>
                  </a:lnTo>
                  <a:lnTo>
                    <a:pt x="188631" y="161761"/>
                  </a:lnTo>
                  <a:close/>
                  <a:moveTo>
                    <a:pt x="24345" y="165007"/>
                  </a:moveTo>
                  <a:lnTo>
                    <a:pt x="23263" y="165187"/>
                  </a:lnTo>
                  <a:lnTo>
                    <a:pt x="22362" y="165548"/>
                  </a:lnTo>
                  <a:lnTo>
                    <a:pt x="21821" y="166269"/>
                  </a:lnTo>
                  <a:lnTo>
                    <a:pt x="21460" y="167171"/>
                  </a:lnTo>
                  <a:lnTo>
                    <a:pt x="21460" y="168253"/>
                  </a:lnTo>
                  <a:lnTo>
                    <a:pt x="22001" y="169155"/>
                  </a:lnTo>
                  <a:lnTo>
                    <a:pt x="22362" y="169515"/>
                  </a:lnTo>
                  <a:lnTo>
                    <a:pt x="22903" y="169876"/>
                  </a:lnTo>
                  <a:lnTo>
                    <a:pt x="23444" y="170057"/>
                  </a:lnTo>
                  <a:lnTo>
                    <a:pt x="23985" y="170057"/>
                  </a:lnTo>
                  <a:lnTo>
                    <a:pt x="24706" y="169876"/>
                  </a:lnTo>
                  <a:lnTo>
                    <a:pt x="25427" y="169515"/>
                  </a:lnTo>
                  <a:lnTo>
                    <a:pt x="26149" y="168794"/>
                  </a:lnTo>
                  <a:lnTo>
                    <a:pt x="26509" y="167892"/>
                  </a:lnTo>
                  <a:lnTo>
                    <a:pt x="26329" y="166991"/>
                  </a:lnTo>
                  <a:lnTo>
                    <a:pt x="25968" y="166089"/>
                  </a:lnTo>
                  <a:lnTo>
                    <a:pt x="25247" y="165368"/>
                  </a:lnTo>
                  <a:lnTo>
                    <a:pt x="24345" y="165007"/>
                  </a:lnTo>
                  <a:close/>
                  <a:moveTo>
                    <a:pt x="182860" y="167892"/>
                  </a:moveTo>
                  <a:lnTo>
                    <a:pt x="181959" y="168253"/>
                  </a:lnTo>
                  <a:lnTo>
                    <a:pt x="181237" y="168794"/>
                  </a:lnTo>
                  <a:lnTo>
                    <a:pt x="180696" y="169696"/>
                  </a:lnTo>
                  <a:lnTo>
                    <a:pt x="180696" y="170778"/>
                  </a:lnTo>
                  <a:lnTo>
                    <a:pt x="180877" y="171680"/>
                  </a:lnTo>
                  <a:lnTo>
                    <a:pt x="181598" y="172401"/>
                  </a:lnTo>
                  <a:lnTo>
                    <a:pt x="182319" y="172942"/>
                  </a:lnTo>
                  <a:lnTo>
                    <a:pt x="183582" y="172942"/>
                  </a:lnTo>
                  <a:lnTo>
                    <a:pt x="184123" y="172762"/>
                  </a:lnTo>
                  <a:lnTo>
                    <a:pt x="184664" y="172581"/>
                  </a:lnTo>
                  <a:lnTo>
                    <a:pt x="185024" y="172040"/>
                  </a:lnTo>
                  <a:lnTo>
                    <a:pt x="185565" y="171319"/>
                  </a:lnTo>
                  <a:lnTo>
                    <a:pt x="185565" y="170237"/>
                  </a:lnTo>
                  <a:lnTo>
                    <a:pt x="185385" y="169335"/>
                  </a:lnTo>
                  <a:lnTo>
                    <a:pt x="184844" y="168614"/>
                  </a:lnTo>
                  <a:lnTo>
                    <a:pt x="183942" y="168073"/>
                  </a:lnTo>
                  <a:lnTo>
                    <a:pt x="182860" y="167892"/>
                  </a:lnTo>
                  <a:close/>
                  <a:moveTo>
                    <a:pt x="29214" y="171139"/>
                  </a:moveTo>
                  <a:lnTo>
                    <a:pt x="28132" y="171319"/>
                  </a:lnTo>
                  <a:lnTo>
                    <a:pt x="27411" y="171680"/>
                  </a:lnTo>
                  <a:lnTo>
                    <a:pt x="26690" y="172581"/>
                  </a:lnTo>
                  <a:lnTo>
                    <a:pt x="26509" y="173483"/>
                  </a:lnTo>
                  <a:lnTo>
                    <a:pt x="26690" y="174385"/>
                  </a:lnTo>
                  <a:lnTo>
                    <a:pt x="27231" y="175286"/>
                  </a:lnTo>
                  <a:lnTo>
                    <a:pt x="27591" y="175647"/>
                  </a:lnTo>
                  <a:lnTo>
                    <a:pt x="28132" y="176008"/>
                  </a:lnTo>
                  <a:lnTo>
                    <a:pt x="29034" y="176188"/>
                  </a:lnTo>
                  <a:lnTo>
                    <a:pt x="29936" y="176008"/>
                  </a:lnTo>
                  <a:lnTo>
                    <a:pt x="30837" y="175467"/>
                  </a:lnTo>
                  <a:lnTo>
                    <a:pt x="31378" y="174745"/>
                  </a:lnTo>
                  <a:lnTo>
                    <a:pt x="31559" y="173663"/>
                  </a:lnTo>
                  <a:lnTo>
                    <a:pt x="31378" y="172762"/>
                  </a:lnTo>
                  <a:lnTo>
                    <a:pt x="31018" y="171860"/>
                  </a:lnTo>
                  <a:lnTo>
                    <a:pt x="30837" y="171860"/>
                  </a:lnTo>
                  <a:lnTo>
                    <a:pt x="30116" y="171319"/>
                  </a:lnTo>
                  <a:lnTo>
                    <a:pt x="29214" y="171139"/>
                  </a:lnTo>
                  <a:close/>
                  <a:moveTo>
                    <a:pt x="177811" y="173844"/>
                  </a:moveTo>
                  <a:lnTo>
                    <a:pt x="176909" y="174024"/>
                  </a:lnTo>
                  <a:lnTo>
                    <a:pt x="176008" y="174565"/>
                  </a:lnTo>
                  <a:lnTo>
                    <a:pt x="175467" y="175467"/>
                  </a:lnTo>
                  <a:lnTo>
                    <a:pt x="175286" y="176368"/>
                  </a:lnTo>
                  <a:lnTo>
                    <a:pt x="175467" y="177270"/>
                  </a:lnTo>
                  <a:lnTo>
                    <a:pt x="176008" y="178172"/>
                  </a:lnTo>
                  <a:lnTo>
                    <a:pt x="176909" y="178713"/>
                  </a:lnTo>
                  <a:lnTo>
                    <a:pt x="177811" y="178893"/>
                  </a:lnTo>
                  <a:lnTo>
                    <a:pt x="178713" y="178713"/>
                  </a:lnTo>
                  <a:lnTo>
                    <a:pt x="179614" y="178172"/>
                  </a:lnTo>
                  <a:lnTo>
                    <a:pt x="180155" y="177270"/>
                  </a:lnTo>
                  <a:lnTo>
                    <a:pt x="180336" y="176368"/>
                  </a:lnTo>
                  <a:lnTo>
                    <a:pt x="180155" y="175467"/>
                  </a:lnTo>
                  <a:lnTo>
                    <a:pt x="179614" y="174565"/>
                  </a:lnTo>
                  <a:lnTo>
                    <a:pt x="178713" y="174024"/>
                  </a:lnTo>
                  <a:lnTo>
                    <a:pt x="177811" y="173844"/>
                  </a:lnTo>
                  <a:close/>
                  <a:moveTo>
                    <a:pt x="34624" y="176729"/>
                  </a:moveTo>
                  <a:lnTo>
                    <a:pt x="33542" y="176909"/>
                  </a:lnTo>
                  <a:lnTo>
                    <a:pt x="32821" y="177631"/>
                  </a:lnTo>
                  <a:lnTo>
                    <a:pt x="32280" y="178352"/>
                  </a:lnTo>
                  <a:lnTo>
                    <a:pt x="32100" y="179434"/>
                  </a:lnTo>
                  <a:lnTo>
                    <a:pt x="32280" y="180336"/>
                  </a:lnTo>
                  <a:lnTo>
                    <a:pt x="32821" y="181057"/>
                  </a:lnTo>
                  <a:lnTo>
                    <a:pt x="33723" y="181598"/>
                  </a:lnTo>
                  <a:lnTo>
                    <a:pt x="34624" y="181778"/>
                  </a:lnTo>
                  <a:lnTo>
                    <a:pt x="35526" y="181598"/>
                  </a:lnTo>
                  <a:lnTo>
                    <a:pt x="36067" y="181418"/>
                  </a:lnTo>
                  <a:lnTo>
                    <a:pt x="36428" y="181057"/>
                  </a:lnTo>
                  <a:lnTo>
                    <a:pt x="36969" y="180155"/>
                  </a:lnTo>
                  <a:lnTo>
                    <a:pt x="37149" y="179254"/>
                  </a:lnTo>
                  <a:lnTo>
                    <a:pt x="36969" y="178172"/>
                  </a:lnTo>
                  <a:lnTo>
                    <a:pt x="36428" y="177450"/>
                  </a:lnTo>
                  <a:lnTo>
                    <a:pt x="35526" y="176909"/>
                  </a:lnTo>
                  <a:lnTo>
                    <a:pt x="34624" y="176729"/>
                  </a:lnTo>
                  <a:close/>
                  <a:moveTo>
                    <a:pt x="172221" y="179254"/>
                  </a:moveTo>
                  <a:lnTo>
                    <a:pt x="171319" y="179434"/>
                  </a:lnTo>
                  <a:lnTo>
                    <a:pt x="170417" y="179975"/>
                  </a:lnTo>
                  <a:lnTo>
                    <a:pt x="169696" y="180696"/>
                  </a:lnTo>
                  <a:lnTo>
                    <a:pt x="169515" y="181598"/>
                  </a:lnTo>
                  <a:lnTo>
                    <a:pt x="169696" y="182680"/>
                  </a:lnTo>
                  <a:lnTo>
                    <a:pt x="170057" y="183401"/>
                  </a:lnTo>
                  <a:lnTo>
                    <a:pt x="170598" y="183942"/>
                  </a:lnTo>
                  <a:lnTo>
                    <a:pt x="170958" y="184123"/>
                  </a:lnTo>
                  <a:lnTo>
                    <a:pt x="171499" y="184303"/>
                  </a:lnTo>
                  <a:lnTo>
                    <a:pt x="172040" y="184303"/>
                  </a:lnTo>
                  <a:lnTo>
                    <a:pt x="172942" y="184123"/>
                  </a:lnTo>
                  <a:lnTo>
                    <a:pt x="173663" y="183762"/>
                  </a:lnTo>
                  <a:lnTo>
                    <a:pt x="174385" y="182860"/>
                  </a:lnTo>
                  <a:lnTo>
                    <a:pt x="174565" y="181959"/>
                  </a:lnTo>
                  <a:lnTo>
                    <a:pt x="174385" y="181057"/>
                  </a:lnTo>
                  <a:lnTo>
                    <a:pt x="174024" y="180155"/>
                  </a:lnTo>
                  <a:lnTo>
                    <a:pt x="173122" y="179614"/>
                  </a:lnTo>
                  <a:lnTo>
                    <a:pt x="172221" y="179254"/>
                  </a:lnTo>
                  <a:close/>
                  <a:moveTo>
                    <a:pt x="40395" y="181959"/>
                  </a:moveTo>
                  <a:lnTo>
                    <a:pt x="39494" y="182319"/>
                  </a:lnTo>
                  <a:lnTo>
                    <a:pt x="38592" y="182860"/>
                  </a:lnTo>
                  <a:lnTo>
                    <a:pt x="38231" y="183762"/>
                  </a:lnTo>
                  <a:lnTo>
                    <a:pt x="38051" y="184844"/>
                  </a:lnTo>
                  <a:lnTo>
                    <a:pt x="38411" y="185746"/>
                  </a:lnTo>
                  <a:lnTo>
                    <a:pt x="38952" y="186467"/>
                  </a:lnTo>
                  <a:lnTo>
                    <a:pt x="39854" y="186828"/>
                  </a:lnTo>
                  <a:lnTo>
                    <a:pt x="40576" y="187008"/>
                  </a:lnTo>
                  <a:lnTo>
                    <a:pt x="41117" y="187008"/>
                  </a:lnTo>
                  <a:lnTo>
                    <a:pt x="41658" y="186828"/>
                  </a:lnTo>
                  <a:lnTo>
                    <a:pt x="42199" y="186467"/>
                  </a:lnTo>
                  <a:lnTo>
                    <a:pt x="42559" y="186106"/>
                  </a:lnTo>
                  <a:lnTo>
                    <a:pt x="43100" y="185205"/>
                  </a:lnTo>
                  <a:lnTo>
                    <a:pt x="43100" y="184303"/>
                  </a:lnTo>
                  <a:lnTo>
                    <a:pt x="42740" y="183221"/>
                  </a:lnTo>
                  <a:lnTo>
                    <a:pt x="42199" y="182500"/>
                  </a:lnTo>
                  <a:lnTo>
                    <a:pt x="41297" y="182139"/>
                  </a:lnTo>
                  <a:lnTo>
                    <a:pt x="40395" y="181959"/>
                  </a:lnTo>
                  <a:close/>
                  <a:moveTo>
                    <a:pt x="165187" y="184303"/>
                  </a:moveTo>
                  <a:lnTo>
                    <a:pt x="164286" y="184844"/>
                  </a:lnTo>
                  <a:lnTo>
                    <a:pt x="163745" y="185565"/>
                  </a:lnTo>
                  <a:lnTo>
                    <a:pt x="163384" y="186467"/>
                  </a:lnTo>
                  <a:lnTo>
                    <a:pt x="163384" y="187369"/>
                  </a:lnTo>
                  <a:lnTo>
                    <a:pt x="163925" y="188270"/>
                  </a:lnTo>
                  <a:lnTo>
                    <a:pt x="164286" y="188811"/>
                  </a:lnTo>
                  <a:lnTo>
                    <a:pt x="164827" y="188992"/>
                  </a:lnTo>
                  <a:lnTo>
                    <a:pt x="165368" y="189172"/>
                  </a:lnTo>
                  <a:lnTo>
                    <a:pt x="165909" y="189352"/>
                  </a:lnTo>
                  <a:lnTo>
                    <a:pt x="166630" y="189172"/>
                  </a:lnTo>
                  <a:lnTo>
                    <a:pt x="167351" y="188811"/>
                  </a:lnTo>
                  <a:lnTo>
                    <a:pt x="168073" y="188090"/>
                  </a:lnTo>
                  <a:lnTo>
                    <a:pt x="168433" y="187188"/>
                  </a:lnTo>
                  <a:lnTo>
                    <a:pt x="168253" y="186287"/>
                  </a:lnTo>
                  <a:lnTo>
                    <a:pt x="167892" y="185205"/>
                  </a:lnTo>
                  <a:lnTo>
                    <a:pt x="167171" y="184664"/>
                  </a:lnTo>
                  <a:lnTo>
                    <a:pt x="166269" y="184303"/>
                  </a:lnTo>
                  <a:close/>
                  <a:moveTo>
                    <a:pt x="46527" y="186828"/>
                  </a:moveTo>
                  <a:lnTo>
                    <a:pt x="45625" y="187008"/>
                  </a:lnTo>
                  <a:lnTo>
                    <a:pt x="44904" y="187729"/>
                  </a:lnTo>
                  <a:lnTo>
                    <a:pt x="44543" y="188631"/>
                  </a:lnTo>
                  <a:lnTo>
                    <a:pt x="44543" y="189713"/>
                  </a:lnTo>
                  <a:lnTo>
                    <a:pt x="44904" y="190615"/>
                  </a:lnTo>
                  <a:lnTo>
                    <a:pt x="45625" y="191336"/>
                  </a:lnTo>
                  <a:lnTo>
                    <a:pt x="46166" y="191697"/>
                  </a:lnTo>
                  <a:lnTo>
                    <a:pt x="47609" y="191697"/>
                  </a:lnTo>
                  <a:lnTo>
                    <a:pt x="48150" y="191516"/>
                  </a:lnTo>
                  <a:lnTo>
                    <a:pt x="48691" y="191156"/>
                  </a:lnTo>
                  <a:lnTo>
                    <a:pt x="49051" y="190615"/>
                  </a:lnTo>
                  <a:lnTo>
                    <a:pt x="49412" y="189713"/>
                  </a:lnTo>
                  <a:lnTo>
                    <a:pt x="49412" y="188811"/>
                  </a:lnTo>
                  <a:lnTo>
                    <a:pt x="49051" y="187910"/>
                  </a:lnTo>
                  <a:lnTo>
                    <a:pt x="48330" y="187188"/>
                  </a:lnTo>
                  <a:lnTo>
                    <a:pt x="47428" y="186828"/>
                  </a:lnTo>
                  <a:close/>
                  <a:moveTo>
                    <a:pt x="158876" y="188811"/>
                  </a:moveTo>
                  <a:lnTo>
                    <a:pt x="157974" y="189172"/>
                  </a:lnTo>
                  <a:lnTo>
                    <a:pt x="157253" y="189893"/>
                  </a:lnTo>
                  <a:lnTo>
                    <a:pt x="156892" y="190795"/>
                  </a:lnTo>
                  <a:lnTo>
                    <a:pt x="156892" y="191697"/>
                  </a:lnTo>
                  <a:lnTo>
                    <a:pt x="157253" y="192598"/>
                  </a:lnTo>
                  <a:lnTo>
                    <a:pt x="157613" y="193139"/>
                  </a:lnTo>
                  <a:lnTo>
                    <a:pt x="158154" y="193500"/>
                  </a:lnTo>
                  <a:lnTo>
                    <a:pt x="158695" y="193680"/>
                  </a:lnTo>
                  <a:lnTo>
                    <a:pt x="159417" y="193861"/>
                  </a:lnTo>
                  <a:lnTo>
                    <a:pt x="159958" y="193680"/>
                  </a:lnTo>
                  <a:lnTo>
                    <a:pt x="160679" y="193500"/>
                  </a:lnTo>
                  <a:lnTo>
                    <a:pt x="161400" y="192779"/>
                  </a:lnTo>
                  <a:lnTo>
                    <a:pt x="161761" y="191877"/>
                  </a:lnTo>
                  <a:lnTo>
                    <a:pt x="161761" y="190795"/>
                  </a:lnTo>
                  <a:lnTo>
                    <a:pt x="161400" y="189893"/>
                  </a:lnTo>
                  <a:lnTo>
                    <a:pt x="160859" y="189172"/>
                  </a:lnTo>
                  <a:lnTo>
                    <a:pt x="159958" y="188811"/>
                  </a:lnTo>
                  <a:close/>
                  <a:moveTo>
                    <a:pt x="53019" y="190975"/>
                  </a:moveTo>
                  <a:lnTo>
                    <a:pt x="52117" y="191516"/>
                  </a:lnTo>
                  <a:lnTo>
                    <a:pt x="51576" y="192238"/>
                  </a:lnTo>
                  <a:lnTo>
                    <a:pt x="51215" y="193139"/>
                  </a:lnTo>
                  <a:lnTo>
                    <a:pt x="51215" y="194041"/>
                  </a:lnTo>
                  <a:lnTo>
                    <a:pt x="51756" y="194943"/>
                  </a:lnTo>
                  <a:lnTo>
                    <a:pt x="52478" y="195664"/>
                  </a:lnTo>
                  <a:lnTo>
                    <a:pt x="53019" y="195845"/>
                  </a:lnTo>
                  <a:lnTo>
                    <a:pt x="53740" y="196025"/>
                  </a:lnTo>
                  <a:lnTo>
                    <a:pt x="54281" y="195845"/>
                  </a:lnTo>
                  <a:lnTo>
                    <a:pt x="55002" y="195664"/>
                  </a:lnTo>
                  <a:lnTo>
                    <a:pt x="55543" y="195303"/>
                  </a:lnTo>
                  <a:lnTo>
                    <a:pt x="55904" y="194762"/>
                  </a:lnTo>
                  <a:lnTo>
                    <a:pt x="56265" y="193680"/>
                  </a:lnTo>
                  <a:lnTo>
                    <a:pt x="56084" y="192779"/>
                  </a:lnTo>
                  <a:lnTo>
                    <a:pt x="55724" y="191877"/>
                  </a:lnTo>
                  <a:lnTo>
                    <a:pt x="55002" y="191336"/>
                  </a:lnTo>
                  <a:lnTo>
                    <a:pt x="53920" y="190975"/>
                  </a:lnTo>
                  <a:close/>
                  <a:moveTo>
                    <a:pt x="152203" y="192779"/>
                  </a:moveTo>
                  <a:lnTo>
                    <a:pt x="151302" y="192959"/>
                  </a:lnTo>
                  <a:lnTo>
                    <a:pt x="150580" y="193680"/>
                  </a:lnTo>
                  <a:lnTo>
                    <a:pt x="150039" y="194582"/>
                  </a:lnTo>
                  <a:lnTo>
                    <a:pt x="150039" y="195484"/>
                  </a:lnTo>
                  <a:lnTo>
                    <a:pt x="150220" y="196386"/>
                  </a:lnTo>
                  <a:lnTo>
                    <a:pt x="150580" y="197107"/>
                  </a:lnTo>
                  <a:lnTo>
                    <a:pt x="151121" y="197468"/>
                  </a:lnTo>
                  <a:lnTo>
                    <a:pt x="151843" y="197648"/>
                  </a:lnTo>
                  <a:lnTo>
                    <a:pt x="152564" y="197828"/>
                  </a:lnTo>
                  <a:lnTo>
                    <a:pt x="153105" y="197648"/>
                  </a:lnTo>
                  <a:lnTo>
                    <a:pt x="153646" y="197468"/>
                  </a:lnTo>
                  <a:lnTo>
                    <a:pt x="154367" y="196927"/>
                  </a:lnTo>
                  <a:lnTo>
                    <a:pt x="154908" y="196025"/>
                  </a:lnTo>
                  <a:lnTo>
                    <a:pt x="154908" y="195123"/>
                  </a:lnTo>
                  <a:lnTo>
                    <a:pt x="154728" y="194041"/>
                  </a:lnTo>
                  <a:lnTo>
                    <a:pt x="154007" y="193320"/>
                  </a:lnTo>
                  <a:lnTo>
                    <a:pt x="153285" y="192779"/>
                  </a:lnTo>
                  <a:close/>
                  <a:moveTo>
                    <a:pt x="60773" y="194582"/>
                  </a:moveTo>
                  <a:lnTo>
                    <a:pt x="59871" y="194762"/>
                  </a:lnTo>
                  <a:lnTo>
                    <a:pt x="58970" y="195303"/>
                  </a:lnTo>
                  <a:lnTo>
                    <a:pt x="58429" y="196025"/>
                  </a:lnTo>
                  <a:lnTo>
                    <a:pt x="58248" y="197107"/>
                  </a:lnTo>
                  <a:lnTo>
                    <a:pt x="58248" y="198009"/>
                  </a:lnTo>
                  <a:lnTo>
                    <a:pt x="58789" y="198730"/>
                  </a:lnTo>
                  <a:lnTo>
                    <a:pt x="59691" y="199451"/>
                  </a:lnTo>
                  <a:lnTo>
                    <a:pt x="60232" y="199632"/>
                  </a:lnTo>
                  <a:lnTo>
                    <a:pt x="61314" y="199632"/>
                  </a:lnTo>
                  <a:lnTo>
                    <a:pt x="62035" y="199271"/>
                  </a:lnTo>
                  <a:lnTo>
                    <a:pt x="62576" y="198910"/>
                  </a:lnTo>
                  <a:lnTo>
                    <a:pt x="62937" y="198189"/>
                  </a:lnTo>
                  <a:lnTo>
                    <a:pt x="63298" y="197287"/>
                  </a:lnTo>
                  <a:lnTo>
                    <a:pt x="63117" y="196386"/>
                  </a:lnTo>
                  <a:lnTo>
                    <a:pt x="62576" y="195484"/>
                  </a:lnTo>
                  <a:lnTo>
                    <a:pt x="61855" y="194943"/>
                  </a:lnTo>
                  <a:lnTo>
                    <a:pt x="60773" y="194582"/>
                  </a:lnTo>
                  <a:close/>
                  <a:moveTo>
                    <a:pt x="145351" y="196205"/>
                  </a:moveTo>
                  <a:lnTo>
                    <a:pt x="144269" y="196386"/>
                  </a:lnTo>
                  <a:lnTo>
                    <a:pt x="143547" y="196927"/>
                  </a:lnTo>
                  <a:lnTo>
                    <a:pt x="143006" y="197828"/>
                  </a:lnTo>
                  <a:lnTo>
                    <a:pt x="142826" y="198730"/>
                  </a:lnTo>
                  <a:lnTo>
                    <a:pt x="143006" y="199632"/>
                  </a:lnTo>
                  <a:lnTo>
                    <a:pt x="143367" y="200353"/>
                  </a:lnTo>
                  <a:lnTo>
                    <a:pt x="143908" y="200894"/>
                  </a:lnTo>
                  <a:lnTo>
                    <a:pt x="144629" y="201074"/>
                  </a:lnTo>
                  <a:lnTo>
                    <a:pt x="145351" y="201255"/>
                  </a:lnTo>
                  <a:lnTo>
                    <a:pt x="146252" y="201074"/>
                  </a:lnTo>
                  <a:lnTo>
                    <a:pt x="147154" y="200533"/>
                  </a:lnTo>
                  <a:lnTo>
                    <a:pt x="147695" y="199632"/>
                  </a:lnTo>
                  <a:lnTo>
                    <a:pt x="147875" y="198730"/>
                  </a:lnTo>
                  <a:lnTo>
                    <a:pt x="147695" y="197648"/>
                  </a:lnTo>
                  <a:lnTo>
                    <a:pt x="147154" y="196927"/>
                  </a:lnTo>
                  <a:lnTo>
                    <a:pt x="146252" y="196386"/>
                  </a:lnTo>
                  <a:lnTo>
                    <a:pt x="145351" y="196205"/>
                  </a:lnTo>
                  <a:close/>
                  <a:moveTo>
                    <a:pt x="67987" y="197828"/>
                  </a:moveTo>
                  <a:lnTo>
                    <a:pt x="66905" y="198009"/>
                  </a:lnTo>
                  <a:lnTo>
                    <a:pt x="66183" y="198550"/>
                  </a:lnTo>
                  <a:lnTo>
                    <a:pt x="65642" y="199451"/>
                  </a:lnTo>
                  <a:lnTo>
                    <a:pt x="65462" y="200353"/>
                  </a:lnTo>
                  <a:lnTo>
                    <a:pt x="65642" y="201255"/>
                  </a:lnTo>
                  <a:lnTo>
                    <a:pt x="66183" y="202156"/>
                  </a:lnTo>
                  <a:lnTo>
                    <a:pt x="67085" y="202697"/>
                  </a:lnTo>
                  <a:lnTo>
                    <a:pt x="67987" y="202878"/>
                  </a:lnTo>
                  <a:lnTo>
                    <a:pt x="68708" y="202697"/>
                  </a:lnTo>
                  <a:lnTo>
                    <a:pt x="69429" y="202337"/>
                  </a:lnTo>
                  <a:lnTo>
                    <a:pt x="69970" y="201796"/>
                  </a:lnTo>
                  <a:lnTo>
                    <a:pt x="70331" y="201255"/>
                  </a:lnTo>
                  <a:lnTo>
                    <a:pt x="70511" y="200173"/>
                  </a:lnTo>
                  <a:lnTo>
                    <a:pt x="70331" y="199271"/>
                  </a:lnTo>
                  <a:lnTo>
                    <a:pt x="69790" y="198550"/>
                  </a:lnTo>
                  <a:lnTo>
                    <a:pt x="68888" y="198009"/>
                  </a:lnTo>
                  <a:lnTo>
                    <a:pt x="67987" y="197828"/>
                  </a:lnTo>
                  <a:close/>
                  <a:moveTo>
                    <a:pt x="137055" y="199091"/>
                  </a:moveTo>
                  <a:lnTo>
                    <a:pt x="136334" y="199632"/>
                  </a:lnTo>
                  <a:lnTo>
                    <a:pt x="135612" y="200533"/>
                  </a:lnTo>
                  <a:lnTo>
                    <a:pt x="135432" y="201435"/>
                  </a:lnTo>
                  <a:lnTo>
                    <a:pt x="135612" y="202337"/>
                  </a:lnTo>
                  <a:lnTo>
                    <a:pt x="135973" y="203058"/>
                  </a:lnTo>
                  <a:lnTo>
                    <a:pt x="136514" y="203599"/>
                  </a:lnTo>
                  <a:lnTo>
                    <a:pt x="137235" y="203960"/>
                  </a:lnTo>
                  <a:lnTo>
                    <a:pt x="137957" y="204140"/>
                  </a:lnTo>
                  <a:lnTo>
                    <a:pt x="138678" y="203960"/>
                  </a:lnTo>
                  <a:lnTo>
                    <a:pt x="139580" y="203419"/>
                  </a:lnTo>
                  <a:lnTo>
                    <a:pt x="140121" y="202697"/>
                  </a:lnTo>
                  <a:lnTo>
                    <a:pt x="140481" y="201796"/>
                  </a:lnTo>
                  <a:lnTo>
                    <a:pt x="140301" y="200714"/>
                  </a:lnTo>
                  <a:lnTo>
                    <a:pt x="139760" y="199812"/>
                  </a:lnTo>
                  <a:lnTo>
                    <a:pt x="139039" y="199271"/>
                  </a:lnTo>
                  <a:lnTo>
                    <a:pt x="138137" y="199091"/>
                  </a:lnTo>
                  <a:close/>
                  <a:moveTo>
                    <a:pt x="75200" y="200353"/>
                  </a:moveTo>
                  <a:lnTo>
                    <a:pt x="74298" y="200533"/>
                  </a:lnTo>
                  <a:lnTo>
                    <a:pt x="73577" y="201255"/>
                  </a:lnTo>
                  <a:lnTo>
                    <a:pt x="73036" y="202156"/>
                  </a:lnTo>
                  <a:lnTo>
                    <a:pt x="73036" y="203058"/>
                  </a:lnTo>
                  <a:lnTo>
                    <a:pt x="73216" y="203960"/>
                  </a:lnTo>
                  <a:lnTo>
                    <a:pt x="73938" y="204861"/>
                  </a:lnTo>
                  <a:lnTo>
                    <a:pt x="74839" y="205222"/>
                  </a:lnTo>
                  <a:lnTo>
                    <a:pt x="75561" y="205402"/>
                  </a:lnTo>
                  <a:lnTo>
                    <a:pt x="76282" y="205222"/>
                  </a:lnTo>
                  <a:lnTo>
                    <a:pt x="77003" y="204861"/>
                  </a:lnTo>
                  <a:lnTo>
                    <a:pt x="77544" y="204320"/>
                  </a:lnTo>
                  <a:lnTo>
                    <a:pt x="77905" y="203599"/>
                  </a:lnTo>
                  <a:lnTo>
                    <a:pt x="78085" y="202517"/>
                  </a:lnTo>
                  <a:lnTo>
                    <a:pt x="77725" y="201615"/>
                  </a:lnTo>
                  <a:lnTo>
                    <a:pt x="77184" y="200894"/>
                  </a:lnTo>
                  <a:lnTo>
                    <a:pt x="76282" y="200353"/>
                  </a:lnTo>
                  <a:close/>
                  <a:moveTo>
                    <a:pt x="130743" y="201255"/>
                  </a:moveTo>
                  <a:lnTo>
                    <a:pt x="129661" y="201435"/>
                  </a:lnTo>
                  <a:lnTo>
                    <a:pt x="128760" y="201796"/>
                  </a:lnTo>
                  <a:lnTo>
                    <a:pt x="128219" y="202517"/>
                  </a:lnTo>
                  <a:lnTo>
                    <a:pt x="127858" y="203419"/>
                  </a:lnTo>
                  <a:lnTo>
                    <a:pt x="127858" y="204501"/>
                  </a:lnTo>
                  <a:lnTo>
                    <a:pt x="128219" y="205222"/>
                  </a:lnTo>
                  <a:lnTo>
                    <a:pt x="128760" y="205763"/>
                  </a:lnTo>
                  <a:lnTo>
                    <a:pt x="129481" y="206304"/>
                  </a:lnTo>
                  <a:lnTo>
                    <a:pt x="130924" y="206304"/>
                  </a:lnTo>
                  <a:lnTo>
                    <a:pt x="131825" y="205763"/>
                  </a:lnTo>
                  <a:lnTo>
                    <a:pt x="132547" y="205042"/>
                  </a:lnTo>
                  <a:lnTo>
                    <a:pt x="132907" y="204140"/>
                  </a:lnTo>
                  <a:lnTo>
                    <a:pt x="132727" y="203238"/>
                  </a:lnTo>
                  <a:lnTo>
                    <a:pt x="132366" y="202337"/>
                  </a:lnTo>
                  <a:lnTo>
                    <a:pt x="131645" y="201615"/>
                  </a:lnTo>
                  <a:lnTo>
                    <a:pt x="130743" y="201255"/>
                  </a:lnTo>
                  <a:close/>
                  <a:moveTo>
                    <a:pt x="82774" y="202337"/>
                  </a:moveTo>
                  <a:lnTo>
                    <a:pt x="81872" y="202697"/>
                  </a:lnTo>
                  <a:lnTo>
                    <a:pt x="81151" y="203419"/>
                  </a:lnTo>
                  <a:lnTo>
                    <a:pt x="80790" y="204320"/>
                  </a:lnTo>
                  <a:lnTo>
                    <a:pt x="80790" y="205222"/>
                  </a:lnTo>
                  <a:lnTo>
                    <a:pt x="81151" y="206124"/>
                  </a:lnTo>
                  <a:lnTo>
                    <a:pt x="81692" y="206845"/>
                  </a:lnTo>
                  <a:lnTo>
                    <a:pt x="82594" y="207206"/>
                  </a:lnTo>
                  <a:lnTo>
                    <a:pt x="83135" y="207386"/>
                  </a:lnTo>
                  <a:lnTo>
                    <a:pt x="84036" y="207206"/>
                  </a:lnTo>
                  <a:lnTo>
                    <a:pt x="84758" y="206845"/>
                  </a:lnTo>
                  <a:lnTo>
                    <a:pt x="85299" y="206124"/>
                  </a:lnTo>
                  <a:lnTo>
                    <a:pt x="85659" y="205402"/>
                  </a:lnTo>
                  <a:lnTo>
                    <a:pt x="85659" y="204320"/>
                  </a:lnTo>
                  <a:lnTo>
                    <a:pt x="85299" y="203419"/>
                  </a:lnTo>
                  <a:lnTo>
                    <a:pt x="84577" y="202697"/>
                  </a:lnTo>
                  <a:lnTo>
                    <a:pt x="83676" y="202337"/>
                  </a:lnTo>
                  <a:close/>
                  <a:moveTo>
                    <a:pt x="122087" y="203058"/>
                  </a:moveTo>
                  <a:lnTo>
                    <a:pt x="121186" y="203419"/>
                  </a:lnTo>
                  <a:lnTo>
                    <a:pt x="120464" y="204140"/>
                  </a:lnTo>
                  <a:lnTo>
                    <a:pt x="120104" y="204861"/>
                  </a:lnTo>
                  <a:lnTo>
                    <a:pt x="120104" y="205943"/>
                  </a:lnTo>
                  <a:lnTo>
                    <a:pt x="120464" y="206845"/>
                  </a:lnTo>
                  <a:lnTo>
                    <a:pt x="121005" y="207386"/>
                  </a:lnTo>
                  <a:lnTo>
                    <a:pt x="121727" y="207927"/>
                  </a:lnTo>
                  <a:lnTo>
                    <a:pt x="122628" y="208107"/>
                  </a:lnTo>
                  <a:lnTo>
                    <a:pt x="122989" y="207927"/>
                  </a:lnTo>
                  <a:lnTo>
                    <a:pt x="123891" y="207566"/>
                  </a:lnTo>
                  <a:lnTo>
                    <a:pt x="124612" y="207025"/>
                  </a:lnTo>
                  <a:lnTo>
                    <a:pt x="124973" y="206124"/>
                  </a:lnTo>
                  <a:lnTo>
                    <a:pt x="125153" y="205042"/>
                  </a:lnTo>
                  <a:lnTo>
                    <a:pt x="124792" y="204140"/>
                  </a:lnTo>
                  <a:lnTo>
                    <a:pt x="124071" y="203419"/>
                  </a:lnTo>
                  <a:lnTo>
                    <a:pt x="123169" y="203058"/>
                  </a:lnTo>
                  <a:close/>
                  <a:moveTo>
                    <a:pt x="91430" y="203599"/>
                  </a:moveTo>
                  <a:lnTo>
                    <a:pt x="90348" y="203779"/>
                  </a:lnTo>
                  <a:lnTo>
                    <a:pt x="89446" y="204140"/>
                  </a:lnTo>
                  <a:lnTo>
                    <a:pt x="88905" y="204861"/>
                  </a:lnTo>
                  <a:lnTo>
                    <a:pt x="88545" y="205763"/>
                  </a:lnTo>
                  <a:lnTo>
                    <a:pt x="88545" y="206845"/>
                  </a:lnTo>
                  <a:lnTo>
                    <a:pt x="88905" y="207747"/>
                  </a:lnTo>
                  <a:lnTo>
                    <a:pt x="89627" y="208288"/>
                  </a:lnTo>
                  <a:lnTo>
                    <a:pt x="90709" y="208648"/>
                  </a:lnTo>
                  <a:lnTo>
                    <a:pt x="91070" y="208648"/>
                  </a:lnTo>
                  <a:lnTo>
                    <a:pt x="91971" y="208468"/>
                  </a:lnTo>
                  <a:lnTo>
                    <a:pt x="92693" y="208107"/>
                  </a:lnTo>
                  <a:lnTo>
                    <a:pt x="93234" y="207386"/>
                  </a:lnTo>
                  <a:lnTo>
                    <a:pt x="93594" y="206484"/>
                  </a:lnTo>
                  <a:lnTo>
                    <a:pt x="93414" y="205583"/>
                  </a:lnTo>
                  <a:lnTo>
                    <a:pt x="93053" y="204681"/>
                  </a:lnTo>
                  <a:lnTo>
                    <a:pt x="92332" y="203960"/>
                  </a:lnTo>
                  <a:lnTo>
                    <a:pt x="91430" y="203599"/>
                  </a:lnTo>
                  <a:close/>
                  <a:moveTo>
                    <a:pt x="114513" y="204140"/>
                  </a:moveTo>
                  <a:lnTo>
                    <a:pt x="113611" y="204320"/>
                  </a:lnTo>
                  <a:lnTo>
                    <a:pt x="112710" y="205042"/>
                  </a:lnTo>
                  <a:lnTo>
                    <a:pt x="112349" y="205763"/>
                  </a:lnTo>
                  <a:lnTo>
                    <a:pt x="112169" y="206845"/>
                  </a:lnTo>
                  <a:lnTo>
                    <a:pt x="112529" y="207747"/>
                  </a:lnTo>
                  <a:lnTo>
                    <a:pt x="113070" y="208468"/>
                  </a:lnTo>
                  <a:lnTo>
                    <a:pt x="113792" y="209009"/>
                  </a:lnTo>
                  <a:lnTo>
                    <a:pt x="114693" y="209189"/>
                  </a:lnTo>
                  <a:lnTo>
                    <a:pt x="115054" y="209009"/>
                  </a:lnTo>
                  <a:lnTo>
                    <a:pt x="115956" y="208829"/>
                  </a:lnTo>
                  <a:lnTo>
                    <a:pt x="116677" y="208107"/>
                  </a:lnTo>
                  <a:lnTo>
                    <a:pt x="117218" y="207386"/>
                  </a:lnTo>
                  <a:lnTo>
                    <a:pt x="117218" y="206304"/>
                  </a:lnTo>
                  <a:lnTo>
                    <a:pt x="117038" y="205402"/>
                  </a:lnTo>
                  <a:lnTo>
                    <a:pt x="116316" y="204681"/>
                  </a:lnTo>
                  <a:lnTo>
                    <a:pt x="115415" y="204140"/>
                  </a:lnTo>
                  <a:close/>
                  <a:moveTo>
                    <a:pt x="99004" y="204320"/>
                  </a:moveTo>
                  <a:lnTo>
                    <a:pt x="98103" y="204501"/>
                  </a:lnTo>
                  <a:lnTo>
                    <a:pt x="97201" y="205042"/>
                  </a:lnTo>
                  <a:lnTo>
                    <a:pt x="96660" y="205763"/>
                  </a:lnTo>
                  <a:lnTo>
                    <a:pt x="96299" y="206845"/>
                  </a:lnTo>
                  <a:lnTo>
                    <a:pt x="96480" y="207747"/>
                  </a:lnTo>
                  <a:lnTo>
                    <a:pt x="97021" y="208648"/>
                  </a:lnTo>
                  <a:lnTo>
                    <a:pt x="97742" y="209189"/>
                  </a:lnTo>
                  <a:lnTo>
                    <a:pt x="98824" y="209370"/>
                  </a:lnTo>
                  <a:lnTo>
                    <a:pt x="99906" y="209189"/>
                  </a:lnTo>
                  <a:lnTo>
                    <a:pt x="100627" y="208829"/>
                  </a:lnTo>
                  <a:lnTo>
                    <a:pt x="101168" y="207927"/>
                  </a:lnTo>
                  <a:lnTo>
                    <a:pt x="101349" y="207025"/>
                  </a:lnTo>
                  <a:lnTo>
                    <a:pt x="101349" y="206124"/>
                  </a:lnTo>
                  <a:lnTo>
                    <a:pt x="100808" y="205222"/>
                  </a:lnTo>
                  <a:lnTo>
                    <a:pt x="100086" y="204681"/>
                  </a:lnTo>
                  <a:lnTo>
                    <a:pt x="99004" y="204320"/>
                  </a:lnTo>
                  <a:close/>
                  <a:moveTo>
                    <a:pt x="106759" y="204501"/>
                  </a:moveTo>
                  <a:lnTo>
                    <a:pt x="105857" y="204681"/>
                  </a:lnTo>
                  <a:lnTo>
                    <a:pt x="104955" y="205222"/>
                  </a:lnTo>
                  <a:lnTo>
                    <a:pt x="104414" y="206124"/>
                  </a:lnTo>
                  <a:lnTo>
                    <a:pt x="104234" y="207025"/>
                  </a:lnTo>
                  <a:lnTo>
                    <a:pt x="104595" y="208107"/>
                  </a:lnTo>
                  <a:lnTo>
                    <a:pt x="105136" y="208829"/>
                  </a:lnTo>
                  <a:lnTo>
                    <a:pt x="105857" y="209370"/>
                  </a:lnTo>
                  <a:lnTo>
                    <a:pt x="106759" y="209550"/>
                  </a:lnTo>
                  <a:lnTo>
                    <a:pt x="106939" y="209550"/>
                  </a:lnTo>
                  <a:lnTo>
                    <a:pt x="107841" y="209370"/>
                  </a:lnTo>
                  <a:lnTo>
                    <a:pt x="108562" y="208829"/>
                  </a:lnTo>
                  <a:lnTo>
                    <a:pt x="109103" y="207927"/>
                  </a:lnTo>
                  <a:lnTo>
                    <a:pt x="109283" y="207025"/>
                  </a:lnTo>
                  <a:lnTo>
                    <a:pt x="109103" y="205943"/>
                  </a:lnTo>
                  <a:lnTo>
                    <a:pt x="108562" y="205222"/>
                  </a:lnTo>
                  <a:lnTo>
                    <a:pt x="107841" y="204681"/>
                  </a:lnTo>
                  <a:lnTo>
                    <a:pt x="106759" y="204501"/>
                  </a:lnTo>
                  <a:close/>
                </a:path>
              </a:pathLst>
            </a:custGeom>
            <a:solidFill>
              <a:srgbClr val="00BC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2496021" y="809363"/>
              <a:ext cx="2475300" cy="247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254" name="Google Shape;1254;p23" title="TraverseExchange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04025" y="1388579"/>
              <a:ext cx="2475301" cy="13916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5" name="Google Shape;1255;p23"/>
          <p:cNvGrpSpPr/>
          <p:nvPr/>
        </p:nvGrpSpPr>
        <p:grpSpPr>
          <a:xfrm>
            <a:off x="1296257" y="3249325"/>
            <a:ext cx="709346" cy="709346"/>
            <a:chOff x="459225" y="433675"/>
            <a:chExt cx="803700" cy="803700"/>
          </a:xfrm>
        </p:grpSpPr>
        <p:sp>
          <p:nvSpPr>
            <p:cNvPr id="1256" name="Google Shape;1256;p23"/>
            <p:cNvSpPr/>
            <p:nvPr/>
          </p:nvSpPr>
          <p:spPr>
            <a:xfrm>
              <a:off x="459225" y="433675"/>
              <a:ext cx="803700" cy="8037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257" name="Google Shape;1257;p23"/>
            <p:cNvGrpSpPr/>
            <p:nvPr/>
          </p:nvGrpSpPr>
          <p:grpSpPr>
            <a:xfrm>
              <a:off x="567525" y="541975"/>
              <a:ext cx="587100" cy="587100"/>
              <a:chOff x="943275" y="-76425"/>
              <a:chExt cx="587100" cy="587100"/>
            </a:xfrm>
          </p:grpSpPr>
          <p:sp>
            <p:nvSpPr>
              <p:cNvPr id="1258" name="Google Shape;1258;p23"/>
              <p:cNvSpPr/>
              <p:nvPr/>
            </p:nvSpPr>
            <p:spPr>
              <a:xfrm>
                <a:off x="943275" y="-76425"/>
                <a:ext cx="587100" cy="587100"/>
              </a:xfrm>
              <a:prstGeom prst="ellipse">
                <a:avLst/>
              </a:prstGeom>
              <a:solidFill>
                <a:schemeClr val="lt1"/>
              </a:solidFill>
              <a:ln cap="flat" cmpd="sng" w="33625">
                <a:solidFill>
                  <a:srgbClr val="09CA7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1650" lIns="71650" spcFirstLastPara="1" rIns="71650" wrap="square" tIns="71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97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1259" name="Google Shape;1259;p23"/>
              <p:cNvGrpSpPr/>
              <p:nvPr/>
            </p:nvGrpSpPr>
            <p:grpSpPr>
              <a:xfrm>
                <a:off x="1091713" y="80578"/>
                <a:ext cx="290224" cy="259842"/>
                <a:chOff x="884350" y="750222"/>
                <a:chExt cx="5851300" cy="5238750"/>
              </a:xfrm>
            </p:grpSpPr>
            <p:sp>
              <p:nvSpPr>
                <p:cNvPr id="1260" name="Google Shape;1260;p23"/>
                <p:cNvSpPr/>
                <p:nvPr/>
              </p:nvSpPr>
              <p:spPr>
                <a:xfrm>
                  <a:off x="1436275" y="1432972"/>
                  <a:ext cx="4744250" cy="4556000"/>
                </a:xfrm>
                <a:custGeom>
                  <a:rect b="b" l="l" r="r" t="t"/>
                  <a:pathLst>
                    <a:path extrusionOk="0" h="182240" w="189770">
                      <a:moveTo>
                        <a:pt x="112688" y="54494"/>
                      </a:moveTo>
                      <a:lnTo>
                        <a:pt x="112688" y="87930"/>
                      </a:lnTo>
                      <a:lnTo>
                        <a:pt x="146124" y="87930"/>
                      </a:lnTo>
                      <a:lnTo>
                        <a:pt x="146124" y="123535"/>
                      </a:lnTo>
                      <a:lnTo>
                        <a:pt x="112688" y="123535"/>
                      </a:lnTo>
                      <a:lnTo>
                        <a:pt x="112688" y="156971"/>
                      </a:lnTo>
                      <a:lnTo>
                        <a:pt x="77082" y="156971"/>
                      </a:lnTo>
                      <a:lnTo>
                        <a:pt x="77082" y="123535"/>
                      </a:lnTo>
                      <a:lnTo>
                        <a:pt x="43646" y="123535"/>
                      </a:lnTo>
                      <a:lnTo>
                        <a:pt x="43646" y="87930"/>
                      </a:lnTo>
                      <a:lnTo>
                        <a:pt x="77082" y="87930"/>
                      </a:lnTo>
                      <a:lnTo>
                        <a:pt x="77082" y="54494"/>
                      </a:lnTo>
                      <a:close/>
                      <a:moveTo>
                        <a:pt x="94949" y="0"/>
                      </a:moveTo>
                      <a:lnTo>
                        <a:pt x="94439" y="128"/>
                      </a:lnTo>
                      <a:lnTo>
                        <a:pt x="93928" y="383"/>
                      </a:lnTo>
                      <a:lnTo>
                        <a:pt x="767" y="62789"/>
                      </a:lnTo>
                      <a:lnTo>
                        <a:pt x="511" y="63172"/>
                      </a:lnTo>
                      <a:lnTo>
                        <a:pt x="256" y="63427"/>
                      </a:lnTo>
                      <a:lnTo>
                        <a:pt x="129" y="63937"/>
                      </a:lnTo>
                      <a:lnTo>
                        <a:pt x="1" y="64320"/>
                      </a:lnTo>
                      <a:lnTo>
                        <a:pt x="1" y="180453"/>
                      </a:lnTo>
                      <a:lnTo>
                        <a:pt x="129" y="181219"/>
                      </a:lnTo>
                      <a:lnTo>
                        <a:pt x="511" y="181730"/>
                      </a:lnTo>
                      <a:lnTo>
                        <a:pt x="1150" y="182112"/>
                      </a:lnTo>
                      <a:lnTo>
                        <a:pt x="1788" y="182240"/>
                      </a:lnTo>
                      <a:lnTo>
                        <a:pt x="187983" y="182240"/>
                      </a:lnTo>
                      <a:lnTo>
                        <a:pt x="188748" y="182112"/>
                      </a:lnTo>
                      <a:lnTo>
                        <a:pt x="189259" y="181730"/>
                      </a:lnTo>
                      <a:lnTo>
                        <a:pt x="189642" y="181219"/>
                      </a:lnTo>
                      <a:lnTo>
                        <a:pt x="189769" y="180453"/>
                      </a:lnTo>
                      <a:lnTo>
                        <a:pt x="189769" y="64320"/>
                      </a:lnTo>
                      <a:lnTo>
                        <a:pt x="189769" y="63937"/>
                      </a:lnTo>
                      <a:lnTo>
                        <a:pt x="189514" y="63427"/>
                      </a:lnTo>
                      <a:lnTo>
                        <a:pt x="189259" y="63172"/>
                      </a:lnTo>
                      <a:lnTo>
                        <a:pt x="189004" y="62789"/>
                      </a:lnTo>
                      <a:lnTo>
                        <a:pt x="95842" y="383"/>
                      </a:lnTo>
                      <a:lnTo>
                        <a:pt x="95459" y="128"/>
                      </a:lnTo>
                      <a:lnTo>
                        <a:pt x="94949" y="0"/>
                      </a:lnTo>
                      <a:close/>
                    </a:path>
                  </a:pathLst>
                </a:custGeom>
                <a:solidFill>
                  <a:srgbClr val="0E023A"/>
                </a:solidFill>
                <a:ln>
                  <a:noFill/>
                </a:ln>
              </p:spPr>
              <p:txBody>
                <a:bodyPr anchorCtr="0" anchor="ctr" bIns="4025" lIns="4025" spcFirstLastPara="1" rIns="4025" wrap="square" tIns="4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35"/>
                </a:p>
              </p:txBody>
            </p:sp>
            <p:sp>
              <p:nvSpPr>
                <p:cNvPr id="1261" name="Google Shape;1261;p23"/>
                <p:cNvSpPr/>
                <p:nvPr/>
              </p:nvSpPr>
              <p:spPr>
                <a:xfrm>
                  <a:off x="884350" y="750222"/>
                  <a:ext cx="5851300" cy="2389675"/>
                </a:xfrm>
                <a:custGeom>
                  <a:rect b="b" l="l" r="r" t="t"/>
                  <a:pathLst>
                    <a:path extrusionOk="0" h="95587" w="234052">
                      <a:moveTo>
                        <a:pt x="116516" y="0"/>
                      </a:moveTo>
                      <a:lnTo>
                        <a:pt x="116005" y="255"/>
                      </a:lnTo>
                      <a:lnTo>
                        <a:pt x="766" y="77720"/>
                      </a:lnTo>
                      <a:lnTo>
                        <a:pt x="383" y="77975"/>
                      </a:lnTo>
                      <a:lnTo>
                        <a:pt x="128" y="78358"/>
                      </a:lnTo>
                      <a:lnTo>
                        <a:pt x="0" y="78741"/>
                      </a:lnTo>
                      <a:lnTo>
                        <a:pt x="0" y="79124"/>
                      </a:lnTo>
                      <a:lnTo>
                        <a:pt x="0" y="93800"/>
                      </a:lnTo>
                      <a:lnTo>
                        <a:pt x="0" y="94310"/>
                      </a:lnTo>
                      <a:lnTo>
                        <a:pt x="255" y="94693"/>
                      </a:lnTo>
                      <a:lnTo>
                        <a:pt x="510" y="95076"/>
                      </a:lnTo>
                      <a:lnTo>
                        <a:pt x="893" y="95331"/>
                      </a:lnTo>
                      <a:lnTo>
                        <a:pt x="1276" y="95586"/>
                      </a:lnTo>
                      <a:lnTo>
                        <a:pt x="1659" y="95586"/>
                      </a:lnTo>
                      <a:lnTo>
                        <a:pt x="2170" y="95459"/>
                      </a:lnTo>
                      <a:lnTo>
                        <a:pt x="2680" y="95331"/>
                      </a:lnTo>
                      <a:lnTo>
                        <a:pt x="117026" y="18505"/>
                      </a:lnTo>
                      <a:lnTo>
                        <a:pt x="231244" y="95331"/>
                      </a:lnTo>
                      <a:lnTo>
                        <a:pt x="231755" y="95459"/>
                      </a:lnTo>
                      <a:lnTo>
                        <a:pt x="232265" y="95586"/>
                      </a:lnTo>
                      <a:lnTo>
                        <a:pt x="232648" y="95586"/>
                      </a:lnTo>
                      <a:lnTo>
                        <a:pt x="233031" y="95331"/>
                      </a:lnTo>
                      <a:lnTo>
                        <a:pt x="233414" y="95076"/>
                      </a:lnTo>
                      <a:lnTo>
                        <a:pt x="233797" y="94693"/>
                      </a:lnTo>
                      <a:lnTo>
                        <a:pt x="233924" y="94310"/>
                      </a:lnTo>
                      <a:lnTo>
                        <a:pt x="234052" y="93800"/>
                      </a:lnTo>
                      <a:lnTo>
                        <a:pt x="234052" y="79124"/>
                      </a:lnTo>
                      <a:lnTo>
                        <a:pt x="233924" y="78741"/>
                      </a:lnTo>
                      <a:lnTo>
                        <a:pt x="233797" y="78358"/>
                      </a:lnTo>
                      <a:lnTo>
                        <a:pt x="233542" y="77975"/>
                      </a:lnTo>
                      <a:lnTo>
                        <a:pt x="233286" y="77720"/>
                      </a:lnTo>
                      <a:lnTo>
                        <a:pt x="197043" y="53345"/>
                      </a:lnTo>
                      <a:lnTo>
                        <a:pt x="197043" y="27949"/>
                      </a:lnTo>
                      <a:lnTo>
                        <a:pt x="196787" y="27183"/>
                      </a:lnTo>
                      <a:lnTo>
                        <a:pt x="196405" y="26672"/>
                      </a:lnTo>
                      <a:lnTo>
                        <a:pt x="195894" y="26289"/>
                      </a:lnTo>
                      <a:lnTo>
                        <a:pt x="195256" y="26162"/>
                      </a:lnTo>
                      <a:lnTo>
                        <a:pt x="165776" y="26162"/>
                      </a:lnTo>
                      <a:lnTo>
                        <a:pt x="165138" y="26289"/>
                      </a:lnTo>
                      <a:lnTo>
                        <a:pt x="164500" y="26672"/>
                      </a:lnTo>
                      <a:lnTo>
                        <a:pt x="164117" y="27183"/>
                      </a:lnTo>
                      <a:lnTo>
                        <a:pt x="163990" y="27949"/>
                      </a:lnTo>
                      <a:lnTo>
                        <a:pt x="163990" y="31267"/>
                      </a:lnTo>
                      <a:lnTo>
                        <a:pt x="117919" y="255"/>
                      </a:lnTo>
                      <a:lnTo>
                        <a:pt x="117536" y="0"/>
                      </a:lnTo>
                      <a:close/>
                    </a:path>
                  </a:pathLst>
                </a:custGeom>
                <a:solidFill>
                  <a:srgbClr val="0E023A"/>
                </a:solidFill>
                <a:ln>
                  <a:noFill/>
                </a:ln>
              </p:spPr>
              <p:txBody>
                <a:bodyPr anchorCtr="0" anchor="ctr" bIns="4025" lIns="4025" spcFirstLastPara="1" rIns="4025" wrap="square" tIns="4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35"/>
                </a:p>
              </p:txBody>
            </p:sp>
          </p:grpSp>
        </p:grpSp>
      </p:grpSp>
      <p:grpSp>
        <p:nvGrpSpPr>
          <p:cNvPr id="1262" name="Google Shape;1262;p23"/>
          <p:cNvGrpSpPr/>
          <p:nvPr/>
        </p:nvGrpSpPr>
        <p:grpSpPr>
          <a:xfrm>
            <a:off x="7709332" y="2021027"/>
            <a:ext cx="709346" cy="709346"/>
            <a:chOff x="3767000" y="4054775"/>
            <a:chExt cx="803700" cy="803700"/>
          </a:xfrm>
        </p:grpSpPr>
        <p:sp>
          <p:nvSpPr>
            <p:cNvPr id="1263" name="Google Shape;1263;p23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0098BC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A4C3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265" name="Google Shape;1265;p23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266" name="Google Shape;1266;p23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23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23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23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23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23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72" name="Google Shape;1272;p23"/>
          <p:cNvGrpSpPr/>
          <p:nvPr/>
        </p:nvGrpSpPr>
        <p:grpSpPr>
          <a:xfrm>
            <a:off x="1211845" y="470702"/>
            <a:ext cx="709346" cy="709346"/>
            <a:chOff x="3767000" y="4054775"/>
            <a:chExt cx="803700" cy="803700"/>
          </a:xfrm>
        </p:grpSpPr>
        <p:sp>
          <p:nvSpPr>
            <p:cNvPr id="1273" name="Google Shape;1273;p23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0098BC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A4C3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275" name="Google Shape;1275;p23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276" name="Google Shape;1276;p23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23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23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23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23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23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82" name="Google Shape;1282;p23"/>
          <p:cNvSpPr txBox="1"/>
          <p:nvPr/>
        </p:nvSpPr>
        <p:spPr>
          <a:xfrm>
            <a:off x="6114275" y="4523425"/>
            <a:ext cx="21846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National Platforms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283" name="Google Shape;1283;p23"/>
          <p:cNvCxnSpPr/>
          <p:nvPr/>
        </p:nvCxnSpPr>
        <p:spPr>
          <a:xfrm flipH="1" rot="10800000">
            <a:off x="6084900" y="1572150"/>
            <a:ext cx="786000" cy="517800"/>
          </a:xfrm>
          <a:prstGeom prst="straightConnector1">
            <a:avLst/>
          </a:prstGeom>
          <a:noFill/>
          <a:ln cap="flat" cmpd="sng" w="28575">
            <a:solidFill>
              <a:srgbClr val="5B738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84" name="Google Shape;1284;p23"/>
          <p:cNvCxnSpPr/>
          <p:nvPr/>
        </p:nvCxnSpPr>
        <p:spPr>
          <a:xfrm rot="10800000">
            <a:off x="5765450" y="3521750"/>
            <a:ext cx="890400" cy="578100"/>
          </a:xfrm>
          <a:prstGeom prst="straightConnector1">
            <a:avLst/>
          </a:prstGeom>
          <a:noFill/>
          <a:ln cap="flat" cmpd="sng" w="28575">
            <a:solidFill>
              <a:srgbClr val="E0385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85" name="Google Shape;1285;p23"/>
          <p:cNvCxnSpPr/>
          <p:nvPr/>
        </p:nvCxnSpPr>
        <p:spPr>
          <a:xfrm flipH="1" rot="10800000">
            <a:off x="2060325" y="2937350"/>
            <a:ext cx="1059600" cy="474600"/>
          </a:xfrm>
          <a:prstGeom prst="straightConnector1">
            <a:avLst/>
          </a:prstGeom>
          <a:noFill/>
          <a:ln cap="flat" cmpd="sng" w="28575">
            <a:solidFill>
              <a:srgbClr val="5B738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86" name="Google Shape;1286;p23"/>
          <p:cNvCxnSpPr>
            <a:stCxn id="1249" idx="3"/>
          </p:cNvCxnSpPr>
          <p:nvPr/>
        </p:nvCxnSpPr>
        <p:spPr>
          <a:xfrm>
            <a:off x="2340525" y="1376100"/>
            <a:ext cx="868500" cy="417900"/>
          </a:xfrm>
          <a:prstGeom prst="straightConnector1">
            <a:avLst/>
          </a:prstGeom>
          <a:noFill/>
          <a:ln cap="flat" cmpd="sng" w="28575">
            <a:solidFill>
              <a:srgbClr val="5B738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87" name="Google Shape;1287;p23"/>
          <p:cNvSpPr txBox="1"/>
          <p:nvPr/>
        </p:nvSpPr>
        <p:spPr>
          <a:xfrm>
            <a:off x="6563475" y="1027700"/>
            <a:ext cx="16428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Private Hospitals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288" name="Google Shape;1288;p23"/>
          <p:cNvGrpSpPr/>
          <p:nvPr/>
        </p:nvGrpSpPr>
        <p:grpSpPr>
          <a:xfrm>
            <a:off x="7030207" y="318352"/>
            <a:ext cx="709346" cy="709346"/>
            <a:chOff x="3767000" y="4054775"/>
            <a:chExt cx="803700" cy="803700"/>
          </a:xfrm>
        </p:grpSpPr>
        <p:sp>
          <p:nvSpPr>
            <p:cNvPr id="1289" name="Google Shape;1289;p23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0098BC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A4C3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291" name="Google Shape;1291;p23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292" name="Google Shape;1292;p23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23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23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23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23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23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298" name="Google Shape;1298;p23"/>
          <p:cNvCxnSpPr>
            <a:endCxn id="1248" idx="1"/>
          </p:cNvCxnSpPr>
          <p:nvPr/>
        </p:nvCxnSpPr>
        <p:spPr>
          <a:xfrm>
            <a:off x="6103500" y="2912925"/>
            <a:ext cx="1139100" cy="13500"/>
          </a:xfrm>
          <a:prstGeom prst="straightConnector1">
            <a:avLst/>
          </a:prstGeom>
          <a:noFill/>
          <a:ln cap="flat" cmpd="sng" w="28575">
            <a:solidFill>
              <a:srgbClr val="5B7386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1299" name="Google Shape;1299;p23"/>
          <p:cNvGrpSpPr/>
          <p:nvPr/>
        </p:nvGrpSpPr>
        <p:grpSpPr>
          <a:xfrm>
            <a:off x="6851911" y="3871925"/>
            <a:ext cx="709346" cy="709346"/>
            <a:chOff x="3767000" y="4054775"/>
            <a:chExt cx="803700" cy="803700"/>
          </a:xfrm>
        </p:grpSpPr>
        <p:sp>
          <p:nvSpPr>
            <p:cNvPr id="1300" name="Google Shape;1300;p23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BC5D00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E03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302" name="Google Shape;1302;p23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303" name="Google Shape;1303;p23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304" name="Google Shape;1304;p23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23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23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307" name="Google Shape;1307;p23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23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4"/>
          <p:cNvSpPr/>
          <p:nvPr/>
        </p:nvSpPr>
        <p:spPr>
          <a:xfrm>
            <a:off x="50" y="1055100"/>
            <a:ext cx="9144000" cy="4088400"/>
          </a:xfrm>
          <a:prstGeom prst="rect">
            <a:avLst/>
          </a:prstGeom>
          <a:solidFill>
            <a:srgbClr val="1A1A60">
              <a:alpha val="7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24"/>
          <p:cNvSpPr/>
          <p:nvPr/>
        </p:nvSpPr>
        <p:spPr>
          <a:xfrm>
            <a:off x="50" y="-32800"/>
            <a:ext cx="9144000" cy="10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24"/>
          <p:cNvSpPr txBox="1"/>
          <p:nvPr/>
        </p:nvSpPr>
        <p:spPr>
          <a:xfrm>
            <a:off x="290625" y="97800"/>
            <a:ext cx="8485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A1A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Empowering Clinicians:</a:t>
            </a:r>
            <a:endParaRPr sz="2000">
              <a:solidFill>
                <a:srgbClr val="1A1A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8300"/>
                </a:solidFill>
                <a:latin typeface="Caveat"/>
                <a:ea typeface="Caveat"/>
                <a:cs typeface="Caveat"/>
                <a:sym typeface="Caveat"/>
              </a:rPr>
              <a:t>Streamlined External Data with Traverse Exchange</a:t>
            </a:r>
            <a:endParaRPr sz="2000">
              <a:solidFill>
                <a:srgbClr val="1A1A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Hospital Course Narrative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16" name="Google Shape;1316;p24"/>
          <p:cNvSpPr txBox="1"/>
          <p:nvPr/>
        </p:nvSpPr>
        <p:spPr>
          <a:xfrm>
            <a:off x="290625" y="1388075"/>
            <a:ext cx="30573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17" name="Google Shape;1317;p24"/>
          <p:cNvSpPr txBox="1"/>
          <p:nvPr/>
        </p:nvSpPr>
        <p:spPr>
          <a:xfrm>
            <a:off x="290625" y="1662500"/>
            <a:ext cx="25554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Slow and manual processes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Data Quality Issues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Fragmented Data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Impeded decision making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Increased burden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Potential for suboptimal outcomes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8" name="Google Shape;1318;p24"/>
          <p:cNvSpPr txBox="1"/>
          <p:nvPr/>
        </p:nvSpPr>
        <p:spPr>
          <a:xfrm>
            <a:off x="6381950" y="1628450"/>
            <a:ext cx="2694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Enhanced Efficiency and Time Savings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Improved Data Quality and Reliability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Comprehensive and Holistic Patient View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Reduced Administrative and Clinician </a:t>
            </a: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Burden 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Potential for Enhanced Patient Outcomes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9" name="Google Shape;1319;p24"/>
          <p:cNvSpPr txBox="1"/>
          <p:nvPr/>
        </p:nvSpPr>
        <p:spPr>
          <a:xfrm>
            <a:off x="3332900" y="1662500"/>
            <a:ext cx="25554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Instant access to a unified view of external patient data with Traverse Exchange 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seamless, deduplicated, searchable, and filterable experience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Ensuring clinicians have the complete picture for optimal patient care.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0" name="Google Shape;1320;p24"/>
          <p:cNvSpPr/>
          <p:nvPr/>
        </p:nvSpPr>
        <p:spPr>
          <a:xfrm>
            <a:off x="5750069" y="1055000"/>
            <a:ext cx="3381900" cy="315000"/>
          </a:xfrm>
          <a:prstGeom prst="chevron">
            <a:avLst>
              <a:gd fmla="val 50000" name="adj"/>
            </a:avLst>
          </a:prstGeom>
          <a:solidFill>
            <a:srgbClr val="26B56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Benefits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21" name="Google Shape;1321;p24"/>
          <p:cNvSpPr/>
          <p:nvPr/>
        </p:nvSpPr>
        <p:spPr>
          <a:xfrm>
            <a:off x="5025" y="1064038"/>
            <a:ext cx="3628500" cy="315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Problem Statement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22" name="Google Shape;1322;p24"/>
          <p:cNvSpPr/>
          <p:nvPr/>
        </p:nvSpPr>
        <p:spPr>
          <a:xfrm>
            <a:off x="3000042" y="1055000"/>
            <a:ext cx="3381900" cy="3150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Solution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323" name="Google Shape;1323;p24"/>
          <p:cNvCxnSpPr/>
          <p:nvPr/>
        </p:nvCxnSpPr>
        <p:spPr>
          <a:xfrm>
            <a:off x="3001800" y="1741500"/>
            <a:ext cx="20400" cy="2642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4" name="Google Shape;1324;p24"/>
          <p:cNvCxnSpPr/>
          <p:nvPr/>
        </p:nvCxnSpPr>
        <p:spPr>
          <a:xfrm>
            <a:off x="6202200" y="1741500"/>
            <a:ext cx="20400" cy="2642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"/>
            <a:ext cx="9144003" cy="5143496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95250">
              <a:srgbClr val="000000">
                <a:alpha val="10000"/>
              </a:srgbClr>
            </a:outerShdw>
          </a:effectLst>
        </p:spPr>
      </p:pic>
      <p:sp>
        <p:nvSpPr>
          <p:cNvPr id="1330" name="Google Shape;1330;p25"/>
          <p:cNvSpPr txBox="1"/>
          <p:nvPr>
            <p:ph idx="1" type="subTitle"/>
          </p:nvPr>
        </p:nvSpPr>
        <p:spPr>
          <a:xfrm>
            <a:off x="311700" y="233200"/>
            <a:ext cx="54378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24">
                <a:solidFill>
                  <a:srgbClr val="EE6E57"/>
                </a:solidFill>
                <a:latin typeface="Caveat"/>
                <a:ea typeface="Caveat"/>
                <a:cs typeface="Caveat"/>
                <a:sym typeface="Caveat"/>
              </a:rPr>
              <a:t>Charlotte’s </a:t>
            </a:r>
            <a:r>
              <a:rPr lang="en"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Healthcare Journey </a:t>
            </a:r>
            <a:endParaRPr sz="2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331" name="Google Shape;1331;p25"/>
          <p:cNvGrpSpPr/>
          <p:nvPr/>
        </p:nvGrpSpPr>
        <p:grpSpPr>
          <a:xfrm>
            <a:off x="-268175" y="-4108425"/>
            <a:ext cx="9844201" cy="3876978"/>
            <a:chOff x="-268175" y="233200"/>
            <a:chExt cx="9844201" cy="3876978"/>
          </a:xfrm>
        </p:grpSpPr>
        <p:grpSp>
          <p:nvGrpSpPr>
            <p:cNvPr id="1332" name="Google Shape;1332;p25"/>
            <p:cNvGrpSpPr/>
            <p:nvPr/>
          </p:nvGrpSpPr>
          <p:grpSpPr>
            <a:xfrm flipH="1" rot="10800000">
              <a:off x="8385775" y="233200"/>
              <a:ext cx="1190251" cy="1009575"/>
              <a:chOff x="784800" y="3853478"/>
              <a:chExt cx="1190251" cy="1009575"/>
            </a:xfrm>
          </p:grpSpPr>
          <p:sp>
            <p:nvSpPr>
              <p:cNvPr id="1333" name="Google Shape;1333;p25"/>
              <p:cNvSpPr/>
              <p:nvPr/>
            </p:nvSpPr>
            <p:spPr>
              <a:xfrm flipH="1">
                <a:off x="1158801" y="3853478"/>
                <a:ext cx="816250" cy="1009350"/>
              </a:xfrm>
              <a:custGeom>
                <a:rect b="b" l="l" r="r" t="t"/>
                <a:pathLst>
                  <a:path extrusionOk="0" h="40374" w="32650">
                    <a:moveTo>
                      <a:pt x="0" y="0"/>
                    </a:moveTo>
                    <a:lnTo>
                      <a:pt x="0" y="30515"/>
                    </a:lnTo>
                    <a:lnTo>
                      <a:pt x="0" y="31018"/>
                    </a:lnTo>
                    <a:lnTo>
                      <a:pt x="63" y="31520"/>
                    </a:lnTo>
                    <a:lnTo>
                      <a:pt x="126" y="32022"/>
                    </a:lnTo>
                    <a:lnTo>
                      <a:pt x="188" y="32462"/>
                    </a:lnTo>
                    <a:lnTo>
                      <a:pt x="314" y="32964"/>
                    </a:lnTo>
                    <a:lnTo>
                      <a:pt x="440" y="33466"/>
                    </a:lnTo>
                    <a:lnTo>
                      <a:pt x="628" y="33906"/>
                    </a:lnTo>
                    <a:lnTo>
                      <a:pt x="754" y="34345"/>
                    </a:lnTo>
                    <a:lnTo>
                      <a:pt x="942" y="34785"/>
                    </a:lnTo>
                    <a:lnTo>
                      <a:pt x="1193" y="35224"/>
                    </a:lnTo>
                    <a:lnTo>
                      <a:pt x="1444" y="35664"/>
                    </a:lnTo>
                    <a:lnTo>
                      <a:pt x="1695" y="36041"/>
                    </a:lnTo>
                    <a:lnTo>
                      <a:pt x="1946" y="36417"/>
                    </a:lnTo>
                    <a:lnTo>
                      <a:pt x="2260" y="36794"/>
                    </a:lnTo>
                    <a:lnTo>
                      <a:pt x="2574" y="37171"/>
                    </a:lnTo>
                    <a:lnTo>
                      <a:pt x="2888" y="37485"/>
                    </a:lnTo>
                    <a:lnTo>
                      <a:pt x="3202" y="37799"/>
                    </a:lnTo>
                    <a:lnTo>
                      <a:pt x="3579" y="38113"/>
                    </a:lnTo>
                    <a:lnTo>
                      <a:pt x="3956" y="38427"/>
                    </a:lnTo>
                    <a:lnTo>
                      <a:pt x="4395" y="38678"/>
                    </a:lnTo>
                    <a:lnTo>
                      <a:pt x="4772" y="38929"/>
                    </a:lnTo>
                    <a:lnTo>
                      <a:pt x="5149" y="39180"/>
                    </a:lnTo>
                    <a:lnTo>
                      <a:pt x="5588" y="39431"/>
                    </a:lnTo>
                    <a:lnTo>
                      <a:pt x="6028" y="39557"/>
                    </a:lnTo>
                    <a:lnTo>
                      <a:pt x="6467" y="39745"/>
                    </a:lnTo>
                    <a:lnTo>
                      <a:pt x="6970" y="39934"/>
                    </a:lnTo>
                    <a:lnTo>
                      <a:pt x="7409" y="40059"/>
                    </a:lnTo>
                    <a:lnTo>
                      <a:pt x="7911" y="40185"/>
                    </a:lnTo>
                    <a:lnTo>
                      <a:pt x="8414" y="40247"/>
                    </a:lnTo>
                    <a:lnTo>
                      <a:pt x="8853" y="40310"/>
                    </a:lnTo>
                    <a:lnTo>
                      <a:pt x="9356" y="40373"/>
                    </a:lnTo>
                    <a:lnTo>
                      <a:pt x="32650" y="40373"/>
                    </a:lnTo>
                    <a:lnTo>
                      <a:pt x="32650" y="34659"/>
                    </a:lnTo>
                    <a:lnTo>
                      <a:pt x="9858" y="34659"/>
                    </a:lnTo>
                    <a:lnTo>
                      <a:pt x="9481" y="34597"/>
                    </a:lnTo>
                    <a:lnTo>
                      <a:pt x="9042" y="34534"/>
                    </a:lnTo>
                    <a:lnTo>
                      <a:pt x="8665" y="34471"/>
                    </a:lnTo>
                    <a:lnTo>
                      <a:pt x="8288" y="34283"/>
                    </a:lnTo>
                    <a:lnTo>
                      <a:pt x="7911" y="34157"/>
                    </a:lnTo>
                    <a:lnTo>
                      <a:pt x="7535" y="33906"/>
                    </a:lnTo>
                    <a:lnTo>
                      <a:pt x="7221" y="33718"/>
                    </a:lnTo>
                    <a:lnTo>
                      <a:pt x="6970" y="33404"/>
                    </a:lnTo>
                    <a:lnTo>
                      <a:pt x="6718" y="33152"/>
                    </a:lnTo>
                    <a:lnTo>
                      <a:pt x="6467" y="32776"/>
                    </a:lnTo>
                    <a:lnTo>
                      <a:pt x="6216" y="32462"/>
                    </a:lnTo>
                    <a:lnTo>
                      <a:pt x="6028" y="32148"/>
                    </a:lnTo>
                    <a:lnTo>
                      <a:pt x="5902" y="31708"/>
                    </a:lnTo>
                    <a:lnTo>
                      <a:pt x="5839" y="31332"/>
                    </a:lnTo>
                    <a:lnTo>
                      <a:pt x="5777" y="30955"/>
                    </a:lnTo>
                    <a:lnTo>
                      <a:pt x="5714" y="30515"/>
                    </a:lnTo>
                    <a:lnTo>
                      <a:pt x="5714" y="0"/>
                    </a:lnTo>
                    <a:close/>
                  </a:path>
                </a:pathLst>
              </a:custGeom>
              <a:solidFill>
                <a:srgbClr val="BDC1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25"/>
              <p:cNvSpPr/>
              <p:nvPr/>
            </p:nvSpPr>
            <p:spPr>
              <a:xfrm rot="5400000">
                <a:off x="945150" y="4560203"/>
                <a:ext cx="142500" cy="463200"/>
              </a:xfrm>
              <a:prstGeom prst="rect">
                <a:avLst/>
              </a:prstGeom>
              <a:solidFill>
                <a:srgbClr val="BDC1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5" name="Google Shape;1335;p25"/>
            <p:cNvGrpSpPr/>
            <p:nvPr/>
          </p:nvGrpSpPr>
          <p:grpSpPr>
            <a:xfrm>
              <a:off x="6859776" y="233200"/>
              <a:ext cx="1488050" cy="2669728"/>
              <a:chOff x="7053976" y="270300"/>
              <a:chExt cx="1488050" cy="2669728"/>
            </a:xfrm>
          </p:grpSpPr>
          <p:grpSp>
            <p:nvGrpSpPr>
              <p:cNvPr id="1336" name="Google Shape;1336;p25"/>
              <p:cNvGrpSpPr/>
              <p:nvPr/>
            </p:nvGrpSpPr>
            <p:grpSpPr>
              <a:xfrm rot="10800000">
                <a:off x="7725776" y="270300"/>
                <a:ext cx="816250" cy="1735278"/>
                <a:chOff x="6033426" y="2715125"/>
                <a:chExt cx="816250" cy="1735278"/>
              </a:xfrm>
            </p:grpSpPr>
            <p:sp>
              <p:nvSpPr>
                <p:cNvPr id="1337" name="Google Shape;1337;p25"/>
                <p:cNvSpPr/>
                <p:nvPr/>
              </p:nvSpPr>
              <p:spPr>
                <a:xfrm rot="10800000">
                  <a:off x="6707025" y="2715125"/>
                  <a:ext cx="140100" cy="941700"/>
                </a:xfrm>
                <a:prstGeom prst="rect">
                  <a:avLst/>
                </a:prstGeom>
                <a:solidFill>
                  <a:srgbClr val="BDC1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8" name="Google Shape;1338;p25"/>
                <p:cNvSpPr/>
                <p:nvPr/>
              </p:nvSpPr>
              <p:spPr>
                <a:xfrm flipH="1">
                  <a:off x="6033426" y="3441053"/>
                  <a:ext cx="816250" cy="1009350"/>
                </a:xfrm>
                <a:custGeom>
                  <a:rect b="b" l="l" r="r" t="t"/>
                  <a:pathLst>
                    <a:path extrusionOk="0" h="40374" w="32650">
                      <a:moveTo>
                        <a:pt x="0" y="0"/>
                      </a:moveTo>
                      <a:lnTo>
                        <a:pt x="0" y="30515"/>
                      </a:lnTo>
                      <a:lnTo>
                        <a:pt x="0" y="31018"/>
                      </a:lnTo>
                      <a:lnTo>
                        <a:pt x="63" y="31520"/>
                      </a:lnTo>
                      <a:lnTo>
                        <a:pt x="126" y="32022"/>
                      </a:lnTo>
                      <a:lnTo>
                        <a:pt x="188" y="32462"/>
                      </a:lnTo>
                      <a:lnTo>
                        <a:pt x="314" y="32964"/>
                      </a:lnTo>
                      <a:lnTo>
                        <a:pt x="440" y="33466"/>
                      </a:lnTo>
                      <a:lnTo>
                        <a:pt x="628" y="33906"/>
                      </a:lnTo>
                      <a:lnTo>
                        <a:pt x="754" y="34345"/>
                      </a:lnTo>
                      <a:lnTo>
                        <a:pt x="942" y="34785"/>
                      </a:lnTo>
                      <a:lnTo>
                        <a:pt x="1193" y="35224"/>
                      </a:lnTo>
                      <a:lnTo>
                        <a:pt x="1444" y="35664"/>
                      </a:lnTo>
                      <a:lnTo>
                        <a:pt x="1695" y="36041"/>
                      </a:lnTo>
                      <a:lnTo>
                        <a:pt x="1946" y="36417"/>
                      </a:lnTo>
                      <a:lnTo>
                        <a:pt x="2260" y="36794"/>
                      </a:lnTo>
                      <a:lnTo>
                        <a:pt x="2574" y="37171"/>
                      </a:lnTo>
                      <a:lnTo>
                        <a:pt x="2888" y="37485"/>
                      </a:lnTo>
                      <a:lnTo>
                        <a:pt x="3202" y="37799"/>
                      </a:lnTo>
                      <a:lnTo>
                        <a:pt x="3579" y="38113"/>
                      </a:lnTo>
                      <a:lnTo>
                        <a:pt x="3956" y="38427"/>
                      </a:lnTo>
                      <a:lnTo>
                        <a:pt x="4395" y="38678"/>
                      </a:lnTo>
                      <a:lnTo>
                        <a:pt x="4772" y="38929"/>
                      </a:lnTo>
                      <a:lnTo>
                        <a:pt x="5149" y="39180"/>
                      </a:lnTo>
                      <a:lnTo>
                        <a:pt x="5588" y="39431"/>
                      </a:lnTo>
                      <a:lnTo>
                        <a:pt x="6028" y="39557"/>
                      </a:lnTo>
                      <a:lnTo>
                        <a:pt x="6467" y="39745"/>
                      </a:lnTo>
                      <a:lnTo>
                        <a:pt x="6970" y="39934"/>
                      </a:lnTo>
                      <a:lnTo>
                        <a:pt x="7409" y="40059"/>
                      </a:lnTo>
                      <a:lnTo>
                        <a:pt x="7911" y="40185"/>
                      </a:lnTo>
                      <a:lnTo>
                        <a:pt x="8414" y="40247"/>
                      </a:lnTo>
                      <a:lnTo>
                        <a:pt x="8853" y="40310"/>
                      </a:lnTo>
                      <a:lnTo>
                        <a:pt x="9356" y="40373"/>
                      </a:lnTo>
                      <a:lnTo>
                        <a:pt x="32650" y="40373"/>
                      </a:lnTo>
                      <a:lnTo>
                        <a:pt x="32650" y="34659"/>
                      </a:lnTo>
                      <a:lnTo>
                        <a:pt x="9858" y="34659"/>
                      </a:lnTo>
                      <a:lnTo>
                        <a:pt x="9481" y="34597"/>
                      </a:lnTo>
                      <a:lnTo>
                        <a:pt x="9042" y="34534"/>
                      </a:lnTo>
                      <a:lnTo>
                        <a:pt x="8665" y="34471"/>
                      </a:lnTo>
                      <a:lnTo>
                        <a:pt x="8288" y="34283"/>
                      </a:lnTo>
                      <a:lnTo>
                        <a:pt x="7911" y="34157"/>
                      </a:lnTo>
                      <a:lnTo>
                        <a:pt x="7535" y="33906"/>
                      </a:lnTo>
                      <a:lnTo>
                        <a:pt x="7221" y="33718"/>
                      </a:lnTo>
                      <a:lnTo>
                        <a:pt x="6970" y="33404"/>
                      </a:lnTo>
                      <a:lnTo>
                        <a:pt x="6718" y="33152"/>
                      </a:lnTo>
                      <a:lnTo>
                        <a:pt x="6467" y="32776"/>
                      </a:lnTo>
                      <a:lnTo>
                        <a:pt x="6216" y="32462"/>
                      </a:lnTo>
                      <a:lnTo>
                        <a:pt x="6028" y="32148"/>
                      </a:lnTo>
                      <a:lnTo>
                        <a:pt x="5902" y="31708"/>
                      </a:lnTo>
                      <a:lnTo>
                        <a:pt x="5839" y="31332"/>
                      </a:lnTo>
                      <a:lnTo>
                        <a:pt x="5777" y="30955"/>
                      </a:lnTo>
                      <a:lnTo>
                        <a:pt x="5714" y="30515"/>
                      </a:lnTo>
                      <a:lnTo>
                        <a:pt x="5714" y="0"/>
                      </a:lnTo>
                      <a:close/>
                    </a:path>
                  </a:pathLst>
                </a:custGeom>
                <a:solidFill>
                  <a:srgbClr val="BDC1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39" name="Google Shape;1339;p25"/>
              <p:cNvSpPr/>
              <p:nvPr/>
            </p:nvSpPr>
            <p:spPr>
              <a:xfrm flipH="1">
                <a:off x="7053976" y="1930678"/>
                <a:ext cx="816250" cy="1009350"/>
              </a:xfrm>
              <a:custGeom>
                <a:rect b="b" l="l" r="r" t="t"/>
                <a:pathLst>
                  <a:path extrusionOk="0" h="40374" w="32650">
                    <a:moveTo>
                      <a:pt x="0" y="0"/>
                    </a:moveTo>
                    <a:lnTo>
                      <a:pt x="0" y="30515"/>
                    </a:lnTo>
                    <a:lnTo>
                      <a:pt x="0" y="31018"/>
                    </a:lnTo>
                    <a:lnTo>
                      <a:pt x="63" y="31520"/>
                    </a:lnTo>
                    <a:lnTo>
                      <a:pt x="126" y="32022"/>
                    </a:lnTo>
                    <a:lnTo>
                      <a:pt x="188" y="32462"/>
                    </a:lnTo>
                    <a:lnTo>
                      <a:pt x="314" y="32964"/>
                    </a:lnTo>
                    <a:lnTo>
                      <a:pt x="440" y="33466"/>
                    </a:lnTo>
                    <a:lnTo>
                      <a:pt x="628" y="33906"/>
                    </a:lnTo>
                    <a:lnTo>
                      <a:pt x="754" y="34345"/>
                    </a:lnTo>
                    <a:lnTo>
                      <a:pt x="942" y="34785"/>
                    </a:lnTo>
                    <a:lnTo>
                      <a:pt x="1193" y="35224"/>
                    </a:lnTo>
                    <a:lnTo>
                      <a:pt x="1444" y="35664"/>
                    </a:lnTo>
                    <a:lnTo>
                      <a:pt x="1695" y="36041"/>
                    </a:lnTo>
                    <a:lnTo>
                      <a:pt x="1946" y="36417"/>
                    </a:lnTo>
                    <a:lnTo>
                      <a:pt x="2260" y="36794"/>
                    </a:lnTo>
                    <a:lnTo>
                      <a:pt x="2574" y="37171"/>
                    </a:lnTo>
                    <a:lnTo>
                      <a:pt x="2888" y="37485"/>
                    </a:lnTo>
                    <a:lnTo>
                      <a:pt x="3202" y="37799"/>
                    </a:lnTo>
                    <a:lnTo>
                      <a:pt x="3579" y="38113"/>
                    </a:lnTo>
                    <a:lnTo>
                      <a:pt x="3956" y="38427"/>
                    </a:lnTo>
                    <a:lnTo>
                      <a:pt x="4395" y="38678"/>
                    </a:lnTo>
                    <a:lnTo>
                      <a:pt x="4772" y="38929"/>
                    </a:lnTo>
                    <a:lnTo>
                      <a:pt x="5149" y="39180"/>
                    </a:lnTo>
                    <a:lnTo>
                      <a:pt x="5588" y="39431"/>
                    </a:lnTo>
                    <a:lnTo>
                      <a:pt x="6028" y="39557"/>
                    </a:lnTo>
                    <a:lnTo>
                      <a:pt x="6467" y="39745"/>
                    </a:lnTo>
                    <a:lnTo>
                      <a:pt x="6970" y="39934"/>
                    </a:lnTo>
                    <a:lnTo>
                      <a:pt x="7409" y="40059"/>
                    </a:lnTo>
                    <a:lnTo>
                      <a:pt x="7911" y="40185"/>
                    </a:lnTo>
                    <a:lnTo>
                      <a:pt x="8414" y="40247"/>
                    </a:lnTo>
                    <a:lnTo>
                      <a:pt x="8853" y="40310"/>
                    </a:lnTo>
                    <a:lnTo>
                      <a:pt x="9356" y="40373"/>
                    </a:lnTo>
                    <a:lnTo>
                      <a:pt x="32650" y="40373"/>
                    </a:lnTo>
                    <a:lnTo>
                      <a:pt x="32650" y="34659"/>
                    </a:lnTo>
                    <a:lnTo>
                      <a:pt x="9858" y="34659"/>
                    </a:lnTo>
                    <a:lnTo>
                      <a:pt x="9481" y="34597"/>
                    </a:lnTo>
                    <a:lnTo>
                      <a:pt x="9042" y="34534"/>
                    </a:lnTo>
                    <a:lnTo>
                      <a:pt x="8665" y="34471"/>
                    </a:lnTo>
                    <a:lnTo>
                      <a:pt x="8288" y="34283"/>
                    </a:lnTo>
                    <a:lnTo>
                      <a:pt x="7911" y="34157"/>
                    </a:lnTo>
                    <a:lnTo>
                      <a:pt x="7535" y="33906"/>
                    </a:lnTo>
                    <a:lnTo>
                      <a:pt x="7221" y="33718"/>
                    </a:lnTo>
                    <a:lnTo>
                      <a:pt x="6970" y="33404"/>
                    </a:lnTo>
                    <a:lnTo>
                      <a:pt x="6718" y="33152"/>
                    </a:lnTo>
                    <a:lnTo>
                      <a:pt x="6467" y="32776"/>
                    </a:lnTo>
                    <a:lnTo>
                      <a:pt x="6216" y="32462"/>
                    </a:lnTo>
                    <a:lnTo>
                      <a:pt x="6028" y="32148"/>
                    </a:lnTo>
                    <a:lnTo>
                      <a:pt x="5902" y="31708"/>
                    </a:lnTo>
                    <a:lnTo>
                      <a:pt x="5839" y="31332"/>
                    </a:lnTo>
                    <a:lnTo>
                      <a:pt x="5777" y="30955"/>
                    </a:lnTo>
                    <a:lnTo>
                      <a:pt x="5714" y="30515"/>
                    </a:lnTo>
                    <a:lnTo>
                      <a:pt x="5714" y="0"/>
                    </a:lnTo>
                    <a:close/>
                  </a:path>
                </a:pathLst>
              </a:custGeom>
              <a:solidFill>
                <a:srgbClr val="BDC1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40" name="Google Shape;1340;p25"/>
            <p:cNvSpPr/>
            <p:nvPr/>
          </p:nvSpPr>
          <p:spPr>
            <a:xfrm rot="-5400000">
              <a:off x="5240400" y="1332425"/>
              <a:ext cx="140100" cy="3000900"/>
            </a:xfrm>
            <a:prstGeom prst="rect">
              <a:avLst/>
            </a:prstGeom>
            <a:solidFill>
              <a:srgbClr val="BDC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41" name="Google Shape;1341;p25"/>
            <p:cNvGrpSpPr/>
            <p:nvPr/>
          </p:nvGrpSpPr>
          <p:grpSpPr>
            <a:xfrm>
              <a:off x="1350150" y="2762825"/>
              <a:ext cx="2410976" cy="1347353"/>
              <a:chOff x="1544350" y="2799925"/>
              <a:chExt cx="2410976" cy="1347353"/>
            </a:xfrm>
          </p:grpSpPr>
          <p:grpSp>
            <p:nvGrpSpPr>
              <p:cNvPr id="1342" name="Google Shape;1342;p25"/>
              <p:cNvGrpSpPr/>
              <p:nvPr/>
            </p:nvGrpSpPr>
            <p:grpSpPr>
              <a:xfrm>
                <a:off x="2467276" y="2799925"/>
                <a:ext cx="1488050" cy="1347353"/>
                <a:chOff x="7053976" y="270300"/>
                <a:chExt cx="1488050" cy="1347353"/>
              </a:xfrm>
            </p:grpSpPr>
            <p:sp>
              <p:nvSpPr>
                <p:cNvPr id="1343" name="Google Shape;1343;p25"/>
                <p:cNvSpPr/>
                <p:nvPr/>
              </p:nvSpPr>
              <p:spPr>
                <a:xfrm flipH="1" rot="10800000">
                  <a:off x="7725776" y="270300"/>
                  <a:ext cx="816250" cy="1009350"/>
                </a:xfrm>
                <a:custGeom>
                  <a:rect b="b" l="l" r="r" t="t"/>
                  <a:pathLst>
                    <a:path extrusionOk="0" h="40374" w="32650">
                      <a:moveTo>
                        <a:pt x="0" y="0"/>
                      </a:moveTo>
                      <a:lnTo>
                        <a:pt x="0" y="30515"/>
                      </a:lnTo>
                      <a:lnTo>
                        <a:pt x="0" y="31018"/>
                      </a:lnTo>
                      <a:lnTo>
                        <a:pt x="63" y="31520"/>
                      </a:lnTo>
                      <a:lnTo>
                        <a:pt x="126" y="32022"/>
                      </a:lnTo>
                      <a:lnTo>
                        <a:pt x="188" y="32462"/>
                      </a:lnTo>
                      <a:lnTo>
                        <a:pt x="314" y="32964"/>
                      </a:lnTo>
                      <a:lnTo>
                        <a:pt x="440" y="33466"/>
                      </a:lnTo>
                      <a:lnTo>
                        <a:pt x="628" y="33906"/>
                      </a:lnTo>
                      <a:lnTo>
                        <a:pt x="754" y="34345"/>
                      </a:lnTo>
                      <a:lnTo>
                        <a:pt x="942" y="34785"/>
                      </a:lnTo>
                      <a:lnTo>
                        <a:pt x="1193" y="35224"/>
                      </a:lnTo>
                      <a:lnTo>
                        <a:pt x="1444" y="35664"/>
                      </a:lnTo>
                      <a:lnTo>
                        <a:pt x="1695" y="36041"/>
                      </a:lnTo>
                      <a:lnTo>
                        <a:pt x="1946" y="36417"/>
                      </a:lnTo>
                      <a:lnTo>
                        <a:pt x="2260" y="36794"/>
                      </a:lnTo>
                      <a:lnTo>
                        <a:pt x="2574" y="37171"/>
                      </a:lnTo>
                      <a:lnTo>
                        <a:pt x="2888" y="37485"/>
                      </a:lnTo>
                      <a:lnTo>
                        <a:pt x="3202" y="37799"/>
                      </a:lnTo>
                      <a:lnTo>
                        <a:pt x="3579" y="38113"/>
                      </a:lnTo>
                      <a:lnTo>
                        <a:pt x="3956" y="38427"/>
                      </a:lnTo>
                      <a:lnTo>
                        <a:pt x="4395" y="38678"/>
                      </a:lnTo>
                      <a:lnTo>
                        <a:pt x="4772" y="38929"/>
                      </a:lnTo>
                      <a:lnTo>
                        <a:pt x="5149" y="39180"/>
                      </a:lnTo>
                      <a:lnTo>
                        <a:pt x="5588" y="39431"/>
                      </a:lnTo>
                      <a:lnTo>
                        <a:pt x="6028" y="39557"/>
                      </a:lnTo>
                      <a:lnTo>
                        <a:pt x="6467" y="39745"/>
                      </a:lnTo>
                      <a:lnTo>
                        <a:pt x="6970" y="39934"/>
                      </a:lnTo>
                      <a:lnTo>
                        <a:pt x="7409" y="40059"/>
                      </a:lnTo>
                      <a:lnTo>
                        <a:pt x="7911" y="40185"/>
                      </a:lnTo>
                      <a:lnTo>
                        <a:pt x="8414" y="40247"/>
                      </a:lnTo>
                      <a:lnTo>
                        <a:pt x="8853" y="40310"/>
                      </a:lnTo>
                      <a:lnTo>
                        <a:pt x="9356" y="40373"/>
                      </a:lnTo>
                      <a:lnTo>
                        <a:pt x="32650" y="40373"/>
                      </a:lnTo>
                      <a:lnTo>
                        <a:pt x="32650" y="34659"/>
                      </a:lnTo>
                      <a:lnTo>
                        <a:pt x="9858" y="34659"/>
                      </a:lnTo>
                      <a:lnTo>
                        <a:pt x="9481" y="34597"/>
                      </a:lnTo>
                      <a:lnTo>
                        <a:pt x="9042" y="34534"/>
                      </a:lnTo>
                      <a:lnTo>
                        <a:pt x="8665" y="34471"/>
                      </a:lnTo>
                      <a:lnTo>
                        <a:pt x="8288" y="34283"/>
                      </a:lnTo>
                      <a:lnTo>
                        <a:pt x="7911" y="34157"/>
                      </a:lnTo>
                      <a:lnTo>
                        <a:pt x="7535" y="33906"/>
                      </a:lnTo>
                      <a:lnTo>
                        <a:pt x="7221" y="33718"/>
                      </a:lnTo>
                      <a:lnTo>
                        <a:pt x="6970" y="33404"/>
                      </a:lnTo>
                      <a:lnTo>
                        <a:pt x="6718" y="33152"/>
                      </a:lnTo>
                      <a:lnTo>
                        <a:pt x="6467" y="32776"/>
                      </a:lnTo>
                      <a:lnTo>
                        <a:pt x="6216" y="32462"/>
                      </a:lnTo>
                      <a:lnTo>
                        <a:pt x="6028" y="32148"/>
                      </a:lnTo>
                      <a:lnTo>
                        <a:pt x="5902" y="31708"/>
                      </a:lnTo>
                      <a:lnTo>
                        <a:pt x="5839" y="31332"/>
                      </a:lnTo>
                      <a:lnTo>
                        <a:pt x="5777" y="30955"/>
                      </a:lnTo>
                      <a:lnTo>
                        <a:pt x="5714" y="30515"/>
                      </a:lnTo>
                      <a:lnTo>
                        <a:pt x="5714" y="0"/>
                      </a:lnTo>
                      <a:close/>
                    </a:path>
                  </a:pathLst>
                </a:custGeom>
                <a:solidFill>
                  <a:srgbClr val="BDC1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4" name="Google Shape;1344;p25"/>
                <p:cNvSpPr/>
                <p:nvPr/>
              </p:nvSpPr>
              <p:spPr>
                <a:xfrm flipH="1">
                  <a:off x="7053976" y="608303"/>
                  <a:ext cx="816250" cy="1009350"/>
                </a:xfrm>
                <a:custGeom>
                  <a:rect b="b" l="l" r="r" t="t"/>
                  <a:pathLst>
                    <a:path extrusionOk="0" h="40374" w="32650">
                      <a:moveTo>
                        <a:pt x="0" y="0"/>
                      </a:moveTo>
                      <a:lnTo>
                        <a:pt x="0" y="30515"/>
                      </a:lnTo>
                      <a:lnTo>
                        <a:pt x="0" y="31018"/>
                      </a:lnTo>
                      <a:lnTo>
                        <a:pt x="63" y="31520"/>
                      </a:lnTo>
                      <a:lnTo>
                        <a:pt x="126" y="32022"/>
                      </a:lnTo>
                      <a:lnTo>
                        <a:pt x="188" y="32462"/>
                      </a:lnTo>
                      <a:lnTo>
                        <a:pt x="314" y="32964"/>
                      </a:lnTo>
                      <a:lnTo>
                        <a:pt x="440" y="33466"/>
                      </a:lnTo>
                      <a:lnTo>
                        <a:pt x="628" y="33906"/>
                      </a:lnTo>
                      <a:lnTo>
                        <a:pt x="754" y="34345"/>
                      </a:lnTo>
                      <a:lnTo>
                        <a:pt x="942" y="34785"/>
                      </a:lnTo>
                      <a:lnTo>
                        <a:pt x="1193" y="35224"/>
                      </a:lnTo>
                      <a:lnTo>
                        <a:pt x="1444" y="35664"/>
                      </a:lnTo>
                      <a:lnTo>
                        <a:pt x="1695" y="36041"/>
                      </a:lnTo>
                      <a:lnTo>
                        <a:pt x="1946" y="36417"/>
                      </a:lnTo>
                      <a:lnTo>
                        <a:pt x="2260" y="36794"/>
                      </a:lnTo>
                      <a:lnTo>
                        <a:pt x="2574" y="37171"/>
                      </a:lnTo>
                      <a:lnTo>
                        <a:pt x="2888" y="37485"/>
                      </a:lnTo>
                      <a:lnTo>
                        <a:pt x="3202" y="37799"/>
                      </a:lnTo>
                      <a:lnTo>
                        <a:pt x="3579" y="38113"/>
                      </a:lnTo>
                      <a:lnTo>
                        <a:pt x="3956" y="38427"/>
                      </a:lnTo>
                      <a:lnTo>
                        <a:pt x="4395" y="38678"/>
                      </a:lnTo>
                      <a:lnTo>
                        <a:pt x="4772" y="38929"/>
                      </a:lnTo>
                      <a:lnTo>
                        <a:pt x="5149" y="39180"/>
                      </a:lnTo>
                      <a:lnTo>
                        <a:pt x="5588" y="39431"/>
                      </a:lnTo>
                      <a:lnTo>
                        <a:pt x="6028" y="39557"/>
                      </a:lnTo>
                      <a:lnTo>
                        <a:pt x="6467" y="39745"/>
                      </a:lnTo>
                      <a:lnTo>
                        <a:pt x="6970" y="39934"/>
                      </a:lnTo>
                      <a:lnTo>
                        <a:pt x="7409" y="40059"/>
                      </a:lnTo>
                      <a:lnTo>
                        <a:pt x="7911" y="40185"/>
                      </a:lnTo>
                      <a:lnTo>
                        <a:pt x="8414" y="40247"/>
                      </a:lnTo>
                      <a:lnTo>
                        <a:pt x="8853" y="40310"/>
                      </a:lnTo>
                      <a:lnTo>
                        <a:pt x="9356" y="40373"/>
                      </a:lnTo>
                      <a:lnTo>
                        <a:pt x="32650" y="40373"/>
                      </a:lnTo>
                      <a:lnTo>
                        <a:pt x="32650" y="34659"/>
                      </a:lnTo>
                      <a:lnTo>
                        <a:pt x="9858" y="34659"/>
                      </a:lnTo>
                      <a:lnTo>
                        <a:pt x="9481" y="34597"/>
                      </a:lnTo>
                      <a:lnTo>
                        <a:pt x="9042" y="34534"/>
                      </a:lnTo>
                      <a:lnTo>
                        <a:pt x="8665" y="34471"/>
                      </a:lnTo>
                      <a:lnTo>
                        <a:pt x="8288" y="34283"/>
                      </a:lnTo>
                      <a:lnTo>
                        <a:pt x="7911" y="34157"/>
                      </a:lnTo>
                      <a:lnTo>
                        <a:pt x="7535" y="33906"/>
                      </a:lnTo>
                      <a:lnTo>
                        <a:pt x="7221" y="33718"/>
                      </a:lnTo>
                      <a:lnTo>
                        <a:pt x="6970" y="33404"/>
                      </a:lnTo>
                      <a:lnTo>
                        <a:pt x="6718" y="33152"/>
                      </a:lnTo>
                      <a:lnTo>
                        <a:pt x="6467" y="32776"/>
                      </a:lnTo>
                      <a:lnTo>
                        <a:pt x="6216" y="32462"/>
                      </a:lnTo>
                      <a:lnTo>
                        <a:pt x="6028" y="32148"/>
                      </a:lnTo>
                      <a:lnTo>
                        <a:pt x="5902" y="31708"/>
                      </a:lnTo>
                      <a:lnTo>
                        <a:pt x="5839" y="31332"/>
                      </a:lnTo>
                      <a:lnTo>
                        <a:pt x="5777" y="30955"/>
                      </a:lnTo>
                      <a:lnTo>
                        <a:pt x="5714" y="30515"/>
                      </a:lnTo>
                      <a:lnTo>
                        <a:pt x="5714" y="0"/>
                      </a:lnTo>
                      <a:close/>
                    </a:path>
                  </a:pathLst>
                </a:custGeom>
                <a:solidFill>
                  <a:srgbClr val="BDC1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45" name="Google Shape;1345;p25"/>
              <p:cNvSpPr/>
              <p:nvPr/>
            </p:nvSpPr>
            <p:spPr>
              <a:xfrm rot="-5400000">
                <a:off x="2073100" y="3478425"/>
                <a:ext cx="140100" cy="1197600"/>
              </a:xfrm>
              <a:prstGeom prst="rect">
                <a:avLst/>
              </a:prstGeom>
              <a:solidFill>
                <a:srgbClr val="BDC1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46" name="Google Shape;1346;p25"/>
            <p:cNvSpPr/>
            <p:nvPr/>
          </p:nvSpPr>
          <p:spPr>
            <a:xfrm rot="-5400000">
              <a:off x="453475" y="3248425"/>
              <a:ext cx="140100" cy="1583400"/>
            </a:xfrm>
            <a:prstGeom prst="rect">
              <a:avLst/>
            </a:prstGeom>
            <a:solidFill>
              <a:srgbClr val="BDC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7" name="Google Shape;1347;p25"/>
          <p:cNvSpPr/>
          <p:nvPr/>
        </p:nvSpPr>
        <p:spPr>
          <a:xfrm rot="5400000">
            <a:off x="7496675" y="-2532250"/>
            <a:ext cx="140100" cy="33261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8" name="Google Shape;1348;p25"/>
          <p:cNvGrpSpPr/>
          <p:nvPr/>
        </p:nvGrpSpPr>
        <p:grpSpPr>
          <a:xfrm>
            <a:off x="157400" y="1282550"/>
            <a:ext cx="1562100" cy="1706650"/>
            <a:chOff x="157400" y="1282550"/>
            <a:chExt cx="1562100" cy="1706650"/>
          </a:xfrm>
        </p:grpSpPr>
        <p:sp>
          <p:nvSpPr>
            <p:cNvPr id="1349" name="Google Shape;1349;p25"/>
            <p:cNvSpPr/>
            <p:nvPr/>
          </p:nvSpPr>
          <p:spPr>
            <a:xfrm>
              <a:off x="157400" y="2242500"/>
              <a:ext cx="1562100" cy="746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rgbClr val="6756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500">
                  <a:solidFill>
                    <a:srgbClr val="20014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General </a:t>
              </a:r>
              <a:r>
                <a:rPr lang="en" sz="1500">
                  <a:solidFill>
                    <a:srgbClr val="20014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Practitioner</a:t>
              </a:r>
              <a:endParaRPr sz="1300">
                <a:solidFill>
                  <a:srgbClr val="20014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1350" name="Google Shape;1350;p25"/>
            <p:cNvPicPr preferRelativeResize="0"/>
            <p:nvPr/>
          </p:nvPicPr>
          <p:blipFill rotWithShape="1">
            <a:blip r:embed="rId5">
              <a:alphaModFix/>
            </a:blip>
            <a:srcRect b="32060" l="30070" r="24040" t="0"/>
            <a:stretch/>
          </p:blipFill>
          <p:spPr>
            <a:xfrm>
              <a:off x="486050" y="1282550"/>
              <a:ext cx="967800" cy="955500"/>
            </a:xfrm>
            <a:prstGeom prst="ellipse">
              <a:avLst/>
            </a:prstGeom>
            <a:noFill/>
            <a:ln cap="flat" cmpd="sng" w="76200">
              <a:solidFill>
                <a:srgbClr val="6756DF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351" name="Google Shape;1351;p25"/>
          <p:cNvGrpSpPr/>
          <p:nvPr/>
        </p:nvGrpSpPr>
        <p:grpSpPr>
          <a:xfrm>
            <a:off x="2350222" y="1562143"/>
            <a:ext cx="1315500" cy="1330375"/>
            <a:chOff x="3534950" y="1446575"/>
            <a:chExt cx="1315500" cy="1330375"/>
          </a:xfrm>
        </p:grpSpPr>
        <p:sp>
          <p:nvSpPr>
            <p:cNvPr id="1352" name="Google Shape;1352;p25"/>
            <p:cNvSpPr/>
            <p:nvPr/>
          </p:nvSpPr>
          <p:spPr>
            <a:xfrm>
              <a:off x="3534950" y="2366550"/>
              <a:ext cx="1315500" cy="410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rgbClr val="00BC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500">
                  <a:solidFill>
                    <a:srgbClr val="20014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Obstetrics</a:t>
              </a:r>
              <a:endParaRPr sz="1300">
                <a:solidFill>
                  <a:srgbClr val="20014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1353" name="Google Shape;1353;p25"/>
            <p:cNvPicPr preferRelativeResize="0"/>
            <p:nvPr/>
          </p:nvPicPr>
          <p:blipFill rotWithShape="1">
            <a:blip r:embed="rId5">
              <a:alphaModFix/>
            </a:blip>
            <a:srcRect b="32060" l="30070" r="24040" t="0"/>
            <a:stretch/>
          </p:blipFill>
          <p:spPr>
            <a:xfrm>
              <a:off x="3708800" y="1446575"/>
              <a:ext cx="967800" cy="955500"/>
            </a:xfrm>
            <a:prstGeom prst="ellipse">
              <a:avLst/>
            </a:prstGeom>
            <a:noFill/>
            <a:ln cap="flat" cmpd="sng" w="76200">
              <a:solidFill>
                <a:srgbClr val="00BC6F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354" name="Google Shape;1354;p25"/>
          <p:cNvGrpSpPr/>
          <p:nvPr/>
        </p:nvGrpSpPr>
        <p:grpSpPr>
          <a:xfrm>
            <a:off x="6284925" y="692400"/>
            <a:ext cx="1388400" cy="1605925"/>
            <a:chOff x="6284925" y="692400"/>
            <a:chExt cx="1388400" cy="1605925"/>
          </a:xfrm>
        </p:grpSpPr>
        <p:sp>
          <p:nvSpPr>
            <p:cNvPr id="1355" name="Google Shape;1355;p25"/>
            <p:cNvSpPr/>
            <p:nvPr/>
          </p:nvSpPr>
          <p:spPr>
            <a:xfrm>
              <a:off x="6284925" y="1634425"/>
              <a:ext cx="1388400" cy="6639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rgbClr val="FFB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500">
                  <a:solidFill>
                    <a:srgbClr val="20014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Mental Health</a:t>
              </a:r>
              <a:endParaRPr sz="1300">
                <a:solidFill>
                  <a:srgbClr val="20014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1356" name="Google Shape;1356;p25"/>
            <p:cNvPicPr preferRelativeResize="0"/>
            <p:nvPr/>
          </p:nvPicPr>
          <p:blipFill rotWithShape="1">
            <a:blip r:embed="rId5">
              <a:alphaModFix/>
            </a:blip>
            <a:srcRect b="32060" l="30070" r="24040" t="0"/>
            <a:stretch/>
          </p:blipFill>
          <p:spPr>
            <a:xfrm>
              <a:off x="6495225" y="692400"/>
              <a:ext cx="967800" cy="955500"/>
            </a:xfrm>
            <a:prstGeom prst="ellipse">
              <a:avLst/>
            </a:prstGeom>
            <a:noFill/>
            <a:ln cap="flat" cmpd="sng" w="76200">
              <a:solidFill>
                <a:srgbClr val="FFBE4E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357" name="Google Shape;1357;p25"/>
          <p:cNvGrpSpPr/>
          <p:nvPr/>
        </p:nvGrpSpPr>
        <p:grpSpPr>
          <a:xfrm>
            <a:off x="4502750" y="982925"/>
            <a:ext cx="1315500" cy="1316275"/>
            <a:chOff x="4502750" y="982925"/>
            <a:chExt cx="1315500" cy="1316275"/>
          </a:xfrm>
        </p:grpSpPr>
        <p:sp>
          <p:nvSpPr>
            <p:cNvPr id="1358" name="Google Shape;1358;p25"/>
            <p:cNvSpPr/>
            <p:nvPr/>
          </p:nvSpPr>
          <p:spPr>
            <a:xfrm>
              <a:off x="4502750" y="1888800"/>
              <a:ext cx="1315500" cy="410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rgbClr val="00C2D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500">
                  <a:solidFill>
                    <a:srgbClr val="20014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Oncology</a:t>
              </a:r>
              <a:endParaRPr sz="1300">
                <a:solidFill>
                  <a:srgbClr val="20014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1359" name="Google Shape;1359;p25"/>
            <p:cNvPicPr preferRelativeResize="0"/>
            <p:nvPr/>
          </p:nvPicPr>
          <p:blipFill rotWithShape="1">
            <a:blip r:embed="rId5">
              <a:alphaModFix/>
            </a:blip>
            <a:srcRect b="32060" l="30070" r="24040" t="0"/>
            <a:stretch/>
          </p:blipFill>
          <p:spPr>
            <a:xfrm>
              <a:off x="4676600" y="982925"/>
              <a:ext cx="967800" cy="955500"/>
            </a:xfrm>
            <a:prstGeom prst="ellipse">
              <a:avLst/>
            </a:prstGeom>
            <a:noFill/>
            <a:ln cap="flat" cmpd="sng" w="76200">
              <a:solidFill>
                <a:srgbClr val="00C2D7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360" name="Google Shape;1360;p25"/>
          <p:cNvGrpSpPr/>
          <p:nvPr/>
        </p:nvGrpSpPr>
        <p:grpSpPr>
          <a:xfrm>
            <a:off x="6063325" y="2650200"/>
            <a:ext cx="1315500" cy="1390500"/>
            <a:chOff x="6063325" y="2650200"/>
            <a:chExt cx="1315500" cy="1390500"/>
          </a:xfrm>
        </p:grpSpPr>
        <p:sp>
          <p:nvSpPr>
            <p:cNvPr id="1361" name="Google Shape;1361;p25"/>
            <p:cNvSpPr/>
            <p:nvPr/>
          </p:nvSpPr>
          <p:spPr>
            <a:xfrm>
              <a:off x="6063325" y="3605700"/>
              <a:ext cx="1315500" cy="435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rgbClr val="EE6E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500">
                  <a:solidFill>
                    <a:srgbClr val="20014B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Hospital</a:t>
              </a:r>
              <a:endParaRPr sz="1300">
                <a:solidFill>
                  <a:srgbClr val="20014B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1362" name="Google Shape;1362;p25"/>
            <p:cNvPicPr preferRelativeResize="0"/>
            <p:nvPr/>
          </p:nvPicPr>
          <p:blipFill rotWithShape="1">
            <a:blip r:embed="rId5">
              <a:alphaModFix/>
            </a:blip>
            <a:srcRect b="32060" l="30070" r="24040" t="0"/>
            <a:stretch/>
          </p:blipFill>
          <p:spPr>
            <a:xfrm>
              <a:off x="6237175" y="2650200"/>
              <a:ext cx="967800" cy="955500"/>
            </a:xfrm>
            <a:prstGeom prst="ellipse">
              <a:avLst/>
            </a:prstGeom>
            <a:noFill/>
            <a:ln cap="flat" cmpd="sng" w="76200">
              <a:solidFill>
                <a:srgbClr val="EE6E57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6"/>
          <p:cNvSpPr/>
          <p:nvPr/>
        </p:nvSpPr>
        <p:spPr>
          <a:xfrm flipH="1" rot="5400000">
            <a:off x="7158016" y="2407312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8" name="Google Shape;1368;p26"/>
          <p:cNvGrpSpPr/>
          <p:nvPr/>
        </p:nvGrpSpPr>
        <p:grpSpPr>
          <a:xfrm>
            <a:off x="8008550" y="2916300"/>
            <a:ext cx="1628100" cy="1628100"/>
            <a:chOff x="-479875" y="235825"/>
            <a:chExt cx="1628100" cy="1628100"/>
          </a:xfrm>
        </p:grpSpPr>
        <p:sp>
          <p:nvSpPr>
            <p:cNvPr id="1369" name="Google Shape;1369;p26"/>
            <p:cNvSpPr/>
            <p:nvPr/>
          </p:nvSpPr>
          <p:spPr>
            <a:xfrm>
              <a:off x="-479875" y="235825"/>
              <a:ext cx="1628100" cy="1628100"/>
            </a:xfrm>
            <a:prstGeom prst="ellipse">
              <a:avLst/>
            </a:prstGeom>
            <a:solidFill>
              <a:srgbClr val="FFFFFF">
                <a:alpha val="79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-385375" y="330325"/>
              <a:ext cx="1439100" cy="1439100"/>
            </a:xfrm>
            <a:prstGeom prst="ellipse">
              <a:avLst/>
            </a:prstGeom>
            <a:solidFill>
              <a:srgbClr val="1F00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1" name="Google Shape;1371;p26"/>
          <p:cNvSpPr/>
          <p:nvPr/>
        </p:nvSpPr>
        <p:spPr>
          <a:xfrm rot="5400000">
            <a:off x="5670811" y="3275987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26"/>
          <p:cNvSpPr/>
          <p:nvPr/>
        </p:nvSpPr>
        <p:spPr>
          <a:xfrm rot="5400000">
            <a:off x="3279525" y="610513"/>
            <a:ext cx="140100" cy="35133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26"/>
          <p:cNvSpPr/>
          <p:nvPr/>
        </p:nvSpPr>
        <p:spPr>
          <a:xfrm rot="5400000">
            <a:off x="6513527" y="567259"/>
            <a:ext cx="1233232" cy="1631464"/>
          </a:xfrm>
          <a:custGeom>
            <a:rect b="b" l="l" r="r" t="t"/>
            <a:pathLst>
              <a:path extrusionOk="0" h="72988" w="58240">
                <a:moveTo>
                  <a:pt x="1" y="0"/>
                </a:moveTo>
                <a:lnTo>
                  <a:pt x="1" y="6361"/>
                </a:lnTo>
                <a:lnTo>
                  <a:pt x="47308" y="6361"/>
                </a:lnTo>
                <a:lnTo>
                  <a:pt x="47785" y="6400"/>
                </a:lnTo>
                <a:lnTo>
                  <a:pt x="48222" y="6440"/>
                </a:lnTo>
                <a:lnTo>
                  <a:pt x="48659" y="6559"/>
                </a:lnTo>
                <a:lnTo>
                  <a:pt x="49097" y="6718"/>
                </a:lnTo>
                <a:lnTo>
                  <a:pt x="49494" y="6917"/>
                </a:lnTo>
                <a:lnTo>
                  <a:pt x="49852" y="7156"/>
                </a:lnTo>
                <a:lnTo>
                  <a:pt x="50210" y="7394"/>
                </a:lnTo>
                <a:lnTo>
                  <a:pt x="50528" y="7712"/>
                </a:lnTo>
                <a:lnTo>
                  <a:pt x="50846" y="8030"/>
                </a:lnTo>
                <a:lnTo>
                  <a:pt x="51084" y="8388"/>
                </a:lnTo>
                <a:lnTo>
                  <a:pt x="51323" y="8746"/>
                </a:lnTo>
                <a:lnTo>
                  <a:pt x="51522" y="9143"/>
                </a:lnTo>
                <a:lnTo>
                  <a:pt x="51681" y="9581"/>
                </a:lnTo>
                <a:lnTo>
                  <a:pt x="51800" y="10018"/>
                </a:lnTo>
                <a:lnTo>
                  <a:pt x="51879" y="10455"/>
                </a:lnTo>
                <a:lnTo>
                  <a:pt x="51879" y="10932"/>
                </a:lnTo>
                <a:lnTo>
                  <a:pt x="51879" y="62055"/>
                </a:lnTo>
                <a:lnTo>
                  <a:pt x="51879" y="62533"/>
                </a:lnTo>
                <a:lnTo>
                  <a:pt x="51800" y="62970"/>
                </a:lnTo>
                <a:lnTo>
                  <a:pt x="51681" y="63407"/>
                </a:lnTo>
                <a:lnTo>
                  <a:pt x="51522" y="63844"/>
                </a:lnTo>
                <a:lnTo>
                  <a:pt x="51323" y="64242"/>
                </a:lnTo>
                <a:lnTo>
                  <a:pt x="51084" y="64600"/>
                </a:lnTo>
                <a:lnTo>
                  <a:pt x="50846" y="64957"/>
                </a:lnTo>
                <a:lnTo>
                  <a:pt x="50528" y="65276"/>
                </a:lnTo>
                <a:lnTo>
                  <a:pt x="50210" y="65594"/>
                </a:lnTo>
                <a:lnTo>
                  <a:pt x="49852" y="65832"/>
                </a:lnTo>
                <a:lnTo>
                  <a:pt x="49494" y="66071"/>
                </a:lnTo>
                <a:lnTo>
                  <a:pt x="49097" y="66269"/>
                </a:lnTo>
                <a:lnTo>
                  <a:pt x="48659" y="66428"/>
                </a:lnTo>
                <a:lnTo>
                  <a:pt x="48222" y="66548"/>
                </a:lnTo>
                <a:lnTo>
                  <a:pt x="47785" y="66587"/>
                </a:lnTo>
                <a:lnTo>
                  <a:pt x="47308" y="66627"/>
                </a:lnTo>
                <a:lnTo>
                  <a:pt x="22064" y="66627"/>
                </a:lnTo>
                <a:lnTo>
                  <a:pt x="22064" y="72988"/>
                </a:lnTo>
                <a:lnTo>
                  <a:pt x="47864" y="72988"/>
                </a:lnTo>
                <a:lnTo>
                  <a:pt x="48421" y="72948"/>
                </a:lnTo>
                <a:lnTo>
                  <a:pt x="48977" y="72868"/>
                </a:lnTo>
                <a:lnTo>
                  <a:pt x="49494" y="72749"/>
                </a:lnTo>
                <a:lnTo>
                  <a:pt x="50051" y="72630"/>
                </a:lnTo>
                <a:lnTo>
                  <a:pt x="50568" y="72511"/>
                </a:lnTo>
                <a:lnTo>
                  <a:pt x="51084" y="72312"/>
                </a:lnTo>
                <a:lnTo>
                  <a:pt x="51561" y="72113"/>
                </a:lnTo>
                <a:lnTo>
                  <a:pt x="52038" y="71914"/>
                </a:lnTo>
                <a:lnTo>
                  <a:pt x="52515" y="71676"/>
                </a:lnTo>
                <a:lnTo>
                  <a:pt x="52993" y="71398"/>
                </a:lnTo>
                <a:lnTo>
                  <a:pt x="53430" y="71119"/>
                </a:lnTo>
                <a:lnTo>
                  <a:pt x="53867" y="70801"/>
                </a:lnTo>
                <a:lnTo>
                  <a:pt x="54265" y="70483"/>
                </a:lnTo>
                <a:lnTo>
                  <a:pt x="54662" y="70125"/>
                </a:lnTo>
                <a:lnTo>
                  <a:pt x="55060" y="69768"/>
                </a:lnTo>
                <a:lnTo>
                  <a:pt x="55417" y="69410"/>
                </a:lnTo>
                <a:lnTo>
                  <a:pt x="55736" y="69012"/>
                </a:lnTo>
                <a:lnTo>
                  <a:pt x="56054" y="68575"/>
                </a:lnTo>
                <a:lnTo>
                  <a:pt x="56372" y="68178"/>
                </a:lnTo>
                <a:lnTo>
                  <a:pt x="56650" y="67700"/>
                </a:lnTo>
                <a:lnTo>
                  <a:pt x="56928" y="67263"/>
                </a:lnTo>
                <a:lnTo>
                  <a:pt x="57167" y="66786"/>
                </a:lnTo>
                <a:lnTo>
                  <a:pt x="57405" y="66309"/>
                </a:lnTo>
                <a:lnTo>
                  <a:pt x="57564" y="65792"/>
                </a:lnTo>
                <a:lnTo>
                  <a:pt x="57763" y="65315"/>
                </a:lnTo>
                <a:lnTo>
                  <a:pt x="57922" y="64759"/>
                </a:lnTo>
                <a:lnTo>
                  <a:pt x="58041" y="64242"/>
                </a:lnTo>
                <a:lnTo>
                  <a:pt x="58121" y="63725"/>
                </a:lnTo>
                <a:lnTo>
                  <a:pt x="58200" y="63169"/>
                </a:lnTo>
                <a:lnTo>
                  <a:pt x="58240" y="62612"/>
                </a:lnTo>
                <a:lnTo>
                  <a:pt x="58240" y="62055"/>
                </a:lnTo>
                <a:lnTo>
                  <a:pt x="58240" y="10932"/>
                </a:lnTo>
                <a:lnTo>
                  <a:pt x="58240" y="10376"/>
                </a:lnTo>
                <a:lnTo>
                  <a:pt x="58200" y="9819"/>
                </a:lnTo>
                <a:lnTo>
                  <a:pt x="58121" y="9263"/>
                </a:lnTo>
                <a:lnTo>
                  <a:pt x="58041" y="8746"/>
                </a:lnTo>
                <a:lnTo>
                  <a:pt x="57922" y="8189"/>
                </a:lnTo>
                <a:lnTo>
                  <a:pt x="57763" y="7673"/>
                </a:lnTo>
                <a:lnTo>
                  <a:pt x="57564" y="7195"/>
                </a:lnTo>
                <a:lnTo>
                  <a:pt x="57405" y="6679"/>
                </a:lnTo>
                <a:lnTo>
                  <a:pt x="57167" y="6202"/>
                </a:lnTo>
                <a:lnTo>
                  <a:pt x="56928" y="5725"/>
                </a:lnTo>
                <a:lnTo>
                  <a:pt x="56650" y="5287"/>
                </a:lnTo>
                <a:lnTo>
                  <a:pt x="56372" y="4810"/>
                </a:lnTo>
                <a:lnTo>
                  <a:pt x="56054" y="4413"/>
                </a:lnTo>
                <a:lnTo>
                  <a:pt x="55736" y="3975"/>
                </a:lnTo>
                <a:lnTo>
                  <a:pt x="55417" y="3578"/>
                </a:lnTo>
                <a:lnTo>
                  <a:pt x="55060" y="3220"/>
                </a:lnTo>
                <a:lnTo>
                  <a:pt x="54662" y="2823"/>
                </a:lnTo>
                <a:lnTo>
                  <a:pt x="54265" y="2505"/>
                </a:lnTo>
                <a:lnTo>
                  <a:pt x="53867" y="2187"/>
                </a:lnTo>
                <a:lnTo>
                  <a:pt x="53430" y="1869"/>
                </a:lnTo>
                <a:lnTo>
                  <a:pt x="52993" y="1590"/>
                </a:lnTo>
                <a:lnTo>
                  <a:pt x="52515" y="1312"/>
                </a:lnTo>
                <a:lnTo>
                  <a:pt x="52038" y="1073"/>
                </a:lnTo>
                <a:lnTo>
                  <a:pt x="51561" y="875"/>
                </a:lnTo>
                <a:lnTo>
                  <a:pt x="51084" y="676"/>
                </a:lnTo>
                <a:lnTo>
                  <a:pt x="50568" y="477"/>
                </a:lnTo>
                <a:lnTo>
                  <a:pt x="50051" y="358"/>
                </a:lnTo>
                <a:lnTo>
                  <a:pt x="49494" y="239"/>
                </a:lnTo>
                <a:lnTo>
                  <a:pt x="48977" y="119"/>
                </a:lnTo>
                <a:lnTo>
                  <a:pt x="48421" y="40"/>
                </a:lnTo>
                <a:lnTo>
                  <a:pt x="4786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4" name="Google Shape;1374;p26"/>
          <p:cNvGrpSpPr/>
          <p:nvPr/>
        </p:nvGrpSpPr>
        <p:grpSpPr>
          <a:xfrm>
            <a:off x="7060350" y="-281625"/>
            <a:ext cx="1628100" cy="1628100"/>
            <a:chOff x="-479875" y="235825"/>
            <a:chExt cx="1628100" cy="1628100"/>
          </a:xfrm>
        </p:grpSpPr>
        <p:sp>
          <p:nvSpPr>
            <p:cNvPr id="1375" name="Google Shape;1375;p26"/>
            <p:cNvSpPr/>
            <p:nvPr/>
          </p:nvSpPr>
          <p:spPr>
            <a:xfrm>
              <a:off x="-479875" y="235825"/>
              <a:ext cx="1628100" cy="1628100"/>
            </a:xfrm>
            <a:prstGeom prst="ellipse">
              <a:avLst/>
            </a:prstGeom>
            <a:solidFill>
              <a:srgbClr val="FFFFFF">
                <a:alpha val="79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-385375" y="330325"/>
              <a:ext cx="1439100" cy="1439100"/>
            </a:xfrm>
            <a:prstGeom prst="ellipse">
              <a:avLst/>
            </a:prstGeom>
            <a:solidFill>
              <a:srgbClr val="1F00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7" name="Google Shape;1377;p26"/>
          <p:cNvSpPr txBox="1"/>
          <p:nvPr/>
        </p:nvSpPr>
        <p:spPr>
          <a:xfrm>
            <a:off x="-694350" y="0"/>
            <a:ext cx="87039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Connect. </a:t>
            </a:r>
            <a:r>
              <a:rPr lang="en" sz="4000">
                <a:solidFill>
                  <a:srgbClr val="FF83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Exchange.</a:t>
            </a: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Care.</a:t>
            </a:r>
            <a:endParaRPr sz="32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Streamlined Workflow</a:t>
            </a:r>
            <a:endParaRPr sz="19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378" name="Google Shape;1378;p26"/>
          <p:cNvGrpSpPr/>
          <p:nvPr/>
        </p:nvGrpSpPr>
        <p:grpSpPr>
          <a:xfrm>
            <a:off x="4891982" y="1128869"/>
            <a:ext cx="2376129" cy="3369025"/>
            <a:chOff x="4891975" y="974750"/>
            <a:chExt cx="2895600" cy="3756300"/>
          </a:xfrm>
        </p:grpSpPr>
        <p:sp>
          <p:nvSpPr>
            <p:cNvPr id="1379" name="Google Shape;1379;p26"/>
            <p:cNvSpPr/>
            <p:nvPr/>
          </p:nvSpPr>
          <p:spPr>
            <a:xfrm>
              <a:off x="4891975" y="974750"/>
              <a:ext cx="2895600" cy="3756300"/>
            </a:xfrm>
            <a:prstGeom prst="roundRect">
              <a:avLst>
                <a:gd fmla="val 7065" name="adj"/>
              </a:avLst>
            </a:prstGeom>
            <a:solidFill>
              <a:srgbClr val="FFFFFF">
                <a:alpha val="79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5078079" y="1098997"/>
              <a:ext cx="2523300" cy="3507900"/>
            </a:xfrm>
            <a:prstGeom prst="roundRect">
              <a:avLst>
                <a:gd fmla="val 706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0014B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0014B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0014B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ctr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b="1" lang="en" sz="1900">
                  <a:solidFill>
                    <a:srgbClr val="FF8300"/>
                  </a:solidFill>
                  <a:latin typeface="Caveat"/>
                  <a:ea typeface="Caveat"/>
                  <a:cs typeface="Caveat"/>
                  <a:sym typeface="Caveat"/>
                </a:rPr>
                <a:t>Improve</a:t>
              </a:r>
              <a:r>
                <a:rPr b="1" lang="en" sz="1000">
                  <a:solidFill>
                    <a:srgbClr val="FF83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b="1" lang="en" sz="1150">
                  <a:solidFill>
                    <a:srgbClr val="200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usability </a:t>
              </a:r>
              <a:r>
                <a:rPr lang="en" sz="1150">
                  <a:solidFill>
                    <a:srgbClr val="20014B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with </a:t>
              </a:r>
              <a:r>
                <a:rPr b="1" lang="en" sz="1150">
                  <a:solidFill>
                    <a:srgbClr val="FF83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powerful, intuitive, intelligent</a:t>
              </a:r>
              <a:r>
                <a:rPr lang="en" sz="1150">
                  <a:solidFill>
                    <a:srgbClr val="20014B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new tools for accessing, viewing, and incorporating data from </a:t>
              </a:r>
              <a:r>
                <a:rPr b="1" lang="en" sz="1150">
                  <a:solidFill>
                    <a:srgbClr val="200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outside of your organization</a:t>
              </a:r>
              <a:r>
                <a:rPr lang="en" sz="1150">
                  <a:solidFill>
                    <a:srgbClr val="20014B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</a:t>
              </a:r>
              <a:endParaRPr sz="1150">
                <a:solidFill>
                  <a:srgbClr val="20014B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sz="1150">
                <a:solidFill>
                  <a:srgbClr val="20014B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n" sz="1150">
                  <a:solidFill>
                    <a:srgbClr val="200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&amp; </a:t>
              </a:r>
              <a:r>
                <a:rPr b="1" lang="en" sz="1150">
                  <a:solidFill>
                    <a:srgbClr val="200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within</a:t>
              </a:r>
              <a:r>
                <a:rPr b="1" lang="en">
                  <a:solidFill>
                    <a:srgbClr val="200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b="1">
                <a:solidFill>
                  <a:srgbClr val="200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900">
                  <a:solidFill>
                    <a:srgbClr val="FF8300"/>
                  </a:solidFill>
                  <a:latin typeface="Caveat"/>
                  <a:ea typeface="Caveat"/>
                  <a:cs typeface="Caveat"/>
                  <a:sym typeface="Caveat"/>
                </a:rPr>
                <a:t>Workflow</a:t>
              </a:r>
              <a:endParaRPr sz="1900">
                <a:solidFill>
                  <a:srgbClr val="20014B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pic>
        <p:nvPicPr>
          <p:cNvPr id="1381" name="Google Shape;1381;p26"/>
          <p:cNvPicPr preferRelativeResize="0"/>
          <p:nvPr/>
        </p:nvPicPr>
        <p:blipFill rotWithShape="1">
          <a:blip r:embed="rId3">
            <a:alphaModFix/>
          </a:blip>
          <a:srcRect b="5211" l="6714" r="5627" t="13355"/>
          <a:stretch/>
        </p:blipFill>
        <p:spPr>
          <a:xfrm>
            <a:off x="5244218" y="1229325"/>
            <a:ext cx="1671632" cy="90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25" y="1346463"/>
            <a:ext cx="4295501" cy="24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26"/>
          <p:cNvPicPr preferRelativeResize="0"/>
          <p:nvPr/>
        </p:nvPicPr>
        <p:blipFill rotWithShape="1">
          <a:blip r:embed="rId5">
            <a:alphaModFix/>
          </a:blip>
          <a:srcRect b="0" l="0" r="0" t="5855"/>
          <a:stretch/>
        </p:blipFill>
        <p:spPr>
          <a:xfrm>
            <a:off x="-350225" y="1164175"/>
            <a:ext cx="5666227" cy="29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5800" y="978550"/>
            <a:ext cx="520450" cy="459350"/>
          </a:xfrm>
          <a:prstGeom prst="rect">
            <a:avLst/>
          </a:prstGeom>
          <a:noFill/>
          <a:ln cap="flat" cmpd="sng" w="28575">
            <a:solidFill>
              <a:srgbClr val="FFBD4B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27"/>
          <p:cNvSpPr/>
          <p:nvPr/>
        </p:nvSpPr>
        <p:spPr>
          <a:xfrm flipH="1" rot="10800000">
            <a:off x="7535000" y="2028776"/>
            <a:ext cx="1851860" cy="1763573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27"/>
          <p:cNvSpPr/>
          <p:nvPr/>
        </p:nvSpPr>
        <p:spPr>
          <a:xfrm rot="5400000">
            <a:off x="3836950" y="352488"/>
            <a:ext cx="140100" cy="35133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27"/>
          <p:cNvSpPr/>
          <p:nvPr/>
        </p:nvSpPr>
        <p:spPr>
          <a:xfrm flipH="1">
            <a:off x="1181202" y="547725"/>
            <a:ext cx="1668973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2" name="Google Shape;1392;p27"/>
          <p:cNvGrpSpPr/>
          <p:nvPr/>
        </p:nvGrpSpPr>
        <p:grpSpPr>
          <a:xfrm>
            <a:off x="454500" y="-190300"/>
            <a:ext cx="1628100" cy="1628100"/>
            <a:chOff x="-479875" y="235825"/>
            <a:chExt cx="1628100" cy="1628100"/>
          </a:xfrm>
        </p:grpSpPr>
        <p:sp>
          <p:nvSpPr>
            <p:cNvPr id="1393" name="Google Shape;1393;p27"/>
            <p:cNvSpPr/>
            <p:nvPr/>
          </p:nvSpPr>
          <p:spPr>
            <a:xfrm>
              <a:off x="-479875" y="235825"/>
              <a:ext cx="1628100" cy="1628100"/>
            </a:xfrm>
            <a:prstGeom prst="ellipse">
              <a:avLst/>
            </a:prstGeom>
            <a:solidFill>
              <a:srgbClr val="FFFFFF">
                <a:alpha val="79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-385375" y="330325"/>
              <a:ext cx="1439100" cy="1439100"/>
            </a:xfrm>
            <a:prstGeom prst="ellipse">
              <a:avLst/>
            </a:prstGeom>
            <a:solidFill>
              <a:srgbClr val="1F00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5" name="Google Shape;1395;p27"/>
          <p:cNvSpPr/>
          <p:nvPr/>
        </p:nvSpPr>
        <p:spPr>
          <a:xfrm rot="5400000">
            <a:off x="2875650" y="2075850"/>
            <a:ext cx="140100" cy="33090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6" name="Google Shape;1396;p27"/>
          <p:cNvGrpSpPr/>
          <p:nvPr/>
        </p:nvGrpSpPr>
        <p:grpSpPr>
          <a:xfrm>
            <a:off x="-336900" y="2916300"/>
            <a:ext cx="1628100" cy="1628100"/>
            <a:chOff x="-479875" y="235825"/>
            <a:chExt cx="1628100" cy="1628100"/>
          </a:xfrm>
        </p:grpSpPr>
        <p:sp>
          <p:nvSpPr>
            <p:cNvPr id="1397" name="Google Shape;1397;p27"/>
            <p:cNvSpPr/>
            <p:nvPr/>
          </p:nvSpPr>
          <p:spPr>
            <a:xfrm>
              <a:off x="-479875" y="235825"/>
              <a:ext cx="1628100" cy="1628100"/>
            </a:xfrm>
            <a:prstGeom prst="ellipse">
              <a:avLst/>
            </a:prstGeom>
            <a:solidFill>
              <a:srgbClr val="FFFFFF">
                <a:alpha val="79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-385375" y="330325"/>
              <a:ext cx="1439100" cy="1439100"/>
            </a:xfrm>
            <a:prstGeom prst="ellipse">
              <a:avLst/>
            </a:prstGeom>
            <a:solidFill>
              <a:srgbClr val="1F00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9" name="Google Shape;1399;p27"/>
          <p:cNvSpPr txBox="1"/>
          <p:nvPr/>
        </p:nvSpPr>
        <p:spPr>
          <a:xfrm>
            <a:off x="2469450" y="168200"/>
            <a:ext cx="7983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Connect. </a:t>
            </a:r>
            <a:r>
              <a:rPr lang="en" sz="4000">
                <a:solidFill>
                  <a:srgbClr val="FF83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Exchange.</a:t>
            </a: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Care.</a:t>
            </a:r>
            <a:endParaRPr sz="32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Improve Data Usability</a:t>
            </a:r>
            <a:endParaRPr sz="19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400" name="Google Shape;1400;p27"/>
          <p:cNvGrpSpPr/>
          <p:nvPr/>
        </p:nvGrpSpPr>
        <p:grpSpPr>
          <a:xfrm>
            <a:off x="1987650" y="1058525"/>
            <a:ext cx="1916100" cy="3756300"/>
            <a:chOff x="4891975" y="974750"/>
            <a:chExt cx="1916100" cy="3756300"/>
          </a:xfrm>
        </p:grpSpPr>
        <p:sp>
          <p:nvSpPr>
            <p:cNvPr id="1401" name="Google Shape;1401;p27"/>
            <p:cNvSpPr/>
            <p:nvPr/>
          </p:nvSpPr>
          <p:spPr>
            <a:xfrm>
              <a:off x="4891975" y="974750"/>
              <a:ext cx="1916100" cy="3756300"/>
            </a:xfrm>
            <a:prstGeom prst="roundRect">
              <a:avLst>
                <a:gd fmla="val 7065" name="adj"/>
              </a:avLst>
            </a:prstGeom>
            <a:solidFill>
              <a:srgbClr val="FFFFFF">
                <a:alpha val="79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5015125" y="1098997"/>
              <a:ext cx="1669800" cy="3507900"/>
            </a:xfrm>
            <a:prstGeom prst="roundRect">
              <a:avLst>
                <a:gd fmla="val 706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Searching </a:t>
              </a:r>
              <a:r>
                <a:rPr b="1" lang="en" sz="1300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Traverse Exchange</a:t>
              </a:r>
              <a:r>
                <a:rPr lang="en" sz="1300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network</a:t>
              </a:r>
              <a:endParaRPr sz="130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Temporarily caching data in a </a:t>
              </a:r>
              <a:r>
                <a:rPr b="1" lang="en" sz="1300">
                  <a:solidFill>
                    <a:srgbClr val="FF83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FHIR Structure</a:t>
              </a:r>
              <a:endParaRPr b="1" sz="1300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Presenting a </a:t>
              </a:r>
              <a:r>
                <a:rPr b="1" lang="en" sz="1300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consolidated summary</a:t>
              </a:r>
              <a:r>
                <a:rPr lang="en" sz="1300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within workflow</a:t>
              </a:r>
              <a:endParaRPr sz="130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83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Deduplicated.</a:t>
              </a:r>
              <a:endParaRPr b="1" sz="1300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83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Searchable.</a:t>
              </a:r>
              <a:endParaRPr b="1" sz="1300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83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Filterable.</a:t>
              </a:r>
              <a:endParaRPr b="1" sz="1300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03" name="Google Shape;1403;p27"/>
          <p:cNvGrpSpPr/>
          <p:nvPr/>
        </p:nvGrpSpPr>
        <p:grpSpPr>
          <a:xfrm>
            <a:off x="3746750" y="1357475"/>
            <a:ext cx="5400248" cy="2883702"/>
            <a:chOff x="4203950" y="1128875"/>
            <a:chExt cx="5400248" cy="2883702"/>
          </a:xfrm>
        </p:grpSpPr>
        <p:pic>
          <p:nvPicPr>
            <p:cNvPr id="1404" name="Google Shape;1404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22612" y="1305275"/>
              <a:ext cx="4162934" cy="2341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5" name="Google Shape;1405;p27"/>
            <p:cNvPicPr preferRelativeResize="0"/>
            <p:nvPr/>
          </p:nvPicPr>
          <p:blipFill rotWithShape="1">
            <a:blip r:embed="rId4">
              <a:alphaModFix/>
            </a:blip>
            <a:srcRect b="0" l="0" r="0" t="5855"/>
            <a:stretch/>
          </p:blipFill>
          <p:spPr>
            <a:xfrm>
              <a:off x="4203950" y="1128875"/>
              <a:ext cx="5400248" cy="2883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28"/>
          <p:cNvSpPr/>
          <p:nvPr/>
        </p:nvSpPr>
        <p:spPr>
          <a:xfrm>
            <a:off x="-42600" y="3801540"/>
            <a:ext cx="9229200" cy="314400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1" name="Google Shape;14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350" y="1020626"/>
            <a:ext cx="5326497" cy="340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28"/>
          <p:cNvPicPr preferRelativeResize="0"/>
          <p:nvPr/>
        </p:nvPicPr>
        <p:blipFill rotWithShape="1">
          <a:blip r:embed="rId4">
            <a:alphaModFix/>
          </a:blip>
          <a:srcRect b="0" l="0" r="0" t="5855"/>
          <a:stretch/>
        </p:blipFill>
        <p:spPr>
          <a:xfrm>
            <a:off x="137733" y="754460"/>
            <a:ext cx="7039734" cy="4153796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28"/>
          <p:cNvSpPr txBox="1"/>
          <p:nvPr/>
        </p:nvSpPr>
        <p:spPr>
          <a:xfrm>
            <a:off x="-694350" y="-76200"/>
            <a:ext cx="8703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Connect. </a:t>
            </a:r>
            <a:r>
              <a:rPr lang="en" sz="4000">
                <a:solidFill>
                  <a:srgbClr val="FF83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Exchange.</a:t>
            </a: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Care.</a:t>
            </a:r>
            <a:endParaRPr sz="32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14" name="Google Shape;1414;p28"/>
          <p:cNvSpPr txBox="1"/>
          <p:nvPr/>
        </p:nvSpPr>
        <p:spPr>
          <a:xfrm>
            <a:off x="3894650" y="4831600"/>
            <a:ext cx="31020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00">
                <a:solidFill>
                  <a:srgbClr val="CCCC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Image shown is conceptual and may not represent the final product</a:t>
            </a:r>
            <a:endParaRPr b="1" sz="200" u="sng">
              <a:solidFill>
                <a:srgbClr val="CCCCCC"/>
              </a:solidFill>
            </a:endParaRPr>
          </a:p>
        </p:txBody>
      </p:sp>
      <p:sp>
        <p:nvSpPr>
          <p:cNvPr id="1415" name="Google Shape;1415;p28"/>
          <p:cNvSpPr/>
          <p:nvPr/>
        </p:nvSpPr>
        <p:spPr>
          <a:xfrm>
            <a:off x="7182850" y="150"/>
            <a:ext cx="1732500" cy="5143500"/>
          </a:xfrm>
          <a:prstGeom prst="rect">
            <a:avLst/>
          </a:prstGeom>
          <a:solidFill>
            <a:srgbClr val="FFFFFF">
              <a:alpha val="79170"/>
            </a:srgbClr>
          </a:solidFill>
          <a:ln>
            <a:noFill/>
          </a:ln>
          <a:effectLst>
            <a:outerShdw blurRad="57150" rotWithShape="0" algn="bl" dir="5400000" dist="19050">
              <a:srgbClr val="B7B7B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28"/>
          <p:cNvSpPr/>
          <p:nvPr/>
        </p:nvSpPr>
        <p:spPr>
          <a:xfrm>
            <a:off x="7324725" y="150"/>
            <a:ext cx="181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With the ability </a:t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b="1" lang="en" sz="2100">
                <a:solidFill>
                  <a:srgbClr val="FF8300"/>
                </a:solidFill>
                <a:latin typeface="Caveat"/>
                <a:ea typeface="Caveat"/>
                <a:cs typeface="Caveat"/>
                <a:sym typeface="Caveat"/>
              </a:rPr>
              <a:t>graph</a:t>
            </a: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" sz="2100">
                <a:solidFill>
                  <a:srgbClr val="FF8300"/>
                </a:solidFill>
                <a:latin typeface="Caveat"/>
                <a:ea typeface="Caveat"/>
                <a:cs typeface="Caveat"/>
                <a:sym typeface="Caveat"/>
              </a:rPr>
              <a:t>track </a:t>
            </a:r>
            <a:endParaRPr b="1" sz="2100">
              <a:solidFill>
                <a:srgbClr val="FF83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trends utilizing a patient’s </a:t>
            </a:r>
            <a:r>
              <a:rPr b="1"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external data</a:t>
            </a:r>
            <a:endParaRPr b="1"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17" name="Google Shape;1417;p28"/>
          <p:cNvPicPr preferRelativeResize="0"/>
          <p:nvPr/>
        </p:nvPicPr>
        <p:blipFill rotWithShape="1">
          <a:blip r:embed="rId5">
            <a:alphaModFix/>
          </a:blip>
          <a:srcRect b="5211" l="6714" r="5627" t="13355"/>
          <a:stretch/>
        </p:blipFill>
        <p:spPr>
          <a:xfrm>
            <a:off x="7544375" y="287800"/>
            <a:ext cx="1379876" cy="7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9"/>
          <p:cNvSpPr/>
          <p:nvPr/>
        </p:nvSpPr>
        <p:spPr>
          <a:xfrm flipH="1" rot="5400000">
            <a:off x="4456551" y="-33290"/>
            <a:ext cx="1301810" cy="1631464"/>
          </a:xfrm>
          <a:custGeom>
            <a:rect b="b" l="l" r="r" t="t"/>
            <a:pathLst>
              <a:path extrusionOk="0" h="72988" w="58240">
                <a:moveTo>
                  <a:pt x="1" y="0"/>
                </a:moveTo>
                <a:lnTo>
                  <a:pt x="1" y="6361"/>
                </a:lnTo>
                <a:lnTo>
                  <a:pt x="47308" y="6361"/>
                </a:lnTo>
                <a:lnTo>
                  <a:pt x="47785" y="6400"/>
                </a:lnTo>
                <a:lnTo>
                  <a:pt x="48222" y="6440"/>
                </a:lnTo>
                <a:lnTo>
                  <a:pt x="48659" y="6559"/>
                </a:lnTo>
                <a:lnTo>
                  <a:pt x="49097" y="6718"/>
                </a:lnTo>
                <a:lnTo>
                  <a:pt x="49494" y="6917"/>
                </a:lnTo>
                <a:lnTo>
                  <a:pt x="49852" y="7156"/>
                </a:lnTo>
                <a:lnTo>
                  <a:pt x="50210" y="7394"/>
                </a:lnTo>
                <a:lnTo>
                  <a:pt x="50528" y="7712"/>
                </a:lnTo>
                <a:lnTo>
                  <a:pt x="50846" y="8030"/>
                </a:lnTo>
                <a:lnTo>
                  <a:pt x="51084" y="8388"/>
                </a:lnTo>
                <a:lnTo>
                  <a:pt x="51323" y="8746"/>
                </a:lnTo>
                <a:lnTo>
                  <a:pt x="51522" y="9143"/>
                </a:lnTo>
                <a:lnTo>
                  <a:pt x="51681" y="9581"/>
                </a:lnTo>
                <a:lnTo>
                  <a:pt x="51800" y="10018"/>
                </a:lnTo>
                <a:lnTo>
                  <a:pt x="51879" y="10455"/>
                </a:lnTo>
                <a:lnTo>
                  <a:pt x="51879" y="10932"/>
                </a:lnTo>
                <a:lnTo>
                  <a:pt x="51879" y="62055"/>
                </a:lnTo>
                <a:lnTo>
                  <a:pt x="51879" y="62533"/>
                </a:lnTo>
                <a:lnTo>
                  <a:pt x="51800" y="62970"/>
                </a:lnTo>
                <a:lnTo>
                  <a:pt x="51681" y="63407"/>
                </a:lnTo>
                <a:lnTo>
                  <a:pt x="51522" y="63844"/>
                </a:lnTo>
                <a:lnTo>
                  <a:pt x="51323" y="64242"/>
                </a:lnTo>
                <a:lnTo>
                  <a:pt x="51084" y="64600"/>
                </a:lnTo>
                <a:lnTo>
                  <a:pt x="50846" y="64957"/>
                </a:lnTo>
                <a:lnTo>
                  <a:pt x="50528" y="65276"/>
                </a:lnTo>
                <a:lnTo>
                  <a:pt x="50210" y="65594"/>
                </a:lnTo>
                <a:lnTo>
                  <a:pt x="49852" y="65832"/>
                </a:lnTo>
                <a:lnTo>
                  <a:pt x="49494" y="66071"/>
                </a:lnTo>
                <a:lnTo>
                  <a:pt x="49097" y="66269"/>
                </a:lnTo>
                <a:lnTo>
                  <a:pt x="48659" y="66428"/>
                </a:lnTo>
                <a:lnTo>
                  <a:pt x="48222" y="66548"/>
                </a:lnTo>
                <a:lnTo>
                  <a:pt x="47785" y="66587"/>
                </a:lnTo>
                <a:lnTo>
                  <a:pt x="47308" y="66627"/>
                </a:lnTo>
                <a:lnTo>
                  <a:pt x="22064" y="66627"/>
                </a:lnTo>
                <a:lnTo>
                  <a:pt x="22064" y="72988"/>
                </a:lnTo>
                <a:lnTo>
                  <a:pt x="47864" y="72988"/>
                </a:lnTo>
                <a:lnTo>
                  <a:pt x="48421" y="72948"/>
                </a:lnTo>
                <a:lnTo>
                  <a:pt x="48977" y="72868"/>
                </a:lnTo>
                <a:lnTo>
                  <a:pt x="49494" y="72749"/>
                </a:lnTo>
                <a:lnTo>
                  <a:pt x="50051" y="72630"/>
                </a:lnTo>
                <a:lnTo>
                  <a:pt x="50568" y="72511"/>
                </a:lnTo>
                <a:lnTo>
                  <a:pt x="51084" y="72312"/>
                </a:lnTo>
                <a:lnTo>
                  <a:pt x="51561" y="72113"/>
                </a:lnTo>
                <a:lnTo>
                  <a:pt x="52038" y="71914"/>
                </a:lnTo>
                <a:lnTo>
                  <a:pt x="52515" y="71676"/>
                </a:lnTo>
                <a:lnTo>
                  <a:pt x="52993" y="71398"/>
                </a:lnTo>
                <a:lnTo>
                  <a:pt x="53430" y="71119"/>
                </a:lnTo>
                <a:lnTo>
                  <a:pt x="53867" y="70801"/>
                </a:lnTo>
                <a:lnTo>
                  <a:pt x="54265" y="70483"/>
                </a:lnTo>
                <a:lnTo>
                  <a:pt x="54662" y="70125"/>
                </a:lnTo>
                <a:lnTo>
                  <a:pt x="55060" y="69768"/>
                </a:lnTo>
                <a:lnTo>
                  <a:pt x="55417" y="69410"/>
                </a:lnTo>
                <a:lnTo>
                  <a:pt x="55736" y="69012"/>
                </a:lnTo>
                <a:lnTo>
                  <a:pt x="56054" y="68575"/>
                </a:lnTo>
                <a:lnTo>
                  <a:pt x="56372" y="68178"/>
                </a:lnTo>
                <a:lnTo>
                  <a:pt x="56650" y="67700"/>
                </a:lnTo>
                <a:lnTo>
                  <a:pt x="56928" y="67263"/>
                </a:lnTo>
                <a:lnTo>
                  <a:pt x="57167" y="66786"/>
                </a:lnTo>
                <a:lnTo>
                  <a:pt x="57405" y="66309"/>
                </a:lnTo>
                <a:lnTo>
                  <a:pt x="57564" y="65792"/>
                </a:lnTo>
                <a:lnTo>
                  <a:pt x="57763" y="65315"/>
                </a:lnTo>
                <a:lnTo>
                  <a:pt x="57922" y="64759"/>
                </a:lnTo>
                <a:lnTo>
                  <a:pt x="58041" y="64242"/>
                </a:lnTo>
                <a:lnTo>
                  <a:pt x="58121" y="63725"/>
                </a:lnTo>
                <a:lnTo>
                  <a:pt x="58200" y="63169"/>
                </a:lnTo>
                <a:lnTo>
                  <a:pt x="58240" y="62612"/>
                </a:lnTo>
                <a:lnTo>
                  <a:pt x="58240" y="62055"/>
                </a:lnTo>
                <a:lnTo>
                  <a:pt x="58240" y="10932"/>
                </a:lnTo>
                <a:lnTo>
                  <a:pt x="58240" y="10376"/>
                </a:lnTo>
                <a:lnTo>
                  <a:pt x="58200" y="9819"/>
                </a:lnTo>
                <a:lnTo>
                  <a:pt x="58121" y="9263"/>
                </a:lnTo>
                <a:lnTo>
                  <a:pt x="58041" y="8746"/>
                </a:lnTo>
                <a:lnTo>
                  <a:pt x="57922" y="8189"/>
                </a:lnTo>
                <a:lnTo>
                  <a:pt x="57763" y="7673"/>
                </a:lnTo>
                <a:lnTo>
                  <a:pt x="57564" y="7195"/>
                </a:lnTo>
                <a:lnTo>
                  <a:pt x="57405" y="6679"/>
                </a:lnTo>
                <a:lnTo>
                  <a:pt x="57167" y="6202"/>
                </a:lnTo>
                <a:lnTo>
                  <a:pt x="56928" y="5725"/>
                </a:lnTo>
                <a:lnTo>
                  <a:pt x="56650" y="5287"/>
                </a:lnTo>
                <a:lnTo>
                  <a:pt x="56372" y="4810"/>
                </a:lnTo>
                <a:lnTo>
                  <a:pt x="56054" y="4413"/>
                </a:lnTo>
                <a:lnTo>
                  <a:pt x="55736" y="3975"/>
                </a:lnTo>
                <a:lnTo>
                  <a:pt x="55417" y="3578"/>
                </a:lnTo>
                <a:lnTo>
                  <a:pt x="55060" y="3220"/>
                </a:lnTo>
                <a:lnTo>
                  <a:pt x="54662" y="2823"/>
                </a:lnTo>
                <a:lnTo>
                  <a:pt x="54265" y="2505"/>
                </a:lnTo>
                <a:lnTo>
                  <a:pt x="53867" y="2187"/>
                </a:lnTo>
                <a:lnTo>
                  <a:pt x="53430" y="1869"/>
                </a:lnTo>
                <a:lnTo>
                  <a:pt x="52993" y="1590"/>
                </a:lnTo>
                <a:lnTo>
                  <a:pt x="52515" y="1312"/>
                </a:lnTo>
                <a:lnTo>
                  <a:pt x="52038" y="1073"/>
                </a:lnTo>
                <a:lnTo>
                  <a:pt x="51561" y="875"/>
                </a:lnTo>
                <a:lnTo>
                  <a:pt x="51084" y="676"/>
                </a:lnTo>
                <a:lnTo>
                  <a:pt x="50568" y="477"/>
                </a:lnTo>
                <a:lnTo>
                  <a:pt x="50051" y="358"/>
                </a:lnTo>
                <a:lnTo>
                  <a:pt x="49494" y="239"/>
                </a:lnTo>
                <a:lnTo>
                  <a:pt x="48977" y="119"/>
                </a:lnTo>
                <a:lnTo>
                  <a:pt x="48421" y="40"/>
                </a:lnTo>
                <a:lnTo>
                  <a:pt x="4786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29"/>
          <p:cNvSpPr/>
          <p:nvPr/>
        </p:nvSpPr>
        <p:spPr>
          <a:xfrm rot="10800000">
            <a:off x="-2684576" y="2894990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29"/>
          <p:cNvSpPr/>
          <p:nvPr/>
        </p:nvSpPr>
        <p:spPr>
          <a:xfrm rot="5400000">
            <a:off x="-2400525" y="-851950"/>
            <a:ext cx="140100" cy="35133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29"/>
          <p:cNvSpPr/>
          <p:nvPr/>
        </p:nvSpPr>
        <p:spPr>
          <a:xfrm flipH="1" rot="-5400000">
            <a:off x="2025476" y="476228"/>
            <a:ext cx="816250" cy="1009350"/>
          </a:xfrm>
          <a:custGeom>
            <a:rect b="b" l="l" r="r" t="t"/>
            <a:pathLst>
              <a:path extrusionOk="0" h="40374" w="32650">
                <a:moveTo>
                  <a:pt x="0" y="0"/>
                </a:moveTo>
                <a:lnTo>
                  <a:pt x="0" y="30515"/>
                </a:lnTo>
                <a:lnTo>
                  <a:pt x="0" y="31018"/>
                </a:lnTo>
                <a:lnTo>
                  <a:pt x="63" y="31520"/>
                </a:lnTo>
                <a:lnTo>
                  <a:pt x="126" y="32022"/>
                </a:lnTo>
                <a:lnTo>
                  <a:pt x="188" y="32462"/>
                </a:lnTo>
                <a:lnTo>
                  <a:pt x="314" y="32964"/>
                </a:lnTo>
                <a:lnTo>
                  <a:pt x="440" y="33466"/>
                </a:lnTo>
                <a:lnTo>
                  <a:pt x="628" y="33906"/>
                </a:lnTo>
                <a:lnTo>
                  <a:pt x="754" y="34345"/>
                </a:lnTo>
                <a:lnTo>
                  <a:pt x="942" y="34785"/>
                </a:lnTo>
                <a:lnTo>
                  <a:pt x="1193" y="35224"/>
                </a:lnTo>
                <a:lnTo>
                  <a:pt x="1444" y="35664"/>
                </a:lnTo>
                <a:lnTo>
                  <a:pt x="1695" y="36041"/>
                </a:lnTo>
                <a:lnTo>
                  <a:pt x="1946" y="36417"/>
                </a:lnTo>
                <a:lnTo>
                  <a:pt x="2260" y="36794"/>
                </a:lnTo>
                <a:lnTo>
                  <a:pt x="2574" y="37171"/>
                </a:lnTo>
                <a:lnTo>
                  <a:pt x="2888" y="37485"/>
                </a:lnTo>
                <a:lnTo>
                  <a:pt x="3202" y="37799"/>
                </a:lnTo>
                <a:lnTo>
                  <a:pt x="3579" y="38113"/>
                </a:lnTo>
                <a:lnTo>
                  <a:pt x="3956" y="38427"/>
                </a:lnTo>
                <a:lnTo>
                  <a:pt x="4395" y="38678"/>
                </a:lnTo>
                <a:lnTo>
                  <a:pt x="4772" y="38929"/>
                </a:lnTo>
                <a:lnTo>
                  <a:pt x="5149" y="39180"/>
                </a:lnTo>
                <a:lnTo>
                  <a:pt x="5588" y="39431"/>
                </a:lnTo>
                <a:lnTo>
                  <a:pt x="6028" y="39557"/>
                </a:lnTo>
                <a:lnTo>
                  <a:pt x="6467" y="39745"/>
                </a:lnTo>
                <a:lnTo>
                  <a:pt x="6970" y="39934"/>
                </a:lnTo>
                <a:lnTo>
                  <a:pt x="7409" y="40059"/>
                </a:lnTo>
                <a:lnTo>
                  <a:pt x="7911" y="40185"/>
                </a:lnTo>
                <a:lnTo>
                  <a:pt x="8414" y="40247"/>
                </a:lnTo>
                <a:lnTo>
                  <a:pt x="8853" y="40310"/>
                </a:lnTo>
                <a:lnTo>
                  <a:pt x="9356" y="40373"/>
                </a:lnTo>
                <a:lnTo>
                  <a:pt x="32650" y="40373"/>
                </a:lnTo>
                <a:lnTo>
                  <a:pt x="32650" y="34659"/>
                </a:lnTo>
                <a:lnTo>
                  <a:pt x="9858" y="34659"/>
                </a:lnTo>
                <a:lnTo>
                  <a:pt x="9481" y="34597"/>
                </a:lnTo>
                <a:lnTo>
                  <a:pt x="9042" y="34534"/>
                </a:lnTo>
                <a:lnTo>
                  <a:pt x="8665" y="34471"/>
                </a:lnTo>
                <a:lnTo>
                  <a:pt x="8288" y="34283"/>
                </a:lnTo>
                <a:lnTo>
                  <a:pt x="7911" y="34157"/>
                </a:lnTo>
                <a:lnTo>
                  <a:pt x="7535" y="33906"/>
                </a:lnTo>
                <a:lnTo>
                  <a:pt x="7221" y="33718"/>
                </a:lnTo>
                <a:lnTo>
                  <a:pt x="6970" y="33404"/>
                </a:lnTo>
                <a:lnTo>
                  <a:pt x="6718" y="33152"/>
                </a:lnTo>
                <a:lnTo>
                  <a:pt x="6467" y="32776"/>
                </a:lnTo>
                <a:lnTo>
                  <a:pt x="6216" y="32462"/>
                </a:lnTo>
                <a:lnTo>
                  <a:pt x="6028" y="32148"/>
                </a:lnTo>
                <a:lnTo>
                  <a:pt x="5902" y="31708"/>
                </a:lnTo>
                <a:lnTo>
                  <a:pt x="5839" y="31332"/>
                </a:lnTo>
                <a:lnTo>
                  <a:pt x="5777" y="30955"/>
                </a:lnTo>
                <a:lnTo>
                  <a:pt x="5714" y="30515"/>
                </a:lnTo>
                <a:lnTo>
                  <a:pt x="571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29"/>
          <p:cNvSpPr/>
          <p:nvPr/>
        </p:nvSpPr>
        <p:spPr>
          <a:xfrm>
            <a:off x="4291725" y="991250"/>
            <a:ext cx="140100" cy="30066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29"/>
          <p:cNvSpPr/>
          <p:nvPr/>
        </p:nvSpPr>
        <p:spPr>
          <a:xfrm rot="5400000">
            <a:off x="2690161" y="3113512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8" name="Google Shape;1428;p29"/>
          <p:cNvGrpSpPr/>
          <p:nvPr/>
        </p:nvGrpSpPr>
        <p:grpSpPr>
          <a:xfrm>
            <a:off x="1901800" y="1068450"/>
            <a:ext cx="1916100" cy="3006600"/>
            <a:chOff x="1901800" y="1068450"/>
            <a:chExt cx="1916100" cy="3006600"/>
          </a:xfrm>
        </p:grpSpPr>
        <p:sp>
          <p:nvSpPr>
            <p:cNvPr id="1429" name="Google Shape;1429;p29"/>
            <p:cNvSpPr/>
            <p:nvPr/>
          </p:nvSpPr>
          <p:spPr>
            <a:xfrm>
              <a:off x="1901800" y="1068450"/>
              <a:ext cx="1916100" cy="3006600"/>
            </a:xfrm>
            <a:prstGeom prst="roundRect">
              <a:avLst>
                <a:gd fmla="val 7065" name="adj"/>
              </a:avLst>
            </a:prstGeom>
            <a:solidFill>
              <a:srgbClr val="FFFFFF">
                <a:alpha val="79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2024950" y="1167900"/>
              <a:ext cx="1669800" cy="2807700"/>
            </a:xfrm>
            <a:prstGeom prst="roundRect">
              <a:avLst>
                <a:gd fmla="val 706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Receiving </a:t>
              </a:r>
              <a:r>
                <a:rPr lang="en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</a:t>
              </a:r>
              <a:r>
                <a:rPr b="1" lang="en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consolidated document</a:t>
              </a:r>
              <a:r>
                <a:rPr lang="en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with all data</a:t>
              </a:r>
              <a:endParaRPr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Discreetly</a:t>
              </a:r>
              <a:r>
                <a:rPr lang="en">
                  <a:solidFill>
                    <a:srgbClr val="003B4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consuming </a:t>
              </a:r>
              <a:r>
                <a:rPr b="1" lang="en">
                  <a:solidFill>
                    <a:srgbClr val="FF83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Problems, Allergies,</a:t>
              </a:r>
              <a:endParaRPr b="1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83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Medications &amp;</a:t>
              </a:r>
              <a:endParaRPr b="1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83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Immunizations</a:t>
              </a:r>
              <a:endParaRPr b="1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31" name="Google Shape;1431;p29"/>
          <p:cNvSpPr/>
          <p:nvPr/>
        </p:nvSpPr>
        <p:spPr>
          <a:xfrm flipH="1" rot="10800000">
            <a:off x="1067926" y="572778"/>
            <a:ext cx="816250" cy="1009350"/>
          </a:xfrm>
          <a:custGeom>
            <a:rect b="b" l="l" r="r" t="t"/>
            <a:pathLst>
              <a:path extrusionOk="0" h="40374" w="32650">
                <a:moveTo>
                  <a:pt x="0" y="0"/>
                </a:moveTo>
                <a:lnTo>
                  <a:pt x="0" y="30515"/>
                </a:lnTo>
                <a:lnTo>
                  <a:pt x="0" y="31018"/>
                </a:lnTo>
                <a:lnTo>
                  <a:pt x="63" y="31520"/>
                </a:lnTo>
                <a:lnTo>
                  <a:pt x="126" y="32022"/>
                </a:lnTo>
                <a:lnTo>
                  <a:pt x="188" y="32462"/>
                </a:lnTo>
                <a:lnTo>
                  <a:pt x="314" y="32964"/>
                </a:lnTo>
                <a:lnTo>
                  <a:pt x="440" y="33466"/>
                </a:lnTo>
                <a:lnTo>
                  <a:pt x="628" y="33906"/>
                </a:lnTo>
                <a:lnTo>
                  <a:pt x="754" y="34345"/>
                </a:lnTo>
                <a:lnTo>
                  <a:pt x="942" y="34785"/>
                </a:lnTo>
                <a:lnTo>
                  <a:pt x="1193" y="35224"/>
                </a:lnTo>
                <a:lnTo>
                  <a:pt x="1444" y="35664"/>
                </a:lnTo>
                <a:lnTo>
                  <a:pt x="1695" y="36041"/>
                </a:lnTo>
                <a:lnTo>
                  <a:pt x="1946" y="36417"/>
                </a:lnTo>
                <a:lnTo>
                  <a:pt x="2260" y="36794"/>
                </a:lnTo>
                <a:lnTo>
                  <a:pt x="2574" y="37171"/>
                </a:lnTo>
                <a:lnTo>
                  <a:pt x="2888" y="37485"/>
                </a:lnTo>
                <a:lnTo>
                  <a:pt x="3202" y="37799"/>
                </a:lnTo>
                <a:lnTo>
                  <a:pt x="3579" y="38113"/>
                </a:lnTo>
                <a:lnTo>
                  <a:pt x="3956" y="38427"/>
                </a:lnTo>
                <a:lnTo>
                  <a:pt x="4395" y="38678"/>
                </a:lnTo>
                <a:lnTo>
                  <a:pt x="4772" y="38929"/>
                </a:lnTo>
                <a:lnTo>
                  <a:pt x="5149" y="39180"/>
                </a:lnTo>
                <a:lnTo>
                  <a:pt x="5588" y="39431"/>
                </a:lnTo>
                <a:lnTo>
                  <a:pt x="6028" y="39557"/>
                </a:lnTo>
                <a:lnTo>
                  <a:pt x="6467" y="39745"/>
                </a:lnTo>
                <a:lnTo>
                  <a:pt x="6970" y="39934"/>
                </a:lnTo>
                <a:lnTo>
                  <a:pt x="7409" y="40059"/>
                </a:lnTo>
                <a:lnTo>
                  <a:pt x="7911" y="40185"/>
                </a:lnTo>
                <a:lnTo>
                  <a:pt x="8414" y="40247"/>
                </a:lnTo>
                <a:lnTo>
                  <a:pt x="8853" y="40310"/>
                </a:lnTo>
                <a:lnTo>
                  <a:pt x="9356" y="40373"/>
                </a:lnTo>
                <a:lnTo>
                  <a:pt x="32650" y="40373"/>
                </a:lnTo>
                <a:lnTo>
                  <a:pt x="32650" y="34659"/>
                </a:lnTo>
                <a:lnTo>
                  <a:pt x="9858" y="34659"/>
                </a:lnTo>
                <a:lnTo>
                  <a:pt x="9481" y="34597"/>
                </a:lnTo>
                <a:lnTo>
                  <a:pt x="9042" y="34534"/>
                </a:lnTo>
                <a:lnTo>
                  <a:pt x="8665" y="34471"/>
                </a:lnTo>
                <a:lnTo>
                  <a:pt x="8288" y="34283"/>
                </a:lnTo>
                <a:lnTo>
                  <a:pt x="7911" y="34157"/>
                </a:lnTo>
                <a:lnTo>
                  <a:pt x="7535" y="33906"/>
                </a:lnTo>
                <a:lnTo>
                  <a:pt x="7221" y="33718"/>
                </a:lnTo>
                <a:lnTo>
                  <a:pt x="6970" y="33404"/>
                </a:lnTo>
                <a:lnTo>
                  <a:pt x="6718" y="33152"/>
                </a:lnTo>
                <a:lnTo>
                  <a:pt x="6467" y="32776"/>
                </a:lnTo>
                <a:lnTo>
                  <a:pt x="6216" y="32462"/>
                </a:lnTo>
                <a:lnTo>
                  <a:pt x="6028" y="32148"/>
                </a:lnTo>
                <a:lnTo>
                  <a:pt x="5902" y="31708"/>
                </a:lnTo>
                <a:lnTo>
                  <a:pt x="5839" y="31332"/>
                </a:lnTo>
                <a:lnTo>
                  <a:pt x="5777" y="30955"/>
                </a:lnTo>
                <a:lnTo>
                  <a:pt x="5714" y="30515"/>
                </a:lnTo>
                <a:lnTo>
                  <a:pt x="571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29"/>
          <p:cNvSpPr/>
          <p:nvPr/>
        </p:nvSpPr>
        <p:spPr>
          <a:xfrm flipH="1">
            <a:off x="397926" y="1625028"/>
            <a:ext cx="816250" cy="1009350"/>
          </a:xfrm>
          <a:custGeom>
            <a:rect b="b" l="l" r="r" t="t"/>
            <a:pathLst>
              <a:path extrusionOk="0" h="40374" w="32650">
                <a:moveTo>
                  <a:pt x="0" y="0"/>
                </a:moveTo>
                <a:lnTo>
                  <a:pt x="0" y="30515"/>
                </a:lnTo>
                <a:lnTo>
                  <a:pt x="0" y="31018"/>
                </a:lnTo>
                <a:lnTo>
                  <a:pt x="63" y="31520"/>
                </a:lnTo>
                <a:lnTo>
                  <a:pt x="126" y="32022"/>
                </a:lnTo>
                <a:lnTo>
                  <a:pt x="188" y="32462"/>
                </a:lnTo>
                <a:lnTo>
                  <a:pt x="314" y="32964"/>
                </a:lnTo>
                <a:lnTo>
                  <a:pt x="440" y="33466"/>
                </a:lnTo>
                <a:lnTo>
                  <a:pt x="628" y="33906"/>
                </a:lnTo>
                <a:lnTo>
                  <a:pt x="754" y="34345"/>
                </a:lnTo>
                <a:lnTo>
                  <a:pt x="942" y="34785"/>
                </a:lnTo>
                <a:lnTo>
                  <a:pt x="1193" y="35224"/>
                </a:lnTo>
                <a:lnTo>
                  <a:pt x="1444" y="35664"/>
                </a:lnTo>
                <a:lnTo>
                  <a:pt x="1695" y="36041"/>
                </a:lnTo>
                <a:lnTo>
                  <a:pt x="1946" y="36417"/>
                </a:lnTo>
                <a:lnTo>
                  <a:pt x="2260" y="36794"/>
                </a:lnTo>
                <a:lnTo>
                  <a:pt x="2574" y="37171"/>
                </a:lnTo>
                <a:lnTo>
                  <a:pt x="2888" y="37485"/>
                </a:lnTo>
                <a:lnTo>
                  <a:pt x="3202" y="37799"/>
                </a:lnTo>
                <a:lnTo>
                  <a:pt x="3579" y="38113"/>
                </a:lnTo>
                <a:lnTo>
                  <a:pt x="3956" y="38427"/>
                </a:lnTo>
                <a:lnTo>
                  <a:pt x="4395" y="38678"/>
                </a:lnTo>
                <a:lnTo>
                  <a:pt x="4772" y="38929"/>
                </a:lnTo>
                <a:lnTo>
                  <a:pt x="5149" y="39180"/>
                </a:lnTo>
                <a:lnTo>
                  <a:pt x="5588" y="39431"/>
                </a:lnTo>
                <a:lnTo>
                  <a:pt x="6028" y="39557"/>
                </a:lnTo>
                <a:lnTo>
                  <a:pt x="6467" y="39745"/>
                </a:lnTo>
                <a:lnTo>
                  <a:pt x="6970" y="39934"/>
                </a:lnTo>
                <a:lnTo>
                  <a:pt x="7409" y="40059"/>
                </a:lnTo>
                <a:lnTo>
                  <a:pt x="7911" y="40185"/>
                </a:lnTo>
                <a:lnTo>
                  <a:pt x="8414" y="40247"/>
                </a:lnTo>
                <a:lnTo>
                  <a:pt x="8853" y="40310"/>
                </a:lnTo>
                <a:lnTo>
                  <a:pt x="9356" y="40373"/>
                </a:lnTo>
                <a:lnTo>
                  <a:pt x="32650" y="40373"/>
                </a:lnTo>
                <a:lnTo>
                  <a:pt x="32650" y="34659"/>
                </a:lnTo>
                <a:lnTo>
                  <a:pt x="9858" y="34659"/>
                </a:lnTo>
                <a:lnTo>
                  <a:pt x="9481" y="34597"/>
                </a:lnTo>
                <a:lnTo>
                  <a:pt x="9042" y="34534"/>
                </a:lnTo>
                <a:lnTo>
                  <a:pt x="8665" y="34471"/>
                </a:lnTo>
                <a:lnTo>
                  <a:pt x="8288" y="34283"/>
                </a:lnTo>
                <a:lnTo>
                  <a:pt x="7911" y="34157"/>
                </a:lnTo>
                <a:lnTo>
                  <a:pt x="7535" y="33906"/>
                </a:lnTo>
                <a:lnTo>
                  <a:pt x="7221" y="33718"/>
                </a:lnTo>
                <a:lnTo>
                  <a:pt x="6970" y="33404"/>
                </a:lnTo>
                <a:lnTo>
                  <a:pt x="6718" y="33152"/>
                </a:lnTo>
                <a:lnTo>
                  <a:pt x="6467" y="32776"/>
                </a:lnTo>
                <a:lnTo>
                  <a:pt x="6216" y="32462"/>
                </a:lnTo>
                <a:lnTo>
                  <a:pt x="6028" y="32148"/>
                </a:lnTo>
                <a:lnTo>
                  <a:pt x="5902" y="31708"/>
                </a:lnTo>
                <a:lnTo>
                  <a:pt x="5839" y="31332"/>
                </a:lnTo>
                <a:lnTo>
                  <a:pt x="5777" y="30955"/>
                </a:lnTo>
                <a:lnTo>
                  <a:pt x="5714" y="30515"/>
                </a:lnTo>
                <a:lnTo>
                  <a:pt x="571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3" name="Google Shape;1433;p29"/>
          <p:cNvGrpSpPr/>
          <p:nvPr/>
        </p:nvGrpSpPr>
        <p:grpSpPr>
          <a:xfrm>
            <a:off x="-800350" y="1719813"/>
            <a:ext cx="1628100" cy="1628100"/>
            <a:chOff x="-479875" y="235825"/>
            <a:chExt cx="1628100" cy="1628100"/>
          </a:xfrm>
        </p:grpSpPr>
        <p:sp>
          <p:nvSpPr>
            <p:cNvPr id="1434" name="Google Shape;1434;p29"/>
            <p:cNvSpPr/>
            <p:nvPr/>
          </p:nvSpPr>
          <p:spPr>
            <a:xfrm>
              <a:off x="-479875" y="235825"/>
              <a:ext cx="1628100" cy="1628100"/>
            </a:xfrm>
            <a:prstGeom prst="ellipse">
              <a:avLst/>
            </a:prstGeom>
            <a:solidFill>
              <a:srgbClr val="FFFFFF">
                <a:alpha val="79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-385375" y="330325"/>
              <a:ext cx="1439100" cy="1439100"/>
            </a:xfrm>
            <a:prstGeom prst="ellipse">
              <a:avLst/>
            </a:prstGeom>
            <a:solidFill>
              <a:srgbClr val="00BC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6" name="Google Shape;1436;p29"/>
          <p:cNvGrpSpPr/>
          <p:nvPr/>
        </p:nvGrpSpPr>
        <p:grpSpPr>
          <a:xfrm>
            <a:off x="4033902" y="978527"/>
            <a:ext cx="5400248" cy="3186426"/>
            <a:chOff x="4414902" y="978527"/>
            <a:chExt cx="5400248" cy="3186426"/>
          </a:xfrm>
        </p:grpSpPr>
        <p:pic>
          <p:nvPicPr>
            <p:cNvPr id="1437" name="Google Shape;1437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72021" y="1172137"/>
              <a:ext cx="4086010" cy="2600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8" name="Google Shape;1438;p29"/>
            <p:cNvPicPr preferRelativeResize="0"/>
            <p:nvPr/>
          </p:nvPicPr>
          <p:blipFill rotWithShape="1">
            <a:blip r:embed="rId4">
              <a:alphaModFix/>
            </a:blip>
            <a:srcRect b="0" l="0" r="0" t="5855"/>
            <a:stretch/>
          </p:blipFill>
          <p:spPr>
            <a:xfrm>
              <a:off x="4414902" y="978527"/>
              <a:ext cx="5400248" cy="31864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9" name="Google Shape;1439;p29"/>
          <p:cNvPicPr preferRelativeResize="0"/>
          <p:nvPr/>
        </p:nvPicPr>
        <p:blipFill rotWithShape="1">
          <a:blip r:embed="rId5">
            <a:alphaModFix/>
          </a:blip>
          <a:srcRect b="85063" l="93123" r="737" t="8262"/>
          <a:stretch/>
        </p:blipFill>
        <p:spPr>
          <a:xfrm>
            <a:off x="8330750" y="1251150"/>
            <a:ext cx="541200" cy="330974"/>
          </a:xfrm>
          <a:prstGeom prst="rect">
            <a:avLst/>
          </a:prstGeom>
          <a:noFill/>
          <a:ln cap="flat" cmpd="sng" w="28575">
            <a:solidFill>
              <a:srgbClr val="FF83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0"/>
          <p:cNvSpPr/>
          <p:nvPr/>
        </p:nvSpPr>
        <p:spPr>
          <a:xfrm>
            <a:off x="-42600" y="3801540"/>
            <a:ext cx="9229200" cy="314400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5" name="Google Shape;1445;p30"/>
          <p:cNvPicPr preferRelativeResize="0"/>
          <p:nvPr/>
        </p:nvPicPr>
        <p:blipFill rotWithShape="1">
          <a:blip r:embed="rId3">
            <a:alphaModFix/>
          </a:blip>
          <a:srcRect b="0" l="0" r="0" t="5855"/>
          <a:stretch/>
        </p:blipFill>
        <p:spPr>
          <a:xfrm>
            <a:off x="137733" y="754460"/>
            <a:ext cx="7039734" cy="41537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6" name="Google Shape;1446;p30"/>
          <p:cNvGrpSpPr/>
          <p:nvPr/>
        </p:nvGrpSpPr>
        <p:grpSpPr>
          <a:xfrm>
            <a:off x="973325" y="1007150"/>
            <a:ext cx="5366400" cy="3385800"/>
            <a:chOff x="973325" y="1007150"/>
            <a:chExt cx="5366400" cy="3385800"/>
          </a:xfrm>
        </p:grpSpPr>
        <p:sp>
          <p:nvSpPr>
            <p:cNvPr id="1447" name="Google Shape;1447;p30"/>
            <p:cNvSpPr/>
            <p:nvPr/>
          </p:nvSpPr>
          <p:spPr>
            <a:xfrm>
              <a:off x="973325" y="1007150"/>
              <a:ext cx="5366400" cy="33858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48" name="Google Shape;1448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73325" y="1185853"/>
              <a:ext cx="5348827" cy="30062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9" name="Google Shape;1449;p30"/>
          <p:cNvSpPr txBox="1"/>
          <p:nvPr/>
        </p:nvSpPr>
        <p:spPr>
          <a:xfrm>
            <a:off x="-694350" y="-76200"/>
            <a:ext cx="8703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Connect. </a:t>
            </a:r>
            <a:r>
              <a:rPr lang="en" sz="4000">
                <a:solidFill>
                  <a:srgbClr val="FF83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Exchange.</a:t>
            </a: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Care.</a:t>
            </a:r>
            <a:endParaRPr sz="32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50" name="Google Shape;1450;p30"/>
          <p:cNvSpPr txBox="1"/>
          <p:nvPr/>
        </p:nvSpPr>
        <p:spPr>
          <a:xfrm>
            <a:off x="3894650" y="4831600"/>
            <a:ext cx="31020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00">
                <a:solidFill>
                  <a:srgbClr val="CCCC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Image shown is conceptual and may not represent the final product</a:t>
            </a:r>
            <a:endParaRPr b="1" sz="200" u="sng">
              <a:solidFill>
                <a:srgbClr val="CCCCCC"/>
              </a:solidFill>
            </a:endParaRPr>
          </a:p>
        </p:txBody>
      </p:sp>
      <p:sp>
        <p:nvSpPr>
          <p:cNvPr id="1451" name="Google Shape;1451;p30"/>
          <p:cNvSpPr/>
          <p:nvPr/>
        </p:nvSpPr>
        <p:spPr>
          <a:xfrm>
            <a:off x="7182850" y="150"/>
            <a:ext cx="1732500" cy="5143500"/>
          </a:xfrm>
          <a:prstGeom prst="rect">
            <a:avLst/>
          </a:prstGeom>
          <a:solidFill>
            <a:srgbClr val="FFFFFF">
              <a:alpha val="79170"/>
            </a:srgbClr>
          </a:solidFill>
          <a:ln>
            <a:noFill/>
          </a:ln>
          <a:effectLst>
            <a:outerShdw blurRad="57150" rotWithShape="0" algn="bl" dir="5400000" dist="19050">
              <a:srgbClr val="B7B7B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30"/>
          <p:cNvSpPr/>
          <p:nvPr/>
        </p:nvSpPr>
        <p:spPr>
          <a:xfrm>
            <a:off x="7324725" y="150"/>
            <a:ext cx="181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Search </a:t>
            </a:r>
            <a:r>
              <a:rPr b="1"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Traverse Exchange</a:t>
            </a: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 network</a:t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Receive consolidated</a:t>
            </a: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 document</a:t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FF83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Improved</a:t>
            </a:r>
            <a:endParaRPr b="1" sz="1900">
              <a:solidFill>
                <a:srgbClr val="FF83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8300"/>
                </a:solidFill>
                <a:latin typeface="Caveat"/>
                <a:ea typeface="Caveat"/>
                <a:cs typeface="Caveat"/>
                <a:sym typeface="Caveat"/>
              </a:rPr>
              <a:t>Reconciliation Workflow</a:t>
            </a:r>
            <a:endParaRPr b="1" sz="1900">
              <a:solidFill>
                <a:srgbClr val="FF83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FF83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Relevant, deduplicated </a:t>
            </a: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endParaRPr b="1" sz="1900">
              <a:solidFill>
                <a:srgbClr val="FF83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53" name="Google Shape;1453;p30"/>
          <p:cNvPicPr preferRelativeResize="0"/>
          <p:nvPr/>
        </p:nvPicPr>
        <p:blipFill rotWithShape="1">
          <a:blip r:embed="rId5">
            <a:alphaModFix/>
          </a:blip>
          <a:srcRect b="5211" l="6714" r="5627" t="13355"/>
          <a:stretch/>
        </p:blipFill>
        <p:spPr>
          <a:xfrm>
            <a:off x="7544375" y="287800"/>
            <a:ext cx="1379876" cy="748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4" name="Google Shape;1454;p30"/>
          <p:cNvGrpSpPr/>
          <p:nvPr/>
        </p:nvGrpSpPr>
        <p:grpSpPr>
          <a:xfrm>
            <a:off x="5234850" y="2596650"/>
            <a:ext cx="987600" cy="616200"/>
            <a:chOff x="5234850" y="2596650"/>
            <a:chExt cx="987600" cy="616200"/>
          </a:xfrm>
        </p:grpSpPr>
        <p:sp>
          <p:nvSpPr>
            <p:cNvPr id="1455" name="Google Shape;1455;p30"/>
            <p:cNvSpPr/>
            <p:nvPr/>
          </p:nvSpPr>
          <p:spPr>
            <a:xfrm>
              <a:off x="5234850" y="2596650"/>
              <a:ext cx="987600" cy="6162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56" name="Google Shape;1456;p30"/>
            <p:cNvPicPr preferRelativeResize="0"/>
            <p:nvPr/>
          </p:nvPicPr>
          <p:blipFill rotWithShape="1">
            <a:blip r:embed="rId6">
              <a:alphaModFix/>
            </a:blip>
            <a:srcRect b="52716" l="82614" r="2988" t="42032"/>
            <a:stretch/>
          </p:blipFill>
          <p:spPr>
            <a:xfrm>
              <a:off x="5388325" y="2644648"/>
              <a:ext cx="741027" cy="15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7" name="Google Shape;1457;p30"/>
            <p:cNvPicPr preferRelativeResize="0"/>
            <p:nvPr/>
          </p:nvPicPr>
          <p:blipFill rotWithShape="1">
            <a:blip r:embed="rId6">
              <a:alphaModFix/>
            </a:blip>
            <a:srcRect b="41972" l="82614" r="2988" t="53175"/>
            <a:stretch/>
          </p:blipFill>
          <p:spPr>
            <a:xfrm>
              <a:off x="5388325" y="3019050"/>
              <a:ext cx="741027" cy="1405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8" name="Google Shape;1458;p30"/>
          <p:cNvPicPr preferRelativeResize="0"/>
          <p:nvPr/>
        </p:nvPicPr>
        <p:blipFill rotWithShape="1">
          <a:blip r:embed="rId7">
            <a:alphaModFix/>
          </a:blip>
          <a:srcRect b="10299" l="5966" r="5514" t="10717"/>
          <a:stretch/>
        </p:blipFill>
        <p:spPr>
          <a:xfrm>
            <a:off x="3788350" y="2041925"/>
            <a:ext cx="2828650" cy="1659825"/>
          </a:xfrm>
          <a:prstGeom prst="rect">
            <a:avLst/>
          </a:prstGeom>
          <a:noFill/>
          <a:ln cap="flat" cmpd="sng" w="38100">
            <a:solidFill>
              <a:srgbClr val="FF83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1"/>
          <p:cNvSpPr/>
          <p:nvPr/>
        </p:nvSpPr>
        <p:spPr>
          <a:xfrm>
            <a:off x="-42600" y="3801540"/>
            <a:ext cx="9229200" cy="314400"/>
          </a:xfrm>
          <a:prstGeom prst="rect">
            <a:avLst/>
          </a:prstGeom>
          <a:solidFill>
            <a:srgbClr val="EE6E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4" name="Google Shape;14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825" y="1036550"/>
            <a:ext cx="5391425" cy="33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31"/>
          <p:cNvPicPr preferRelativeResize="0"/>
          <p:nvPr/>
        </p:nvPicPr>
        <p:blipFill rotWithShape="1">
          <a:blip r:embed="rId4">
            <a:alphaModFix/>
          </a:blip>
          <a:srcRect b="0" l="0" r="0" t="5855"/>
          <a:stretch/>
        </p:blipFill>
        <p:spPr>
          <a:xfrm>
            <a:off x="137733" y="761010"/>
            <a:ext cx="7039734" cy="41537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p31"/>
          <p:cNvSpPr/>
          <p:nvPr/>
        </p:nvSpPr>
        <p:spPr>
          <a:xfrm>
            <a:off x="4104500" y="588450"/>
            <a:ext cx="1740603" cy="124127"/>
          </a:xfrm>
          <a:custGeom>
            <a:rect b="b" l="l" r="r" t="t"/>
            <a:pathLst>
              <a:path extrusionOk="0" h="4585" w="45500">
                <a:moveTo>
                  <a:pt x="31167" y="1"/>
                </a:moveTo>
                <a:lnTo>
                  <a:pt x="30167" y="84"/>
                </a:lnTo>
                <a:lnTo>
                  <a:pt x="29167" y="167"/>
                </a:lnTo>
                <a:lnTo>
                  <a:pt x="26500" y="167"/>
                </a:lnTo>
                <a:lnTo>
                  <a:pt x="25583" y="251"/>
                </a:lnTo>
                <a:lnTo>
                  <a:pt x="24500" y="334"/>
                </a:lnTo>
                <a:lnTo>
                  <a:pt x="23583" y="334"/>
                </a:lnTo>
                <a:lnTo>
                  <a:pt x="22750" y="417"/>
                </a:lnTo>
                <a:lnTo>
                  <a:pt x="22333" y="501"/>
                </a:lnTo>
                <a:lnTo>
                  <a:pt x="21083" y="501"/>
                </a:lnTo>
                <a:lnTo>
                  <a:pt x="19750" y="667"/>
                </a:lnTo>
                <a:lnTo>
                  <a:pt x="19167" y="751"/>
                </a:lnTo>
                <a:lnTo>
                  <a:pt x="18500" y="834"/>
                </a:lnTo>
                <a:lnTo>
                  <a:pt x="17833" y="834"/>
                </a:lnTo>
                <a:lnTo>
                  <a:pt x="17250" y="917"/>
                </a:lnTo>
                <a:lnTo>
                  <a:pt x="16333" y="1084"/>
                </a:lnTo>
                <a:lnTo>
                  <a:pt x="15417" y="1167"/>
                </a:lnTo>
                <a:lnTo>
                  <a:pt x="14333" y="1334"/>
                </a:lnTo>
                <a:lnTo>
                  <a:pt x="13167" y="1417"/>
                </a:lnTo>
                <a:lnTo>
                  <a:pt x="12833" y="1501"/>
                </a:lnTo>
                <a:lnTo>
                  <a:pt x="11000" y="1834"/>
                </a:lnTo>
                <a:lnTo>
                  <a:pt x="8250" y="2251"/>
                </a:lnTo>
                <a:lnTo>
                  <a:pt x="5583" y="2834"/>
                </a:lnTo>
                <a:lnTo>
                  <a:pt x="1250" y="3751"/>
                </a:lnTo>
                <a:lnTo>
                  <a:pt x="833" y="3917"/>
                </a:lnTo>
                <a:lnTo>
                  <a:pt x="333" y="4001"/>
                </a:lnTo>
                <a:lnTo>
                  <a:pt x="83" y="4084"/>
                </a:lnTo>
                <a:lnTo>
                  <a:pt x="83" y="4167"/>
                </a:lnTo>
                <a:lnTo>
                  <a:pt x="0" y="4251"/>
                </a:lnTo>
                <a:lnTo>
                  <a:pt x="83" y="4417"/>
                </a:lnTo>
                <a:lnTo>
                  <a:pt x="250" y="4584"/>
                </a:lnTo>
                <a:lnTo>
                  <a:pt x="417" y="4584"/>
                </a:lnTo>
                <a:lnTo>
                  <a:pt x="750" y="4501"/>
                </a:lnTo>
                <a:lnTo>
                  <a:pt x="1083" y="4334"/>
                </a:lnTo>
                <a:lnTo>
                  <a:pt x="1667" y="4167"/>
                </a:lnTo>
                <a:lnTo>
                  <a:pt x="2250" y="4001"/>
                </a:lnTo>
                <a:lnTo>
                  <a:pt x="4167" y="3501"/>
                </a:lnTo>
                <a:lnTo>
                  <a:pt x="6417" y="3084"/>
                </a:lnTo>
                <a:lnTo>
                  <a:pt x="9167" y="2584"/>
                </a:lnTo>
                <a:lnTo>
                  <a:pt x="12833" y="2001"/>
                </a:lnTo>
                <a:lnTo>
                  <a:pt x="15250" y="1584"/>
                </a:lnTo>
                <a:lnTo>
                  <a:pt x="17250" y="1417"/>
                </a:lnTo>
                <a:lnTo>
                  <a:pt x="20000" y="1084"/>
                </a:lnTo>
                <a:lnTo>
                  <a:pt x="21083" y="1001"/>
                </a:lnTo>
                <a:lnTo>
                  <a:pt x="22083" y="917"/>
                </a:lnTo>
                <a:lnTo>
                  <a:pt x="22333" y="917"/>
                </a:lnTo>
                <a:lnTo>
                  <a:pt x="23000" y="834"/>
                </a:lnTo>
                <a:lnTo>
                  <a:pt x="24167" y="834"/>
                </a:lnTo>
                <a:lnTo>
                  <a:pt x="24667" y="751"/>
                </a:lnTo>
                <a:lnTo>
                  <a:pt x="25417" y="667"/>
                </a:lnTo>
                <a:lnTo>
                  <a:pt x="27750" y="667"/>
                </a:lnTo>
                <a:lnTo>
                  <a:pt x="28333" y="584"/>
                </a:lnTo>
                <a:lnTo>
                  <a:pt x="29000" y="584"/>
                </a:lnTo>
                <a:lnTo>
                  <a:pt x="29833" y="501"/>
                </a:lnTo>
                <a:lnTo>
                  <a:pt x="37917" y="501"/>
                </a:lnTo>
                <a:lnTo>
                  <a:pt x="38833" y="667"/>
                </a:lnTo>
                <a:lnTo>
                  <a:pt x="40750" y="667"/>
                </a:lnTo>
                <a:lnTo>
                  <a:pt x="41417" y="751"/>
                </a:lnTo>
                <a:lnTo>
                  <a:pt x="42000" y="834"/>
                </a:lnTo>
                <a:lnTo>
                  <a:pt x="42667" y="834"/>
                </a:lnTo>
                <a:lnTo>
                  <a:pt x="43250" y="917"/>
                </a:lnTo>
                <a:lnTo>
                  <a:pt x="44167" y="1001"/>
                </a:lnTo>
                <a:lnTo>
                  <a:pt x="45167" y="1084"/>
                </a:lnTo>
                <a:lnTo>
                  <a:pt x="45500" y="1084"/>
                </a:lnTo>
                <a:lnTo>
                  <a:pt x="45500" y="1001"/>
                </a:lnTo>
                <a:lnTo>
                  <a:pt x="45500" y="917"/>
                </a:lnTo>
                <a:lnTo>
                  <a:pt x="45167" y="834"/>
                </a:lnTo>
                <a:lnTo>
                  <a:pt x="44167" y="584"/>
                </a:lnTo>
                <a:lnTo>
                  <a:pt x="43083" y="501"/>
                </a:lnTo>
                <a:lnTo>
                  <a:pt x="40417" y="167"/>
                </a:lnTo>
                <a:lnTo>
                  <a:pt x="38417" y="167"/>
                </a:lnTo>
                <a:lnTo>
                  <a:pt x="37667" y="84"/>
                </a:lnTo>
                <a:lnTo>
                  <a:pt x="36833" y="1"/>
                </a:lnTo>
                <a:close/>
              </a:path>
            </a:pathLst>
          </a:custGeom>
          <a:solidFill>
            <a:srgbClr val="EE6E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31"/>
          <p:cNvSpPr txBox="1"/>
          <p:nvPr/>
        </p:nvSpPr>
        <p:spPr>
          <a:xfrm>
            <a:off x="220050" y="0"/>
            <a:ext cx="6845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Connect. </a:t>
            </a:r>
            <a:r>
              <a:rPr lang="en" sz="4000">
                <a:solidFill>
                  <a:srgbClr val="EE6E57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Exchange.</a:t>
            </a: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Care.</a:t>
            </a:r>
            <a:endParaRPr sz="32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68" name="Google Shape;1468;p31"/>
          <p:cNvSpPr/>
          <p:nvPr/>
        </p:nvSpPr>
        <p:spPr>
          <a:xfrm>
            <a:off x="7186518" y="150"/>
            <a:ext cx="1732500" cy="5143500"/>
          </a:xfrm>
          <a:prstGeom prst="rect">
            <a:avLst/>
          </a:prstGeom>
          <a:solidFill>
            <a:srgbClr val="FFFFFF">
              <a:alpha val="79170"/>
            </a:srgbClr>
          </a:solidFill>
          <a:ln>
            <a:noFill/>
          </a:ln>
          <a:effectLst>
            <a:outerShdw blurRad="57150" rotWithShape="0" algn="bl" dir="5400000" dist="19050">
              <a:srgbClr val="B7B7B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7328393" y="150"/>
            <a:ext cx="181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Network </a:t>
            </a:r>
            <a:endParaRPr b="1" sz="1900"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Metrics</a:t>
            </a:r>
            <a:endParaRPr b="1" sz="1900"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highlighting</a:t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EE6E57"/>
                </a:solidFill>
                <a:latin typeface="Montserrat"/>
                <a:ea typeface="Montserrat"/>
                <a:cs typeface="Montserrat"/>
                <a:sym typeface="Montserrat"/>
              </a:rPr>
              <a:t>Network </a:t>
            </a:r>
            <a:endParaRPr b="1" sz="1600">
              <a:solidFill>
                <a:srgbClr val="EE6E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EE6E57"/>
                </a:solidFill>
                <a:latin typeface="Caveat"/>
                <a:ea typeface="Caveat"/>
                <a:cs typeface="Caveat"/>
                <a:sym typeface="Caveat"/>
              </a:rPr>
              <a:t>traffic</a:t>
            </a:r>
            <a:endParaRPr b="1" sz="2100">
              <a:solidFill>
                <a:srgbClr val="EE6E57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EE6E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EE6E57"/>
                </a:solidFill>
                <a:latin typeface="Montserrat"/>
                <a:ea typeface="Montserrat"/>
                <a:cs typeface="Montserrat"/>
                <a:sym typeface="Montserrat"/>
              </a:rPr>
              <a:t>Exchange </a:t>
            </a:r>
            <a:endParaRPr b="1" sz="1600">
              <a:solidFill>
                <a:srgbClr val="EE6E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EE6E57"/>
                </a:solidFill>
                <a:latin typeface="Caveat"/>
                <a:ea typeface="Caveat"/>
                <a:cs typeface="Caveat"/>
                <a:sym typeface="Caveat"/>
              </a:rPr>
              <a:t>partners</a:t>
            </a:r>
            <a:endParaRPr b="1" sz="1600">
              <a:solidFill>
                <a:srgbClr val="EE6E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0" name="Google Shape;1470;p31"/>
          <p:cNvPicPr preferRelativeResize="0"/>
          <p:nvPr/>
        </p:nvPicPr>
        <p:blipFill rotWithShape="1">
          <a:blip r:embed="rId5">
            <a:alphaModFix/>
          </a:blip>
          <a:srcRect b="5211" l="6714" r="5627" t="13355"/>
          <a:stretch/>
        </p:blipFill>
        <p:spPr>
          <a:xfrm>
            <a:off x="7544375" y="287800"/>
            <a:ext cx="1379876" cy="7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32"/>
          <p:cNvSpPr/>
          <p:nvPr/>
        </p:nvSpPr>
        <p:spPr>
          <a:xfrm>
            <a:off x="-42600" y="3801540"/>
            <a:ext cx="9229200" cy="314400"/>
          </a:xfrm>
          <a:prstGeom prst="rect">
            <a:avLst/>
          </a:prstGeom>
          <a:solidFill>
            <a:srgbClr val="EE6E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32"/>
          <p:cNvSpPr/>
          <p:nvPr/>
        </p:nvSpPr>
        <p:spPr>
          <a:xfrm>
            <a:off x="4104500" y="588450"/>
            <a:ext cx="1740603" cy="124127"/>
          </a:xfrm>
          <a:custGeom>
            <a:rect b="b" l="l" r="r" t="t"/>
            <a:pathLst>
              <a:path extrusionOk="0" h="4585" w="45500">
                <a:moveTo>
                  <a:pt x="31167" y="1"/>
                </a:moveTo>
                <a:lnTo>
                  <a:pt x="30167" y="84"/>
                </a:lnTo>
                <a:lnTo>
                  <a:pt x="29167" y="167"/>
                </a:lnTo>
                <a:lnTo>
                  <a:pt x="26500" y="167"/>
                </a:lnTo>
                <a:lnTo>
                  <a:pt x="25583" y="251"/>
                </a:lnTo>
                <a:lnTo>
                  <a:pt x="24500" y="334"/>
                </a:lnTo>
                <a:lnTo>
                  <a:pt x="23583" y="334"/>
                </a:lnTo>
                <a:lnTo>
                  <a:pt x="22750" y="417"/>
                </a:lnTo>
                <a:lnTo>
                  <a:pt x="22333" y="501"/>
                </a:lnTo>
                <a:lnTo>
                  <a:pt x="21083" y="501"/>
                </a:lnTo>
                <a:lnTo>
                  <a:pt x="19750" y="667"/>
                </a:lnTo>
                <a:lnTo>
                  <a:pt x="19167" y="751"/>
                </a:lnTo>
                <a:lnTo>
                  <a:pt x="18500" y="834"/>
                </a:lnTo>
                <a:lnTo>
                  <a:pt x="17833" y="834"/>
                </a:lnTo>
                <a:lnTo>
                  <a:pt x="17250" y="917"/>
                </a:lnTo>
                <a:lnTo>
                  <a:pt x="16333" y="1084"/>
                </a:lnTo>
                <a:lnTo>
                  <a:pt x="15417" y="1167"/>
                </a:lnTo>
                <a:lnTo>
                  <a:pt x="14333" y="1334"/>
                </a:lnTo>
                <a:lnTo>
                  <a:pt x="13167" y="1417"/>
                </a:lnTo>
                <a:lnTo>
                  <a:pt x="12833" y="1501"/>
                </a:lnTo>
                <a:lnTo>
                  <a:pt x="11000" y="1834"/>
                </a:lnTo>
                <a:lnTo>
                  <a:pt x="8250" y="2251"/>
                </a:lnTo>
                <a:lnTo>
                  <a:pt x="5583" y="2834"/>
                </a:lnTo>
                <a:lnTo>
                  <a:pt x="1250" y="3751"/>
                </a:lnTo>
                <a:lnTo>
                  <a:pt x="833" y="3917"/>
                </a:lnTo>
                <a:lnTo>
                  <a:pt x="333" y="4001"/>
                </a:lnTo>
                <a:lnTo>
                  <a:pt x="83" y="4084"/>
                </a:lnTo>
                <a:lnTo>
                  <a:pt x="83" y="4167"/>
                </a:lnTo>
                <a:lnTo>
                  <a:pt x="0" y="4251"/>
                </a:lnTo>
                <a:lnTo>
                  <a:pt x="83" y="4417"/>
                </a:lnTo>
                <a:lnTo>
                  <a:pt x="250" y="4584"/>
                </a:lnTo>
                <a:lnTo>
                  <a:pt x="417" y="4584"/>
                </a:lnTo>
                <a:lnTo>
                  <a:pt x="750" y="4501"/>
                </a:lnTo>
                <a:lnTo>
                  <a:pt x="1083" y="4334"/>
                </a:lnTo>
                <a:lnTo>
                  <a:pt x="1667" y="4167"/>
                </a:lnTo>
                <a:lnTo>
                  <a:pt x="2250" y="4001"/>
                </a:lnTo>
                <a:lnTo>
                  <a:pt x="4167" y="3501"/>
                </a:lnTo>
                <a:lnTo>
                  <a:pt x="6417" y="3084"/>
                </a:lnTo>
                <a:lnTo>
                  <a:pt x="9167" y="2584"/>
                </a:lnTo>
                <a:lnTo>
                  <a:pt x="12833" y="2001"/>
                </a:lnTo>
                <a:lnTo>
                  <a:pt x="15250" y="1584"/>
                </a:lnTo>
                <a:lnTo>
                  <a:pt x="17250" y="1417"/>
                </a:lnTo>
                <a:lnTo>
                  <a:pt x="20000" y="1084"/>
                </a:lnTo>
                <a:lnTo>
                  <a:pt x="21083" y="1001"/>
                </a:lnTo>
                <a:lnTo>
                  <a:pt x="22083" y="917"/>
                </a:lnTo>
                <a:lnTo>
                  <a:pt x="22333" y="917"/>
                </a:lnTo>
                <a:lnTo>
                  <a:pt x="23000" y="834"/>
                </a:lnTo>
                <a:lnTo>
                  <a:pt x="24167" y="834"/>
                </a:lnTo>
                <a:lnTo>
                  <a:pt x="24667" y="751"/>
                </a:lnTo>
                <a:lnTo>
                  <a:pt x="25417" y="667"/>
                </a:lnTo>
                <a:lnTo>
                  <a:pt x="27750" y="667"/>
                </a:lnTo>
                <a:lnTo>
                  <a:pt x="28333" y="584"/>
                </a:lnTo>
                <a:lnTo>
                  <a:pt x="29000" y="584"/>
                </a:lnTo>
                <a:lnTo>
                  <a:pt x="29833" y="501"/>
                </a:lnTo>
                <a:lnTo>
                  <a:pt x="37917" y="501"/>
                </a:lnTo>
                <a:lnTo>
                  <a:pt x="38833" y="667"/>
                </a:lnTo>
                <a:lnTo>
                  <a:pt x="40750" y="667"/>
                </a:lnTo>
                <a:lnTo>
                  <a:pt x="41417" y="751"/>
                </a:lnTo>
                <a:lnTo>
                  <a:pt x="42000" y="834"/>
                </a:lnTo>
                <a:lnTo>
                  <a:pt x="42667" y="834"/>
                </a:lnTo>
                <a:lnTo>
                  <a:pt x="43250" y="917"/>
                </a:lnTo>
                <a:lnTo>
                  <a:pt x="44167" y="1001"/>
                </a:lnTo>
                <a:lnTo>
                  <a:pt x="45167" y="1084"/>
                </a:lnTo>
                <a:lnTo>
                  <a:pt x="45500" y="1084"/>
                </a:lnTo>
                <a:lnTo>
                  <a:pt x="45500" y="1001"/>
                </a:lnTo>
                <a:lnTo>
                  <a:pt x="45500" y="917"/>
                </a:lnTo>
                <a:lnTo>
                  <a:pt x="45167" y="834"/>
                </a:lnTo>
                <a:lnTo>
                  <a:pt x="44167" y="584"/>
                </a:lnTo>
                <a:lnTo>
                  <a:pt x="43083" y="501"/>
                </a:lnTo>
                <a:lnTo>
                  <a:pt x="40417" y="167"/>
                </a:lnTo>
                <a:lnTo>
                  <a:pt x="38417" y="167"/>
                </a:lnTo>
                <a:lnTo>
                  <a:pt x="37667" y="84"/>
                </a:lnTo>
                <a:lnTo>
                  <a:pt x="36833" y="1"/>
                </a:lnTo>
                <a:close/>
              </a:path>
            </a:pathLst>
          </a:custGeom>
          <a:solidFill>
            <a:srgbClr val="EE6E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32"/>
          <p:cNvSpPr txBox="1"/>
          <p:nvPr/>
        </p:nvSpPr>
        <p:spPr>
          <a:xfrm>
            <a:off x="220050" y="0"/>
            <a:ext cx="6845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Connect. </a:t>
            </a:r>
            <a:r>
              <a:rPr lang="en" sz="4000">
                <a:solidFill>
                  <a:srgbClr val="EE6E57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Exchange.</a:t>
            </a:r>
            <a:r>
              <a:rPr lang="en" sz="32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Care.</a:t>
            </a:r>
            <a:endParaRPr sz="32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78" name="Google Shape;1478;p32"/>
          <p:cNvSpPr/>
          <p:nvPr/>
        </p:nvSpPr>
        <p:spPr>
          <a:xfrm>
            <a:off x="7186518" y="150"/>
            <a:ext cx="1732500" cy="5143500"/>
          </a:xfrm>
          <a:prstGeom prst="rect">
            <a:avLst/>
          </a:prstGeom>
          <a:solidFill>
            <a:srgbClr val="FFFFFF">
              <a:alpha val="79170"/>
            </a:srgbClr>
          </a:solidFill>
          <a:ln>
            <a:noFill/>
          </a:ln>
          <a:effectLst>
            <a:outerShdw blurRad="57150" rotWithShape="0" algn="bl" dir="5400000" dist="19050">
              <a:srgbClr val="B7B7B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32"/>
          <p:cNvSpPr/>
          <p:nvPr/>
        </p:nvSpPr>
        <p:spPr>
          <a:xfrm>
            <a:off x="7328393" y="150"/>
            <a:ext cx="181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Network </a:t>
            </a:r>
            <a:endParaRPr b="1" sz="1900"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Metrics</a:t>
            </a:r>
            <a:endParaRPr b="1" sz="1900"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highlighting</a:t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EE6E57"/>
                </a:solidFill>
                <a:latin typeface="Montserrat"/>
                <a:ea typeface="Montserrat"/>
                <a:cs typeface="Montserrat"/>
                <a:sym typeface="Montserrat"/>
              </a:rPr>
              <a:t>Network </a:t>
            </a:r>
            <a:endParaRPr b="1" sz="1600">
              <a:solidFill>
                <a:srgbClr val="EE6E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EE6E57"/>
                </a:solidFill>
                <a:latin typeface="Caveat"/>
                <a:ea typeface="Caveat"/>
                <a:cs typeface="Caveat"/>
                <a:sym typeface="Caveat"/>
              </a:rPr>
              <a:t>traffic</a:t>
            </a:r>
            <a:endParaRPr b="1" sz="2100">
              <a:solidFill>
                <a:srgbClr val="EE6E57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EE6E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EE6E57"/>
                </a:solidFill>
                <a:latin typeface="Montserrat"/>
                <a:ea typeface="Montserrat"/>
                <a:cs typeface="Montserrat"/>
                <a:sym typeface="Montserrat"/>
              </a:rPr>
              <a:t>Exchange </a:t>
            </a:r>
            <a:endParaRPr b="1" sz="1600">
              <a:solidFill>
                <a:srgbClr val="EE6E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EE6E57"/>
                </a:solidFill>
                <a:latin typeface="Caveat"/>
                <a:ea typeface="Caveat"/>
                <a:cs typeface="Caveat"/>
                <a:sym typeface="Caveat"/>
              </a:rPr>
              <a:t>partners</a:t>
            </a:r>
            <a:endParaRPr b="1" sz="1600">
              <a:solidFill>
                <a:srgbClr val="EE6E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0" name="Google Shape;1480;p32"/>
          <p:cNvPicPr preferRelativeResize="0"/>
          <p:nvPr/>
        </p:nvPicPr>
        <p:blipFill rotWithShape="1">
          <a:blip r:embed="rId3">
            <a:alphaModFix/>
          </a:blip>
          <a:srcRect b="5211" l="6714" r="5627" t="13355"/>
          <a:stretch/>
        </p:blipFill>
        <p:spPr>
          <a:xfrm>
            <a:off x="7544375" y="287800"/>
            <a:ext cx="1379876" cy="74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32"/>
          <p:cNvPicPr preferRelativeResize="0"/>
          <p:nvPr/>
        </p:nvPicPr>
        <p:blipFill rotWithShape="1">
          <a:blip r:embed="rId4">
            <a:alphaModFix/>
          </a:blip>
          <a:srcRect b="0" l="0" r="18273" t="0"/>
          <a:stretch/>
        </p:blipFill>
        <p:spPr>
          <a:xfrm>
            <a:off x="992244" y="1032200"/>
            <a:ext cx="5330707" cy="30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32"/>
          <p:cNvPicPr preferRelativeResize="0"/>
          <p:nvPr/>
        </p:nvPicPr>
        <p:blipFill rotWithShape="1">
          <a:blip r:embed="rId5">
            <a:alphaModFix/>
          </a:blip>
          <a:srcRect b="0" l="0" r="0" t="5855"/>
          <a:stretch/>
        </p:blipFill>
        <p:spPr>
          <a:xfrm>
            <a:off x="137733" y="761010"/>
            <a:ext cx="7039734" cy="415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15"/>
          <p:cNvGrpSpPr/>
          <p:nvPr/>
        </p:nvGrpSpPr>
        <p:grpSpPr>
          <a:xfrm>
            <a:off x="-116987" y="-146550"/>
            <a:ext cx="9377965" cy="5290050"/>
            <a:chOff x="-72500" y="-146550"/>
            <a:chExt cx="9377965" cy="5290050"/>
          </a:xfrm>
        </p:grpSpPr>
        <p:pic>
          <p:nvPicPr>
            <p:cNvPr id="867" name="Google Shape;867;p15" title="nodes-lines-connection-distance.jpg"/>
            <p:cNvPicPr preferRelativeResize="0"/>
            <p:nvPr/>
          </p:nvPicPr>
          <p:blipFill rotWithShape="1">
            <a:blip r:embed="rId3">
              <a:alphaModFix/>
            </a:blip>
            <a:srcRect b="40000" l="0" r="0" t="26854"/>
            <a:stretch/>
          </p:blipFill>
          <p:spPr>
            <a:xfrm>
              <a:off x="-39500" y="3438625"/>
              <a:ext cx="9183499" cy="17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8" name="Google Shape;868;p15"/>
            <p:cNvSpPr/>
            <p:nvPr/>
          </p:nvSpPr>
          <p:spPr>
            <a:xfrm>
              <a:off x="-57000" y="3252925"/>
              <a:ext cx="2112900" cy="3663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 rot="-1239380">
              <a:off x="1622293" y="3287292"/>
              <a:ext cx="1123421" cy="29754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932550" y="3405325"/>
              <a:ext cx="1123500" cy="297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 rot="287408">
              <a:off x="8419259" y="4427567"/>
              <a:ext cx="862211" cy="61053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7358800" y="3405325"/>
              <a:ext cx="1859700" cy="14943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217850" y="3252927"/>
              <a:ext cx="1436100" cy="1139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 rot="982744">
              <a:off x="4655593" y="3179119"/>
              <a:ext cx="925562" cy="113981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 rot="1501687">
              <a:off x="3987185" y="3251701"/>
              <a:ext cx="925394" cy="74607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 rot="1288750">
              <a:off x="6223760" y="3285004"/>
              <a:ext cx="1436246" cy="143084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 rot="1202319">
              <a:off x="3175203" y="2931905"/>
              <a:ext cx="925424" cy="74606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-39500" y="-146550"/>
              <a:ext cx="9258000" cy="3561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-72500" y="3382723"/>
              <a:ext cx="9354025" cy="1704875"/>
            </a:xfrm>
            <a:custGeom>
              <a:rect b="b" l="l" r="r" t="t"/>
              <a:pathLst>
                <a:path extrusionOk="0" h="68195" w="374161">
                  <a:moveTo>
                    <a:pt x="0" y="9906"/>
                  </a:moveTo>
                  <a:cubicBezTo>
                    <a:pt x="7410" y="9906"/>
                    <a:pt x="14790" y="10942"/>
                    <a:pt x="22143" y="11859"/>
                  </a:cubicBezTo>
                  <a:cubicBezTo>
                    <a:pt x="25968" y="12336"/>
                    <a:pt x="29962" y="8475"/>
                    <a:pt x="33541" y="9906"/>
                  </a:cubicBezTo>
                  <a:cubicBezTo>
                    <a:pt x="47803" y="15609"/>
                    <a:pt x="64159" y="15201"/>
                    <a:pt x="79456" y="13813"/>
                  </a:cubicBezTo>
                  <a:cubicBezTo>
                    <a:pt x="86101" y="13210"/>
                    <a:pt x="91822" y="8800"/>
                    <a:pt x="98018" y="6324"/>
                  </a:cubicBezTo>
                  <a:cubicBezTo>
                    <a:pt x="101517" y="4926"/>
                    <a:pt x="105626" y="5528"/>
                    <a:pt x="109090" y="4044"/>
                  </a:cubicBezTo>
                  <a:cubicBezTo>
                    <a:pt x="112129" y="2742"/>
                    <a:pt x="114946" y="-408"/>
                    <a:pt x="118207" y="136"/>
                  </a:cubicBezTo>
                  <a:cubicBezTo>
                    <a:pt x="123095" y="952"/>
                    <a:pt x="126632" y="5459"/>
                    <a:pt x="131233" y="7300"/>
                  </a:cubicBezTo>
                  <a:cubicBezTo>
                    <a:pt x="145607" y="13050"/>
                    <a:pt x="160700" y="16844"/>
                    <a:pt x="175195" y="22280"/>
                  </a:cubicBezTo>
                  <a:cubicBezTo>
                    <a:pt x="179803" y="24008"/>
                    <a:pt x="182092" y="29441"/>
                    <a:pt x="186266" y="32049"/>
                  </a:cubicBezTo>
                  <a:cubicBezTo>
                    <a:pt x="191018" y="35019"/>
                    <a:pt x="196667" y="36225"/>
                    <a:pt x="201897" y="38236"/>
                  </a:cubicBezTo>
                  <a:cubicBezTo>
                    <a:pt x="208415" y="40742"/>
                    <a:pt x="215484" y="43337"/>
                    <a:pt x="222413" y="42470"/>
                  </a:cubicBezTo>
                  <a:cubicBezTo>
                    <a:pt x="229307" y="41607"/>
                    <a:pt x="236748" y="39705"/>
                    <a:pt x="243254" y="42144"/>
                  </a:cubicBezTo>
                  <a:cubicBezTo>
                    <a:pt x="265179" y="50364"/>
                    <a:pt x="287102" y="60077"/>
                    <a:pt x="310336" y="62985"/>
                  </a:cubicBezTo>
                  <a:cubicBezTo>
                    <a:pt x="319384" y="64117"/>
                    <a:pt x="329225" y="59269"/>
                    <a:pt x="337690" y="62659"/>
                  </a:cubicBezTo>
                  <a:cubicBezTo>
                    <a:pt x="349105" y="67231"/>
                    <a:pt x="361865" y="68195"/>
                    <a:pt x="374161" y="68195"/>
                  </a:cubicBezTo>
                </a:path>
              </a:pathLst>
            </a:custGeom>
            <a:noFill/>
            <a:ln cap="flat" cmpd="sng" w="114300">
              <a:solidFill>
                <a:srgbClr val="FF83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880" name="Google Shape;880;p15"/>
          <p:cNvSpPr txBox="1"/>
          <p:nvPr/>
        </p:nvSpPr>
        <p:spPr>
          <a:xfrm>
            <a:off x="5025825" y="1022325"/>
            <a:ext cx="41181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00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Barriers and Breakthroughs</a:t>
            </a:r>
            <a:endParaRPr sz="1600">
              <a:solidFill>
                <a:srgbClr val="1F00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1F00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00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Why Traverse Exchange?</a:t>
            </a:r>
            <a:endParaRPr sz="1600"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00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Overview </a:t>
            </a:r>
            <a:endParaRPr sz="1600">
              <a:solidFill>
                <a:srgbClr val="1F00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1F00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00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Network Metrics</a:t>
            </a:r>
            <a:endParaRPr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F00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Key Areas of Impact</a:t>
            </a:r>
            <a:endParaRPr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00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1" name="Google Shape;881;p15"/>
          <p:cNvSpPr/>
          <p:nvPr/>
        </p:nvSpPr>
        <p:spPr>
          <a:xfrm>
            <a:off x="4672197" y="1157599"/>
            <a:ext cx="198224" cy="198224"/>
          </a:xfrm>
          <a:custGeom>
            <a:rect b="b" l="l" r="r" t="t"/>
            <a:pathLst>
              <a:path extrusionOk="0" h="25324" w="25324">
                <a:moveTo>
                  <a:pt x="11011" y="6829"/>
                </a:moveTo>
                <a:lnTo>
                  <a:pt x="11215" y="6851"/>
                </a:lnTo>
                <a:lnTo>
                  <a:pt x="11418" y="6919"/>
                </a:lnTo>
                <a:lnTo>
                  <a:pt x="11622" y="7010"/>
                </a:lnTo>
                <a:lnTo>
                  <a:pt x="11780" y="7145"/>
                </a:lnTo>
                <a:lnTo>
                  <a:pt x="16528" y="11893"/>
                </a:lnTo>
                <a:lnTo>
                  <a:pt x="16664" y="12074"/>
                </a:lnTo>
                <a:lnTo>
                  <a:pt x="16755" y="12255"/>
                </a:lnTo>
                <a:lnTo>
                  <a:pt x="16822" y="12459"/>
                </a:lnTo>
                <a:lnTo>
                  <a:pt x="16845" y="12662"/>
                </a:lnTo>
                <a:lnTo>
                  <a:pt x="16822" y="12866"/>
                </a:lnTo>
                <a:lnTo>
                  <a:pt x="16755" y="13069"/>
                </a:lnTo>
                <a:lnTo>
                  <a:pt x="16664" y="13250"/>
                </a:lnTo>
                <a:lnTo>
                  <a:pt x="16528" y="13431"/>
                </a:lnTo>
                <a:lnTo>
                  <a:pt x="11780" y="18179"/>
                </a:lnTo>
                <a:lnTo>
                  <a:pt x="11622" y="18315"/>
                </a:lnTo>
                <a:lnTo>
                  <a:pt x="11418" y="18405"/>
                </a:lnTo>
                <a:lnTo>
                  <a:pt x="11215" y="18473"/>
                </a:lnTo>
                <a:lnTo>
                  <a:pt x="11011" y="18495"/>
                </a:lnTo>
                <a:lnTo>
                  <a:pt x="10808" y="18473"/>
                </a:lnTo>
                <a:lnTo>
                  <a:pt x="10604" y="18405"/>
                </a:lnTo>
                <a:lnTo>
                  <a:pt x="10424" y="18315"/>
                </a:lnTo>
                <a:lnTo>
                  <a:pt x="10243" y="18179"/>
                </a:lnTo>
                <a:lnTo>
                  <a:pt x="10107" y="17998"/>
                </a:lnTo>
                <a:lnTo>
                  <a:pt x="10017" y="17817"/>
                </a:lnTo>
                <a:lnTo>
                  <a:pt x="9949" y="17614"/>
                </a:lnTo>
                <a:lnTo>
                  <a:pt x="9926" y="17410"/>
                </a:lnTo>
                <a:lnTo>
                  <a:pt x="9949" y="17184"/>
                </a:lnTo>
                <a:lnTo>
                  <a:pt x="10017" y="17003"/>
                </a:lnTo>
                <a:lnTo>
                  <a:pt x="10107" y="16800"/>
                </a:lnTo>
                <a:lnTo>
                  <a:pt x="10243" y="16641"/>
                </a:lnTo>
                <a:lnTo>
                  <a:pt x="14222" y="12662"/>
                </a:lnTo>
                <a:lnTo>
                  <a:pt x="10243" y="8683"/>
                </a:lnTo>
                <a:lnTo>
                  <a:pt x="10107" y="8524"/>
                </a:lnTo>
                <a:lnTo>
                  <a:pt x="10017" y="8321"/>
                </a:lnTo>
                <a:lnTo>
                  <a:pt x="9949" y="8140"/>
                </a:lnTo>
                <a:lnTo>
                  <a:pt x="9926" y="7914"/>
                </a:lnTo>
                <a:lnTo>
                  <a:pt x="9949" y="7710"/>
                </a:lnTo>
                <a:lnTo>
                  <a:pt x="10017" y="7507"/>
                </a:lnTo>
                <a:lnTo>
                  <a:pt x="10107" y="7326"/>
                </a:lnTo>
                <a:lnTo>
                  <a:pt x="10243" y="7145"/>
                </a:lnTo>
                <a:lnTo>
                  <a:pt x="10424" y="7010"/>
                </a:lnTo>
                <a:lnTo>
                  <a:pt x="10604" y="6919"/>
                </a:lnTo>
                <a:lnTo>
                  <a:pt x="10808" y="6851"/>
                </a:lnTo>
                <a:lnTo>
                  <a:pt x="11011" y="6829"/>
                </a:lnTo>
                <a:close/>
                <a:moveTo>
                  <a:pt x="12662" y="0"/>
                </a:moveTo>
                <a:lnTo>
                  <a:pt x="12006" y="23"/>
                </a:lnTo>
                <a:lnTo>
                  <a:pt x="11373" y="68"/>
                </a:lnTo>
                <a:lnTo>
                  <a:pt x="10740" y="136"/>
                </a:lnTo>
                <a:lnTo>
                  <a:pt x="10107" y="249"/>
                </a:lnTo>
                <a:lnTo>
                  <a:pt x="9497" y="407"/>
                </a:lnTo>
                <a:lnTo>
                  <a:pt x="8886" y="566"/>
                </a:lnTo>
                <a:lnTo>
                  <a:pt x="8298" y="769"/>
                </a:lnTo>
                <a:lnTo>
                  <a:pt x="7733" y="995"/>
                </a:lnTo>
                <a:lnTo>
                  <a:pt x="7168" y="1244"/>
                </a:lnTo>
                <a:lnTo>
                  <a:pt x="6625" y="1538"/>
                </a:lnTo>
                <a:lnTo>
                  <a:pt x="6105" y="1832"/>
                </a:lnTo>
                <a:lnTo>
                  <a:pt x="5585" y="2171"/>
                </a:lnTo>
                <a:lnTo>
                  <a:pt x="5088" y="2510"/>
                </a:lnTo>
                <a:lnTo>
                  <a:pt x="4613" y="2895"/>
                </a:lnTo>
                <a:lnTo>
                  <a:pt x="4138" y="3279"/>
                </a:lnTo>
                <a:lnTo>
                  <a:pt x="3708" y="3708"/>
                </a:lnTo>
                <a:lnTo>
                  <a:pt x="3279" y="4138"/>
                </a:lnTo>
                <a:lnTo>
                  <a:pt x="2894" y="4613"/>
                </a:lnTo>
                <a:lnTo>
                  <a:pt x="2510" y="5088"/>
                </a:lnTo>
                <a:lnTo>
                  <a:pt x="2171" y="5585"/>
                </a:lnTo>
                <a:lnTo>
                  <a:pt x="1832" y="6105"/>
                </a:lnTo>
                <a:lnTo>
                  <a:pt x="1538" y="6625"/>
                </a:lnTo>
                <a:lnTo>
                  <a:pt x="1244" y="7168"/>
                </a:lnTo>
                <a:lnTo>
                  <a:pt x="995" y="7733"/>
                </a:lnTo>
                <a:lnTo>
                  <a:pt x="769" y="8298"/>
                </a:lnTo>
                <a:lnTo>
                  <a:pt x="565" y="8886"/>
                </a:lnTo>
                <a:lnTo>
                  <a:pt x="407" y="9497"/>
                </a:lnTo>
                <a:lnTo>
                  <a:pt x="249" y="10107"/>
                </a:lnTo>
                <a:lnTo>
                  <a:pt x="136" y="10740"/>
                </a:lnTo>
                <a:lnTo>
                  <a:pt x="68" y="11373"/>
                </a:lnTo>
                <a:lnTo>
                  <a:pt x="23" y="12006"/>
                </a:lnTo>
                <a:lnTo>
                  <a:pt x="0" y="12662"/>
                </a:lnTo>
                <a:lnTo>
                  <a:pt x="23" y="13318"/>
                </a:lnTo>
                <a:lnTo>
                  <a:pt x="68" y="13951"/>
                </a:lnTo>
                <a:lnTo>
                  <a:pt x="136" y="14584"/>
                </a:lnTo>
                <a:lnTo>
                  <a:pt x="249" y="15217"/>
                </a:lnTo>
                <a:lnTo>
                  <a:pt x="407" y="15827"/>
                </a:lnTo>
                <a:lnTo>
                  <a:pt x="565" y="16438"/>
                </a:lnTo>
                <a:lnTo>
                  <a:pt x="769" y="17026"/>
                </a:lnTo>
                <a:lnTo>
                  <a:pt x="995" y="17591"/>
                </a:lnTo>
                <a:lnTo>
                  <a:pt x="1244" y="18156"/>
                </a:lnTo>
                <a:lnTo>
                  <a:pt x="1538" y="18699"/>
                </a:lnTo>
                <a:lnTo>
                  <a:pt x="1832" y="19219"/>
                </a:lnTo>
                <a:lnTo>
                  <a:pt x="2171" y="19739"/>
                </a:lnTo>
                <a:lnTo>
                  <a:pt x="2510" y="20236"/>
                </a:lnTo>
                <a:lnTo>
                  <a:pt x="2894" y="20711"/>
                </a:lnTo>
                <a:lnTo>
                  <a:pt x="3279" y="21186"/>
                </a:lnTo>
                <a:lnTo>
                  <a:pt x="3708" y="21616"/>
                </a:lnTo>
                <a:lnTo>
                  <a:pt x="4138" y="22045"/>
                </a:lnTo>
                <a:lnTo>
                  <a:pt x="4613" y="22430"/>
                </a:lnTo>
                <a:lnTo>
                  <a:pt x="5088" y="22814"/>
                </a:lnTo>
                <a:lnTo>
                  <a:pt x="5585" y="23153"/>
                </a:lnTo>
                <a:lnTo>
                  <a:pt x="6105" y="23492"/>
                </a:lnTo>
                <a:lnTo>
                  <a:pt x="6625" y="23786"/>
                </a:lnTo>
                <a:lnTo>
                  <a:pt x="7168" y="24080"/>
                </a:lnTo>
                <a:lnTo>
                  <a:pt x="7733" y="24329"/>
                </a:lnTo>
                <a:lnTo>
                  <a:pt x="8298" y="24555"/>
                </a:lnTo>
                <a:lnTo>
                  <a:pt x="8886" y="24758"/>
                </a:lnTo>
                <a:lnTo>
                  <a:pt x="9497" y="24917"/>
                </a:lnTo>
                <a:lnTo>
                  <a:pt x="10107" y="25075"/>
                </a:lnTo>
                <a:lnTo>
                  <a:pt x="10740" y="25188"/>
                </a:lnTo>
                <a:lnTo>
                  <a:pt x="11373" y="25256"/>
                </a:lnTo>
                <a:lnTo>
                  <a:pt x="12006" y="25301"/>
                </a:lnTo>
                <a:lnTo>
                  <a:pt x="12662" y="25324"/>
                </a:lnTo>
                <a:lnTo>
                  <a:pt x="13318" y="25301"/>
                </a:lnTo>
                <a:lnTo>
                  <a:pt x="13951" y="25256"/>
                </a:lnTo>
                <a:lnTo>
                  <a:pt x="14584" y="25188"/>
                </a:lnTo>
                <a:lnTo>
                  <a:pt x="15217" y="25075"/>
                </a:lnTo>
                <a:lnTo>
                  <a:pt x="15827" y="24917"/>
                </a:lnTo>
                <a:lnTo>
                  <a:pt x="16438" y="24758"/>
                </a:lnTo>
                <a:lnTo>
                  <a:pt x="17026" y="24555"/>
                </a:lnTo>
                <a:lnTo>
                  <a:pt x="17591" y="24329"/>
                </a:lnTo>
                <a:lnTo>
                  <a:pt x="18156" y="24080"/>
                </a:lnTo>
                <a:lnTo>
                  <a:pt x="18699" y="23786"/>
                </a:lnTo>
                <a:lnTo>
                  <a:pt x="19219" y="23492"/>
                </a:lnTo>
                <a:lnTo>
                  <a:pt x="19739" y="23153"/>
                </a:lnTo>
                <a:lnTo>
                  <a:pt x="20237" y="22814"/>
                </a:lnTo>
                <a:lnTo>
                  <a:pt x="20711" y="22430"/>
                </a:lnTo>
                <a:lnTo>
                  <a:pt x="21186" y="22045"/>
                </a:lnTo>
                <a:lnTo>
                  <a:pt x="21616" y="21616"/>
                </a:lnTo>
                <a:lnTo>
                  <a:pt x="22045" y="21186"/>
                </a:lnTo>
                <a:lnTo>
                  <a:pt x="22430" y="20711"/>
                </a:lnTo>
                <a:lnTo>
                  <a:pt x="22814" y="20236"/>
                </a:lnTo>
                <a:lnTo>
                  <a:pt x="23153" y="19739"/>
                </a:lnTo>
                <a:lnTo>
                  <a:pt x="23492" y="19219"/>
                </a:lnTo>
                <a:lnTo>
                  <a:pt x="23786" y="18699"/>
                </a:lnTo>
                <a:lnTo>
                  <a:pt x="24080" y="18156"/>
                </a:lnTo>
                <a:lnTo>
                  <a:pt x="24329" y="17591"/>
                </a:lnTo>
                <a:lnTo>
                  <a:pt x="24555" y="17026"/>
                </a:lnTo>
                <a:lnTo>
                  <a:pt x="24759" y="16438"/>
                </a:lnTo>
                <a:lnTo>
                  <a:pt x="24917" y="15827"/>
                </a:lnTo>
                <a:lnTo>
                  <a:pt x="25075" y="15217"/>
                </a:lnTo>
                <a:lnTo>
                  <a:pt x="25188" y="14584"/>
                </a:lnTo>
                <a:lnTo>
                  <a:pt x="25256" y="13951"/>
                </a:lnTo>
                <a:lnTo>
                  <a:pt x="25301" y="13318"/>
                </a:lnTo>
                <a:lnTo>
                  <a:pt x="25324" y="12662"/>
                </a:lnTo>
                <a:lnTo>
                  <a:pt x="25301" y="12006"/>
                </a:lnTo>
                <a:lnTo>
                  <a:pt x="25256" y="11373"/>
                </a:lnTo>
                <a:lnTo>
                  <a:pt x="25188" y="10740"/>
                </a:lnTo>
                <a:lnTo>
                  <a:pt x="25075" y="10107"/>
                </a:lnTo>
                <a:lnTo>
                  <a:pt x="24917" y="9497"/>
                </a:lnTo>
                <a:lnTo>
                  <a:pt x="24759" y="8886"/>
                </a:lnTo>
                <a:lnTo>
                  <a:pt x="24555" y="8298"/>
                </a:lnTo>
                <a:lnTo>
                  <a:pt x="24329" y="7733"/>
                </a:lnTo>
                <a:lnTo>
                  <a:pt x="24080" y="7168"/>
                </a:lnTo>
                <a:lnTo>
                  <a:pt x="23786" y="6625"/>
                </a:lnTo>
                <a:lnTo>
                  <a:pt x="23492" y="6105"/>
                </a:lnTo>
                <a:lnTo>
                  <a:pt x="23153" y="5585"/>
                </a:lnTo>
                <a:lnTo>
                  <a:pt x="22814" y="5088"/>
                </a:lnTo>
                <a:lnTo>
                  <a:pt x="22430" y="4613"/>
                </a:lnTo>
                <a:lnTo>
                  <a:pt x="22045" y="4138"/>
                </a:lnTo>
                <a:lnTo>
                  <a:pt x="21616" y="3708"/>
                </a:lnTo>
                <a:lnTo>
                  <a:pt x="21186" y="3279"/>
                </a:lnTo>
                <a:lnTo>
                  <a:pt x="20711" y="2895"/>
                </a:lnTo>
                <a:lnTo>
                  <a:pt x="20237" y="2510"/>
                </a:lnTo>
                <a:lnTo>
                  <a:pt x="19739" y="2171"/>
                </a:lnTo>
                <a:lnTo>
                  <a:pt x="19219" y="1832"/>
                </a:lnTo>
                <a:lnTo>
                  <a:pt x="18699" y="1538"/>
                </a:lnTo>
                <a:lnTo>
                  <a:pt x="18156" y="1244"/>
                </a:lnTo>
                <a:lnTo>
                  <a:pt x="17591" y="995"/>
                </a:lnTo>
                <a:lnTo>
                  <a:pt x="17026" y="769"/>
                </a:lnTo>
                <a:lnTo>
                  <a:pt x="16438" y="566"/>
                </a:lnTo>
                <a:lnTo>
                  <a:pt x="15827" y="407"/>
                </a:lnTo>
                <a:lnTo>
                  <a:pt x="15217" y="249"/>
                </a:lnTo>
                <a:lnTo>
                  <a:pt x="14584" y="136"/>
                </a:lnTo>
                <a:lnTo>
                  <a:pt x="13951" y="68"/>
                </a:lnTo>
                <a:lnTo>
                  <a:pt x="13318" y="23"/>
                </a:lnTo>
                <a:lnTo>
                  <a:pt x="12662" y="0"/>
                </a:lnTo>
                <a:close/>
              </a:path>
            </a:pathLst>
          </a:cu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5"/>
          <p:cNvSpPr/>
          <p:nvPr/>
        </p:nvSpPr>
        <p:spPr>
          <a:xfrm>
            <a:off x="4672197" y="1691895"/>
            <a:ext cx="198224" cy="198224"/>
          </a:xfrm>
          <a:custGeom>
            <a:rect b="b" l="l" r="r" t="t"/>
            <a:pathLst>
              <a:path extrusionOk="0" h="25324" w="25324">
                <a:moveTo>
                  <a:pt x="11011" y="6829"/>
                </a:moveTo>
                <a:lnTo>
                  <a:pt x="11215" y="6851"/>
                </a:lnTo>
                <a:lnTo>
                  <a:pt x="11418" y="6919"/>
                </a:lnTo>
                <a:lnTo>
                  <a:pt x="11622" y="7010"/>
                </a:lnTo>
                <a:lnTo>
                  <a:pt x="11780" y="7145"/>
                </a:lnTo>
                <a:lnTo>
                  <a:pt x="16528" y="11893"/>
                </a:lnTo>
                <a:lnTo>
                  <a:pt x="16664" y="12074"/>
                </a:lnTo>
                <a:lnTo>
                  <a:pt x="16755" y="12255"/>
                </a:lnTo>
                <a:lnTo>
                  <a:pt x="16822" y="12459"/>
                </a:lnTo>
                <a:lnTo>
                  <a:pt x="16845" y="12662"/>
                </a:lnTo>
                <a:lnTo>
                  <a:pt x="16822" y="12866"/>
                </a:lnTo>
                <a:lnTo>
                  <a:pt x="16755" y="13069"/>
                </a:lnTo>
                <a:lnTo>
                  <a:pt x="16664" y="13250"/>
                </a:lnTo>
                <a:lnTo>
                  <a:pt x="16528" y="13431"/>
                </a:lnTo>
                <a:lnTo>
                  <a:pt x="11780" y="18179"/>
                </a:lnTo>
                <a:lnTo>
                  <a:pt x="11622" y="18315"/>
                </a:lnTo>
                <a:lnTo>
                  <a:pt x="11418" y="18405"/>
                </a:lnTo>
                <a:lnTo>
                  <a:pt x="11215" y="18473"/>
                </a:lnTo>
                <a:lnTo>
                  <a:pt x="11011" y="18495"/>
                </a:lnTo>
                <a:lnTo>
                  <a:pt x="10808" y="18473"/>
                </a:lnTo>
                <a:lnTo>
                  <a:pt x="10604" y="18405"/>
                </a:lnTo>
                <a:lnTo>
                  <a:pt x="10424" y="18315"/>
                </a:lnTo>
                <a:lnTo>
                  <a:pt x="10243" y="18179"/>
                </a:lnTo>
                <a:lnTo>
                  <a:pt x="10107" y="17998"/>
                </a:lnTo>
                <a:lnTo>
                  <a:pt x="10017" y="17817"/>
                </a:lnTo>
                <a:lnTo>
                  <a:pt x="9949" y="17614"/>
                </a:lnTo>
                <a:lnTo>
                  <a:pt x="9926" y="17410"/>
                </a:lnTo>
                <a:lnTo>
                  <a:pt x="9949" y="17184"/>
                </a:lnTo>
                <a:lnTo>
                  <a:pt x="10017" y="17003"/>
                </a:lnTo>
                <a:lnTo>
                  <a:pt x="10107" y="16800"/>
                </a:lnTo>
                <a:lnTo>
                  <a:pt x="10243" y="16641"/>
                </a:lnTo>
                <a:lnTo>
                  <a:pt x="14222" y="12662"/>
                </a:lnTo>
                <a:lnTo>
                  <a:pt x="10243" y="8683"/>
                </a:lnTo>
                <a:lnTo>
                  <a:pt x="10107" y="8524"/>
                </a:lnTo>
                <a:lnTo>
                  <a:pt x="10017" y="8321"/>
                </a:lnTo>
                <a:lnTo>
                  <a:pt x="9949" y="8140"/>
                </a:lnTo>
                <a:lnTo>
                  <a:pt x="9926" y="7914"/>
                </a:lnTo>
                <a:lnTo>
                  <a:pt x="9949" y="7710"/>
                </a:lnTo>
                <a:lnTo>
                  <a:pt x="10017" y="7507"/>
                </a:lnTo>
                <a:lnTo>
                  <a:pt x="10107" y="7326"/>
                </a:lnTo>
                <a:lnTo>
                  <a:pt x="10243" y="7145"/>
                </a:lnTo>
                <a:lnTo>
                  <a:pt x="10424" y="7010"/>
                </a:lnTo>
                <a:lnTo>
                  <a:pt x="10604" y="6919"/>
                </a:lnTo>
                <a:lnTo>
                  <a:pt x="10808" y="6851"/>
                </a:lnTo>
                <a:lnTo>
                  <a:pt x="11011" y="6829"/>
                </a:lnTo>
                <a:close/>
                <a:moveTo>
                  <a:pt x="12662" y="0"/>
                </a:moveTo>
                <a:lnTo>
                  <a:pt x="12006" y="23"/>
                </a:lnTo>
                <a:lnTo>
                  <a:pt x="11373" y="68"/>
                </a:lnTo>
                <a:lnTo>
                  <a:pt x="10740" y="136"/>
                </a:lnTo>
                <a:lnTo>
                  <a:pt x="10107" y="249"/>
                </a:lnTo>
                <a:lnTo>
                  <a:pt x="9497" y="407"/>
                </a:lnTo>
                <a:lnTo>
                  <a:pt x="8886" y="566"/>
                </a:lnTo>
                <a:lnTo>
                  <a:pt x="8298" y="769"/>
                </a:lnTo>
                <a:lnTo>
                  <a:pt x="7733" y="995"/>
                </a:lnTo>
                <a:lnTo>
                  <a:pt x="7168" y="1244"/>
                </a:lnTo>
                <a:lnTo>
                  <a:pt x="6625" y="1538"/>
                </a:lnTo>
                <a:lnTo>
                  <a:pt x="6105" y="1832"/>
                </a:lnTo>
                <a:lnTo>
                  <a:pt x="5585" y="2171"/>
                </a:lnTo>
                <a:lnTo>
                  <a:pt x="5088" y="2510"/>
                </a:lnTo>
                <a:lnTo>
                  <a:pt x="4613" y="2895"/>
                </a:lnTo>
                <a:lnTo>
                  <a:pt x="4138" y="3279"/>
                </a:lnTo>
                <a:lnTo>
                  <a:pt x="3708" y="3708"/>
                </a:lnTo>
                <a:lnTo>
                  <a:pt x="3279" y="4138"/>
                </a:lnTo>
                <a:lnTo>
                  <a:pt x="2894" y="4613"/>
                </a:lnTo>
                <a:lnTo>
                  <a:pt x="2510" y="5088"/>
                </a:lnTo>
                <a:lnTo>
                  <a:pt x="2171" y="5585"/>
                </a:lnTo>
                <a:lnTo>
                  <a:pt x="1832" y="6105"/>
                </a:lnTo>
                <a:lnTo>
                  <a:pt x="1538" y="6625"/>
                </a:lnTo>
                <a:lnTo>
                  <a:pt x="1244" y="7168"/>
                </a:lnTo>
                <a:lnTo>
                  <a:pt x="995" y="7733"/>
                </a:lnTo>
                <a:lnTo>
                  <a:pt x="769" y="8298"/>
                </a:lnTo>
                <a:lnTo>
                  <a:pt x="565" y="8886"/>
                </a:lnTo>
                <a:lnTo>
                  <a:pt x="407" y="9497"/>
                </a:lnTo>
                <a:lnTo>
                  <a:pt x="249" y="10107"/>
                </a:lnTo>
                <a:lnTo>
                  <a:pt x="136" y="10740"/>
                </a:lnTo>
                <a:lnTo>
                  <a:pt x="68" y="11373"/>
                </a:lnTo>
                <a:lnTo>
                  <a:pt x="23" y="12006"/>
                </a:lnTo>
                <a:lnTo>
                  <a:pt x="0" y="12662"/>
                </a:lnTo>
                <a:lnTo>
                  <a:pt x="23" y="13318"/>
                </a:lnTo>
                <a:lnTo>
                  <a:pt x="68" y="13951"/>
                </a:lnTo>
                <a:lnTo>
                  <a:pt x="136" y="14584"/>
                </a:lnTo>
                <a:lnTo>
                  <a:pt x="249" y="15217"/>
                </a:lnTo>
                <a:lnTo>
                  <a:pt x="407" y="15827"/>
                </a:lnTo>
                <a:lnTo>
                  <a:pt x="565" y="16438"/>
                </a:lnTo>
                <a:lnTo>
                  <a:pt x="769" y="17026"/>
                </a:lnTo>
                <a:lnTo>
                  <a:pt x="995" y="17591"/>
                </a:lnTo>
                <a:lnTo>
                  <a:pt x="1244" y="18156"/>
                </a:lnTo>
                <a:lnTo>
                  <a:pt x="1538" y="18699"/>
                </a:lnTo>
                <a:lnTo>
                  <a:pt x="1832" y="19219"/>
                </a:lnTo>
                <a:lnTo>
                  <a:pt x="2171" y="19739"/>
                </a:lnTo>
                <a:lnTo>
                  <a:pt x="2510" y="20236"/>
                </a:lnTo>
                <a:lnTo>
                  <a:pt x="2894" y="20711"/>
                </a:lnTo>
                <a:lnTo>
                  <a:pt x="3279" y="21186"/>
                </a:lnTo>
                <a:lnTo>
                  <a:pt x="3708" y="21616"/>
                </a:lnTo>
                <a:lnTo>
                  <a:pt x="4138" y="22045"/>
                </a:lnTo>
                <a:lnTo>
                  <a:pt x="4613" y="22430"/>
                </a:lnTo>
                <a:lnTo>
                  <a:pt x="5088" y="22814"/>
                </a:lnTo>
                <a:lnTo>
                  <a:pt x="5585" y="23153"/>
                </a:lnTo>
                <a:lnTo>
                  <a:pt x="6105" y="23492"/>
                </a:lnTo>
                <a:lnTo>
                  <a:pt x="6625" y="23786"/>
                </a:lnTo>
                <a:lnTo>
                  <a:pt x="7168" y="24080"/>
                </a:lnTo>
                <a:lnTo>
                  <a:pt x="7733" y="24329"/>
                </a:lnTo>
                <a:lnTo>
                  <a:pt x="8298" y="24555"/>
                </a:lnTo>
                <a:lnTo>
                  <a:pt x="8886" y="24758"/>
                </a:lnTo>
                <a:lnTo>
                  <a:pt x="9497" y="24917"/>
                </a:lnTo>
                <a:lnTo>
                  <a:pt x="10107" y="25075"/>
                </a:lnTo>
                <a:lnTo>
                  <a:pt x="10740" y="25188"/>
                </a:lnTo>
                <a:lnTo>
                  <a:pt x="11373" y="25256"/>
                </a:lnTo>
                <a:lnTo>
                  <a:pt x="12006" y="25301"/>
                </a:lnTo>
                <a:lnTo>
                  <a:pt x="12662" y="25324"/>
                </a:lnTo>
                <a:lnTo>
                  <a:pt x="13318" y="25301"/>
                </a:lnTo>
                <a:lnTo>
                  <a:pt x="13951" y="25256"/>
                </a:lnTo>
                <a:lnTo>
                  <a:pt x="14584" y="25188"/>
                </a:lnTo>
                <a:lnTo>
                  <a:pt x="15217" y="25075"/>
                </a:lnTo>
                <a:lnTo>
                  <a:pt x="15827" y="24917"/>
                </a:lnTo>
                <a:lnTo>
                  <a:pt x="16438" y="24758"/>
                </a:lnTo>
                <a:lnTo>
                  <a:pt x="17026" y="24555"/>
                </a:lnTo>
                <a:lnTo>
                  <a:pt x="17591" y="24329"/>
                </a:lnTo>
                <a:lnTo>
                  <a:pt x="18156" y="24080"/>
                </a:lnTo>
                <a:lnTo>
                  <a:pt x="18699" y="23786"/>
                </a:lnTo>
                <a:lnTo>
                  <a:pt x="19219" y="23492"/>
                </a:lnTo>
                <a:lnTo>
                  <a:pt x="19739" y="23153"/>
                </a:lnTo>
                <a:lnTo>
                  <a:pt x="20237" y="22814"/>
                </a:lnTo>
                <a:lnTo>
                  <a:pt x="20711" y="22430"/>
                </a:lnTo>
                <a:lnTo>
                  <a:pt x="21186" y="22045"/>
                </a:lnTo>
                <a:lnTo>
                  <a:pt x="21616" y="21616"/>
                </a:lnTo>
                <a:lnTo>
                  <a:pt x="22045" y="21186"/>
                </a:lnTo>
                <a:lnTo>
                  <a:pt x="22430" y="20711"/>
                </a:lnTo>
                <a:lnTo>
                  <a:pt x="22814" y="20236"/>
                </a:lnTo>
                <a:lnTo>
                  <a:pt x="23153" y="19739"/>
                </a:lnTo>
                <a:lnTo>
                  <a:pt x="23492" y="19219"/>
                </a:lnTo>
                <a:lnTo>
                  <a:pt x="23786" y="18699"/>
                </a:lnTo>
                <a:lnTo>
                  <a:pt x="24080" y="18156"/>
                </a:lnTo>
                <a:lnTo>
                  <a:pt x="24329" y="17591"/>
                </a:lnTo>
                <a:lnTo>
                  <a:pt x="24555" y="17026"/>
                </a:lnTo>
                <a:lnTo>
                  <a:pt x="24759" y="16438"/>
                </a:lnTo>
                <a:lnTo>
                  <a:pt x="24917" y="15827"/>
                </a:lnTo>
                <a:lnTo>
                  <a:pt x="25075" y="15217"/>
                </a:lnTo>
                <a:lnTo>
                  <a:pt x="25188" y="14584"/>
                </a:lnTo>
                <a:lnTo>
                  <a:pt x="25256" y="13951"/>
                </a:lnTo>
                <a:lnTo>
                  <a:pt x="25301" y="13318"/>
                </a:lnTo>
                <a:lnTo>
                  <a:pt x="25324" y="12662"/>
                </a:lnTo>
                <a:lnTo>
                  <a:pt x="25301" y="12006"/>
                </a:lnTo>
                <a:lnTo>
                  <a:pt x="25256" y="11373"/>
                </a:lnTo>
                <a:lnTo>
                  <a:pt x="25188" y="10740"/>
                </a:lnTo>
                <a:lnTo>
                  <a:pt x="25075" y="10107"/>
                </a:lnTo>
                <a:lnTo>
                  <a:pt x="24917" y="9497"/>
                </a:lnTo>
                <a:lnTo>
                  <a:pt x="24759" y="8886"/>
                </a:lnTo>
                <a:lnTo>
                  <a:pt x="24555" y="8298"/>
                </a:lnTo>
                <a:lnTo>
                  <a:pt x="24329" y="7733"/>
                </a:lnTo>
                <a:lnTo>
                  <a:pt x="24080" y="7168"/>
                </a:lnTo>
                <a:lnTo>
                  <a:pt x="23786" y="6625"/>
                </a:lnTo>
                <a:lnTo>
                  <a:pt x="23492" y="6105"/>
                </a:lnTo>
                <a:lnTo>
                  <a:pt x="23153" y="5585"/>
                </a:lnTo>
                <a:lnTo>
                  <a:pt x="22814" y="5088"/>
                </a:lnTo>
                <a:lnTo>
                  <a:pt x="22430" y="4613"/>
                </a:lnTo>
                <a:lnTo>
                  <a:pt x="22045" y="4138"/>
                </a:lnTo>
                <a:lnTo>
                  <a:pt x="21616" y="3708"/>
                </a:lnTo>
                <a:lnTo>
                  <a:pt x="21186" y="3279"/>
                </a:lnTo>
                <a:lnTo>
                  <a:pt x="20711" y="2895"/>
                </a:lnTo>
                <a:lnTo>
                  <a:pt x="20237" y="2510"/>
                </a:lnTo>
                <a:lnTo>
                  <a:pt x="19739" y="2171"/>
                </a:lnTo>
                <a:lnTo>
                  <a:pt x="19219" y="1832"/>
                </a:lnTo>
                <a:lnTo>
                  <a:pt x="18699" y="1538"/>
                </a:lnTo>
                <a:lnTo>
                  <a:pt x="18156" y="1244"/>
                </a:lnTo>
                <a:lnTo>
                  <a:pt x="17591" y="995"/>
                </a:lnTo>
                <a:lnTo>
                  <a:pt x="17026" y="769"/>
                </a:lnTo>
                <a:lnTo>
                  <a:pt x="16438" y="566"/>
                </a:lnTo>
                <a:lnTo>
                  <a:pt x="15827" y="407"/>
                </a:lnTo>
                <a:lnTo>
                  <a:pt x="15217" y="249"/>
                </a:lnTo>
                <a:lnTo>
                  <a:pt x="14584" y="136"/>
                </a:lnTo>
                <a:lnTo>
                  <a:pt x="13951" y="68"/>
                </a:lnTo>
                <a:lnTo>
                  <a:pt x="13318" y="23"/>
                </a:lnTo>
                <a:lnTo>
                  <a:pt x="12662" y="0"/>
                </a:lnTo>
                <a:close/>
              </a:path>
            </a:pathLst>
          </a:cu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15"/>
          <p:cNvSpPr/>
          <p:nvPr/>
        </p:nvSpPr>
        <p:spPr>
          <a:xfrm>
            <a:off x="4672197" y="2259128"/>
            <a:ext cx="198224" cy="198224"/>
          </a:xfrm>
          <a:custGeom>
            <a:rect b="b" l="l" r="r" t="t"/>
            <a:pathLst>
              <a:path extrusionOk="0" h="25324" w="25324">
                <a:moveTo>
                  <a:pt x="11011" y="6829"/>
                </a:moveTo>
                <a:lnTo>
                  <a:pt x="11215" y="6851"/>
                </a:lnTo>
                <a:lnTo>
                  <a:pt x="11418" y="6919"/>
                </a:lnTo>
                <a:lnTo>
                  <a:pt x="11622" y="7010"/>
                </a:lnTo>
                <a:lnTo>
                  <a:pt x="11780" y="7145"/>
                </a:lnTo>
                <a:lnTo>
                  <a:pt x="16528" y="11893"/>
                </a:lnTo>
                <a:lnTo>
                  <a:pt x="16664" y="12074"/>
                </a:lnTo>
                <a:lnTo>
                  <a:pt x="16755" y="12255"/>
                </a:lnTo>
                <a:lnTo>
                  <a:pt x="16822" y="12459"/>
                </a:lnTo>
                <a:lnTo>
                  <a:pt x="16845" y="12662"/>
                </a:lnTo>
                <a:lnTo>
                  <a:pt x="16822" y="12866"/>
                </a:lnTo>
                <a:lnTo>
                  <a:pt x="16755" y="13069"/>
                </a:lnTo>
                <a:lnTo>
                  <a:pt x="16664" y="13250"/>
                </a:lnTo>
                <a:lnTo>
                  <a:pt x="16528" y="13431"/>
                </a:lnTo>
                <a:lnTo>
                  <a:pt x="11780" y="18179"/>
                </a:lnTo>
                <a:lnTo>
                  <a:pt x="11622" y="18315"/>
                </a:lnTo>
                <a:lnTo>
                  <a:pt x="11418" y="18405"/>
                </a:lnTo>
                <a:lnTo>
                  <a:pt x="11215" y="18473"/>
                </a:lnTo>
                <a:lnTo>
                  <a:pt x="11011" y="18495"/>
                </a:lnTo>
                <a:lnTo>
                  <a:pt x="10808" y="18473"/>
                </a:lnTo>
                <a:lnTo>
                  <a:pt x="10604" y="18405"/>
                </a:lnTo>
                <a:lnTo>
                  <a:pt x="10424" y="18315"/>
                </a:lnTo>
                <a:lnTo>
                  <a:pt x="10243" y="18179"/>
                </a:lnTo>
                <a:lnTo>
                  <a:pt x="10107" y="17998"/>
                </a:lnTo>
                <a:lnTo>
                  <a:pt x="10017" y="17817"/>
                </a:lnTo>
                <a:lnTo>
                  <a:pt x="9949" y="17614"/>
                </a:lnTo>
                <a:lnTo>
                  <a:pt x="9926" y="17410"/>
                </a:lnTo>
                <a:lnTo>
                  <a:pt x="9949" y="17184"/>
                </a:lnTo>
                <a:lnTo>
                  <a:pt x="10017" y="17003"/>
                </a:lnTo>
                <a:lnTo>
                  <a:pt x="10107" y="16800"/>
                </a:lnTo>
                <a:lnTo>
                  <a:pt x="10243" y="16641"/>
                </a:lnTo>
                <a:lnTo>
                  <a:pt x="14222" y="12662"/>
                </a:lnTo>
                <a:lnTo>
                  <a:pt x="10243" y="8683"/>
                </a:lnTo>
                <a:lnTo>
                  <a:pt x="10107" y="8524"/>
                </a:lnTo>
                <a:lnTo>
                  <a:pt x="10017" y="8321"/>
                </a:lnTo>
                <a:lnTo>
                  <a:pt x="9949" y="8140"/>
                </a:lnTo>
                <a:lnTo>
                  <a:pt x="9926" y="7914"/>
                </a:lnTo>
                <a:lnTo>
                  <a:pt x="9949" y="7710"/>
                </a:lnTo>
                <a:lnTo>
                  <a:pt x="10017" y="7507"/>
                </a:lnTo>
                <a:lnTo>
                  <a:pt x="10107" y="7326"/>
                </a:lnTo>
                <a:lnTo>
                  <a:pt x="10243" y="7145"/>
                </a:lnTo>
                <a:lnTo>
                  <a:pt x="10424" y="7010"/>
                </a:lnTo>
                <a:lnTo>
                  <a:pt x="10604" y="6919"/>
                </a:lnTo>
                <a:lnTo>
                  <a:pt x="10808" y="6851"/>
                </a:lnTo>
                <a:lnTo>
                  <a:pt x="11011" y="6829"/>
                </a:lnTo>
                <a:close/>
                <a:moveTo>
                  <a:pt x="12662" y="0"/>
                </a:moveTo>
                <a:lnTo>
                  <a:pt x="12006" y="23"/>
                </a:lnTo>
                <a:lnTo>
                  <a:pt x="11373" y="68"/>
                </a:lnTo>
                <a:lnTo>
                  <a:pt x="10740" y="136"/>
                </a:lnTo>
                <a:lnTo>
                  <a:pt x="10107" y="249"/>
                </a:lnTo>
                <a:lnTo>
                  <a:pt x="9497" y="407"/>
                </a:lnTo>
                <a:lnTo>
                  <a:pt x="8886" y="566"/>
                </a:lnTo>
                <a:lnTo>
                  <a:pt x="8298" y="769"/>
                </a:lnTo>
                <a:lnTo>
                  <a:pt x="7733" y="995"/>
                </a:lnTo>
                <a:lnTo>
                  <a:pt x="7168" y="1244"/>
                </a:lnTo>
                <a:lnTo>
                  <a:pt x="6625" y="1538"/>
                </a:lnTo>
                <a:lnTo>
                  <a:pt x="6105" y="1832"/>
                </a:lnTo>
                <a:lnTo>
                  <a:pt x="5585" y="2171"/>
                </a:lnTo>
                <a:lnTo>
                  <a:pt x="5088" y="2510"/>
                </a:lnTo>
                <a:lnTo>
                  <a:pt x="4613" y="2895"/>
                </a:lnTo>
                <a:lnTo>
                  <a:pt x="4138" y="3279"/>
                </a:lnTo>
                <a:lnTo>
                  <a:pt x="3708" y="3708"/>
                </a:lnTo>
                <a:lnTo>
                  <a:pt x="3279" y="4138"/>
                </a:lnTo>
                <a:lnTo>
                  <a:pt x="2894" y="4613"/>
                </a:lnTo>
                <a:lnTo>
                  <a:pt x="2510" y="5088"/>
                </a:lnTo>
                <a:lnTo>
                  <a:pt x="2171" y="5585"/>
                </a:lnTo>
                <a:lnTo>
                  <a:pt x="1832" y="6105"/>
                </a:lnTo>
                <a:lnTo>
                  <a:pt x="1538" y="6625"/>
                </a:lnTo>
                <a:lnTo>
                  <a:pt x="1244" y="7168"/>
                </a:lnTo>
                <a:lnTo>
                  <a:pt x="995" y="7733"/>
                </a:lnTo>
                <a:lnTo>
                  <a:pt x="769" y="8298"/>
                </a:lnTo>
                <a:lnTo>
                  <a:pt x="565" y="8886"/>
                </a:lnTo>
                <a:lnTo>
                  <a:pt x="407" y="9497"/>
                </a:lnTo>
                <a:lnTo>
                  <a:pt x="249" y="10107"/>
                </a:lnTo>
                <a:lnTo>
                  <a:pt x="136" y="10740"/>
                </a:lnTo>
                <a:lnTo>
                  <a:pt x="68" y="11373"/>
                </a:lnTo>
                <a:lnTo>
                  <a:pt x="23" y="12006"/>
                </a:lnTo>
                <a:lnTo>
                  <a:pt x="0" y="12662"/>
                </a:lnTo>
                <a:lnTo>
                  <a:pt x="23" y="13318"/>
                </a:lnTo>
                <a:lnTo>
                  <a:pt x="68" y="13951"/>
                </a:lnTo>
                <a:lnTo>
                  <a:pt x="136" y="14584"/>
                </a:lnTo>
                <a:lnTo>
                  <a:pt x="249" y="15217"/>
                </a:lnTo>
                <a:lnTo>
                  <a:pt x="407" y="15827"/>
                </a:lnTo>
                <a:lnTo>
                  <a:pt x="565" y="16438"/>
                </a:lnTo>
                <a:lnTo>
                  <a:pt x="769" y="17026"/>
                </a:lnTo>
                <a:lnTo>
                  <a:pt x="995" y="17591"/>
                </a:lnTo>
                <a:lnTo>
                  <a:pt x="1244" y="18156"/>
                </a:lnTo>
                <a:lnTo>
                  <a:pt x="1538" y="18699"/>
                </a:lnTo>
                <a:lnTo>
                  <a:pt x="1832" y="19219"/>
                </a:lnTo>
                <a:lnTo>
                  <a:pt x="2171" y="19739"/>
                </a:lnTo>
                <a:lnTo>
                  <a:pt x="2510" y="20236"/>
                </a:lnTo>
                <a:lnTo>
                  <a:pt x="2894" y="20711"/>
                </a:lnTo>
                <a:lnTo>
                  <a:pt x="3279" y="21186"/>
                </a:lnTo>
                <a:lnTo>
                  <a:pt x="3708" y="21616"/>
                </a:lnTo>
                <a:lnTo>
                  <a:pt x="4138" y="22045"/>
                </a:lnTo>
                <a:lnTo>
                  <a:pt x="4613" y="22430"/>
                </a:lnTo>
                <a:lnTo>
                  <a:pt x="5088" y="22814"/>
                </a:lnTo>
                <a:lnTo>
                  <a:pt x="5585" y="23153"/>
                </a:lnTo>
                <a:lnTo>
                  <a:pt x="6105" y="23492"/>
                </a:lnTo>
                <a:lnTo>
                  <a:pt x="6625" y="23786"/>
                </a:lnTo>
                <a:lnTo>
                  <a:pt x="7168" y="24080"/>
                </a:lnTo>
                <a:lnTo>
                  <a:pt x="7733" y="24329"/>
                </a:lnTo>
                <a:lnTo>
                  <a:pt x="8298" y="24555"/>
                </a:lnTo>
                <a:lnTo>
                  <a:pt x="8886" y="24758"/>
                </a:lnTo>
                <a:lnTo>
                  <a:pt x="9497" y="24917"/>
                </a:lnTo>
                <a:lnTo>
                  <a:pt x="10107" y="25075"/>
                </a:lnTo>
                <a:lnTo>
                  <a:pt x="10740" y="25188"/>
                </a:lnTo>
                <a:lnTo>
                  <a:pt x="11373" y="25256"/>
                </a:lnTo>
                <a:lnTo>
                  <a:pt x="12006" y="25301"/>
                </a:lnTo>
                <a:lnTo>
                  <a:pt x="12662" y="25324"/>
                </a:lnTo>
                <a:lnTo>
                  <a:pt x="13318" y="25301"/>
                </a:lnTo>
                <a:lnTo>
                  <a:pt x="13951" y="25256"/>
                </a:lnTo>
                <a:lnTo>
                  <a:pt x="14584" y="25188"/>
                </a:lnTo>
                <a:lnTo>
                  <a:pt x="15217" y="25075"/>
                </a:lnTo>
                <a:lnTo>
                  <a:pt x="15827" y="24917"/>
                </a:lnTo>
                <a:lnTo>
                  <a:pt x="16438" y="24758"/>
                </a:lnTo>
                <a:lnTo>
                  <a:pt x="17026" y="24555"/>
                </a:lnTo>
                <a:lnTo>
                  <a:pt x="17591" y="24329"/>
                </a:lnTo>
                <a:lnTo>
                  <a:pt x="18156" y="24080"/>
                </a:lnTo>
                <a:lnTo>
                  <a:pt x="18699" y="23786"/>
                </a:lnTo>
                <a:lnTo>
                  <a:pt x="19219" y="23492"/>
                </a:lnTo>
                <a:lnTo>
                  <a:pt x="19739" y="23153"/>
                </a:lnTo>
                <a:lnTo>
                  <a:pt x="20237" y="22814"/>
                </a:lnTo>
                <a:lnTo>
                  <a:pt x="20711" y="22430"/>
                </a:lnTo>
                <a:lnTo>
                  <a:pt x="21186" y="22045"/>
                </a:lnTo>
                <a:lnTo>
                  <a:pt x="21616" y="21616"/>
                </a:lnTo>
                <a:lnTo>
                  <a:pt x="22045" y="21186"/>
                </a:lnTo>
                <a:lnTo>
                  <a:pt x="22430" y="20711"/>
                </a:lnTo>
                <a:lnTo>
                  <a:pt x="22814" y="20236"/>
                </a:lnTo>
                <a:lnTo>
                  <a:pt x="23153" y="19739"/>
                </a:lnTo>
                <a:lnTo>
                  <a:pt x="23492" y="19219"/>
                </a:lnTo>
                <a:lnTo>
                  <a:pt x="23786" y="18699"/>
                </a:lnTo>
                <a:lnTo>
                  <a:pt x="24080" y="18156"/>
                </a:lnTo>
                <a:lnTo>
                  <a:pt x="24329" y="17591"/>
                </a:lnTo>
                <a:lnTo>
                  <a:pt x="24555" y="17026"/>
                </a:lnTo>
                <a:lnTo>
                  <a:pt x="24759" y="16438"/>
                </a:lnTo>
                <a:lnTo>
                  <a:pt x="24917" y="15827"/>
                </a:lnTo>
                <a:lnTo>
                  <a:pt x="25075" y="15217"/>
                </a:lnTo>
                <a:lnTo>
                  <a:pt x="25188" y="14584"/>
                </a:lnTo>
                <a:lnTo>
                  <a:pt x="25256" y="13951"/>
                </a:lnTo>
                <a:lnTo>
                  <a:pt x="25301" y="13318"/>
                </a:lnTo>
                <a:lnTo>
                  <a:pt x="25324" y="12662"/>
                </a:lnTo>
                <a:lnTo>
                  <a:pt x="25301" y="12006"/>
                </a:lnTo>
                <a:lnTo>
                  <a:pt x="25256" y="11373"/>
                </a:lnTo>
                <a:lnTo>
                  <a:pt x="25188" y="10740"/>
                </a:lnTo>
                <a:lnTo>
                  <a:pt x="25075" y="10107"/>
                </a:lnTo>
                <a:lnTo>
                  <a:pt x="24917" y="9497"/>
                </a:lnTo>
                <a:lnTo>
                  <a:pt x="24759" y="8886"/>
                </a:lnTo>
                <a:lnTo>
                  <a:pt x="24555" y="8298"/>
                </a:lnTo>
                <a:lnTo>
                  <a:pt x="24329" y="7733"/>
                </a:lnTo>
                <a:lnTo>
                  <a:pt x="24080" y="7168"/>
                </a:lnTo>
                <a:lnTo>
                  <a:pt x="23786" y="6625"/>
                </a:lnTo>
                <a:lnTo>
                  <a:pt x="23492" y="6105"/>
                </a:lnTo>
                <a:lnTo>
                  <a:pt x="23153" y="5585"/>
                </a:lnTo>
                <a:lnTo>
                  <a:pt x="22814" y="5088"/>
                </a:lnTo>
                <a:lnTo>
                  <a:pt x="22430" y="4613"/>
                </a:lnTo>
                <a:lnTo>
                  <a:pt x="22045" y="4138"/>
                </a:lnTo>
                <a:lnTo>
                  <a:pt x="21616" y="3708"/>
                </a:lnTo>
                <a:lnTo>
                  <a:pt x="21186" y="3279"/>
                </a:lnTo>
                <a:lnTo>
                  <a:pt x="20711" y="2895"/>
                </a:lnTo>
                <a:lnTo>
                  <a:pt x="20237" y="2510"/>
                </a:lnTo>
                <a:lnTo>
                  <a:pt x="19739" y="2171"/>
                </a:lnTo>
                <a:lnTo>
                  <a:pt x="19219" y="1832"/>
                </a:lnTo>
                <a:lnTo>
                  <a:pt x="18699" y="1538"/>
                </a:lnTo>
                <a:lnTo>
                  <a:pt x="18156" y="1244"/>
                </a:lnTo>
                <a:lnTo>
                  <a:pt x="17591" y="995"/>
                </a:lnTo>
                <a:lnTo>
                  <a:pt x="17026" y="769"/>
                </a:lnTo>
                <a:lnTo>
                  <a:pt x="16438" y="566"/>
                </a:lnTo>
                <a:lnTo>
                  <a:pt x="15827" y="407"/>
                </a:lnTo>
                <a:lnTo>
                  <a:pt x="15217" y="249"/>
                </a:lnTo>
                <a:lnTo>
                  <a:pt x="14584" y="136"/>
                </a:lnTo>
                <a:lnTo>
                  <a:pt x="13951" y="68"/>
                </a:lnTo>
                <a:lnTo>
                  <a:pt x="13318" y="23"/>
                </a:lnTo>
                <a:lnTo>
                  <a:pt x="12662" y="0"/>
                </a:lnTo>
                <a:close/>
              </a:path>
            </a:pathLst>
          </a:cu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5"/>
          <p:cNvSpPr/>
          <p:nvPr/>
        </p:nvSpPr>
        <p:spPr>
          <a:xfrm>
            <a:off x="4672197" y="2819383"/>
            <a:ext cx="198224" cy="198224"/>
          </a:xfrm>
          <a:custGeom>
            <a:rect b="b" l="l" r="r" t="t"/>
            <a:pathLst>
              <a:path extrusionOk="0" h="25324" w="25324">
                <a:moveTo>
                  <a:pt x="11011" y="6829"/>
                </a:moveTo>
                <a:lnTo>
                  <a:pt x="11215" y="6851"/>
                </a:lnTo>
                <a:lnTo>
                  <a:pt x="11418" y="6919"/>
                </a:lnTo>
                <a:lnTo>
                  <a:pt x="11622" y="7010"/>
                </a:lnTo>
                <a:lnTo>
                  <a:pt x="11780" y="7145"/>
                </a:lnTo>
                <a:lnTo>
                  <a:pt x="16528" y="11893"/>
                </a:lnTo>
                <a:lnTo>
                  <a:pt x="16664" y="12074"/>
                </a:lnTo>
                <a:lnTo>
                  <a:pt x="16755" y="12255"/>
                </a:lnTo>
                <a:lnTo>
                  <a:pt x="16822" y="12459"/>
                </a:lnTo>
                <a:lnTo>
                  <a:pt x="16845" y="12662"/>
                </a:lnTo>
                <a:lnTo>
                  <a:pt x="16822" y="12866"/>
                </a:lnTo>
                <a:lnTo>
                  <a:pt x="16755" y="13069"/>
                </a:lnTo>
                <a:lnTo>
                  <a:pt x="16664" y="13250"/>
                </a:lnTo>
                <a:lnTo>
                  <a:pt x="16528" y="13431"/>
                </a:lnTo>
                <a:lnTo>
                  <a:pt x="11780" y="18179"/>
                </a:lnTo>
                <a:lnTo>
                  <a:pt x="11622" y="18315"/>
                </a:lnTo>
                <a:lnTo>
                  <a:pt x="11418" y="18405"/>
                </a:lnTo>
                <a:lnTo>
                  <a:pt x="11215" y="18473"/>
                </a:lnTo>
                <a:lnTo>
                  <a:pt x="11011" y="18495"/>
                </a:lnTo>
                <a:lnTo>
                  <a:pt x="10808" y="18473"/>
                </a:lnTo>
                <a:lnTo>
                  <a:pt x="10604" y="18405"/>
                </a:lnTo>
                <a:lnTo>
                  <a:pt x="10424" y="18315"/>
                </a:lnTo>
                <a:lnTo>
                  <a:pt x="10243" y="18179"/>
                </a:lnTo>
                <a:lnTo>
                  <a:pt x="10107" y="17998"/>
                </a:lnTo>
                <a:lnTo>
                  <a:pt x="10017" y="17817"/>
                </a:lnTo>
                <a:lnTo>
                  <a:pt x="9949" y="17614"/>
                </a:lnTo>
                <a:lnTo>
                  <a:pt x="9926" y="17410"/>
                </a:lnTo>
                <a:lnTo>
                  <a:pt x="9949" y="17184"/>
                </a:lnTo>
                <a:lnTo>
                  <a:pt x="10017" y="17003"/>
                </a:lnTo>
                <a:lnTo>
                  <a:pt x="10107" y="16800"/>
                </a:lnTo>
                <a:lnTo>
                  <a:pt x="10243" y="16641"/>
                </a:lnTo>
                <a:lnTo>
                  <a:pt x="14222" y="12662"/>
                </a:lnTo>
                <a:lnTo>
                  <a:pt x="10243" y="8683"/>
                </a:lnTo>
                <a:lnTo>
                  <a:pt x="10107" y="8524"/>
                </a:lnTo>
                <a:lnTo>
                  <a:pt x="10017" y="8321"/>
                </a:lnTo>
                <a:lnTo>
                  <a:pt x="9949" y="8140"/>
                </a:lnTo>
                <a:lnTo>
                  <a:pt x="9926" y="7914"/>
                </a:lnTo>
                <a:lnTo>
                  <a:pt x="9949" y="7710"/>
                </a:lnTo>
                <a:lnTo>
                  <a:pt x="10017" y="7507"/>
                </a:lnTo>
                <a:lnTo>
                  <a:pt x="10107" y="7326"/>
                </a:lnTo>
                <a:lnTo>
                  <a:pt x="10243" y="7145"/>
                </a:lnTo>
                <a:lnTo>
                  <a:pt x="10424" y="7010"/>
                </a:lnTo>
                <a:lnTo>
                  <a:pt x="10604" y="6919"/>
                </a:lnTo>
                <a:lnTo>
                  <a:pt x="10808" y="6851"/>
                </a:lnTo>
                <a:lnTo>
                  <a:pt x="11011" y="6829"/>
                </a:lnTo>
                <a:close/>
                <a:moveTo>
                  <a:pt x="12662" y="0"/>
                </a:moveTo>
                <a:lnTo>
                  <a:pt x="12006" y="23"/>
                </a:lnTo>
                <a:lnTo>
                  <a:pt x="11373" y="68"/>
                </a:lnTo>
                <a:lnTo>
                  <a:pt x="10740" y="136"/>
                </a:lnTo>
                <a:lnTo>
                  <a:pt x="10107" y="249"/>
                </a:lnTo>
                <a:lnTo>
                  <a:pt x="9497" y="407"/>
                </a:lnTo>
                <a:lnTo>
                  <a:pt x="8886" y="566"/>
                </a:lnTo>
                <a:lnTo>
                  <a:pt x="8298" y="769"/>
                </a:lnTo>
                <a:lnTo>
                  <a:pt x="7733" y="995"/>
                </a:lnTo>
                <a:lnTo>
                  <a:pt x="7168" y="1244"/>
                </a:lnTo>
                <a:lnTo>
                  <a:pt x="6625" y="1538"/>
                </a:lnTo>
                <a:lnTo>
                  <a:pt x="6105" y="1832"/>
                </a:lnTo>
                <a:lnTo>
                  <a:pt x="5585" y="2171"/>
                </a:lnTo>
                <a:lnTo>
                  <a:pt x="5088" y="2510"/>
                </a:lnTo>
                <a:lnTo>
                  <a:pt x="4613" y="2895"/>
                </a:lnTo>
                <a:lnTo>
                  <a:pt x="4138" y="3279"/>
                </a:lnTo>
                <a:lnTo>
                  <a:pt x="3708" y="3708"/>
                </a:lnTo>
                <a:lnTo>
                  <a:pt x="3279" y="4138"/>
                </a:lnTo>
                <a:lnTo>
                  <a:pt x="2894" y="4613"/>
                </a:lnTo>
                <a:lnTo>
                  <a:pt x="2510" y="5088"/>
                </a:lnTo>
                <a:lnTo>
                  <a:pt x="2171" y="5585"/>
                </a:lnTo>
                <a:lnTo>
                  <a:pt x="1832" y="6105"/>
                </a:lnTo>
                <a:lnTo>
                  <a:pt x="1538" y="6625"/>
                </a:lnTo>
                <a:lnTo>
                  <a:pt x="1244" y="7168"/>
                </a:lnTo>
                <a:lnTo>
                  <a:pt x="995" y="7733"/>
                </a:lnTo>
                <a:lnTo>
                  <a:pt x="769" y="8298"/>
                </a:lnTo>
                <a:lnTo>
                  <a:pt x="565" y="8886"/>
                </a:lnTo>
                <a:lnTo>
                  <a:pt x="407" y="9497"/>
                </a:lnTo>
                <a:lnTo>
                  <a:pt x="249" y="10107"/>
                </a:lnTo>
                <a:lnTo>
                  <a:pt x="136" y="10740"/>
                </a:lnTo>
                <a:lnTo>
                  <a:pt x="68" y="11373"/>
                </a:lnTo>
                <a:lnTo>
                  <a:pt x="23" y="12006"/>
                </a:lnTo>
                <a:lnTo>
                  <a:pt x="0" y="12662"/>
                </a:lnTo>
                <a:lnTo>
                  <a:pt x="23" y="13318"/>
                </a:lnTo>
                <a:lnTo>
                  <a:pt x="68" y="13951"/>
                </a:lnTo>
                <a:lnTo>
                  <a:pt x="136" y="14584"/>
                </a:lnTo>
                <a:lnTo>
                  <a:pt x="249" y="15217"/>
                </a:lnTo>
                <a:lnTo>
                  <a:pt x="407" y="15827"/>
                </a:lnTo>
                <a:lnTo>
                  <a:pt x="565" y="16438"/>
                </a:lnTo>
                <a:lnTo>
                  <a:pt x="769" y="17026"/>
                </a:lnTo>
                <a:lnTo>
                  <a:pt x="995" y="17591"/>
                </a:lnTo>
                <a:lnTo>
                  <a:pt x="1244" y="18156"/>
                </a:lnTo>
                <a:lnTo>
                  <a:pt x="1538" y="18699"/>
                </a:lnTo>
                <a:lnTo>
                  <a:pt x="1832" y="19219"/>
                </a:lnTo>
                <a:lnTo>
                  <a:pt x="2171" y="19739"/>
                </a:lnTo>
                <a:lnTo>
                  <a:pt x="2510" y="20236"/>
                </a:lnTo>
                <a:lnTo>
                  <a:pt x="2894" y="20711"/>
                </a:lnTo>
                <a:lnTo>
                  <a:pt x="3279" y="21186"/>
                </a:lnTo>
                <a:lnTo>
                  <a:pt x="3708" y="21616"/>
                </a:lnTo>
                <a:lnTo>
                  <a:pt x="4138" y="22045"/>
                </a:lnTo>
                <a:lnTo>
                  <a:pt x="4613" y="22430"/>
                </a:lnTo>
                <a:lnTo>
                  <a:pt x="5088" y="22814"/>
                </a:lnTo>
                <a:lnTo>
                  <a:pt x="5585" y="23153"/>
                </a:lnTo>
                <a:lnTo>
                  <a:pt x="6105" y="23492"/>
                </a:lnTo>
                <a:lnTo>
                  <a:pt x="6625" y="23786"/>
                </a:lnTo>
                <a:lnTo>
                  <a:pt x="7168" y="24080"/>
                </a:lnTo>
                <a:lnTo>
                  <a:pt x="7733" y="24329"/>
                </a:lnTo>
                <a:lnTo>
                  <a:pt x="8298" y="24555"/>
                </a:lnTo>
                <a:lnTo>
                  <a:pt x="8886" y="24758"/>
                </a:lnTo>
                <a:lnTo>
                  <a:pt x="9497" y="24917"/>
                </a:lnTo>
                <a:lnTo>
                  <a:pt x="10107" y="25075"/>
                </a:lnTo>
                <a:lnTo>
                  <a:pt x="10740" y="25188"/>
                </a:lnTo>
                <a:lnTo>
                  <a:pt x="11373" y="25256"/>
                </a:lnTo>
                <a:lnTo>
                  <a:pt x="12006" y="25301"/>
                </a:lnTo>
                <a:lnTo>
                  <a:pt x="12662" y="25324"/>
                </a:lnTo>
                <a:lnTo>
                  <a:pt x="13318" y="25301"/>
                </a:lnTo>
                <a:lnTo>
                  <a:pt x="13951" y="25256"/>
                </a:lnTo>
                <a:lnTo>
                  <a:pt x="14584" y="25188"/>
                </a:lnTo>
                <a:lnTo>
                  <a:pt x="15217" y="25075"/>
                </a:lnTo>
                <a:lnTo>
                  <a:pt x="15827" y="24917"/>
                </a:lnTo>
                <a:lnTo>
                  <a:pt x="16438" y="24758"/>
                </a:lnTo>
                <a:lnTo>
                  <a:pt x="17026" y="24555"/>
                </a:lnTo>
                <a:lnTo>
                  <a:pt x="17591" y="24329"/>
                </a:lnTo>
                <a:lnTo>
                  <a:pt x="18156" y="24080"/>
                </a:lnTo>
                <a:lnTo>
                  <a:pt x="18699" y="23786"/>
                </a:lnTo>
                <a:lnTo>
                  <a:pt x="19219" y="23492"/>
                </a:lnTo>
                <a:lnTo>
                  <a:pt x="19739" y="23153"/>
                </a:lnTo>
                <a:lnTo>
                  <a:pt x="20237" y="22814"/>
                </a:lnTo>
                <a:lnTo>
                  <a:pt x="20711" y="22430"/>
                </a:lnTo>
                <a:lnTo>
                  <a:pt x="21186" y="22045"/>
                </a:lnTo>
                <a:lnTo>
                  <a:pt x="21616" y="21616"/>
                </a:lnTo>
                <a:lnTo>
                  <a:pt x="22045" y="21186"/>
                </a:lnTo>
                <a:lnTo>
                  <a:pt x="22430" y="20711"/>
                </a:lnTo>
                <a:lnTo>
                  <a:pt x="22814" y="20236"/>
                </a:lnTo>
                <a:lnTo>
                  <a:pt x="23153" y="19739"/>
                </a:lnTo>
                <a:lnTo>
                  <a:pt x="23492" y="19219"/>
                </a:lnTo>
                <a:lnTo>
                  <a:pt x="23786" y="18699"/>
                </a:lnTo>
                <a:lnTo>
                  <a:pt x="24080" y="18156"/>
                </a:lnTo>
                <a:lnTo>
                  <a:pt x="24329" y="17591"/>
                </a:lnTo>
                <a:lnTo>
                  <a:pt x="24555" y="17026"/>
                </a:lnTo>
                <a:lnTo>
                  <a:pt x="24759" y="16438"/>
                </a:lnTo>
                <a:lnTo>
                  <a:pt x="24917" y="15827"/>
                </a:lnTo>
                <a:lnTo>
                  <a:pt x="25075" y="15217"/>
                </a:lnTo>
                <a:lnTo>
                  <a:pt x="25188" y="14584"/>
                </a:lnTo>
                <a:lnTo>
                  <a:pt x="25256" y="13951"/>
                </a:lnTo>
                <a:lnTo>
                  <a:pt x="25301" y="13318"/>
                </a:lnTo>
                <a:lnTo>
                  <a:pt x="25324" y="12662"/>
                </a:lnTo>
                <a:lnTo>
                  <a:pt x="25301" y="12006"/>
                </a:lnTo>
                <a:lnTo>
                  <a:pt x="25256" y="11373"/>
                </a:lnTo>
                <a:lnTo>
                  <a:pt x="25188" y="10740"/>
                </a:lnTo>
                <a:lnTo>
                  <a:pt x="25075" y="10107"/>
                </a:lnTo>
                <a:lnTo>
                  <a:pt x="24917" y="9497"/>
                </a:lnTo>
                <a:lnTo>
                  <a:pt x="24759" y="8886"/>
                </a:lnTo>
                <a:lnTo>
                  <a:pt x="24555" y="8298"/>
                </a:lnTo>
                <a:lnTo>
                  <a:pt x="24329" y="7733"/>
                </a:lnTo>
                <a:lnTo>
                  <a:pt x="24080" y="7168"/>
                </a:lnTo>
                <a:lnTo>
                  <a:pt x="23786" y="6625"/>
                </a:lnTo>
                <a:lnTo>
                  <a:pt x="23492" y="6105"/>
                </a:lnTo>
                <a:lnTo>
                  <a:pt x="23153" y="5585"/>
                </a:lnTo>
                <a:lnTo>
                  <a:pt x="22814" y="5088"/>
                </a:lnTo>
                <a:lnTo>
                  <a:pt x="22430" y="4613"/>
                </a:lnTo>
                <a:lnTo>
                  <a:pt x="22045" y="4138"/>
                </a:lnTo>
                <a:lnTo>
                  <a:pt x="21616" y="3708"/>
                </a:lnTo>
                <a:lnTo>
                  <a:pt x="21186" y="3279"/>
                </a:lnTo>
                <a:lnTo>
                  <a:pt x="20711" y="2895"/>
                </a:lnTo>
                <a:lnTo>
                  <a:pt x="20237" y="2510"/>
                </a:lnTo>
                <a:lnTo>
                  <a:pt x="19739" y="2171"/>
                </a:lnTo>
                <a:lnTo>
                  <a:pt x="19219" y="1832"/>
                </a:lnTo>
                <a:lnTo>
                  <a:pt x="18699" y="1538"/>
                </a:lnTo>
                <a:lnTo>
                  <a:pt x="18156" y="1244"/>
                </a:lnTo>
                <a:lnTo>
                  <a:pt x="17591" y="995"/>
                </a:lnTo>
                <a:lnTo>
                  <a:pt x="17026" y="769"/>
                </a:lnTo>
                <a:lnTo>
                  <a:pt x="16438" y="566"/>
                </a:lnTo>
                <a:lnTo>
                  <a:pt x="15827" y="407"/>
                </a:lnTo>
                <a:lnTo>
                  <a:pt x="15217" y="249"/>
                </a:lnTo>
                <a:lnTo>
                  <a:pt x="14584" y="136"/>
                </a:lnTo>
                <a:lnTo>
                  <a:pt x="13951" y="68"/>
                </a:lnTo>
                <a:lnTo>
                  <a:pt x="13318" y="23"/>
                </a:lnTo>
                <a:lnTo>
                  <a:pt x="12662" y="0"/>
                </a:lnTo>
                <a:close/>
              </a:path>
            </a:pathLst>
          </a:cu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15"/>
          <p:cNvSpPr txBox="1"/>
          <p:nvPr/>
        </p:nvSpPr>
        <p:spPr>
          <a:xfrm>
            <a:off x="565250" y="1455475"/>
            <a:ext cx="39129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900">
              <a:solidFill>
                <a:srgbClr val="FF83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86" name="Google Shape;886;p15"/>
          <p:cNvSpPr/>
          <p:nvPr/>
        </p:nvSpPr>
        <p:spPr>
          <a:xfrm>
            <a:off x="-277800" y="900200"/>
            <a:ext cx="3912900" cy="134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5"/>
          <p:cNvSpPr txBox="1"/>
          <p:nvPr/>
        </p:nvSpPr>
        <p:spPr>
          <a:xfrm>
            <a:off x="486525" y="924175"/>
            <a:ext cx="3912900" cy="13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Session Overview</a:t>
            </a:r>
            <a:r>
              <a:rPr b="1" lang="en" sz="200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900">
              <a:solidFill>
                <a:srgbClr val="FF83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88" name="Google Shape;888;p15"/>
          <p:cNvSpPr txBox="1"/>
          <p:nvPr/>
        </p:nvSpPr>
        <p:spPr>
          <a:xfrm>
            <a:off x="-80700" y="0"/>
            <a:ext cx="93054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Breaking Down Barriers</a:t>
            </a:r>
            <a:r>
              <a:rPr b="1" lang="en" sz="220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200">
                <a:solidFill>
                  <a:srgbClr val="FF8300"/>
                </a:solidFill>
                <a:latin typeface="Caveat"/>
                <a:ea typeface="Caveat"/>
                <a:cs typeface="Caveat"/>
                <a:sym typeface="Caveat"/>
              </a:rPr>
              <a:t>with External Data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9" name="Google Shape;889;p15"/>
          <p:cNvSpPr/>
          <p:nvPr/>
        </p:nvSpPr>
        <p:spPr>
          <a:xfrm>
            <a:off x="4672197" y="3382303"/>
            <a:ext cx="198224" cy="198224"/>
          </a:xfrm>
          <a:custGeom>
            <a:rect b="b" l="l" r="r" t="t"/>
            <a:pathLst>
              <a:path extrusionOk="0" h="25324" w="25324">
                <a:moveTo>
                  <a:pt x="11011" y="6829"/>
                </a:moveTo>
                <a:lnTo>
                  <a:pt x="11215" y="6851"/>
                </a:lnTo>
                <a:lnTo>
                  <a:pt x="11418" y="6919"/>
                </a:lnTo>
                <a:lnTo>
                  <a:pt x="11622" y="7010"/>
                </a:lnTo>
                <a:lnTo>
                  <a:pt x="11780" y="7145"/>
                </a:lnTo>
                <a:lnTo>
                  <a:pt x="16528" y="11893"/>
                </a:lnTo>
                <a:lnTo>
                  <a:pt x="16664" y="12074"/>
                </a:lnTo>
                <a:lnTo>
                  <a:pt x="16755" y="12255"/>
                </a:lnTo>
                <a:lnTo>
                  <a:pt x="16822" y="12459"/>
                </a:lnTo>
                <a:lnTo>
                  <a:pt x="16845" y="12662"/>
                </a:lnTo>
                <a:lnTo>
                  <a:pt x="16822" y="12866"/>
                </a:lnTo>
                <a:lnTo>
                  <a:pt x="16755" y="13069"/>
                </a:lnTo>
                <a:lnTo>
                  <a:pt x="16664" y="13250"/>
                </a:lnTo>
                <a:lnTo>
                  <a:pt x="16528" y="13431"/>
                </a:lnTo>
                <a:lnTo>
                  <a:pt x="11780" y="18179"/>
                </a:lnTo>
                <a:lnTo>
                  <a:pt x="11622" y="18315"/>
                </a:lnTo>
                <a:lnTo>
                  <a:pt x="11418" y="18405"/>
                </a:lnTo>
                <a:lnTo>
                  <a:pt x="11215" y="18473"/>
                </a:lnTo>
                <a:lnTo>
                  <a:pt x="11011" y="18495"/>
                </a:lnTo>
                <a:lnTo>
                  <a:pt x="10808" y="18473"/>
                </a:lnTo>
                <a:lnTo>
                  <a:pt x="10604" y="18405"/>
                </a:lnTo>
                <a:lnTo>
                  <a:pt x="10424" y="18315"/>
                </a:lnTo>
                <a:lnTo>
                  <a:pt x="10243" y="18179"/>
                </a:lnTo>
                <a:lnTo>
                  <a:pt x="10107" y="17998"/>
                </a:lnTo>
                <a:lnTo>
                  <a:pt x="10017" y="17817"/>
                </a:lnTo>
                <a:lnTo>
                  <a:pt x="9949" y="17614"/>
                </a:lnTo>
                <a:lnTo>
                  <a:pt x="9926" y="17410"/>
                </a:lnTo>
                <a:lnTo>
                  <a:pt x="9949" y="17184"/>
                </a:lnTo>
                <a:lnTo>
                  <a:pt x="10017" y="17003"/>
                </a:lnTo>
                <a:lnTo>
                  <a:pt x="10107" y="16800"/>
                </a:lnTo>
                <a:lnTo>
                  <a:pt x="10243" y="16641"/>
                </a:lnTo>
                <a:lnTo>
                  <a:pt x="14222" y="12662"/>
                </a:lnTo>
                <a:lnTo>
                  <a:pt x="10243" y="8683"/>
                </a:lnTo>
                <a:lnTo>
                  <a:pt x="10107" y="8524"/>
                </a:lnTo>
                <a:lnTo>
                  <a:pt x="10017" y="8321"/>
                </a:lnTo>
                <a:lnTo>
                  <a:pt x="9949" y="8140"/>
                </a:lnTo>
                <a:lnTo>
                  <a:pt x="9926" y="7914"/>
                </a:lnTo>
                <a:lnTo>
                  <a:pt x="9949" y="7710"/>
                </a:lnTo>
                <a:lnTo>
                  <a:pt x="10017" y="7507"/>
                </a:lnTo>
                <a:lnTo>
                  <a:pt x="10107" y="7326"/>
                </a:lnTo>
                <a:lnTo>
                  <a:pt x="10243" y="7145"/>
                </a:lnTo>
                <a:lnTo>
                  <a:pt x="10424" y="7010"/>
                </a:lnTo>
                <a:lnTo>
                  <a:pt x="10604" y="6919"/>
                </a:lnTo>
                <a:lnTo>
                  <a:pt x="10808" y="6851"/>
                </a:lnTo>
                <a:lnTo>
                  <a:pt x="11011" y="6829"/>
                </a:lnTo>
                <a:close/>
                <a:moveTo>
                  <a:pt x="12662" y="0"/>
                </a:moveTo>
                <a:lnTo>
                  <a:pt x="12006" y="23"/>
                </a:lnTo>
                <a:lnTo>
                  <a:pt x="11373" y="68"/>
                </a:lnTo>
                <a:lnTo>
                  <a:pt x="10740" y="136"/>
                </a:lnTo>
                <a:lnTo>
                  <a:pt x="10107" y="249"/>
                </a:lnTo>
                <a:lnTo>
                  <a:pt x="9497" y="407"/>
                </a:lnTo>
                <a:lnTo>
                  <a:pt x="8886" y="566"/>
                </a:lnTo>
                <a:lnTo>
                  <a:pt x="8298" y="769"/>
                </a:lnTo>
                <a:lnTo>
                  <a:pt x="7733" y="995"/>
                </a:lnTo>
                <a:lnTo>
                  <a:pt x="7168" y="1244"/>
                </a:lnTo>
                <a:lnTo>
                  <a:pt x="6625" y="1538"/>
                </a:lnTo>
                <a:lnTo>
                  <a:pt x="6105" y="1832"/>
                </a:lnTo>
                <a:lnTo>
                  <a:pt x="5585" y="2171"/>
                </a:lnTo>
                <a:lnTo>
                  <a:pt x="5088" y="2510"/>
                </a:lnTo>
                <a:lnTo>
                  <a:pt x="4613" y="2895"/>
                </a:lnTo>
                <a:lnTo>
                  <a:pt x="4138" y="3279"/>
                </a:lnTo>
                <a:lnTo>
                  <a:pt x="3708" y="3708"/>
                </a:lnTo>
                <a:lnTo>
                  <a:pt x="3279" y="4138"/>
                </a:lnTo>
                <a:lnTo>
                  <a:pt x="2894" y="4613"/>
                </a:lnTo>
                <a:lnTo>
                  <a:pt x="2510" y="5088"/>
                </a:lnTo>
                <a:lnTo>
                  <a:pt x="2171" y="5585"/>
                </a:lnTo>
                <a:lnTo>
                  <a:pt x="1832" y="6105"/>
                </a:lnTo>
                <a:lnTo>
                  <a:pt x="1538" y="6625"/>
                </a:lnTo>
                <a:lnTo>
                  <a:pt x="1244" y="7168"/>
                </a:lnTo>
                <a:lnTo>
                  <a:pt x="995" y="7733"/>
                </a:lnTo>
                <a:lnTo>
                  <a:pt x="769" y="8298"/>
                </a:lnTo>
                <a:lnTo>
                  <a:pt x="565" y="8886"/>
                </a:lnTo>
                <a:lnTo>
                  <a:pt x="407" y="9497"/>
                </a:lnTo>
                <a:lnTo>
                  <a:pt x="249" y="10107"/>
                </a:lnTo>
                <a:lnTo>
                  <a:pt x="136" y="10740"/>
                </a:lnTo>
                <a:lnTo>
                  <a:pt x="68" y="11373"/>
                </a:lnTo>
                <a:lnTo>
                  <a:pt x="23" y="12006"/>
                </a:lnTo>
                <a:lnTo>
                  <a:pt x="0" y="12662"/>
                </a:lnTo>
                <a:lnTo>
                  <a:pt x="23" y="13318"/>
                </a:lnTo>
                <a:lnTo>
                  <a:pt x="68" y="13951"/>
                </a:lnTo>
                <a:lnTo>
                  <a:pt x="136" y="14584"/>
                </a:lnTo>
                <a:lnTo>
                  <a:pt x="249" y="15217"/>
                </a:lnTo>
                <a:lnTo>
                  <a:pt x="407" y="15827"/>
                </a:lnTo>
                <a:lnTo>
                  <a:pt x="565" y="16438"/>
                </a:lnTo>
                <a:lnTo>
                  <a:pt x="769" y="17026"/>
                </a:lnTo>
                <a:lnTo>
                  <a:pt x="995" y="17591"/>
                </a:lnTo>
                <a:lnTo>
                  <a:pt x="1244" y="18156"/>
                </a:lnTo>
                <a:lnTo>
                  <a:pt x="1538" y="18699"/>
                </a:lnTo>
                <a:lnTo>
                  <a:pt x="1832" y="19219"/>
                </a:lnTo>
                <a:lnTo>
                  <a:pt x="2171" y="19739"/>
                </a:lnTo>
                <a:lnTo>
                  <a:pt x="2510" y="20236"/>
                </a:lnTo>
                <a:lnTo>
                  <a:pt x="2894" y="20711"/>
                </a:lnTo>
                <a:lnTo>
                  <a:pt x="3279" y="21186"/>
                </a:lnTo>
                <a:lnTo>
                  <a:pt x="3708" y="21616"/>
                </a:lnTo>
                <a:lnTo>
                  <a:pt x="4138" y="22045"/>
                </a:lnTo>
                <a:lnTo>
                  <a:pt x="4613" y="22430"/>
                </a:lnTo>
                <a:lnTo>
                  <a:pt x="5088" y="22814"/>
                </a:lnTo>
                <a:lnTo>
                  <a:pt x="5585" y="23153"/>
                </a:lnTo>
                <a:lnTo>
                  <a:pt x="6105" y="23492"/>
                </a:lnTo>
                <a:lnTo>
                  <a:pt x="6625" y="23786"/>
                </a:lnTo>
                <a:lnTo>
                  <a:pt x="7168" y="24080"/>
                </a:lnTo>
                <a:lnTo>
                  <a:pt x="7733" y="24329"/>
                </a:lnTo>
                <a:lnTo>
                  <a:pt x="8298" y="24555"/>
                </a:lnTo>
                <a:lnTo>
                  <a:pt x="8886" y="24758"/>
                </a:lnTo>
                <a:lnTo>
                  <a:pt x="9497" y="24917"/>
                </a:lnTo>
                <a:lnTo>
                  <a:pt x="10107" y="25075"/>
                </a:lnTo>
                <a:lnTo>
                  <a:pt x="10740" y="25188"/>
                </a:lnTo>
                <a:lnTo>
                  <a:pt x="11373" y="25256"/>
                </a:lnTo>
                <a:lnTo>
                  <a:pt x="12006" y="25301"/>
                </a:lnTo>
                <a:lnTo>
                  <a:pt x="12662" y="25324"/>
                </a:lnTo>
                <a:lnTo>
                  <a:pt x="13318" y="25301"/>
                </a:lnTo>
                <a:lnTo>
                  <a:pt x="13951" y="25256"/>
                </a:lnTo>
                <a:lnTo>
                  <a:pt x="14584" y="25188"/>
                </a:lnTo>
                <a:lnTo>
                  <a:pt x="15217" y="25075"/>
                </a:lnTo>
                <a:lnTo>
                  <a:pt x="15827" y="24917"/>
                </a:lnTo>
                <a:lnTo>
                  <a:pt x="16438" y="24758"/>
                </a:lnTo>
                <a:lnTo>
                  <a:pt x="17026" y="24555"/>
                </a:lnTo>
                <a:lnTo>
                  <a:pt x="17591" y="24329"/>
                </a:lnTo>
                <a:lnTo>
                  <a:pt x="18156" y="24080"/>
                </a:lnTo>
                <a:lnTo>
                  <a:pt x="18699" y="23786"/>
                </a:lnTo>
                <a:lnTo>
                  <a:pt x="19219" y="23492"/>
                </a:lnTo>
                <a:lnTo>
                  <a:pt x="19739" y="23153"/>
                </a:lnTo>
                <a:lnTo>
                  <a:pt x="20237" y="22814"/>
                </a:lnTo>
                <a:lnTo>
                  <a:pt x="20711" y="22430"/>
                </a:lnTo>
                <a:lnTo>
                  <a:pt x="21186" y="22045"/>
                </a:lnTo>
                <a:lnTo>
                  <a:pt x="21616" y="21616"/>
                </a:lnTo>
                <a:lnTo>
                  <a:pt x="22045" y="21186"/>
                </a:lnTo>
                <a:lnTo>
                  <a:pt x="22430" y="20711"/>
                </a:lnTo>
                <a:lnTo>
                  <a:pt x="22814" y="20236"/>
                </a:lnTo>
                <a:lnTo>
                  <a:pt x="23153" y="19739"/>
                </a:lnTo>
                <a:lnTo>
                  <a:pt x="23492" y="19219"/>
                </a:lnTo>
                <a:lnTo>
                  <a:pt x="23786" y="18699"/>
                </a:lnTo>
                <a:lnTo>
                  <a:pt x="24080" y="18156"/>
                </a:lnTo>
                <a:lnTo>
                  <a:pt x="24329" y="17591"/>
                </a:lnTo>
                <a:lnTo>
                  <a:pt x="24555" y="17026"/>
                </a:lnTo>
                <a:lnTo>
                  <a:pt x="24759" y="16438"/>
                </a:lnTo>
                <a:lnTo>
                  <a:pt x="24917" y="15827"/>
                </a:lnTo>
                <a:lnTo>
                  <a:pt x="25075" y="15217"/>
                </a:lnTo>
                <a:lnTo>
                  <a:pt x="25188" y="14584"/>
                </a:lnTo>
                <a:lnTo>
                  <a:pt x="25256" y="13951"/>
                </a:lnTo>
                <a:lnTo>
                  <a:pt x="25301" y="13318"/>
                </a:lnTo>
                <a:lnTo>
                  <a:pt x="25324" y="12662"/>
                </a:lnTo>
                <a:lnTo>
                  <a:pt x="25301" y="12006"/>
                </a:lnTo>
                <a:lnTo>
                  <a:pt x="25256" y="11373"/>
                </a:lnTo>
                <a:lnTo>
                  <a:pt x="25188" y="10740"/>
                </a:lnTo>
                <a:lnTo>
                  <a:pt x="25075" y="10107"/>
                </a:lnTo>
                <a:lnTo>
                  <a:pt x="24917" y="9497"/>
                </a:lnTo>
                <a:lnTo>
                  <a:pt x="24759" y="8886"/>
                </a:lnTo>
                <a:lnTo>
                  <a:pt x="24555" y="8298"/>
                </a:lnTo>
                <a:lnTo>
                  <a:pt x="24329" y="7733"/>
                </a:lnTo>
                <a:lnTo>
                  <a:pt x="24080" y="7168"/>
                </a:lnTo>
                <a:lnTo>
                  <a:pt x="23786" y="6625"/>
                </a:lnTo>
                <a:lnTo>
                  <a:pt x="23492" y="6105"/>
                </a:lnTo>
                <a:lnTo>
                  <a:pt x="23153" y="5585"/>
                </a:lnTo>
                <a:lnTo>
                  <a:pt x="22814" y="5088"/>
                </a:lnTo>
                <a:lnTo>
                  <a:pt x="22430" y="4613"/>
                </a:lnTo>
                <a:lnTo>
                  <a:pt x="22045" y="4138"/>
                </a:lnTo>
                <a:lnTo>
                  <a:pt x="21616" y="3708"/>
                </a:lnTo>
                <a:lnTo>
                  <a:pt x="21186" y="3279"/>
                </a:lnTo>
                <a:lnTo>
                  <a:pt x="20711" y="2895"/>
                </a:lnTo>
                <a:lnTo>
                  <a:pt x="20237" y="2510"/>
                </a:lnTo>
                <a:lnTo>
                  <a:pt x="19739" y="2171"/>
                </a:lnTo>
                <a:lnTo>
                  <a:pt x="19219" y="1832"/>
                </a:lnTo>
                <a:lnTo>
                  <a:pt x="18699" y="1538"/>
                </a:lnTo>
                <a:lnTo>
                  <a:pt x="18156" y="1244"/>
                </a:lnTo>
                <a:lnTo>
                  <a:pt x="17591" y="995"/>
                </a:lnTo>
                <a:lnTo>
                  <a:pt x="17026" y="769"/>
                </a:lnTo>
                <a:lnTo>
                  <a:pt x="16438" y="566"/>
                </a:lnTo>
                <a:lnTo>
                  <a:pt x="15827" y="407"/>
                </a:lnTo>
                <a:lnTo>
                  <a:pt x="15217" y="249"/>
                </a:lnTo>
                <a:lnTo>
                  <a:pt x="14584" y="136"/>
                </a:lnTo>
                <a:lnTo>
                  <a:pt x="13951" y="68"/>
                </a:lnTo>
                <a:lnTo>
                  <a:pt x="13318" y="23"/>
                </a:lnTo>
                <a:lnTo>
                  <a:pt x="12662" y="0"/>
                </a:lnTo>
                <a:close/>
              </a:path>
            </a:pathLst>
          </a:cu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33"/>
          <p:cNvSpPr/>
          <p:nvPr/>
        </p:nvSpPr>
        <p:spPr>
          <a:xfrm>
            <a:off x="0" y="0"/>
            <a:ext cx="2888700" cy="5143500"/>
          </a:xfrm>
          <a:prstGeom prst="rect">
            <a:avLst/>
          </a:prstGeom>
          <a:solidFill>
            <a:srgbClr val="1F00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33"/>
          <p:cNvSpPr/>
          <p:nvPr/>
        </p:nvSpPr>
        <p:spPr>
          <a:xfrm>
            <a:off x="2275475" y="2558575"/>
            <a:ext cx="3082075" cy="1928250"/>
          </a:xfrm>
          <a:custGeom>
            <a:rect b="b" l="l" r="r" t="t"/>
            <a:pathLst>
              <a:path extrusionOk="0" h="77130" w="123283">
                <a:moveTo>
                  <a:pt x="0" y="0"/>
                </a:moveTo>
                <a:cubicBezTo>
                  <a:pt x="7831" y="3099"/>
                  <a:pt x="31923" y="7097"/>
                  <a:pt x="46984" y="18595"/>
                </a:cubicBezTo>
                <a:cubicBezTo>
                  <a:pt x="62045" y="30093"/>
                  <a:pt x="77649" y="59234"/>
                  <a:pt x="90365" y="68990"/>
                </a:cubicBezTo>
                <a:cubicBezTo>
                  <a:pt x="103082" y="78746"/>
                  <a:pt x="117797" y="75773"/>
                  <a:pt x="123283" y="77130"/>
                </a:cubicBezTo>
              </a:path>
            </a:pathLst>
          </a:custGeom>
          <a:noFill/>
          <a:ln cap="flat" cmpd="sng" w="9525">
            <a:solidFill>
              <a:srgbClr val="E6E9EE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9" name="Google Shape;1489;p33"/>
          <p:cNvSpPr txBox="1"/>
          <p:nvPr>
            <p:ph idx="4294967295" type="body"/>
          </p:nvPr>
        </p:nvSpPr>
        <p:spPr>
          <a:xfrm>
            <a:off x="6364450" y="278425"/>
            <a:ext cx="2505300" cy="684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4AAD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Empowering Patients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 patients where they are whether they seek care locally or nationally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90" name="Google Shape;1490;p33"/>
          <p:cNvCxnSpPr/>
          <p:nvPr/>
        </p:nvCxnSpPr>
        <p:spPr>
          <a:xfrm flipH="1" rot="10800000">
            <a:off x="1741150" y="2448575"/>
            <a:ext cx="2279100" cy="179700"/>
          </a:xfrm>
          <a:prstGeom prst="curvedConnector3">
            <a:avLst>
              <a:gd fmla="val 67187" name="adj1"/>
            </a:avLst>
          </a:prstGeom>
          <a:noFill/>
          <a:ln cap="flat" cmpd="sng" w="9525">
            <a:solidFill>
              <a:srgbClr val="F3F4F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1" name="Google Shape;1491;p33"/>
          <p:cNvSpPr txBox="1"/>
          <p:nvPr>
            <p:ph idx="4294967295" type="body"/>
          </p:nvPr>
        </p:nvSpPr>
        <p:spPr>
          <a:xfrm>
            <a:off x="4931816" y="2043202"/>
            <a:ext cx="3026700" cy="556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4AAD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Reducing Clinician Burden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just access to data - access to the RIGHT data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92" name="Google Shape;1492;p33"/>
          <p:cNvCxnSpPr/>
          <p:nvPr/>
        </p:nvCxnSpPr>
        <p:spPr>
          <a:xfrm flipH="1" rot="10800000">
            <a:off x="2088406" y="966199"/>
            <a:ext cx="2672700" cy="1683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3F4F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3" name="Google Shape;1493;p33"/>
          <p:cNvCxnSpPr/>
          <p:nvPr/>
        </p:nvCxnSpPr>
        <p:spPr>
          <a:xfrm flipH="1" rot="10800000">
            <a:off x="2088406" y="1905799"/>
            <a:ext cx="2432700" cy="743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3F4F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4" name="Google Shape;1494;p33"/>
          <p:cNvSpPr/>
          <p:nvPr/>
        </p:nvSpPr>
        <p:spPr>
          <a:xfrm>
            <a:off x="1980650" y="715525"/>
            <a:ext cx="2710925" cy="1981350"/>
          </a:xfrm>
          <a:custGeom>
            <a:rect b="b" l="l" r="r" t="t"/>
            <a:pathLst>
              <a:path extrusionOk="0" h="79254" w="108437">
                <a:moveTo>
                  <a:pt x="0" y="79254"/>
                </a:moveTo>
                <a:cubicBezTo>
                  <a:pt x="8659" y="76027"/>
                  <a:pt x="38528" y="71036"/>
                  <a:pt x="51954" y="59892"/>
                </a:cubicBezTo>
                <a:cubicBezTo>
                  <a:pt x="65381" y="48748"/>
                  <a:pt x="71145" y="22373"/>
                  <a:pt x="80559" y="12391"/>
                </a:cubicBezTo>
                <a:cubicBezTo>
                  <a:pt x="89973" y="2409"/>
                  <a:pt x="103791" y="2065"/>
                  <a:pt x="108437" y="0"/>
                </a:cubicBezTo>
              </a:path>
            </a:pathLst>
          </a:custGeom>
          <a:noFill/>
          <a:ln cap="flat" cmpd="sng" w="9525">
            <a:solidFill>
              <a:srgbClr val="F3F4F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5" name="Google Shape;1495;p33"/>
          <p:cNvSpPr/>
          <p:nvPr/>
        </p:nvSpPr>
        <p:spPr>
          <a:xfrm>
            <a:off x="1925550" y="1056275"/>
            <a:ext cx="3176450" cy="1640600"/>
          </a:xfrm>
          <a:custGeom>
            <a:rect b="b" l="l" r="r" t="t"/>
            <a:pathLst>
              <a:path extrusionOk="0" h="65624" w="127058">
                <a:moveTo>
                  <a:pt x="0" y="65624"/>
                </a:moveTo>
                <a:cubicBezTo>
                  <a:pt x="9664" y="63979"/>
                  <a:pt x="42949" y="64732"/>
                  <a:pt x="57982" y="55756"/>
                </a:cubicBezTo>
                <a:cubicBezTo>
                  <a:pt x="73015" y="46780"/>
                  <a:pt x="78684" y="21063"/>
                  <a:pt x="90197" y="11770"/>
                </a:cubicBezTo>
                <a:cubicBezTo>
                  <a:pt x="101710" y="2477"/>
                  <a:pt x="120915" y="1962"/>
                  <a:pt x="127058" y="0"/>
                </a:cubicBezTo>
              </a:path>
            </a:pathLst>
          </a:custGeom>
          <a:noFill/>
          <a:ln cap="flat" cmpd="sng" w="9525">
            <a:solidFill>
              <a:srgbClr val="F3F4F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6" name="Google Shape;1496;p33"/>
          <p:cNvSpPr txBox="1"/>
          <p:nvPr>
            <p:ph idx="4294967295" type="body"/>
          </p:nvPr>
        </p:nvSpPr>
        <p:spPr>
          <a:xfrm>
            <a:off x="4451375" y="2849589"/>
            <a:ext cx="3998400" cy="556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4734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Creating an Open Ecosystem of Innovation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Scalable &amp; Future-Proof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7" name="Google Shape;1497;p33"/>
          <p:cNvSpPr txBox="1"/>
          <p:nvPr>
            <p:ph idx="4294967295" type="body"/>
          </p:nvPr>
        </p:nvSpPr>
        <p:spPr>
          <a:xfrm>
            <a:off x="5480015" y="3673775"/>
            <a:ext cx="3159600" cy="82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4AAD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Improving Efficiency &amp; Outcomes</a:t>
            </a:r>
            <a:endParaRPr sz="1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Identify targeted treatments</a:t>
            </a:r>
            <a:b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Reduce duplicate testing</a:t>
            </a:r>
            <a:b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 patient outcomes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8" name="Google Shape;1498;p33"/>
          <p:cNvSpPr txBox="1"/>
          <p:nvPr>
            <p:ph idx="4294967295" type="body"/>
          </p:nvPr>
        </p:nvSpPr>
        <p:spPr>
          <a:xfrm>
            <a:off x="5716950" y="1250176"/>
            <a:ext cx="2519400" cy="556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4734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Strengthening Data</a:t>
            </a:r>
            <a:endParaRPr sz="1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Leverage Data to enhance Care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99" name="Google Shape;1499;p33"/>
          <p:cNvCxnSpPr/>
          <p:nvPr/>
        </p:nvCxnSpPr>
        <p:spPr>
          <a:xfrm flipH="1" rot="10800000">
            <a:off x="2265075" y="537575"/>
            <a:ext cx="3998400" cy="2062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4AADD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00" name="Google Shape;1500;p33"/>
          <p:cNvCxnSpPr/>
          <p:nvPr/>
        </p:nvCxnSpPr>
        <p:spPr>
          <a:xfrm flipH="1" rot="10800000">
            <a:off x="2302425" y="1395000"/>
            <a:ext cx="3305700" cy="1214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4734C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01" name="Google Shape;1501;p33"/>
          <p:cNvCxnSpPr/>
          <p:nvPr/>
        </p:nvCxnSpPr>
        <p:spPr>
          <a:xfrm flipH="1" rot="10800000">
            <a:off x="2302425" y="2225675"/>
            <a:ext cx="2505300" cy="374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4AADD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02" name="Google Shape;1502;p33"/>
          <p:cNvCxnSpPr/>
          <p:nvPr/>
        </p:nvCxnSpPr>
        <p:spPr>
          <a:xfrm>
            <a:off x="2063675" y="2597529"/>
            <a:ext cx="2139900" cy="650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3F4F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3" name="Google Shape;1503;p33"/>
          <p:cNvCxnSpPr/>
          <p:nvPr/>
        </p:nvCxnSpPr>
        <p:spPr>
          <a:xfrm>
            <a:off x="2325285" y="2571750"/>
            <a:ext cx="2544300" cy="1202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3F4F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4" name="Google Shape;1504;p33"/>
          <p:cNvCxnSpPr/>
          <p:nvPr/>
        </p:nvCxnSpPr>
        <p:spPr>
          <a:xfrm>
            <a:off x="2311775" y="2590425"/>
            <a:ext cx="2023500" cy="471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4734C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05" name="Google Shape;1505;p33"/>
          <p:cNvCxnSpPr/>
          <p:nvPr/>
        </p:nvCxnSpPr>
        <p:spPr>
          <a:xfrm>
            <a:off x="2084395" y="2607842"/>
            <a:ext cx="3233100" cy="2423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3F4F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6" name="Google Shape;1506;p33"/>
          <p:cNvCxnSpPr/>
          <p:nvPr/>
        </p:nvCxnSpPr>
        <p:spPr>
          <a:xfrm>
            <a:off x="2293139" y="2618325"/>
            <a:ext cx="3056700" cy="1442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4AADD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07" name="Google Shape;1507;p33"/>
          <p:cNvCxnSpPr/>
          <p:nvPr/>
        </p:nvCxnSpPr>
        <p:spPr>
          <a:xfrm>
            <a:off x="2321100" y="2618450"/>
            <a:ext cx="3663600" cy="2100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734C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8" name="Google Shape;1508;p33"/>
          <p:cNvSpPr txBox="1"/>
          <p:nvPr/>
        </p:nvSpPr>
        <p:spPr>
          <a:xfrm>
            <a:off x="165900" y="3748500"/>
            <a:ext cx="25443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 KEY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4AADD9"/>
                </a:solidFill>
                <a:latin typeface="Caveat"/>
                <a:ea typeface="Caveat"/>
                <a:cs typeface="Caveat"/>
                <a:sym typeface="Caveat"/>
              </a:rPr>
              <a:t>Areas of Impact</a:t>
            </a:r>
            <a:endParaRPr b="1" sz="3100">
              <a:solidFill>
                <a:srgbClr val="4AAD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1509" name="Google Shape;1509;p33"/>
          <p:cNvCxnSpPr/>
          <p:nvPr/>
        </p:nvCxnSpPr>
        <p:spPr>
          <a:xfrm flipH="1" rot="10800000">
            <a:off x="1975300" y="308425"/>
            <a:ext cx="3132600" cy="2297700"/>
          </a:xfrm>
          <a:prstGeom prst="curvedConnector3">
            <a:avLst>
              <a:gd fmla="val 60499" name="adj1"/>
            </a:avLst>
          </a:prstGeom>
          <a:noFill/>
          <a:ln cap="flat" cmpd="sng" w="9525">
            <a:solidFill>
              <a:srgbClr val="C94C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0" name="Google Shape;1510;p33"/>
          <p:cNvCxnSpPr/>
          <p:nvPr/>
        </p:nvCxnSpPr>
        <p:spPr>
          <a:xfrm flipH="1" rot="10800000">
            <a:off x="2004775" y="1113550"/>
            <a:ext cx="3309300" cy="1502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94C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1" name="Google Shape;1511;p33"/>
          <p:cNvCxnSpPr/>
          <p:nvPr/>
        </p:nvCxnSpPr>
        <p:spPr>
          <a:xfrm flipH="1" rot="10800000">
            <a:off x="1994950" y="1948050"/>
            <a:ext cx="2690700" cy="677700"/>
          </a:xfrm>
          <a:prstGeom prst="curvedConnector3">
            <a:avLst>
              <a:gd fmla="val 39779" name="adj1"/>
            </a:avLst>
          </a:prstGeom>
          <a:noFill/>
          <a:ln cap="flat" cmpd="sng" w="9525">
            <a:solidFill>
              <a:srgbClr val="4734C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2" name="Google Shape;1512;p33"/>
          <p:cNvCxnSpPr/>
          <p:nvPr/>
        </p:nvCxnSpPr>
        <p:spPr>
          <a:xfrm>
            <a:off x="2073500" y="2596300"/>
            <a:ext cx="2189700" cy="117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AD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3" name="Google Shape;1513;p33"/>
          <p:cNvCxnSpPr/>
          <p:nvPr/>
        </p:nvCxnSpPr>
        <p:spPr>
          <a:xfrm>
            <a:off x="2073500" y="2625750"/>
            <a:ext cx="3080400" cy="1622400"/>
          </a:xfrm>
          <a:prstGeom prst="curvedConnector3">
            <a:avLst>
              <a:gd fmla="val 53717" name="adj1"/>
            </a:avLst>
          </a:prstGeom>
          <a:noFill/>
          <a:ln cap="flat" cmpd="sng" w="9525">
            <a:solidFill>
              <a:srgbClr val="C94C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4" name="Google Shape;1514;p33"/>
          <p:cNvCxnSpPr/>
          <p:nvPr/>
        </p:nvCxnSpPr>
        <p:spPr>
          <a:xfrm>
            <a:off x="2083325" y="2606125"/>
            <a:ext cx="3526500" cy="2250000"/>
          </a:xfrm>
          <a:prstGeom prst="curvedConnector3">
            <a:avLst>
              <a:gd fmla="val 51614" name="adj1"/>
            </a:avLst>
          </a:prstGeom>
          <a:noFill/>
          <a:ln cap="flat" cmpd="sng" w="9525">
            <a:solidFill>
              <a:srgbClr val="00BC6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5" name="Google Shape;1515;p33"/>
          <p:cNvCxnSpPr/>
          <p:nvPr/>
        </p:nvCxnSpPr>
        <p:spPr>
          <a:xfrm>
            <a:off x="2063675" y="2596300"/>
            <a:ext cx="1963800" cy="530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BC6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6" name="Google Shape;1516;p33"/>
          <p:cNvCxnSpPr>
            <a:stCxn id="1517" idx="2"/>
          </p:cNvCxnSpPr>
          <p:nvPr/>
        </p:nvCxnSpPr>
        <p:spPr>
          <a:xfrm flipH="1" rot="10800000">
            <a:off x="2311775" y="529640"/>
            <a:ext cx="2542500" cy="2042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734C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8" name="Google Shape;1518;p33"/>
          <p:cNvCxnSpPr>
            <a:stCxn id="1517" idx="2"/>
          </p:cNvCxnSpPr>
          <p:nvPr/>
        </p:nvCxnSpPr>
        <p:spPr>
          <a:xfrm flipH="1" rot="10800000">
            <a:off x="2311775" y="848540"/>
            <a:ext cx="2629200" cy="1723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BC6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9" name="Google Shape;1519;p33"/>
          <p:cNvCxnSpPr/>
          <p:nvPr/>
        </p:nvCxnSpPr>
        <p:spPr>
          <a:xfrm>
            <a:off x="2325285" y="2571750"/>
            <a:ext cx="2256000" cy="2010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0" name="Google Shape;1520;p33"/>
          <p:cNvCxnSpPr>
            <a:stCxn id="1517" idx="2"/>
          </p:cNvCxnSpPr>
          <p:nvPr/>
        </p:nvCxnSpPr>
        <p:spPr>
          <a:xfrm flipH="1" rot="10800000">
            <a:off x="2311775" y="1810640"/>
            <a:ext cx="2393400" cy="761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BC6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1" name="Google Shape;1521;p33"/>
          <p:cNvCxnSpPr>
            <a:stCxn id="1517" idx="2"/>
          </p:cNvCxnSpPr>
          <p:nvPr/>
        </p:nvCxnSpPr>
        <p:spPr>
          <a:xfrm>
            <a:off x="2311775" y="2571740"/>
            <a:ext cx="1617300" cy="289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BC6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2" name="Google Shape;1522;p33"/>
          <p:cNvCxnSpPr>
            <a:stCxn id="1517" idx="2"/>
          </p:cNvCxnSpPr>
          <p:nvPr/>
        </p:nvCxnSpPr>
        <p:spPr>
          <a:xfrm>
            <a:off x="2311775" y="2571740"/>
            <a:ext cx="2511000" cy="1035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94C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3" name="Google Shape;1523;p33"/>
          <p:cNvCxnSpPr>
            <a:stCxn id="1517" idx="2"/>
          </p:cNvCxnSpPr>
          <p:nvPr/>
        </p:nvCxnSpPr>
        <p:spPr>
          <a:xfrm>
            <a:off x="2311775" y="2571740"/>
            <a:ext cx="2904000" cy="2283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94C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4" name="Google Shape;1524;p33"/>
          <p:cNvCxnSpPr>
            <a:stCxn id="1517" idx="2"/>
          </p:cNvCxnSpPr>
          <p:nvPr/>
        </p:nvCxnSpPr>
        <p:spPr>
          <a:xfrm>
            <a:off x="2311775" y="2571740"/>
            <a:ext cx="1860900" cy="768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699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5" name="Google Shape;1525;p33"/>
          <p:cNvSpPr/>
          <p:nvPr/>
        </p:nvSpPr>
        <p:spPr>
          <a:xfrm>
            <a:off x="5447050" y="746675"/>
            <a:ext cx="34800" cy="34800"/>
          </a:xfrm>
          <a:prstGeom prst="ellipse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33"/>
          <p:cNvSpPr/>
          <p:nvPr/>
        </p:nvSpPr>
        <p:spPr>
          <a:xfrm>
            <a:off x="5608988" y="341525"/>
            <a:ext cx="34800" cy="34800"/>
          </a:xfrm>
          <a:prstGeom prst="ellipse">
            <a:avLst/>
          </a:pr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33"/>
          <p:cNvSpPr/>
          <p:nvPr/>
        </p:nvSpPr>
        <p:spPr>
          <a:xfrm>
            <a:off x="5002488" y="536075"/>
            <a:ext cx="34800" cy="34800"/>
          </a:xfrm>
          <a:prstGeom prst="ellipse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33"/>
          <p:cNvSpPr/>
          <p:nvPr/>
        </p:nvSpPr>
        <p:spPr>
          <a:xfrm>
            <a:off x="5437688" y="1190038"/>
            <a:ext cx="34800" cy="34800"/>
          </a:xfrm>
          <a:prstGeom prst="ellipse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33"/>
          <p:cNvSpPr/>
          <p:nvPr/>
        </p:nvSpPr>
        <p:spPr>
          <a:xfrm>
            <a:off x="5002488" y="1602975"/>
            <a:ext cx="34800" cy="34800"/>
          </a:xfrm>
          <a:prstGeom prst="ellipse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33"/>
          <p:cNvSpPr/>
          <p:nvPr/>
        </p:nvSpPr>
        <p:spPr>
          <a:xfrm>
            <a:off x="4516488" y="2088350"/>
            <a:ext cx="34800" cy="34800"/>
          </a:xfrm>
          <a:prstGeom prst="ellipse">
            <a:avLst/>
          </a:pr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33"/>
          <p:cNvSpPr/>
          <p:nvPr/>
        </p:nvSpPr>
        <p:spPr>
          <a:xfrm>
            <a:off x="4685638" y="2395625"/>
            <a:ext cx="34800" cy="34800"/>
          </a:xfrm>
          <a:prstGeom prst="ellipse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33"/>
          <p:cNvSpPr/>
          <p:nvPr/>
        </p:nvSpPr>
        <p:spPr>
          <a:xfrm>
            <a:off x="4533238" y="2548025"/>
            <a:ext cx="34800" cy="34800"/>
          </a:xfrm>
          <a:prstGeom prst="ellipse">
            <a:avLst/>
          </a:pr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33"/>
          <p:cNvSpPr/>
          <p:nvPr/>
        </p:nvSpPr>
        <p:spPr>
          <a:xfrm>
            <a:off x="4027475" y="2754759"/>
            <a:ext cx="39900" cy="39900"/>
          </a:xfrm>
          <a:prstGeom prst="ellipse">
            <a:avLst/>
          </a:prstGeom>
          <a:solidFill>
            <a:srgbClr val="4AAD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33"/>
          <p:cNvSpPr/>
          <p:nvPr/>
        </p:nvSpPr>
        <p:spPr>
          <a:xfrm>
            <a:off x="4195463" y="2880900"/>
            <a:ext cx="34800" cy="34800"/>
          </a:xfrm>
          <a:prstGeom prst="ellipse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33"/>
          <p:cNvSpPr/>
          <p:nvPr/>
        </p:nvSpPr>
        <p:spPr>
          <a:xfrm>
            <a:off x="4906163" y="3526525"/>
            <a:ext cx="34800" cy="34800"/>
          </a:xfrm>
          <a:prstGeom prst="ellipse">
            <a:avLst/>
          </a:pr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33"/>
          <p:cNvSpPr/>
          <p:nvPr/>
        </p:nvSpPr>
        <p:spPr>
          <a:xfrm>
            <a:off x="5036025" y="4605780"/>
            <a:ext cx="39900" cy="39900"/>
          </a:xfrm>
          <a:prstGeom prst="ellipse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33"/>
          <p:cNvSpPr/>
          <p:nvPr/>
        </p:nvSpPr>
        <p:spPr>
          <a:xfrm>
            <a:off x="5481838" y="1773363"/>
            <a:ext cx="34800" cy="34800"/>
          </a:xfrm>
          <a:prstGeom prst="ellipse">
            <a:avLst/>
          </a:pr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33"/>
          <p:cNvSpPr/>
          <p:nvPr/>
        </p:nvSpPr>
        <p:spPr>
          <a:xfrm>
            <a:off x="5411069" y="4930950"/>
            <a:ext cx="34800" cy="34800"/>
          </a:xfrm>
          <a:prstGeom prst="ellipse">
            <a:avLst/>
          </a:prstGeom>
          <a:solidFill>
            <a:srgbClr val="4AAD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33"/>
          <p:cNvSpPr/>
          <p:nvPr/>
        </p:nvSpPr>
        <p:spPr>
          <a:xfrm>
            <a:off x="5802288" y="4854750"/>
            <a:ext cx="34800" cy="34800"/>
          </a:xfrm>
          <a:prstGeom prst="ellipse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0" name="Google Shape;1540;p33"/>
          <p:cNvCxnSpPr>
            <a:stCxn id="1517" idx="2"/>
          </p:cNvCxnSpPr>
          <p:nvPr/>
        </p:nvCxnSpPr>
        <p:spPr>
          <a:xfrm>
            <a:off x="2311775" y="2571740"/>
            <a:ext cx="2139600" cy="191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734C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1" name="Google Shape;1541;p33"/>
          <p:cNvSpPr/>
          <p:nvPr/>
        </p:nvSpPr>
        <p:spPr>
          <a:xfrm>
            <a:off x="4739626" y="1637776"/>
            <a:ext cx="37800" cy="37800"/>
          </a:xfrm>
          <a:prstGeom prst="ellipse">
            <a:avLst/>
          </a:prstGeom>
          <a:solidFill>
            <a:srgbClr val="C94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33"/>
          <p:cNvSpPr/>
          <p:nvPr/>
        </p:nvSpPr>
        <p:spPr>
          <a:xfrm>
            <a:off x="5101048" y="141450"/>
            <a:ext cx="37800" cy="37800"/>
          </a:xfrm>
          <a:prstGeom prst="ellipse">
            <a:avLst/>
          </a:prstGeom>
          <a:solidFill>
            <a:srgbClr val="C94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33"/>
          <p:cNvSpPr/>
          <p:nvPr/>
        </p:nvSpPr>
        <p:spPr>
          <a:xfrm>
            <a:off x="4398266" y="2394115"/>
            <a:ext cx="37800" cy="37800"/>
          </a:xfrm>
          <a:prstGeom prst="ellipse">
            <a:avLst/>
          </a:prstGeom>
          <a:solidFill>
            <a:srgbClr val="C94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33"/>
          <p:cNvSpPr/>
          <p:nvPr/>
        </p:nvSpPr>
        <p:spPr>
          <a:xfrm>
            <a:off x="5844882" y="951439"/>
            <a:ext cx="43500" cy="43500"/>
          </a:xfrm>
          <a:prstGeom prst="ellipse">
            <a:avLst/>
          </a:prstGeom>
          <a:solidFill>
            <a:srgbClr val="C94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33"/>
          <p:cNvSpPr/>
          <p:nvPr/>
        </p:nvSpPr>
        <p:spPr>
          <a:xfrm>
            <a:off x="2205775" y="961650"/>
            <a:ext cx="3326050" cy="1658875"/>
          </a:xfrm>
          <a:custGeom>
            <a:rect b="b" l="l" r="r" t="t"/>
            <a:pathLst>
              <a:path extrusionOk="0" h="66355" w="133042">
                <a:moveTo>
                  <a:pt x="0" y="66355"/>
                </a:moveTo>
                <a:cubicBezTo>
                  <a:pt x="8518" y="63051"/>
                  <a:pt x="37362" y="56491"/>
                  <a:pt x="51110" y="46531"/>
                </a:cubicBezTo>
                <a:cubicBezTo>
                  <a:pt x="64858" y="36571"/>
                  <a:pt x="68831" y="14350"/>
                  <a:pt x="82486" y="6595"/>
                </a:cubicBezTo>
                <a:cubicBezTo>
                  <a:pt x="96141" y="-1160"/>
                  <a:pt x="124616" y="1099"/>
                  <a:pt x="133042" y="0"/>
                </a:cubicBezTo>
              </a:path>
            </a:pathLst>
          </a:custGeom>
          <a:noFill/>
          <a:ln cap="flat" cmpd="sng" w="9525">
            <a:solidFill>
              <a:srgbClr val="4734C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6" name="Google Shape;1546;p33"/>
          <p:cNvSpPr/>
          <p:nvPr/>
        </p:nvSpPr>
        <p:spPr>
          <a:xfrm>
            <a:off x="2151575" y="1226625"/>
            <a:ext cx="3159500" cy="1393900"/>
          </a:xfrm>
          <a:custGeom>
            <a:rect b="b" l="l" r="r" t="t"/>
            <a:pathLst>
              <a:path extrusionOk="0" h="55756" w="126380">
                <a:moveTo>
                  <a:pt x="0" y="55756"/>
                </a:moveTo>
                <a:cubicBezTo>
                  <a:pt x="7641" y="54104"/>
                  <a:pt x="31613" y="53728"/>
                  <a:pt x="45844" y="45844"/>
                </a:cubicBezTo>
                <a:cubicBezTo>
                  <a:pt x="60075" y="37960"/>
                  <a:pt x="71964" y="16092"/>
                  <a:pt x="85387" y="8451"/>
                </a:cubicBezTo>
                <a:cubicBezTo>
                  <a:pt x="98810" y="810"/>
                  <a:pt x="119548" y="1409"/>
                  <a:pt x="126380" y="0"/>
                </a:cubicBezTo>
              </a:path>
            </a:pathLst>
          </a:custGeom>
          <a:noFill/>
          <a:ln cap="flat" cmpd="sng" w="9525">
            <a:solidFill>
              <a:srgbClr val="26B56E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517" name="Google Shape;1517;p33"/>
          <p:cNvPicPr preferRelativeResize="0"/>
          <p:nvPr/>
        </p:nvPicPr>
        <p:blipFill rotWithShape="1">
          <a:blip r:embed="rId3">
            <a:alphaModFix/>
          </a:blip>
          <a:srcRect b="1634" l="41595" r="0" t="1644"/>
          <a:stretch/>
        </p:blipFill>
        <p:spPr>
          <a:xfrm flipH="1">
            <a:off x="539975" y="1662140"/>
            <a:ext cx="1771800" cy="181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47" name="Google Shape;1547;p33"/>
          <p:cNvSpPr/>
          <p:nvPr/>
        </p:nvSpPr>
        <p:spPr>
          <a:xfrm>
            <a:off x="4335275" y="3607650"/>
            <a:ext cx="34800" cy="34800"/>
          </a:xfrm>
          <a:prstGeom prst="ellipse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33"/>
          <p:cNvSpPr/>
          <p:nvPr/>
        </p:nvSpPr>
        <p:spPr>
          <a:xfrm>
            <a:off x="5002500" y="3695850"/>
            <a:ext cx="34800" cy="34800"/>
          </a:xfrm>
          <a:prstGeom prst="ellipse">
            <a:avLst/>
          </a:prstGeom>
          <a:solidFill>
            <a:srgbClr val="4AAD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33"/>
          <p:cNvSpPr/>
          <p:nvPr/>
        </p:nvSpPr>
        <p:spPr>
          <a:xfrm>
            <a:off x="3642025" y="2581350"/>
            <a:ext cx="34800" cy="34800"/>
          </a:xfrm>
          <a:prstGeom prst="ellipse">
            <a:avLst/>
          </a:pr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4959839" y="715600"/>
            <a:ext cx="39900" cy="39900"/>
          </a:xfrm>
          <a:prstGeom prst="ellipse">
            <a:avLst/>
          </a:prstGeom>
          <a:solidFill>
            <a:srgbClr val="4AAD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4062266" y="2169915"/>
            <a:ext cx="37800" cy="37800"/>
          </a:xfrm>
          <a:prstGeom prst="ellipse">
            <a:avLst/>
          </a:prstGeom>
          <a:solidFill>
            <a:srgbClr val="C94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4684141" y="4026541"/>
            <a:ext cx="37800" cy="37800"/>
          </a:xfrm>
          <a:prstGeom prst="ellipse">
            <a:avLst/>
          </a:prstGeom>
          <a:solidFill>
            <a:srgbClr val="C94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5215780" y="3812908"/>
            <a:ext cx="43500" cy="43500"/>
          </a:xfrm>
          <a:prstGeom prst="ellipse">
            <a:avLst/>
          </a:prstGeom>
          <a:solidFill>
            <a:srgbClr val="C94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4" name="Google Shape;15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200" y="268100"/>
            <a:ext cx="2402324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p34"/>
          <p:cNvPicPr preferRelativeResize="0"/>
          <p:nvPr/>
        </p:nvPicPr>
        <p:blipFill rotWithShape="1">
          <a:blip r:embed="rId3">
            <a:alphaModFix/>
          </a:blip>
          <a:srcRect b="0" l="0" r="0" t="19607"/>
          <a:stretch/>
        </p:blipFill>
        <p:spPr>
          <a:xfrm>
            <a:off x="0" y="-152400"/>
            <a:ext cx="9196452" cy="4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852" y="251025"/>
            <a:ext cx="3248302" cy="116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34"/>
          <p:cNvSpPr txBox="1"/>
          <p:nvPr/>
        </p:nvSpPr>
        <p:spPr>
          <a:xfrm>
            <a:off x="0" y="429590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2" name="Google Shape;1562;p34"/>
          <p:cNvSpPr txBox="1"/>
          <p:nvPr/>
        </p:nvSpPr>
        <p:spPr>
          <a:xfrm>
            <a:off x="1197150" y="4048975"/>
            <a:ext cx="6749700" cy="99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001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sz="3600">
              <a:solidFill>
                <a:srgbClr val="20014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0048"/>
        </a:solidFill>
      </p:bgPr>
    </p:bg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6"/>
          <p:cNvSpPr/>
          <p:nvPr/>
        </p:nvSpPr>
        <p:spPr>
          <a:xfrm rot="-5400000">
            <a:off x="2571825" y="-1381150"/>
            <a:ext cx="3968700" cy="9133500"/>
          </a:xfrm>
          <a:prstGeom prst="rect">
            <a:avLst/>
          </a:prstGeom>
          <a:solidFill>
            <a:srgbClr val="1F00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16"/>
          <p:cNvSpPr txBox="1"/>
          <p:nvPr/>
        </p:nvSpPr>
        <p:spPr>
          <a:xfrm>
            <a:off x="4974175" y="725225"/>
            <a:ext cx="3888900" cy="39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Risk of Medical Errors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Redundant and Unnecessary Care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Delayed and Inefficient Care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Poor Care Coordination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Increased Administrative Burden and Provider Burnout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6" name="Google Shape;896;p16"/>
          <p:cNvSpPr/>
          <p:nvPr/>
        </p:nvSpPr>
        <p:spPr>
          <a:xfrm>
            <a:off x="-15875" y="-58129"/>
            <a:ext cx="3762300" cy="52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16"/>
          <p:cNvSpPr txBox="1"/>
          <p:nvPr/>
        </p:nvSpPr>
        <p:spPr>
          <a:xfrm>
            <a:off x="552584" y="2083553"/>
            <a:ext cx="30957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F00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</a:t>
            </a:r>
            <a:r>
              <a:rPr b="1" lang="en" sz="2000">
                <a:solidFill>
                  <a:srgbClr val="1F0048"/>
                </a:solidFill>
                <a:latin typeface="Montserrat"/>
                <a:ea typeface="Montserrat"/>
                <a:cs typeface="Montserrat"/>
                <a:sym typeface="Montserrat"/>
              </a:rPr>
              <a:t>Consequences </a:t>
            </a:r>
            <a:r>
              <a:rPr lang="en" sz="2000">
                <a:solidFill>
                  <a:srgbClr val="1F00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 </a:t>
            </a:r>
            <a:r>
              <a:rPr b="1" lang="en" sz="3000">
                <a:solidFill>
                  <a:srgbClr val="FF7F00"/>
                </a:solidFill>
                <a:latin typeface="Caveat"/>
                <a:ea typeface="Caveat"/>
                <a:cs typeface="Caveat"/>
                <a:sym typeface="Caveat"/>
              </a:rPr>
              <a:t>Fragmented </a:t>
            </a:r>
            <a:r>
              <a:rPr lang="en" sz="2000">
                <a:solidFill>
                  <a:srgbClr val="1F00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Data</a:t>
            </a:r>
            <a:endParaRPr sz="2000"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898" name="Google Shape;898;p16"/>
          <p:cNvGrpSpPr/>
          <p:nvPr/>
        </p:nvGrpSpPr>
        <p:grpSpPr>
          <a:xfrm>
            <a:off x="4638653" y="1323314"/>
            <a:ext cx="240358" cy="240392"/>
            <a:chOff x="5957029" y="2307414"/>
            <a:chExt cx="332400" cy="332400"/>
          </a:xfrm>
        </p:grpSpPr>
        <p:sp>
          <p:nvSpPr>
            <p:cNvPr id="899" name="Google Shape;899;p16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01" name="Google Shape;901;p16"/>
          <p:cNvGrpSpPr/>
          <p:nvPr/>
        </p:nvGrpSpPr>
        <p:grpSpPr>
          <a:xfrm>
            <a:off x="4638653" y="1821918"/>
            <a:ext cx="240358" cy="240392"/>
            <a:chOff x="5957029" y="2307414"/>
            <a:chExt cx="332400" cy="332400"/>
          </a:xfrm>
        </p:grpSpPr>
        <p:sp>
          <p:nvSpPr>
            <p:cNvPr id="902" name="Google Shape;902;p16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04" name="Google Shape;904;p16"/>
          <p:cNvGrpSpPr/>
          <p:nvPr/>
        </p:nvGrpSpPr>
        <p:grpSpPr>
          <a:xfrm>
            <a:off x="4638653" y="2571218"/>
            <a:ext cx="240358" cy="240392"/>
            <a:chOff x="5957029" y="2307414"/>
            <a:chExt cx="332400" cy="332400"/>
          </a:xfrm>
        </p:grpSpPr>
        <p:sp>
          <p:nvSpPr>
            <p:cNvPr id="905" name="Google Shape;905;p16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07" name="Google Shape;907;p16"/>
          <p:cNvGrpSpPr/>
          <p:nvPr/>
        </p:nvGrpSpPr>
        <p:grpSpPr>
          <a:xfrm>
            <a:off x="4638653" y="3069640"/>
            <a:ext cx="240358" cy="240392"/>
            <a:chOff x="5957029" y="2307414"/>
            <a:chExt cx="332400" cy="332400"/>
          </a:xfrm>
        </p:grpSpPr>
        <p:sp>
          <p:nvSpPr>
            <p:cNvPr id="908" name="Google Shape;908;p16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10" name="Google Shape;910;p16"/>
          <p:cNvGrpSpPr/>
          <p:nvPr/>
        </p:nvGrpSpPr>
        <p:grpSpPr>
          <a:xfrm>
            <a:off x="4638653" y="3560204"/>
            <a:ext cx="240358" cy="240392"/>
            <a:chOff x="5957029" y="2307414"/>
            <a:chExt cx="332400" cy="332400"/>
          </a:xfrm>
        </p:grpSpPr>
        <p:sp>
          <p:nvSpPr>
            <p:cNvPr id="911" name="Google Shape;911;p16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13" name="Google Shape;913;p16"/>
          <p:cNvCxnSpPr>
            <a:stCxn id="896" idx="3"/>
            <a:endCxn id="900" idx="1"/>
          </p:cNvCxnSpPr>
          <p:nvPr/>
        </p:nvCxnSpPr>
        <p:spPr>
          <a:xfrm flipH="1" rot="10800000">
            <a:off x="3746425" y="1376621"/>
            <a:ext cx="945300" cy="1188000"/>
          </a:xfrm>
          <a:prstGeom prst="curvedConnector4">
            <a:avLst>
              <a:gd fmla="val 48541" name="adj1"/>
              <a:gd fmla="val 92594" name="adj2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4" name="Google Shape;914;p16"/>
          <p:cNvCxnSpPr>
            <a:stCxn id="896" idx="3"/>
            <a:endCxn id="903" idx="3"/>
          </p:cNvCxnSpPr>
          <p:nvPr/>
        </p:nvCxnSpPr>
        <p:spPr>
          <a:xfrm flipH="1" rot="10800000">
            <a:off x="3746425" y="2009021"/>
            <a:ext cx="945300" cy="555600"/>
          </a:xfrm>
          <a:prstGeom prst="curved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5" name="Google Shape;915;p16"/>
          <p:cNvCxnSpPr>
            <a:stCxn id="896" idx="3"/>
            <a:endCxn id="908" idx="1"/>
          </p:cNvCxnSpPr>
          <p:nvPr/>
        </p:nvCxnSpPr>
        <p:spPr>
          <a:xfrm>
            <a:off x="3746425" y="2564621"/>
            <a:ext cx="927300" cy="540300"/>
          </a:xfrm>
          <a:prstGeom prst="curved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6" name="Google Shape;916;p16"/>
          <p:cNvCxnSpPr>
            <a:stCxn id="896" idx="3"/>
            <a:endCxn id="906" idx="2"/>
          </p:cNvCxnSpPr>
          <p:nvPr/>
        </p:nvCxnSpPr>
        <p:spPr>
          <a:xfrm>
            <a:off x="3746425" y="2564621"/>
            <a:ext cx="917700" cy="1269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16"/>
          <p:cNvCxnSpPr>
            <a:stCxn id="896" idx="3"/>
            <a:endCxn id="912" idx="2"/>
          </p:cNvCxnSpPr>
          <p:nvPr/>
        </p:nvCxnSpPr>
        <p:spPr>
          <a:xfrm>
            <a:off x="3746425" y="2564621"/>
            <a:ext cx="917700" cy="11157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8" name="Google Shape;918;p16"/>
          <p:cNvSpPr txBox="1"/>
          <p:nvPr>
            <p:ph type="title"/>
          </p:nvPr>
        </p:nvSpPr>
        <p:spPr>
          <a:xfrm>
            <a:off x="0" y="383583"/>
            <a:ext cx="3762300" cy="101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00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Turning</a:t>
            </a:r>
            <a:r>
              <a:rPr lang="en">
                <a:solidFill>
                  <a:srgbClr val="1F0048"/>
                </a:solidFill>
              </a:rPr>
              <a:t> </a:t>
            </a:r>
            <a:r>
              <a:rPr b="1" lang="en" sz="3600">
                <a:solidFill>
                  <a:srgbClr val="FF8300"/>
                </a:solidFill>
                <a:latin typeface="Caveat"/>
                <a:ea typeface="Caveat"/>
                <a:cs typeface="Caveat"/>
                <a:sym typeface="Caveat"/>
              </a:rPr>
              <a:t>Barriers…</a:t>
            </a:r>
            <a:r>
              <a:rPr lang="en" sz="3000">
                <a:solidFill>
                  <a:srgbClr val="0033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3500"/>
          </a:p>
        </p:txBody>
      </p:sp>
      <p:cxnSp>
        <p:nvCxnSpPr>
          <p:cNvPr id="919" name="Google Shape;919;p16"/>
          <p:cNvCxnSpPr/>
          <p:nvPr/>
        </p:nvCxnSpPr>
        <p:spPr>
          <a:xfrm flipH="1" rot="10800000">
            <a:off x="546303" y="1467805"/>
            <a:ext cx="2588400" cy="8400"/>
          </a:xfrm>
          <a:prstGeom prst="straightConnector1">
            <a:avLst/>
          </a:prstGeom>
          <a:noFill/>
          <a:ln cap="flat" cmpd="sng" w="9525">
            <a:solidFill>
              <a:srgbClr val="00BC6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0048"/>
        </a:soli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7"/>
          <p:cNvSpPr/>
          <p:nvPr/>
        </p:nvSpPr>
        <p:spPr>
          <a:xfrm rot="-5400000">
            <a:off x="2571825" y="-1381150"/>
            <a:ext cx="3968700" cy="9133500"/>
          </a:xfrm>
          <a:prstGeom prst="rect">
            <a:avLst/>
          </a:prstGeom>
          <a:solidFill>
            <a:srgbClr val="1F00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17"/>
          <p:cNvSpPr/>
          <p:nvPr/>
        </p:nvSpPr>
        <p:spPr>
          <a:xfrm>
            <a:off x="-15875" y="-58129"/>
            <a:ext cx="3762300" cy="52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17"/>
          <p:cNvSpPr txBox="1"/>
          <p:nvPr/>
        </p:nvSpPr>
        <p:spPr>
          <a:xfrm>
            <a:off x="552584" y="2083553"/>
            <a:ext cx="30957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1F00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</a:t>
            </a:r>
            <a:r>
              <a:rPr b="1" lang="en" sz="2000">
                <a:solidFill>
                  <a:srgbClr val="1F0048"/>
                </a:solidFill>
                <a:latin typeface="Montserrat"/>
                <a:ea typeface="Montserrat"/>
                <a:cs typeface="Montserrat"/>
                <a:sym typeface="Montserrat"/>
              </a:rPr>
              <a:t>Benefits</a:t>
            </a:r>
            <a:r>
              <a:rPr lang="en" sz="2000">
                <a:solidFill>
                  <a:srgbClr val="1F00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of </a:t>
            </a:r>
            <a:r>
              <a:rPr b="1" lang="en" sz="3000">
                <a:solidFill>
                  <a:srgbClr val="FF7F00"/>
                </a:solidFill>
                <a:latin typeface="Caveat"/>
                <a:ea typeface="Caveat"/>
                <a:cs typeface="Caveat"/>
                <a:sym typeface="Caveat"/>
              </a:rPr>
              <a:t>Complete</a:t>
            </a:r>
            <a:r>
              <a:rPr lang="en" sz="2000">
                <a:solidFill>
                  <a:srgbClr val="1F004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Patient Data Access </a:t>
            </a:r>
            <a:endParaRPr sz="2000"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004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927" name="Google Shape;927;p17"/>
          <p:cNvGrpSpPr/>
          <p:nvPr/>
        </p:nvGrpSpPr>
        <p:grpSpPr>
          <a:xfrm>
            <a:off x="4638653" y="922295"/>
            <a:ext cx="240358" cy="240392"/>
            <a:chOff x="5957029" y="2307414"/>
            <a:chExt cx="332400" cy="332400"/>
          </a:xfrm>
        </p:grpSpPr>
        <p:sp>
          <p:nvSpPr>
            <p:cNvPr id="928" name="Google Shape;928;p17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30" name="Google Shape;930;p17"/>
          <p:cNvGrpSpPr/>
          <p:nvPr/>
        </p:nvGrpSpPr>
        <p:grpSpPr>
          <a:xfrm>
            <a:off x="4638653" y="1682434"/>
            <a:ext cx="240358" cy="240392"/>
            <a:chOff x="5957029" y="2307414"/>
            <a:chExt cx="332400" cy="332400"/>
          </a:xfrm>
        </p:grpSpPr>
        <p:sp>
          <p:nvSpPr>
            <p:cNvPr id="931" name="Google Shape;931;p17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33" name="Google Shape;933;p17"/>
          <p:cNvGrpSpPr/>
          <p:nvPr/>
        </p:nvGrpSpPr>
        <p:grpSpPr>
          <a:xfrm>
            <a:off x="4638653" y="2484040"/>
            <a:ext cx="240358" cy="240392"/>
            <a:chOff x="5957029" y="2307414"/>
            <a:chExt cx="332400" cy="332400"/>
          </a:xfrm>
        </p:grpSpPr>
        <p:sp>
          <p:nvSpPr>
            <p:cNvPr id="934" name="Google Shape;934;p17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36" name="Google Shape;936;p17"/>
          <p:cNvGrpSpPr/>
          <p:nvPr/>
        </p:nvGrpSpPr>
        <p:grpSpPr>
          <a:xfrm>
            <a:off x="4638653" y="3261431"/>
            <a:ext cx="240358" cy="240392"/>
            <a:chOff x="5957029" y="2307414"/>
            <a:chExt cx="332400" cy="332400"/>
          </a:xfrm>
        </p:grpSpPr>
        <p:sp>
          <p:nvSpPr>
            <p:cNvPr id="937" name="Google Shape;937;p17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39" name="Google Shape;939;p17"/>
          <p:cNvGrpSpPr/>
          <p:nvPr/>
        </p:nvGrpSpPr>
        <p:grpSpPr>
          <a:xfrm>
            <a:off x="4638653" y="3751995"/>
            <a:ext cx="240358" cy="240392"/>
            <a:chOff x="5957029" y="2307414"/>
            <a:chExt cx="332400" cy="332400"/>
          </a:xfrm>
        </p:grpSpPr>
        <p:sp>
          <p:nvSpPr>
            <p:cNvPr id="940" name="Google Shape;940;p17"/>
            <p:cNvSpPr/>
            <p:nvPr/>
          </p:nvSpPr>
          <p:spPr>
            <a:xfrm>
              <a:off x="5957029" y="2307414"/>
              <a:ext cx="332400" cy="3324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5992269" y="2342702"/>
              <a:ext cx="261900" cy="261900"/>
            </a:xfrm>
            <a:prstGeom prst="ellipse">
              <a:avLst/>
            </a:prstGeom>
            <a:solidFill>
              <a:srgbClr val="00BC6F"/>
            </a:solidFill>
            <a:ln cap="flat" cmpd="sng" w="28575">
              <a:solidFill>
                <a:srgbClr val="8ADE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93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42" name="Google Shape;942;p17"/>
          <p:cNvCxnSpPr>
            <a:stCxn id="925" idx="3"/>
            <a:endCxn id="929" idx="1"/>
          </p:cNvCxnSpPr>
          <p:nvPr/>
        </p:nvCxnSpPr>
        <p:spPr>
          <a:xfrm flipH="1" rot="10800000">
            <a:off x="3746425" y="975521"/>
            <a:ext cx="945300" cy="1589100"/>
          </a:xfrm>
          <a:prstGeom prst="curvedConnector4">
            <a:avLst>
              <a:gd fmla="val 48541" name="adj1"/>
              <a:gd fmla="val 99945" name="adj2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3" name="Google Shape;943;p17"/>
          <p:cNvCxnSpPr>
            <a:stCxn id="925" idx="3"/>
            <a:endCxn id="932" idx="3"/>
          </p:cNvCxnSpPr>
          <p:nvPr/>
        </p:nvCxnSpPr>
        <p:spPr>
          <a:xfrm flipH="1" rot="10800000">
            <a:off x="3746425" y="1869521"/>
            <a:ext cx="945300" cy="695100"/>
          </a:xfrm>
          <a:prstGeom prst="curved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4" name="Google Shape;944;p17"/>
          <p:cNvCxnSpPr>
            <a:stCxn id="925" idx="3"/>
            <a:endCxn id="937" idx="1"/>
          </p:cNvCxnSpPr>
          <p:nvPr/>
        </p:nvCxnSpPr>
        <p:spPr>
          <a:xfrm>
            <a:off x="3746425" y="2564621"/>
            <a:ext cx="927300" cy="732000"/>
          </a:xfrm>
          <a:prstGeom prst="curved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5" name="Google Shape;945;p17"/>
          <p:cNvCxnSpPr>
            <a:stCxn id="925" idx="3"/>
            <a:endCxn id="935" idx="2"/>
          </p:cNvCxnSpPr>
          <p:nvPr/>
        </p:nvCxnSpPr>
        <p:spPr>
          <a:xfrm>
            <a:off x="3746425" y="2564621"/>
            <a:ext cx="917700" cy="396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6" name="Google Shape;946;p17"/>
          <p:cNvCxnSpPr>
            <a:stCxn id="925" idx="3"/>
            <a:endCxn id="941" idx="2"/>
          </p:cNvCxnSpPr>
          <p:nvPr/>
        </p:nvCxnSpPr>
        <p:spPr>
          <a:xfrm>
            <a:off x="3746425" y="2564621"/>
            <a:ext cx="917700" cy="13077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7" name="Google Shape;947;p17"/>
          <p:cNvSpPr txBox="1"/>
          <p:nvPr>
            <p:ph type="title"/>
          </p:nvPr>
        </p:nvSpPr>
        <p:spPr>
          <a:xfrm>
            <a:off x="0" y="383575"/>
            <a:ext cx="3648300" cy="101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00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…</a:t>
            </a:r>
            <a:r>
              <a:rPr lang="en">
                <a:solidFill>
                  <a:srgbClr val="1F00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into</a:t>
            </a:r>
            <a:r>
              <a:rPr lang="en">
                <a:solidFill>
                  <a:srgbClr val="1F0048"/>
                </a:solidFill>
              </a:rPr>
              <a:t> </a:t>
            </a:r>
            <a:r>
              <a:rPr b="1" lang="en" sz="3600">
                <a:solidFill>
                  <a:srgbClr val="FF8300"/>
                </a:solidFill>
                <a:latin typeface="Caveat"/>
                <a:ea typeface="Caveat"/>
                <a:cs typeface="Caveat"/>
                <a:sym typeface="Caveat"/>
              </a:rPr>
              <a:t>Breakthroughs</a:t>
            </a:r>
            <a:endParaRPr sz="3500"/>
          </a:p>
        </p:txBody>
      </p:sp>
      <p:cxnSp>
        <p:nvCxnSpPr>
          <p:cNvPr id="948" name="Google Shape;948;p17"/>
          <p:cNvCxnSpPr/>
          <p:nvPr/>
        </p:nvCxnSpPr>
        <p:spPr>
          <a:xfrm flipH="1" rot="10800000">
            <a:off x="546303" y="1467805"/>
            <a:ext cx="2588400" cy="8400"/>
          </a:xfrm>
          <a:prstGeom prst="straightConnector1">
            <a:avLst/>
          </a:prstGeom>
          <a:noFill/>
          <a:ln cap="flat" cmpd="sng" w="9525">
            <a:solidFill>
              <a:srgbClr val="00BC6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9" name="Google Shape;949;p17"/>
          <p:cNvSpPr txBox="1"/>
          <p:nvPr/>
        </p:nvSpPr>
        <p:spPr>
          <a:xfrm>
            <a:off x="4974175" y="949275"/>
            <a:ext cx="4085100" cy="3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Improved Patient Safety and Reduced Medical Errors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Enhanced Care Coordination and Continuity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Greater Efficiency and Lower Costs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Empowered Patients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Advanced Clinical Decision Support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" name="Google Shape;954;p18"/>
          <p:cNvGrpSpPr/>
          <p:nvPr/>
        </p:nvGrpSpPr>
        <p:grpSpPr>
          <a:xfrm>
            <a:off x="3297842" y="1783750"/>
            <a:ext cx="1652700" cy="411475"/>
            <a:chOff x="3297842" y="1783750"/>
            <a:chExt cx="1652700" cy="411475"/>
          </a:xfrm>
        </p:grpSpPr>
        <p:sp>
          <p:nvSpPr>
            <p:cNvPr id="955" name="Google Shape;955;p18"/>
            <p:cNvSpPr/>
            <p:nvPr/>
          </p:nvSpPr>
          <p:spPr>
            <a:xfrm>
              <a:off x="3297842" y="1783750"/>
              <a:ext cx="1652700" cy="228600"/>
            </a:xfrm>
            <a:prstGeom prst="rect">
              <a:avLst/>
            </a:prstGeom>
            <a:solidFill>
              <a:srgbClr val="6857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3488325" y="1966625"/>
              <a:ext cx="1462200" cy="228600"/>
            </a:xfrm>
            <a:prstGeom prst="rect">
              <a:avLst/>
            </a:prstGeom>
            <a:solidFill>
              <a:srgbClr val="6857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18"/>
          <p:cNvGrpSpPr/>
          <p:nvPr/>
        </p:nvGrpSpPr>
        <p:grpSpPr>
          <a:xfrm>
            <a:off x="7180525" y="3473200"/>
            <a:ext cx="761109" cy="411477"/>
            <a:chOff x="7180525" y="3778000"/>
            <a:chExt cx="761109" cy="411477"/>
          </a:xfrm>
        </p:grpSpPr>
        <p:sp>
          <p:nvSpPr>
            <p:cNvPr id="958" name="Google Shape;958;p18"/>
            <p:cNvSpPr/>
            <p:nvPr/>
          </p:nvSpPr>
          <p:spPr>
            <a:xfrm>
              <a:off x="7180525" y="3778000"/>
              <a:ext cx="761100" cy="228600"/>
            </a:xfrm>
            <a:prstGeom prst="rect">
              <a:avLst/>
            </a:prstGeom>
            <a:solidFill>
              <a:srgbClr val="00AF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7220434" y="3960877"/>
              <a:ext cx="721200" cy="228600"/>
            </a:xfrm>
            <a:prstGeom prst="rect">
              <a:avLst/>
            </a:prstGeom>
            <a:solidFill>
              <a:srgbClr val="00AF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18"/>
          <p:cNvGrpSpPr/>
          <p:nvPr/>
        </p:nvGrpSpPr>
        <p:grpSpPr>
          <a:xfrm>
            <a:off x="6941150" y="1223950"/>
            <a:ext cx="1094100" cy="411475"/>
            <a:chOff x="6941150" y="1223950"/>
            <a:chExt cx="1094100" cy="411475"/>
          </a:xfrm>
        </p:grpSpPr>
        <p:sp>
          <p:nvSpPr>
            <p:cNvPr id="961" name="Google Shape;961;p18"/>
            <p:cNvSpPr/>
            <p:nvPr/>
          </p:nvSpPr>
          <p:spPr>
            <a:xfrm>
              <a:off x="6941150" y="1223950"/>
              <a:ext cx="1094100" cy="228600"/>
            </a:xfrm>
            <a:prstGeom prst="rect">
              <a:avLst/>
            </a:prstGeom>
            <a:solidFill>
              <a:srgbClr val="15A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7016375" y="1406825"/>
              <a:ext cx="944100" cy="228600"/>
            </a:xfrm>
            <a:prstGeom prst="rect">
              <a:avLst/>
            </a:prstGeom>
            <a:solidFill>
              <a:srgbClr val="15A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3" name="Google Shape;963;p18"/>
          <p:cNvSpPr/>
          <p:nvPr/>
        </p:nvSpPr>
        <p:spPr>
          <a:xfrm>
            <a:off x="4665081" y="3390825"/>
            <a:ext cx="1301700" cy="228600"/>
          </a:xfrm>
          <a:prstGeom prst="rect">
            <a:avLst/>
          </a:prstGeom>
          <a:solidFill>
            <a:srgbClr val="E4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18"/>
          <p:cNvSpPr/>
          <p:nvPr/>
        </p:nvSpPr>
        <p:spPr>
          <a:xfrm>
            <a:off x="1989000" y="3194560"/>
            <a:ext cx="1196100" cy="228600"/>
          </a:xfrm>
          <a:prstGeom prst="rect">
            <a:avLst/>
          </a:prstGeom>
          <a:solidFill>
            <a:srgbClr val="D118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18"/>
          <p:cNvSpPr/>
          <p:nvPr/>
        </p:nvSpPr>
        <p:spPr>
          <a:xfrm flipH="1" rot="-5400000">
            <a:off x="8565751" y="3495503"/>
            <a:ext cx="816250" cy="1009350"/>
          </a:xfrm>
          <a:custGeom>
            <a:rect b="b" l="l" r="r" t="t"/>
            <a:pathLst>
              <a:path extrusionOk="0" h="40374" w="32650">
                <a:moveTo>
                  <a:pt x="0" y="0"/>
                </a:moveTo>
                <a:lnTo>
                  <a:pt x="0" y="30515"/>
                </a:lnTo>
                <a:lnTo>
                  <a:pt x="0" y="31018"/>
                </a:lnTo>
                <a:lnTo>
                  <a:pt x="63" y="31520"/>
                </a:lnTo>
                <a:lnTo>
                  <a:pt x="126" y="32022"/>
                </a:lnTo>
                <a:lnTo>
                  <a:pt x="188" y="32462"/>
                </a:lnTo>
                <a:lnTo>
                  <a:pt x="314" y="32964"/>
                </a:lnTo>
                <a:lnTo>
                  <a:pt x="440" y="33466"/>
                </a:lnTo>
                <a:lnTo>
                  <a:pt x="628" y="33906"/>
                </a:lnTo>
                <a:lnTo>
                  <a:pt x="754" y="34345"/>
                </a:lnTo>
                <a:lnTo>
                  <a:pt x="942" y="34785"/>
                </a:lnTo>
                <a:lnTo>
                  <a:pt x="1193" y="35224"/>
                </a:lnTo>
                <a:lnTo>
                  <a:pt x="1444" y="35664"/>
                </a:lnTo>
                <a:lnTo>
                  <a:pt x="1695" y="36041"/>
                </a:lnTo>
                <a:lnTo>
                  <a:pt x="1946" y="36417"/>
                </a:lnTo>
                <a:lnTo>
                  <a:pt x="2260" y="36794"/>
                </a:lnTo>
                <a:lnTo>
                  <a:pt x="2574" y="37171"/>
                </a:lnTo>
                <a:lnTo>
                  <a:pt x="2888" y="37485"/>
                </a:lnTo>
                <a:lnTo>
                  <a:pt x="3202" y="37799"/>
                </a:lnTo>
                <a:lnTo>
                  <a:pt x="3579" y="38113"/>
                </a:lnTo>
                <a:lnTo>
                  <a:pt x="3956" y="38427"/>
                </a:lnTo>
                <a:lnTo>
                  <a:pt x="4395" y="38678"/>
                </a:lnTo>
                <a:lnTo>
                  <a:pt x="4772" y="38929"/>
                </a:lnTo>
                <a:lnTo>
                  <a:pt x="5149" y="39180"/>
                </a:lnTo>
                <a:lnTo>
                  <a:pt x="5588" y="39431"/>
                </a:lnTo>
                <a:lnTo>
                  <a:pt x="6028" y="39557"/>
                </a:lnTo>
                <a:lnTo>
                  <a:pt x="6467" y="39745"/>
                </a:lnTo>
                <a:lnTo>
                  <a:pt x="6970" y="39934"/>
                </a:lnTo>
                <a:lnTo>
                  <a:pt x="7409" y="40059"/>
                </a:lnTo>
                <a:lnTo>
                  <a:pt x="7911" y="40185"/>
                </a:lnTo>
                <a:lnTo>
                  <a:pt x="8414" y="40247"/>
                </a:lnTo>
                <a:lnTo>
                  <a:pt x="8853" y="40310"/>
                </a:lnTo>
                <a:lnTo>
                  <a:pt x="9356" y="40373"/>
                </a:lnTo>
                <a:lnTo>
                  <a:pt x="32650" y="40373"/>
                </a:lnTo>
                <a:lnTo>
                  <a:pt x="32650" y="34659"/>
                </a:lnTo>
                <a:lnTo>
                  <a:pt x="9858" y="34659"/>
                </a:lnTo>
                <a:lnTo>
                  <a:pt x="9481" y="34597"/>
                </a:lnTo>
                <a:lnTo>
                  <a:pt x="9042" y="34534"/>
                </a:lnTo>
                <a:lnTo>
                  <a:pt x="8665" y="34471"/>
                </a:lnTo>
                <a:lnTo>
                  <a:pt x="8288" y="34283"/>
                </a:lnTo>
                <a:lnTo>
                  <a:pt x="7911" y="34157"/>
                </a:lnTo>
                <a:lnTo>
                  <a:pt x="7535" y="33906"/>
                </a:lnTo>
                <a:lnTo>
                  <a:pt x="7221" y="33718"/>
                </a:lnTo>
                <a:lnTo>
                  <a:pt x="6970" y="33404"/>
                </a:lnTo>
                <a:lnTo>
                  <a:pt x="6718" y="33152"/>
                </a:lnTo>
                <a:lnTo>
                  <a:pt x="6467" y="32776"/>
                </a:lnTo>
                <a:lnTo>
                  <a:pt x="6216" y="32462"/>
                </a:lnTo>
                <a:lnTo>
                  <a:pt x="6028" y="32148"/>
                </a:lnTo>
                <a:lnTo>
                  <a:pt x="5902" y="31708"/>
                </a:lnTo>
                <a:lnTo>
                  <a:pt x="5839" y="31332"/>
                </a:lnTo>
                <a:lnTo>
                  <a:pt x="5777" y="30955"/>
                </a:lnTo>
                <a:lnTo>
                  <a:pt x="5714" y="30515"/>
                </a:lnTo>
                <a:lnTo>
                  <a:pt x="571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18"/>
          <p:cNvSpPr/>
          <p:nvPr/>
        </p:nvSpPr>
        <p:spPr>
          <a:xfrm>
            <a:off x="-1016200" y="-1079850"/>
            <a:ext cx="40671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Null Object - </a:t>
            </a:r>
            <a:r>
              <a:rPr b="1"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DO NOT DELETE</a:t>
            </a:r>
            <a:endParaRPr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7" name="Google Shape;967;p18"/>
          <p:cNvSpPr txBox="1"/>
          <p:nvPr/>
        </p:nvSpPr>
        <p:spPr>
          <a:xfrm>
            <a:off x="82600" y="181838"/>
            <a:ext cx="28464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b="1" lang="en" sz="185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50">
                <a:solidFill>
                  <a:srgbClr val="FF83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INTELLIGENT</a:t>
            </a:r>
            <a:r>
              <a:rPr b="1" lang="en" sz="1850">
                <a:solidFill>
                  <a:srgbClr val="FF7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5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INFRASTRUCTURE</a:t>
            </a:r>
            <a:endParaRPr sz="1550">
              <a:solidFill>
                <a:srgbClr val="003B4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68" name="Google Shape;968;p18"/>
          <p:cNvSpPr txBox="1"/>
          <p:nvPr>
            <p:ph idx="4294967295" type="body"/>
          </p:nvPr>
        </p:nvSpPr>
        <p:spPr>
          <a:xfrm>
            <a:off x="7047675" y="3426025"/>
            <a:ext cx="941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Forward Looking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Empower AI Models and Data Analytics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9" name="Google Shape;969;p18"/>
          <p:cNvSpPr txBox="1"/>
          <p:nvPr>
            <p:ph idx="4294967295" type="body"/>
          </p:nvPr>
        </p:nvSpPr>
        <p:spPr>
          <a:xfrm>
            <a:off x="1957200" y="3132650"/>
            <a:ext cx="16527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Cloud Based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Flexible,  Scalable, Secure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Ease of Deployment:  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Apps &amp; Platform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AI-Enabled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0" name="Google Shape;970;p18"/>
          <p:cNvSpPr txBox="1"/>
          <p:nvPr>
            <p:ph idx="4294967295" type="body"/>
          </p:nvPr>
        </p:nvSpPr>
        <p:spPr>
          <a:xfrm>
            <a:off x="3133125" y="1727650"/>
            <a:ext cx="18519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Industry Standard Data Structures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JSON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SQL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1" name="Google Shape;971;p18"/>
          <p:cNvSpPr/>
          <p:nvPr/>
        </p:nvSpPr>
        <p:spPr>
          <a:xfrm flipH="1">
            <a:off x="3739851" y="-161390"/>
            <a:ext cx="1301810" cy="1631464"/>
          </a:xfrm>
          <a:custGeom>
            <a:rect b="b" l="l" r="r" t="t"/>
            <a:pathLst>
              <a:path extrusionOk="0" h="72988" w="58240">
                <a:moveTo>
                  <a:pt x="1" y="0"/>
                </a:moveTo>
                <a:lnTo>
                  <a:pt x="1" y="6361"/>
                </a:lnTo>
                <a:lnTo>
                  <a:pt x="47308" y="6361"/>
                </a:lnTo>
                <a:lnTo>
                  <a:pt x="47785" y="6400"/>
                </a:lnTo>
                <a:lnTo>
                  <a:pt x="48222" y="6440"/>
                </a:lnTo>
                <a:lnTo>
                  <a:pt x="48659" y="6559"/>
                </a:lnTo>
                <a:lnTo>
                  <a:pt x="49097" y="6718"/>
                </a:lnTo>
                <a:lnTo>
                  <a:pt x="49494" y="6917"/>
                </a:lnTo>
                <a:lnTo>
                  <a:pt x="49852" y="7156"/>
                </a:lnTo>
                <a:lnTo>
                  <a:pt x="50210" y="7394"/>
                </a:lnTo>
                <a:lnTo>
                  <a:pt x="50528" y="7712"/>
                </a:lnTo>
                <a:lnTo>
                  <a:pt x="50846" y="8030"/>
                </a:lnTo>
                <a:lnTo>
                  <a:pt x="51084" y="8388"/>
                </a:lnTo>
                <a:lnTo>
                  <a:pt x="51323" y="8746"/>
                </a:lnTo>
                <a:lnTo>
                  <a:pt x="51522" y="9143"/>
                </a:lnTo>
                <a:lnTo>
                  <a:pt x="51681" y="9581"/>
                </a:lnTo>
                <a:lnTo>
                  <a:pt x="51800" y="10018"/>
                </a:lnTo>
                <a:lnTo>
                  <a:pt x="51879" y="10455"/>
                </a:lnTo>
                <a:lnTo>
                  <a:pt x="51879" y="10932"/>
                </a:lnTo>
                <a:lnTo>
                  <a:pt x="51879" y="62055"/>
                </a:lnTo>
                <a:lnTo>
                  <a:pt x="51879" y="62533"/>
                </a:lnTo>
                <a:lnTo>
                  <a:pt x="51800" y="62970"/>
                </a:lnTo>
                <a:lnTo>
                  <a:pt x="51681" y="63407"/>
                </a:lnTo>
                <a:lnTo>
                  <a:pt x="51522" y="63844"/>
                </a:lnTo>
                <a:lnTo>
                  <a:pt x="51323" y="64242"/>
                </a:lnTo>
                <a:lnTo>
                  <a:pt x="51084" y="64600"/>
                </a:lnTo>
                <a:lnTo>
                  <a:pt x="50846" y="64957"/>
                </a:lnTo>
                <a:lnTo>
                  <a:pt x="50528" y="65276"/>
                </a:lnTo>
                <a:lnTo>
                  <a:pt x="50210" y="65594"/>
                </a:lnTo>
                <a:lnTo>
                  <a:pt x="49852" y="65832"/>
                </a:lnTo>
                <a:lnTo>
                  <a:pt x="49494" y="66071"/>
                </a:lnTo>
                <a:lnTo>
                  <a:pt x="49097" y="66269"/>
                </a:lnTo>
                <a:lnTo>
                  <a:pt x="48659" y="66428"/>
                </a:lnTo>
                <a:lnTo>
                  <a:pt x="48222" y="66548"/>
                </a:lnTo>
                <a:lnTo>
                  <a:pt x="47785" y="66587"/>
                </a:lnTo>
                <a:lnTo>
                  <a:pt x="47308" y="66627"/>
                </a:lnTo>
                <a:lnTo>
                  <a:pt x="22064" y="66627"/>
                </a:lnTo>
                <a:lnTo>
                  <a:pt x="22064" y="72988"/>
                </a:lnTo>
                <a:lnTo>
                  <a:pt x="47864" y="72988"/>
                </a:lnTo>
                <a:lnTo>
                  <a:pt x="48421" y="72948"/>
                </a:lnTo>
                <a:lnTo>
                  <a:pt x="48977" y="72868"/>
                </a:lnTo>
                <a:lnTo>
                  <a:pt x="49494" y="72749"/>
                </a:lnTo>
                <a:lnTo>
                  <a:pt x="50051" y="72630"/>
                </a:lnTo>
                <a:lnTo>
                  <a:pt x="50568" y="72511"/>
                </a:lnTo>
                <a:lnTo>
                  <a:pt x="51084" y="72312"/>
                </a:lnTo>
                <a:lnTo>
                  <a:pt x="51561" y="72113"/>
                </a:lnTo>
                <a:lnTo>
                  <a:pt x="52038" y="71914"/>
                </a:lnTo>
                <a:lnTo>
                  <a:pt x="52515" y="71676"/>
                </a:lnTo>
                <a:lnTo>
                  <a:pt x="52993" y="71398"/>
                </a:lnTo>
                <a:lnTo>
                  <a:pt x="53430" y="71119"/>
                </a:lnTo>
                <a:lnTo>
                  <a:pt x="53867" y="70801"/>
                </a:lnTo>
                <a:lnTo>
                  <a:pt x="54265" y="70483"/>
                </a:lnTo>
                <a:lnTo>
                  <a:pt x="54662" y="70125"/>
                </a:lnTo>
                <a:lnTo>
                  <a:pt x="55060" y="69768"/>
                </a:lnTo>
                <a:lnTo>
                  <a:pt x="55417" y="69410"/>
                </a:lnTo>
                <a:lnTo>
                  <a:pt x="55736" y="69012"/>
                </a:lnTo>
                <a:lnTo>
                  <a:pt x="56054" y="68575"/>
                </a:lnTo>
                <a:lnTo>
                  <a:pt x="56372" y="68178"/>
                </a:lnTo>
                <a:lnTo>
                  <a:pt x="56650" y="67700"/>
                </a:lnTo>
                <a:lnTo>
                  <a:pt x="56928" y="67263"/>
                </a:lnTo>
                <a:lnTo>
                  <a:pt x="57167" y="66786"/>
                </a:lnTo>
                <a:lnTo>
                  <a:pt x="57405" y="66309"/>
                </a:lnTo>
                <a:lnTo>
                  <a:pt x="57564" y="65792"/>
                </a:lnTo>
                <a:lnTo>
                  <a:pt x="57763" y="65315"/>
                </a:lnTo>
                <a:lnTo>
                  <a:pt x="57922" y="64759"/>
                </a:lnTo>
                <a:lnTo>
                  <a:pt x="58041" y="64242"/>
                </a:lnTo>
                <a:lnTo>
                  <a:pt x="58121" y="63725"/>
                </a:lnTo>
                <a:lnTo>
                  <a:pt x="58200" y="63169"/>
                </a:lnTo>
                <a:lnTo>
                  <a:pt x="58240" y="62612"/>
                </a:lnTo>
                <a:lnTo>
                  <a:pt x="58240" y="62055"/>
                </a:lnTo>
                <a:lnTo>
                  <a:pt x="58240" y="10932"/>
                </a:lnTo>
                <a:lnTo>
                  <a:pt x="58240" y="10376"/>
                </a:lnTo>
                <a:lnTo>
                  <a:pt x="58200" y="9819"/>
                </a:lnTo>
                <a:lnTo>
                  <a:pt x="58121" y="9263"/>
                </a:lnTo>
                <a:lnTo>
                  <a:pt x="58041" y="8746"/>
                </a:lnTo>
                <a:lnTo>
                  <a:pt x="57922" y="8189"/>
                </a:lnTo>
                <a:lnTo>
                  <a:pt x="57763" y="7673"/>
                </a:lnTo>
                <a:lnTo>
                  <a:pt x="57564" y="7195"/>
                </a:lnTo>
                <a:lnTo>
                  <a:pt x="57405" y="6679"/>
                </a:lnTo>
                <a:lnTo>
                  <a:pt x="57167" y="6202"/>
                </a:lnTo>
                <a:lnTo>
                  <a:pt x="56928" y="5725"/>
                </a:lnTo>
                <a:lnTo>
                  <a:pt x="56650" y="5287"/>
                </a:lnTo>
                <a:lnTo>
                  <a:pt x="56372" y="4810"/>
                </a:lnTo>
                <a:lnTo>
                  <a:pt x="56054" y="4413"/>
                </a:lnTo>
                <a:lnTo>
                  <a:pt x="55736" y="3975"/>
                </a:lnTo>
                <a:lnTo>
                  <a:pt x="55417" y="3578"/>
                </a:lnTo>
                <a:lnTo>
                  <a:pt x="55060" y="3220"/>
                </a:lnTo>
                <a:lnTo>
                  <a:pt x="54662" y="2823"/>
                </a:lnTo>
                <a:lnTo>
                  <a:pt x="54265" y="2505"/>
                </a:lnTo>
                <a:lnTo>
                  <a:pt x="53867" y="2187"/>
                </a:lnTo>
                <a:lnTo>
                  <a:pt x="53430" y="1869"/>
                </a:lnTo>
                <a:lnTo>
                  <a:pt x="52993" y="1590"/>
                </a:lnTo>
                <a:lnTo>
                  <a:pt x="52515" y="1312"/>
                </a:lnTo>
                <a:lnTo>
                  <a:pt x="52038" y="1073"/>
                </a:lnTo>
                <a:lnTo>
                  <a:pt x="51561" y="875"/>
                </a:lnTo>
                <a:lnTo>
                  <a:pt x="51084" y="676"/>
                </a:lnTo>
                <a:lnTo>
                  <a:pt x="50568" y="477"/>
                </a:lnTo>
                <a:lnTo>
                  <a:pt x="50051" y="358"/>
                </a:lnTo>
                <a:lnTo>
                  <a:pt x="49494" y="239"/>
                </a:lnTo>
                <a:lnTo>
                  <a:pt x="48977" y="119"/>
                </a:lnTo>
                <a:lnTo>
                  <a:pt x="48421" y="40"/>
                </a:lnTo>
                <a:lnTo>
                  <a:pt x="4786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8"/>
          <p:cNvSpPr/>
          <p:nvPr/>
        </p:nvSpPr>
        <p:spPr>
          <a:xfrm>
            <a:off x="3531611" y="1329912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8"/>
          <p:cNvSpPr txBox="1"/>
          <p:nvPr>
            <p:ph idx="4294967295" type="body"/>
          </p:nvPr>
        </p:nvSpPr>
        <p:spPr>
          <a:xfrm>
            <a:off x="6822175" y="1167975"/>
            <a:ext cx="13395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Meaningful Exchange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Nationwide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FHIR-first 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Beyond US Core 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4" name="Google Shape;974;p18"/>
          <p:cNvSpPr/>
          <p:nvPr/>
        </p:nvSpPr>
        <p:spPr>
          <a:xfrm flipH="1" rot="5400000">
            <a:off x="6593816" y="925237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18"/>
          <p:cNvSpPr/>
          <p:nvPr/>
        </p:nvSpPr>
        <p:spPr>
          <a:xfrm>
            <a:off x="-285462" y="6995343"/>
            <a:ext cx="2816862" cy="1631464"/>
          </a:xfrm>
          <a:custGeom>
            <a:rect b="b" l="l" r="r" t="t"/>
            <a:pathLst>
              <a:path extrusionOk="0" h="72988" w="126020">
                <a:moveTo>
                  <a:pt x="10376" y="0"/>
                </a:moveTo>
                <a:lnTo>
                  <a:pt x="9819" y="40"/>
                </a:lnTo>
                <a:lnTo>
                  <a:pt x="9263" y="120"/>
                </a:lnTo>
                <a:lnTo>
                  <a:pt x="8706" y="199"/>
                </a:lnTo>
                <a:lnTo>
                  <a:pt x="8189" y="318"/>
                </a:lnTo>
                <a:lnTo>
                  <a:pt x="7672" y="477"/>
                </a:lnTo>
                <a:lnTo>
                  <a:pt x="7156" y="636"/>
                </a:lnTo>
                <a:lnTo>
                  <a:pt x="6679" y="835"/>
                </a:lnTo>
                <a:lnTo>
                  <a:pt x="6202" y="1074"/>
                </a:lnTo>
                <a:lnTo>
                  <a:pt x="5725" y="1312"/>
                </a:lnTo>
                <a:lnTo>
                  <a:pt x="5247" y="1591"/>
                </a:lnTo>
                <a:lnTo>
                  <a:pt x="4810" y="1869"/>
                </a:lnTo>
                <a:lnTo>
                  <a:pt x="4373" y="2187"/>
                </a:lnTo>
                <a:lnTo>
                  <a:pt x="3975" y="2505"/>
                </a:lnTo>
                <a:lnTo>
                  <a:pt x="3578" y="2823"/>
                </a:lnTo>
                <a:lnTo>
                  <a:pt x="3180" y="3181"/>
                </a:lnTo>
                <a:lnTo>
                  <a:pt x="2823" y="3578"/>
                </a:lnTo>
                <a:lnTo>
                  <a:pt x="2504" y="3976"/>
                </a:lnTo>
                <a:lnTo>
                  <a:pt x="2147" y="4373"/>
                </a:lnTo>
                <a:lnTo>
                  <a:pt x="1868" y="4811"/>
                </a:lnTo>
                <a:lnTo>
                  <a:pt x="1550" y="5248"/>
                </a:lnTo>
                <a:lnTo>
                  <a:pt x="1312" y="5725"/>
                </a:lnTo>
                <a:lnTo>
                  <a:pt x="1073" y="6202"/>
                </a:lnTo>
                <a:lnTo>
                  <a:pt x="835" y="6679"/>
                </a:lnTo>
                <a:lnTo>
                  <a:pt x="636" y="7156"/>
                </a:lnTo>
                <a:lnTo>
                  <a:pt x="477" y="7673"/>
                </a:lnTo>
                <a:lnTo>
                  <a:pt x="318" y="8190"/>
                </a:lnTo>
                <a:lnTo>
                  <a:pt x="199" y="8746"/>
                </a:lnTo>
                <a:lnTo>
                  <a:pt x="119" y="9263"/>
                </a:lnTo>
                <a:lnTo>
                  <a:pt x="40" y="9820"/>
                </a:lnTo>
                <a:lnTo>
                  <a:pt x="0" y="10376"/>
                </a:lnTo>
                <a:lnTo>
                  <a:pt x="0" y="10933"/>
                </a:lnTo>
                <a:lnTo>
                  <a:pt x="0" y="62056"/>
                </a:lnTo>
                <a:lnTo>
                  <a:pt x="0" y="62612"/>
                </a:lnTo>
                <a:lnTo>
                  <a:pt x="40" y="63169"/>
                </a:lnTo>
                <a:lnTo>
                  <a:pt x="119" y="63686"/>
                </a:lnTo>
                <a:lnTo>
                  <a:pt x="199" y="64242"/>
                </a:lnTo>
                <a:lnTo>
                  <a:pt x="318" y="64759"/>
                </a:lnTo>
                <a:lnTo>
                  <a:pt x="477" y="65276"/>
                </a:lnTo>
                <a:lnTo>
                  <a:pt x="636" y="65793"/>
                </a:lnTo>
                <a:lnTo>
                  <a:pt x="835" y="66309"/>
                </a:lnTo>
                <a:lnTo>
                  <a:pt x="1073" y="66786"/>
                </a:lnTo>
                <a:lnTo>
                  <a:pt x="1312" y="67263"/>
                </a:lnTo>
                <a:lnTo>
                  <a:pt x="1550" y="67701"/>
                </a:lnTo>
                <a:lnTo>
                  <a:pt x="1868" y="68138"/>
                </a:lnTo>
                <a:lnTo>
                  <a:pt x="2147" y="68575"/>
                </a:lnTo>
                <a:lnTo>
                  <a:pt x="2504" y="69013"/>
                </a:lnTo>
                <a:lnTo>
                  <a:pt x="2823" y="69410"/>
                </a:lnTo>
                <a:lnTo>
                  <a:pt x="3180" y="69768"/>
                </a:lnTo>
                <a:lnTo>
                  <a:pt x="3578" y="70126"/>
                </a:lnTo>
                <a:lnTo>
                  <a:pt x="3975" y="70484"/>
                </a:lnTo>
                <a:lnTo>
                  <a:pt x="4373" y="70802"/>
                </a:lnTo>
                <a:lnTo>
                  <a:pt x="4810" y="71120"/>
                </a:lnTo>
                <a:lnTo>
                  <a:pt x="5247" y="71398"/>
                </a:lnTo>
                <a:lnTo>
                  <a:pt x="5725" y="71676"/>
                </a:lnTo>
                <a:lnTo>
                  <a:pt x="6202" y="71915"/>
                </a:lnTo>
                <a:lnTo>
                  <a:pt x="6679" y="72113"/>
                </a:lnTo>
                <a:lnTo>
                  <a:pt x="7156" y="72312"/>
                </a:lnTo>
                <a:lnTo>
                  <a:pt x="7672" y="72471"/>
                </a:lnTo>
                <a:lnTo>
                  <a:pt x="8189" y="72630"/>
                </a:lnTo>
                <a:lnTo>
                  <a:pt x="8706" y="72749"/>
                </a:lnTo>
                <a:lnTo>
                  <a:pt x="9263" y="72869"/>
                </a:lnTo>
                <a:lnTo>
                  <a:pt x="9819" y="72909"/>
                </a:lnTo>
                <a:lnTo>
                  <a:pt x="10376" y="72948"/>
                </a:lnTo>
                <a:lnTo>
                  <a:pt x="10932" y="72988"/>
                </a:lnTo>
                <a:lnTo>
                  <a:pt x="36176" y="72988"/>
                </a:lnTo>
                <a:lnTo>
                  <a:pt x="36176" y="66627"/>
                </a:lnTo>
                <a:lnTo>
                  <a:pt x="10932" y="66627"/>
                </a:lnTo>
                <a:lnTo>
                  <a:pt x="10455" y="66588"/>
                </a:lnTo>
                <a:lnTo>
                  <a:pt x="10018" y="66508"/>
                </a:lnTo>
                <a:lnTo>
                  <a:pt x="9581" y="66429"/>
                </a:lnTo>
                <a:lnTo>
                  <a:pt x="9143" y="66270"/>
                </a:lnTo>
                <a:lnTo>
                  <a:pt x="8746" y="66071"/>
                </a:lnTo>
                <a:lnTo>
                  <a:pt x="8348" y="65832"/>
                </a:lnTo>
                <a:lnTo>
                  <a:pt x="8030" y="65554"/>
                </a:lnTo>
                <a:lnTo>
                  <a:pt x="7672" y="65276"/>
                </a:lnTo>
                <a:lnTo>
                  <a:pt x="7394" y="64958"/>
                </a:lnTo>
                <a:lnTo>
                  <a:pt x="7116" y="64600"/>
                </a:lnTo>
                <a:lnTo>
                  <a:pt x="6917" y="64202"/>
                </a:lnTo>
                <a:lnTo>
                  <a:pt x="6718" y="63805"/>
                </a:lnTo>
                <a:lnTo>
                  <a:pt x="6559" y="63407"/>
                </a:lnTo>
                <a:lnTo>
                  <a:pt x="6440" y="62970"/>
                </a:lnTo>
                <a:lnTo>
                  <a:pt x="6361" y="62493"/>
                </a:lnTo>
                <a:lnTo>
                  <a:pt x="6361" y="62056"/>
                </a:lnTo>
                <a:lnTo>
                  <a:pt x="6361" y="10933"/>
                </a:lnTo>
                <a:lnTo>
                  <a:pt x="6361" y="10456"/>
                </a:lnTo>
                <a:lnTo>
                  <a:pt x="6440" y="10018"/>
                </a:lnTo>
                <a:lnTo>
                  <a:pt x="6559" y="9581"/>
                </a:lnTo>
                <a:lnTo>
                  <a:pt x="6718" y="9144"/>
                </a:lnTo>
                <a:lnTo>
                  <a:pt x="6917" y="8746"/>
                </a:lnTo>
                <a:lnTo>
                  <a:pt x="7116" y="8388"/>
                </a:lnTo>
                <a:lnTo>
                  <a:pt x="7394" y="8031"/>
                </a:lnTo>
                <a:lnTo>
                  <a:pt x="7672" y="7713"/>
                </a:lnTo>
                <a:lnTo>
                  <a:pt x="8030" y="7395"/>
                </a:lnTo>
                <a:lnTo>
                  <a:pt x="8348" y="7116"/>
                </a:lnTo>
                <a:lnTo>
                  <a:pt x="8746" y="6918"/>
                </a:lnTo>
                <a:lnTo>
                  <a:pt x="9143" y="6719"/>
                </a:lnTo>
                <a:lnTo>
                  <a:pt x="9581" y="6560"/>
                </a:lnTo>
                <a:lnTo>
                  <a:pt x="10018" y="6440"/>
                </a:lnTo>
                <a:lnTo>
                  <a:pt x="10455" y="6361"/>
                </a:lnTo>
                <a:lnTo>
                  <a:pt x="126019" y="6361"/>
                </a:lnTo>
                <a:lnTo>
                  <a:pt x="126019" y="0"/>
                </a:lnTo>
                <a:close/>
              </a:path>
            </a:pathLst>
          </a:custGeom>
          <a:gradFill>
            <a:gsLst>
              <a:gs pos="0">
                <a:srgbClr val="FAAA43"/>
              </a:gs>
              <a:gs pos="78000">
                <a:srgbClr val="FAAA43"/>
              </a:gs>
              <a:gs pos="100000">
                <a:srgbClr val="E77524"/>
              </a:gs>
            </a:gsLst>
            <a:lin ang="5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18"/>
          <p:cNvSpPr/>
          <p:nvPr/>
        </p:nvSpPr>
        <p:spPr>
          <a:xfrm rot="10800000">
            <a:off x="1649349" y="2821628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18"/>
          <p:cNvSpPr/>
          <p:nvPr/>
        </p:nvSpPr>
        <p:spPr>
          <a:xfrm>
            <a:off x="8800110" y="5485775"/>
            <a:ext cx="353680" cy="514445"/>
          </a:xfrm>
          <a:custGeom>
            <a:rect b="b" l="l" r="r" t="t"/>
            <a:pathLst>
              <a:path extrusionOk="0" h="209550" w="144065">
                <a:moveTo>
                  <a:pt x="72033" y="163711"/>
                </a:moveTo>
                <a:lnTo>
                  <a:pt x="73363" y="163813"/>
                </a:lnTo>
                <a:lnTo>
                  <a:pt x="74693" y="164018"/>
                </a:lnTo>
                <a:lnTo>
                  <a:pt x="75921" y="164325"/>
                </a:lnTo>
                <a:lnTo>
                  <a:pt x="77148" y="164734"/>
                </a:lnTo>
                <a:lnTo>
                  <a:pt x="78274" y="165246"/>
                </a:lnTo>
                <a:lnTo>
                  <a:pt x="79399" y="165962"/>
                </a:lnTo>
                <a:lnTo>
                  <a:pt x="80320" y="166678"/>
                </a:lnTo>
                <a:lnTo>
                  <a:pt x="81344" y="167497"/>
                </a:lnTo>
                <a:lnTo>
                  <a:pt x="82162" y="168520"/>
                </a:lnTo>
                <a:lnTo>
                  <a:pt x="82878" y="169441"/>
                </a:lnTo>
                <a:lnTo>
                  <a:pt x="83595" y="170566"/>
                </a:lnTo>
                <a:lnTo>
                  <a:pt x="84106" y="171692"/>
                </a:lnTo>
                <a:lnTo>
                  <a:pt x="84515" y="172920"/>
                </a:lnTo>
                <a:lnTo>
                  <a:pt x="84822" y="174148"/>
                </a:lnTo>
                <a:lnTo>
                  <a:pt x="85027" y="175478"/>
                </a:lnTo>
                <a:lnTo>
                  <a:pt x="85129" y="176808"/>
                </a:lnTo>
                <a:lnTo>
                  <a:pt x="85027" y="178138"/>
                </a:lnTo>
                <a:lnTo>
                  <a:pt x="84822" y="179468"/>
                </a:lnTo>
                <a:lnTo>
                  <a:pt x="84515" y="180696"/>
                </a:lnTo>
                <a:lnTo>
                  <a:pt x="84106" y="181924"/>
                </a:lnTo>
                <a:lnTo>
                  <a:pt x="83595" y="183049"/>
                </a:lnTo>
                <a:lnTo>
                  <a:pt x="82878" y="184175"/>
                </a:lnTo>
                <a:lnTo>
                  <a:pt x="82162" y="185096"/>
                </a:lnTo>
                <a:lnTo>
                  <a:pt x="81344" y="186119"/>
                </a:lnTo>
                <a:lnTo>
                  <a:pt x="80320" y="186937"/>
                </a:lnTo>
                <a:lnTo>
                  <a:pt x="79399" y="187654"/>
                </a:lnTo>
                <a:lnTo>
                  <a:pt x="78274" y="188370"/>
                </a:lnTo>
                <a:lnTo>
                  <a:pt x="77148" y="188882"/>
                </a:lnTo>
                <a:lnTo>
                  <a:pt x="75921" y="189291"/>
                </a:lnTo>
                <a:lnTo>
                  <a:pt x="74693" y="189598"/>
                </a:lnTo>
                <a:lnTo>
                  <a:pt x="73363" y="189802"/>
                </a:lnTo>
                <a:lnTo>
                  <a:pt x="72033" y="189905"/>
                </a:lnTo>
                <a:lnTo>
                  <a:pt x="70702" y="189802"/>
                </a:lnTo>
                <a:lnTo>
                  <a:pt x="69372" y="189598"/>
                </a:lnTo>
                <a:lnTo>
                  <a:pt x="68144" y="189291"/>
                </a:lnTo>
                <a:lnTo>
                  <a:pt x="66917" y="188882"/>
                </a:lnTo>
                <a:lnTo>
                  <a:pt x="65791" y="188370"/>
                </a:lnTo>
                <a:lnTo>
                  <a:pt x="64666" y="187654"/>
                </a:lnTo>
                <a:lnTo>
                  <a:pt x="63745" y="186937"/>
                </a:lnTo>
                <a:lnTo>
                  <a:pt x="62721" y="186119"/>
                </a:lnTo>
                <a:lnTo>
                  <a:pt x="61903" y="185096"/>
                </a:lnTo>
                <a:lnTo>
                  <a:pt x="61187" y="184175"/>
                </a:lnTo>
                <a:lnTo>
                  <a:pt x="60470" y="183049"/>
                </a:lnTo>
                <a:lnTo>
                  <a:pt x="59959" y="181924"/>
                </a:lnTo>
                <a:lnTo>
                  <a:pt x="59550" y="180696"/>
                </a:lnTo>
                <a:lnTo>
                  <a:pt x="59243" y="179468"/>
                </a:lnTo>
                <a:lnTo>
                  <a:pt x="59038" y="178138"/>
                </a:lnTo>
                <a:lnTo>
                  <a:pt x="58936" y="176808"/>
                </a:lnTo>
                <a:lnTo>
                  <a:pt x="59038" y="175478"/>
                </a:lnTo>
                <a:lnTo>
                  <a:pt x="59243" y="174148"/>
                </a:lnTo>
                <a:lnTo>
                  <a:pt x="59550" y="172920"/>
                </a:lnTo>
                <a:lnTo>
                  <a:pt x="59959" y="171692"/>
                </a:lnTo>
                <a:lnTo>
                  <a:pt x="60470" y="170566"/>
                </a:lnTo>
                <a:lnTo>
                  <a:pt x="61187" y="169441"/>
                </a:lnTo>
                <a:lnTo>
                  <a:pt x="61903" y="168520"/>
                </a:lnTo>
                <a:lnTo>
                  <a:pt x="62721" y="167497"/>
                </a:lnTo>
                <a:lnTo>
                  <a:pt x="63745" y="166678"/>
                </a:lnTo>
                <a:lnTo>
                  <a:pt x="64666" y="165962"/>
                </a:lnTo>
                <a:lnTo>
                  <a:pt x="65791" y="165246"/>
                </a:lnTo>
                <a:lnTo>
                  <a:pt x="66917" y="164734"/>
                </a:lnTo>
                <a:lnTo>
                  <a:pt x="68144" y="164325"/>
                </a:lnTo>
                <a:lnTo>
                  <a:pt x="69372" y="164018"/>
                </a:lnTo>
                <a:lnTo>
                  <a:pt x="70702" y="163813"/>
                </a:lnTo>
                <a:lnTo>
                  <a:pt x="72033" y="163711"/>
                </a:lnTo>
                <a:close/>
                <a:moveTo>
                  <a:pt x="24863" y="0"/>
                </a:moveTo>
                <a:lnTo>
                  <a:pt x="23533" y="102"/>
                </a:lnTo>
                <a:lnTo>
                  <a:pt x="22203" y="307"/>
                </a:lnTo>
                <a:lnTo>
                  <a:pt x="20873" y="512"/>
                </a:lnTo>
                <a:lnTo>
                  <a:pt x="19645" y="819"/>
                </a:lnTo>
                <a:lnTo>
                  <a:pt x="18417" y="1228"/>
                </a:lnTo>
                <a:lnTo>
                  <a:pt x="17190" y="1637"/>
                </a:lnTo>
                <a:lnTo>
                  <a:pt x="15962" y="2046"/>
                </a:lnTo>
                <a:lnTo>
                  <a:pt x="14836" y="2558"/>
                </a:lnTo>
                <a:lnTo>
                  <a:pt x="13711" y="3172"/>
                </a:lnTo>
                <a:lnTo>
                  <a:pt x="11562" y="4502"/>
                </a:lnTo>
                <a:lnTo>
                  <a:pt x="9516" y="6037"/>
                </a:lnTo>
                <a:lnTo>
                  <a:pt x="7674" y="7674"/>
                </a:lnTo>
                <a:lnTo>
                  <a:pt x="6037" y="9516"/>
                </a:lnTo>
                <a:lnTo>
                  <a:pt x="4502" y="11562"/>
                </a:lnTo>
                <a:lnTo>
                  <a:pt x="3172" y="13711"/>
                </a:lnTo>
                <a:lnTo>
                  <a:pt x="2558" y="14836"/>
                </a:lnTo>
                <a:lnTo>
                  <a:pt x="2046" y="15962"/>
                </a:lnTo>
                <a:lnTo>
                  <a:pt x="1637" y="17190"/>
                </a:lnTo>
                <a:lnTo>
                  <a:pt x="1228" y="18417"/>
                </a:lnTo>
                <a:lnTo>
                  <a:pt x="819" y="19645"/>
                </a:lnTo>
                <a:lnTo>
                  <a:pt x="512" y="20873"/>
                </a:lnTo>
                <a:lnTo>
                  <a:pt x="307" y="22203"/>
                </a:lnTo>
                <a:lnTo>
                  <a:pt x="102" y="23533"/>
                </a:lnTo>
                <a:lnTo>
                  <a:pt x="0" y="24864"/>
                </a:lnTo>
                <a:lnTo>
                  <a:pt x="0" y="26194"/>
                </a:lnTo>
                <a:lnTo>
                  <a:pt x="0" y="183356"/>
                </a:lnTo>
                <a:lnTo>
                  <a:pt x="0" y="184686"/>
                </a:lnTo>
                <a:lnTo>
                  <a:pt x="102" y="186017"/>
                </a:lnTo>
                <a:lnTo>
                  <a:pt x="307" y="187347"/>
                </a:lnTo>
                <a:lnTo>
                  <a:pt x="512" y="188677"/>
                </a:lnTo>
                <a:lnTo>
                  <a:pt x="819" y="189905"/>
                </a:lnTo>
                <a:lnTo>
                  <a:pt x="1228" y="191133"/>
                </a:lnTo>
                <a:lnTo>
                  <a:pt x="1637" y="192360"/>
                </a:lnTo>
                <a:lnTo>
                  <a:pt x="2046" y="193588"/>
                </a:lnTo>
                <a:lnTo>
                  <a:pt x="2558" y="194714"/>
                </a:lnTo>
                <a:lnTo>
                  <a:pt x="3172" y="195839"/>
                </a:lnTo>
                <a:lnTo>
                  <a:pt x="4502" y="197988"/>
                </a:lnTo>
                <a:lnTo>
                  <a:pt x="6037" y="200034"/>
                </a:lnTo>
                <a:lnTo>
                  <a:pt x="7674" y="201876"/>
                </a:lnTo>
                <a:lnTo>
                  <a:pt x="9516" y="203513"/>
                </a:lnTo>
                <a:lnTo>
                  <a:pt x="11562" y="205048"/>
                </a:lnTo>
                <a:lnTo>
                  <a:pt x="13711" y="206378"/>
                </a:lnTo>
                <a:lnTo>
                  <a:pt x="14836" y="206992"/>
                </a:lnTo>
                <a:lnTo>
                  <a:pt x="15962" y="207504"/>
                </a:lnTo>
                <a:lnTo>
                  <a:pt x="17190" y="207913"/>
                </a:lnTo>
                <a:lnTo>
                  <a:pt x="18417" y="208322"/>
                </a:lnTo>
                <a:lnTo>
                  <a:pt x="19645" y="208731"/>
                </a:lnTo>
                <a:lnTo>
                  <a:pt x="20873" y="209038"/>
                </a:lnTo>
                <a:lnTo>
                  <a:pt x="22203" y="209243"/>
                </a:lnTo>
                <a:lnTo>
                  <a:pt x="23533" y="209448"/>
                </a:lnTo>
                <a:lnTo>
                  <a:pt x="24863" y="209550"/>
                </a:lnTo>
                <a:lnTo>
                  <a:pt x="119202" y="209550"/>
                </a:lnTo>
                <a:lnTo>
                  <a:pt x="120532" y="209448"/>
                </a:lnTo>
                <a:lnTo>
                  <a:pt x="121862" y="209243"/>
                </a:lnTo>
                <a:lnTo>
                  <a:pt x="123192" y="209038"/>
                </a:lnTo>
                <a:lnTo>
                  <a:pt x="124420" y="208731"/>
                </a:lnTo>
                <a:lnTo>
                  <a:pt x="125648" y="208322"/>
                </a:lnTo>
                <a:lnTo>
                  <a:pt x="126875" y="207913"/>
                </a:lnTo>
                <a:lnTo>
                  <a:pt x="128103" y="207504"/>
                </a:lnTo>
                <a:lnTo>
                  <a:pt x="129229" y="206992"/>
                </a:lnTo>
                <a:lnTo>
                  <a:pt x="130354" y="206378"/>
                </a:lnTo>
                <a:lnTo>
                  <a:pt x="132503" y="205048"/>
                </a:lnTo>
                <a:lnTo>
                  <a:pt x="134549" y="203513"/>
                </a:lnTo>
                <a:lnTo>
                  <a:pt x="136391" y="201876"/>
                </a:lnTo>
                <a:lnTo>
                  <a:pt x="138028" y="200034"/>
                </a:lnTo>
                <a:lnTo>
                  <a:pt x="139563" y="197988"/>
                </a:lnTo>
                <a:lnTo>
                  <a:pt x="140893" y="195839"/>
                </a:lnTo>
                <a:lnTo>
                  <a:pt x="141507" y="194714"/>
                </a:lnTo>
                <a:lnTo>
                  <a:pt x="142019" y="193588"/>
                </a:lnTo>
                <a:lnTo>
                  <a:pt x="142428" y="192360"/>
                </a:lnTo>
                <a:lnTo>
                  <a:pt x="142837" y="191133"/>
                </a:lnTo>
                <a:lnTo>
                  <a:pt x="143246" y="189905"/>
                </a:lnTo>
                <a:lnTo>
                  <a:pt x="143553" y="188677"/>
                </a:lnTo>
                <a:lnTo>
                  <a:pt x="143758" y="187347"/>
                </a:lnTo>
                <a:lnTo>
                  <a:pt x="143963" y="186017"/>
                </a:lnTo>
                <a:lnTo>
                  <a:pt x="144065" y="184686"/>
                </a:lnTo>
                <a:lnTo>
                  <a:pt x="144065" y="183356"/>
                </a:lnTo>
                <a:lnTo>
                  <a:pt x="144065" y="26194"/>
                </a:lnTo>
                <a:lnTo>
                  <a:pt x="144065" y="24864"/>
                </a:lnTo>
                <a:lnTo>
                  <a:pt x="143963" y="23533"/>
                </a:lnTo>
                <a:lnTo>
                  <a:pt x="143758" y="22203"/>
                </a:lnTo>
                <a:lnTo>
                  <a:pt x="143553" y="20873"/>
                </a:lnTo>
                <a:lnTo>
                  <a:pt x="143246" y="19645"/>
                </a:lnTo>
                <a:lnTo>
                  <a:pt x="142837" y="18417"/>
                </a:lnTo>
                <a:lnTo>
                  <a:pt x="142428" y="17190"/>
                </a:lnTo>
                <a:lnTo>
                  <a:pt x="142019" y="15962"/>
                </a:lnTo>
                <a:lnTo>
                  <a:pt x="141507" y="14836"/>
                </a:lnTo>
                <a:lnTo>
                  <a:pt x="140893" y="13711"/>
                </a:lnTo>
                <a:lnTo>
                  <a:pt x="139563" y="11562"/>
                </a:lnTo>
                <a:lnTo>
                  <a:pt x="138028" y="9516"/>
                </a:lnTo>
                <a:lnTo>
                  <a:pt x="136391" y="7674"/>
                </a:lnTo>
                <a:lnTo>
                  <a:pt x="134549" y="6037"/>
                </a:lnTo>
                <a:lnTo>
                  <a:pt x="132503" y="4502"/>
                </a:lnTo>
                <a:lnTo>
                  <a:pt x="130354" y="3172"/>
                </a:lnTo>
                <a:lnTo>
                  <a:pt x="129229" y="2558"/>
                </a:lnTo>
                <a:lnTo>
                  <a:pt x="128103" y="2046"/>
                </a:lnTo>
                <a:lnTo>
                  <a:pt x="126875" y="1637"/>
                </a:lnTo>
                <a:lnTo>
                  <a:pt x="125648" y="1228"/>
                </a:lnTo>
                <a:lnTo>
                  <a:pt x="124420" y="819"/>
                </a:lnTo>
                <a:lnTo>
                  <a:pt x="123192" y="512"/>
                </a:lnTo>
                <a:lnTo>
                  <a:pt x="121862" y="307"/>
                </a:lnTo>
                <a:lnTo>
                  <a:pt x="120532" y="102"/>
                </a:lnTo>
                <a:lnTo>
                  <a:pt x="119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8"/>
          <p:cNvSpPr/>
          <p:nvPr/>
        </p:nvSpPr>
        <p:spPr>
          <a:xfrm>
            <a:off x="1436275" y="3048974"/>
            <a:ext cx="514500" cy="514500"/>
          </a:xfrm>
          <a:prstGeom prst="ellipse">
            <a:avLst/>
          </a:prstGeom>
          <a:solidFill>
            <a:srgbClr val="FF268C"/>
          </a:solidFill>
          <a:ln cap="flat" cmpd="sng" w="28575">
            <a:solidFill>
              <a:srgbClr val="1203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8"/>
          <p:cNvSpPr/>
          <p:nvPr/>
        </p:nvSpPr>
        <p:spPr>
          <a:xfrm rot="10800000">
            <a:off x="8194350" y="1658275"/>
            <a:ext cx="140100" cy="21606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18"/>
          <p:cNvSpPr/>
          <p:nvPr/>
        </p:nvSpPr>
        <p:spPr>
          <a:xfrm>
            <a:off x="8018885" y="3409571"/>
            <a:ext cx="514500" cy="514500"/>
          </a:xfrm>
          <a:prstGeom prst="ellipse">
            <a:avLst/>
          </a:prstGeom>
          <a:solidFill>
            <a:srgbClr val="00C2D7"/>
          </a:solidFill>
          <a:ln cap="flat" cmpd="sng" w="28575">
            <a:solidFill>
              <a:srgbClr val="1203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18"/>
          <p:cNvSpPr/>
          <p:nvPr/>
        </p:nvSpPr>
        <p:spPr>
          <a:xfrm>
            <a:off x="7258149" y="605363"/>
            <a:ext cx="514500" cy="514500"/>
          </a:xfrm>
          <a:prstGeom prst="ellipse">
            <a:avLst/>
          </a:prstGeom>
          <a:solidFill>
            <a:srgbClr val="00BC6F"/>
          </a:solidFill>
          <a:ln cap="flat" cmpd="sng" w="28575">
            <a:solidFill>
              <a:srgbClr val="1203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18"/>
          <p:cNvSpPr/>
          <p:nvPr/>
        </p:nvSpPr>
        <p:spPr>
          <a:xfrm rot="5400000">
            <a:off x="4176400" y="2626400"/>
            <a:ext cx="140100" cy="35133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3" name="Google Shape;983;p18"/>
          <p:cNvCxnSpPr/>
          <p:nvPr/>
        </p:nvCxnSpPr>
        <p:spPr>
          <a:xfrm rot="10800000">
            <a:off x="450638" y="1182698"/>
            <a:ext cx="2085000" cy="0"/>
          </a:xfrm>
          <a:prstGeom prst="straightConnector1">
            <a:avLst/>
          </a:prstGeom>
          <a:noFill/>
          <a:ln cap="flat" cmpd="sng" w="9525">
            <a:solidFill>
              <a:srgbClr val="B3C3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4" name="Google Shape;984;p18"/>
          <p:cNvSpPr txBox="1"/>
          <p:nvPr>
            <p:ph idx="4294967295" type="body"/>
          </p:nvPr>
        </p:nvSpPr>
        <p:spPr>
          <a:xfrm>
            <a:off x="4599081" y="3325589"/>
            <a:ext cx="14337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Mobile Native 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Smart Phones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Tablets</a:t>
            </a:r>
            <a:endParaRPr sz="12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5" name="Google Shape;985;p18"/>
          <p:cNvSpPr/>
          <p:nvPr/>
        </p:nvSpPr>
        <p:spPr>
          <a:xfrm rot="10800000">
            <a:off x="6707025" y="2715125"/>
            <a:ext cx="140100" cy="9417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8"/>
          <p:cNvSpPr/>
          <p:nvPr/>
        </p:nvSpPr>
        <p:spPr>
          <a:xfrm>
            <a:off x="5056635" y="4125803"/>
            <a:ext cx="514500" cy="514500"/>
          </a:xfrm>
          <a:prstGeom prst="ellipse">
            <a:avLst/>
          </a:prstGeom>
          <a:solidFill>
            <a:srgbClr val="FFBD4B"/>
          </a:solidFill>
          <a:ln cap="flat" cmpd="sng" w="28575">
            <a:solidFill>
              <a:srgbClr val="1203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8"/>
          <p:cNvSpPr/>
          <p:nvPr/>
        </p:nvSpPr>
        <p:spPr>
          <a:xfrm>
            <a:off x="5208384" y="4208861"/>
            <a:ext cx="210976" cy="348377"/>
          </a:xfrm>
          <a:custGeom>
            <a:rect b="b" l="l" r="r" t="t"/>
            <a:pathLst>
              <a:path extrusionOk="0" h="209550" w="126903">
                <a:moveTo>
                  <a:pt x="109840" y="33592"/>
                </a:moveTo>
                <a:lnTo>
                  <a:pt x="109840" y="102376"/>
                </a:lnTo>
                <a:lnTo>
                  <a:pt x="77315" y="102376"/>
                </a:lnTo>
                <a:lnTo>
                  <a:pt x="75182" y="101842"/>
                </a:lnTo>
                <a:lnTo>
                  <a:pt x="74116" y="100243"/>
                </a:lnTo>
                <a:lnTo>
                  <a:pt x="73049" y="98643"/>
                </a:lnTo>
                <a:lnTo>
                  <a:pt x="68250" y="111440"/>
                </a:lnTo>
                <a:lnTo>
                  <a:pt x="67184" y="113040"/>
                </a:lnTo>
                <a:lnTo>
                  <a:pt x="65051" y="114106"/>
                </a:lnTo>
                <a:lnTo>
                  <a:pt x="64518" y="114106"/>
                </a:lnTo>
                <a:lnTo>
                  <a:pt x="62918" y="113573"/>
                </a:lnTo>
                <a:lnTo>
                  <a:pt x="61319" y="112506"/>
                </a:lnTo>
                <a:lnTo>
                  <a:pt x="54387" y="102376"/>
                </a:lnTo>
                <a:lnTo>
                  <a:pt x="39990" y="102376"/>
                </a:lnTo>
                <a:lnTo>
                  <a:pt x="38391" y="101842"/>
                </a:lnTo>
                <a:lnTo>
                  <a:pt x="36791" y="101309"/>
                </a:lnTo>
                <a:lnTo>
                  <a:pt x="36258" y="100243"/>
                </a:lnTo>
                <a:lnTo>
                  <a:pt x="35725" y="98643"/>
                </a:lnTo>
                <a:lnTo>
                  <a:pt x="36258" y="97044"/>
                </a:lnTo>
                <a:lnTo>
                  <a:pt x="36791" y="95977"/>
                </a:lnTo>
                <a:lnTo>
                  <a:pt x="38391" y="94911"/>
                </a:lnTo>
                <a:lnTo>
                  <a:pt x="39990" y="94377"/>
                </a:lnTo>
                <a:lnTo>
                  <a:pt x="56520" y="94377"/>
                </a:lnTo>
                <a:lnTo>
                  <a:pt x="58653" y="94911"/>
                </a:lnTo>
                <a:lnTo>
                  <a:pt x="59719" y="96510"/>
                </a:lnTo>
                <a:lnTo>
                  <a:pt x="63452" y="101842"/>
                </a:lnTo>
                <a:lnTo>
                  <a:pt x="68784" y="87446"/>
                </a:lnTo>
                <a:lnTo>
                  <a:pt x="69317" y="86379"/>
                </a:lnTo>
                <a:lnTo>
                  <a:pt x="70383" y="85313"/>
                </a:lnTo>
                <a:lnTo>
                  <a:pt x="71450" y="84780"/>
                </a:lnTo>
                <a:lnTo>
                  <a:pt x="73582" y="84780"/>
                </a:lnTo>
                <a:lnTo>
                  <a:pt x="74649" y="85313"/>
                </a:lnTo>
                <a:lnTo>
                  <a:pt x="75182" y="85846"/>
                </a:lnTo>
                <a:lnTo>
                  <a:pt x="76248" y="86913"/>
                </a:lnTo>
                <a:lnTo>
                  <a:pt x="79981" y="94377"/>
                </a:lnTo>
                <a:lnTo>
                  <a:pt x="100776" y="94377"/>
                </a:lnTo>
                <a:lnTo>
                  <a:pt x="101842" y="90645"/>
                </a:lnTo>
                <a:lnTo>
                  <a:pt x="102376" y="86379"/>
                </a:lnTo>
                <a:lnTo>
                  <a:pt x="101842" y="82647"/>
                </a:lnTo>
                <a:lnTo>
                  <a:pt x="101309" y="78915"/>
                </a:lnTo>
                <a:lnTo>
                  <a:pt x="99710" y="75715"/>
                </a:lnTo>
                <a:lnTo>
                  <a:pt x="97577" y="72516"/>
                </a:lnTo>
                <a:lnTo>
                  <a:pt x="95444" y="69850"/>
                </a:lnTo>
                <a:lnTo>
                  <a:pt x="92245" y="67717"/>
                </a:lnTo>
                <a:lnTo>
                  <a:pt x="89045" y="66118"/>
                </a:lnTo>
                <a:lnTo>
                  <a:pt x="85313" y="65051"/>
                </a:lnTo>
                <a:lnTo>
                  <a:pt x="79448" y="65051"/>
                </a:lnTo>
                <a:lnTo>
                  <a:pt x="76782" y="65584"/>
                </a:lnTo>
                <a:lnTo>
                  <a:pt x="74649" y="66118"/>
                </a:lnTo>
                <a:lnTo>
                  <a:pt x="70916" y="68250"/>
                </a:lnTo>
                <a:lnTo>
                  <a:pt x="68250" y="70916"/>
                </a:lnTo>
                <a:lnTo>
                  <a:pt x="66118" y="74116"/>
                </a:lnTo>
                <a:lnTo>
                  <a:pt x="64518" y="76782"/>
                </a:lnTo>
                <a:lnTo>
                  <a:pt x="63452" y="79448"/>
                </a:lnTo>
                <a:lnTo>
                  <a:pt x="62385" y="76782"/>
                </a:lnTo>
                <a:lnTo>
                  <a:pt x="61319" y="74116"/>
                </a:lnTo>
                <a:lnTo>
                  <a:pt x="59186" y="70916"/>
                </a:lnTo>
                <a:lnTo>
                  <a:pt x="55987" y="68250"/>
                </a:lnTo>
                <a:lnTo>
                  <a:pt x="52254" y="66118"/>
                </a:lnTo>
                <a:lnTo>
                  <a:pt x="50121" y="65584"/>
                </a:lnTo>
                <a:lnTo>
                  <a:pt x="47455" y="65051"/>
                </a:lnTo>
                <a:lnTo>
                  <a:pt x="41590" y="65051"/>
                </a:lnTo>
                <a:lnTo>
                  <a:pt x="37858" y="66118"/>
                </a:lnTo>
                <a:lnTo>
                  <a:pt x="34658" y="67717"/>
                </a:lnTo>
                <a:lnTo>
                  <a:pt x="31459" y="69850"/>
                </a:lnTo>
                <a:lnTo>
                  <a:pt x="29326" y="72516"/>
                </a:lnTo>
                <a:lnTo>
                  <a:pt x="27194" y="75715"/>
                </a:lnTo>
                <a:lnTo>
                  <a:pt x="26127" y="78915"/>
                </a:lnTo>
                <a:lnTo>
                  <a:pt x="25061" y="82647"/>
                </a:lnTo>
                <a:lnTo>
                  <a:pt x="25061" y="86379"/>
                </a:lnTo>
                <a:lnTo>
                  <a:pt x="25061" y="91178"/>
                </a:lnTo>
                <a:lnTo>
                  <a:pt x="26660" y="95977"/>
                </a:lnTo>
                <a:lnTo>
                  <a:pt x="28260" y="100243"/>
                </a:lnTo>
                <a:lnTo>
                  <a:pt x="30926" y="104508"/>
                </a:lnTo>
                <a:lnTo>
                  <a:pt x="33592" y="108774"/>
                </a:lnTo>
                <a:lnTo>
                  <a:pt x="36791" y="112506"/>
                </a:lnTo>
                <a:lnTo>
                  <a:pt x="44256" y="118905"/>
                </a:lnTo>
                <a:lnTo>
                  <a:pt x="51188" y="124770"/>
                </a:lnTo>
                <a:lnTo>
                  <a:pt x="57586" y="128503"/>
                </a:lnTo>
                <a:lnTo>
                  <a:pt x="63452" y="131702"/>
                </a:lnTo>
                <a:lnTo>
                  <a:pt x="66651" y="130102"/>
                </a:lnTo>
                <a:lnTo>
                  <a:pt x="74116" y="125837"/>
                </a:lnTo>
                <a:lnTo>
                  <a:pt x="78914" y="122104"/>
                </a:lnTo>
                <a:lnTo>
                  <a:pt x="83713" y="118372"/>
                </a:lnTo>
                <a:lnTo>
                  <a:pt x="88512" y="113573"/>
                </a:lnTo>
                <a:lnTo>
                  <a:pt x="93311" y="108774"/>
                </a:lnTo>
                <a:lnTo>
                  <a:pt x="109840" y="108774"/>
                </a:lnTo>
                <a:lnTo>
                  <a:pt x="109840" y="155163"/>
                </a:lnTo>
                <a:lnTo>
                  <a:pt x="16529" y="155163"/>
                </a:lnTo>
                <a:lnTo>
                  <a:pt x="16529" y="33592"/>
                </a:lnTo>
                <a:close/>
                <a:moveTo>
                  <a:pt x="89579" y="175958"/>
                </a:moveTo>
                <a:lnTo>
                  <a:pt x="91711" y="176491"/>
                </a:lnTo>
                <a:lnTo>
                  <a:pt x="93311" y="177558"/>
                </a:lnTo>
                <a:lnTo>
                  <a:pt x="94377" y="179157"/>
                </a:lnTo>
                <a:lnTo>
                  <a:pt x="94911" y="181290"/>
                </a:lnTo>
                <a:lnTo>
                  <a:pt x="94377" y="183423"/>
                </a:lnTo>
                <a:lnTo>
                  <a:pt x="93311" y="185023"/>
                </a:lnTo>
                <a:lnTo>
                  <a:pt x="91711" y="186089"/>
                </a:lnTo>
                <a:lnTo>
                  <a:pt x="89579" y="186622"/>
                </a:lnTo>
                <a:lnTo>
                  <a:pt x="36791" y="186622"/>
                </a:lnTo>
                <a:lnTo>
                  <a:pt x="34658" y="186089"/>
                </a:lnTo>
                <a:lnTo>
                  <a:pt x="33059" y="185023"/>
                </a:lnTo>
                <a:lnTo>
                  <a:pt x="31992" y="183423"/>
                </a:lnTo>
                <a:lnTo>
                  <a:pt x="31992" y="181290"/>
                </a:lnTo>
                <a:lnTo>
                  <a:pt x="31992" y="179157"/>
                </a:lnTo>
                <a:lnTo>
                  <a:pt x="33059" y="177558"/>
                </a:lnTo>
                <a:lnTo>
                  <a:pt x="34658" y="176491"/>
                </a:lnTo>
                <a:lnTo>
                  <a:pt x="36791" y="175958"/>
                </a:lnTo>
                <a:close/>
                <a:moveTo>
                  <a:pt x="63452" y="0"/>
                </a:moveTo>
                <a:lnTo>
                  <a:pt x="53321" y="533"/>
                </a:lnTo>
                <a:lnTo>
                  <a:pt x="43723" y="1066"/>
                </a:lnTo>
                <a:lnTo>
                  <a:pt x="34658" y="2666"/>
                </a:lnTo>
                <a:lnTo>
                  <a:pt x="26127" y="4266"/>
                </a:lnTo>
                <a:lnTo>
                  <a:pt x="14397" y="7465"/>
                </a:lnTo>
                <a:lnTo>
                  <a:pt x="9598" y="8531"/>
                </a:lnTo>
                <a:lnTo>
                  <a:pt x="5865" y="10131"/>
                </a:lnTo>
                <a:lnTo>
                  <a:pt x="2666" y="12264"/>
                </a:lnTo>
                <a:lnTo>
                  <a:pt x="1600" y="13330"/>
                </a:lnTo>
                <a:lnTo>
                  <a:pt x="533" y="14930"/>
                </a:lnTo>
                <a:lnTo>
                  <a:pt x="0" y="16529"/>
                </a:lnTo>
                <a:lnTo>
                  <a:pt x="0" y="18129"/>
                </a:lnTo>
                <a:lnTo>
                  <a:pt x="0" y="42123"/>
                </a:lnTo>
                <a:lnTo>
                  <a:pt x="0" y="167427"/>
                </a:lnTo>
                <a:lnTo>
                  <a:pt x="0" y="191421"/>
                </a:lnTo>
                <a:lnTo>
                  <a:pt x="0" y="193021"/>
                </a:lnTo>
                <a:lnTo>
                  <a:pt x="1066" y="194620"/>
                </a:lnTo>
                <a:lnTo>
                  <a:pt x="2133" y="196220"/>
                </a:lnTo>
                <a:lnTo>
                  <a:pt x="3199" y="197819"/>
                </a:lnTo>
                <a:lnTo>
                  <a:pt x="6398" y="199419"/>
                </a:lnTo>
                <a:lnTo>
                  <a:pt x="9598" y="201019"/>
                </a:lnTo>
                <a:lnTo>
                  <a:pt x="14397" y="202618"/>
                </a:lnTo>
                <a:lnTo>
                  <a:pt x="26127" y="205284"/>
                </a:lnTo>
                <a:lnTo>
                  <a:pt x="34658" y="206884"/>
                </a:lnTo>
                <a:lnTo>
                  <a:pt x="43723" y="208484"/>
                </a:lnTo>
                <a:lnTo>
                  <a:pt x="53321" y="209550"/>
                </a:lnTo>
                <a:lnTo>
                  <a:pt x="73582" y="209550"/>
                </a:lnTo>
                <a:lnTo>
                  <a:pt x="83180" y="208484"/>
                </a:lnTo>
                <a:lnTo>
                  <a:pt x="92245" y="206884"/>
                </a:lnTo>
                <a:lnTo>
                  <a:pt x="100243" y="205284"/>
                </a:lnTo>
                <a:lnTo>
                  <a:pt x="112506" y="202618"/>
                </a:lnTo>
                <a:lnTo>
                  <a:pt x="117305" y="201019"/>
                </a:lnTo>
                <a:lnTo>
                  <a:pt x="121038" y="199419"/>
                </a:lnTo>
                <a:lnTo>
                  <a:pt x="123704" y="197819"/>
                </a:lnTo>
                <a:lnTo>
                  <a:pt x="125303" y="196220"/>
                </a:lnTo>
                <a:lnTo>
                  <a:pt x="125837" y="194620"/>
                </a:lnTo>
                <a:lnTo>
                  <a:pt x="126370" y="193021"/>
                </a:lnTo>
                <a:lnTo>
                  <a:pt x="126903" y="191421"/>
                </a:lnTo>
                <a:lnTo>
                  <a:pt x="126903" y="167427"/>
                </a:lnTo>
                <a:lnTo>
                  <a:pt x="126903" y="42123"/>
                </a:lnTo>
                <a:lnTo>
                  <a:pt x="126903" y="18129"/>
                </a:lnTo>
                <a:lnTo>
                  <a:pt x="126370" y="16529"/>
                </a:lnTo>
                <a:lnTo>
                  <a:pt x="125837" y="14930"/>
                </a:lnTo>
                <a:lnTo>
                  <a:pt x="124770" y="13330"/>
                </a:lnTo>
                <a:lnTo>
                  <a:pt x="123171" y="12264"/>
                </a:lnTo>
                <a:lnTo>
                  <a:pt x="119971" y="10131"/>
                </a:lnTo>
                <a:lnTo>
                  <a:pt x="117305" y="8531"/>
                </a:lnTo>
                <a:lnTo>
                  <a:pt x="112506" y="7465"/>
                </a:lnTo>
                <a:lnTo>
                  <a:pt x="100243" y="4266"/>
                </a:lnTo>
                <a:lnTo>
                  <a:pt x="92245" y="2666"/>
                </a:lnTo>
                <a:lnTo>
                  <a:pt x="83180" y="1066"/>
                </a:lnTo>
                <a:lnTo>
                  <a:pt x="73582" y="533"/>
                </a:lnTo>
                <a:lnTo>
                  <a:pt x="634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8"/>
          <p:cNvSpPr/>
          <p:nvPr/>
        </p:nvSpPr>
        <p:spPr>
          <a:xfrm flipH="1">
            <a:off x="6033426" y="3441053"/>
            <a:ext cx="816250" cy="1009350"/>
          </a:xfrm>
          <a:custGeom>
            <a:rect b="b" l="l" r="r" t="t"/>
            <a:pathLst>
              <a:path extrusionOk="0" h="40374" w="32650">
                <a:moveTo>
                  <a:pt x="0" y="0"/>
                </a:moveTo>
                <a:lnTo>
                  <a:pt x="0" y="30515"/>
                </a:lnTo>
                <a:lnTo>
                  <a:pt x="0" y="31018"/>
                </a:lnTo>
                <a:lnTo>
                  <a:pt x="63" y="31520"/>
                </a:lnTo>
                <a:lnTo>
                  <a:pt x="126" y="32022"/>
                </a:lnTo>
                <a:lnTo>
                  <a:pt x="188" y="32462"/>
                </a:lnTo>
                <a:lnTo>
                  <a:pt x="314" y="32964"/>
                </a:lnTo>
                <a:lnTo>
                  <a:pt x="440" y="33466"/>
                </a:lnTo>
                <a:lnTo>
                  <a:pt x="628" y="33906"/>
                </a:lnTo>
                <a:lnTo>
                  <a:pt x="754" y="34345"/>
                </a:lnTo>
                <a:lnTo>
                  <a:pt x="942" y="34785"/>
                </a:lnTo>
                <a:lnTo>
                  <a:pt x="1193" y="35224"/>
                </a:lnTo>
                <a:lnTo>
                  <a:pt x="1444" y="35664"/>
                </a:lnTo>
                <a:lnTo>
                  <a:pt x="1695" y="36041"/>
                </a:lnTo>
                <a:lnTo>
                  <a:pt x="1946" y="36417"/>
                </a:lnTo>
                <a:lnTo>
                  <a:pt x="2260" y="36794"/>
                </a:lnTo>
                <a:lnTo>
                  <a:pt x="2574" y="37171"/>
                </a:lnTo>
                <a:lnTo>
                  <a:pt x="2888" y="37485"/>
                </a:lnTo>
                <a:lnTo>
                  <a:pt x="3202" y="37799"/>
                </a:lnTo>
                <a:lnTo>
                  <a:pt x="3579" y="38113"/>
                </a:lnTo>
                <a:lnTo>
                  <a:pt x="3956" y="38427"/>
                </a:lnTo>
                <a:lnTo>
                  <a:pt x="4395" y="38678"/>
                </a:lnTo>
                <a:lnTo>
                  <a:pt x="4772" y="38929"/>
                </a:lnTo>
                <a:lnTo>
                  <a:pt x="5149" y="39180"/>
                </a:lnTo>
                <a:lnTo>
                  <a:pt x="5588" y="39431"/>
                </a:lnTo>
                <a:lnTo>
                  <a:pt x="6028" y="39557"/>
                </a:lnTo>
                <a:lnTo>
                  <a:pt x="6467" y="39745"/>
                </a:lnTo>
                <a:lnTo>
                  <a:pt x="6970" y="39934"/>
                </a:lnTo>
                <a:lnTo>
                  <a:pt x="7409" y="40059"/>
                </a:lnTo>
                <a:lnTo>
                  <a:pt x="7911" y="40185"/>
                </a:lnTo>
                <a:lnTo>
                  <a:pt x="8414" y="40247"/>
                </a:lnTo>
                <a:lnTo>
                  <a:pt x="8853" y="40310"/>
                </a:lnTo>
                <a:lnTo>
                  <a:pt x="9356" y="40373"/>
                </a:lnTo>
                <a:lnTo>
                  <a:pt x="32650" y="40373"/>
                </a:lnTo>
                <a:lnTo>
                  <a:pt x="32650" y="34659"/>
                </a:lnTo>
                <a:lnTo>
                  <a:pt x="9858" y="34659"/>
                </a:lnTo>
                <a:lnTo>
                  <a:pt x="9481" y="34597"/>
                </a:lnTo>
                <a:lnTo>
                  <a:pt x="9042" y="34534"/>
                </a:lnTo>
                <a:lnTo>
                  <a:pt x="8665" y="34471"/>
                </a:lnTo>
                <a:lnTo>
                  <a:pt x="8288" y="34283"/>
                </a:lnTo>
                <a:lnTo>
                  <a:pt x="7911" y="34157"/>
                </a:lnTo>
                <a:lnTo>
                  <a:pt x="7535" y="33906"/>
                </a:lnTo>
                <a:lnTo>
                  <a:pt x="7221" y="33718"/>
                </a:lnTo>
                <a:lnTo>
                  <a:pt x="6970" y="33404"/>
                </a:lnTo>
                <a:lnTo>
                  <a:pt x="6718" y="33152"/>
                </a:lnTo>
                <a:lnTo>
                  <a:pt x="6467" y="32776"/>
                </a:lnTo>
                <a:lnTo>
                  <a:pt x="6216" y="32462"/>
                </a:lnTo>
                <a:lnTo>
                  <a:pt x="6028" y="32148"/>
                </a:lnTo>
                <a:lnTo>
                  <a:pt x="5902" y="31708"/>
                </a:lnTo>
                <a:lnTo>
                  <a:pt x="5839" y="31332"/>
                </a:lnTo>
                <a:lnTo>
                  <a:pt x="5777" y="30955"/>
                </a:lnTo>
                <a:lnTo>
                  <a:pt x="5714" y="30515"/>
                </a:lnTo>
                <a:lnTo>
                  <a:pt x="571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9" name="Google Shape;9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9336" y="3462275"/>
            <a:ext cx="353700" cy="353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0" name="Google Shape;990;p18"/>
          <p:cNvGrpSpPr/>
          <p:nvPr/>
        </p:nvGrpSpPr>
        <p:grpSpPr>
          <a:xfrm>
            <a:off x="3531600" y="322913"/>
            <a:ext cx="2359875" cy="715863"/>
            <a:chOff x="3531600" y="322913"/>
            <a:chExt cx="2359875" cy="715863"/>
          </a:xfrm>
        </p:grpSpPr>
        <p:grpSp>
          <p:nvGrpSpPr>
            <p:cNvPr id="991" name="Google Shape;991;p18"/>
            <p:cNvGrpSpPr/>
            <p:nvPr/>
          </p:nvGrpSpPr>
          <p:grpSpPr>
            <a:xfrm>
              <a:off x="4039575" y="354775"/>
              <a:ext cx="1851900" cy="684000"/>
              <a:chOff x="4039575" y="354775"/>
              <a:chExt cx="1851900" cy="684000"/>
            </a:xfrm>
          </p:grpSpPr>
          <p:grpSp>
            <p:nvGrpSpPr>
              <p:cNvPr id="992" name="Google Shape;992;p18"/>
              <p:cNvGrpSpPr/>
              <p:nvPr/>
            </p:nvGrpSpPr>
            <p:grpSpPr>
              <a:xfrm>
                <a:off x="4092125" y="433750"/>
                <a:ext cx="1495500" cy="411475"/>
                <a:chOff x="4092125" y="433750"/>
                <a:chExt cx="1495500" cy="411475"/>
              </a:xfrm>
            </p:grpSpPr>
            <p:sp>
              <p:nvSpPr>
                <p:cNvPr id="993" name="Google Shape;993;p18"/>
                <p:cNvSpPr/>
                <p:nvPr/>
              </p:nvSpPr>
              <p:spPr>
                <a:xfrm>
                  <a:off x="4092125" y="433750"/>
                  <a:ext cx="1407900" cy="228600"/>
                </a:xfrm>
                <a:prstGeom prst="rect">
                  <a:avLst/>
                </a:prstGeom>
                <a:solidFill>
                  <a:srgbClr val="00AFC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18"/>
                <p:cNvSpPr/>
                <p:nvPr/>
              </p:nvSpPr>
              <p:spPr>
                <a:xfrm>
                  <a:off x="4092125" y="616625"/>
                  <a:ext cx="1495500" cy="228600"/>
                </a:xfrm>
                <a:prstGeom prst="rect">
                  <a:avLst/>
                </a:prstGeom>
                <a:solidFill>
                  <a:srgbClr val="00AFC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95" name="Google Shape;995;p18"/>
              <p:cNvSpPr/>
              <p:nvPr/>
            </p:nvSpPr>
            <p:spPr>
              <a:xfrm>
                <a:off x="4039575" y="354775"/>
                <a:ext cx="1851900" cy="684000"/>
              </a:xfrm>
              <a:prstGeom prst="roundRect">
                <a:avLst>
                  <a:gd fmla="val 9596" name="adj"/>
                </a:avLst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300">
                    <a:solidFill>
                      <a:srgbClr val="FFFFFF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Data</a:t>
                </a:r>
                <a:r>
                  <a:rPr lang="en" sz="1300">
                    <a:solidFill>
                      <a:srgbClr val="FFFFFF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Collection </a:t>
                </a:r>
                <a:br>
                  <a:rPr lang="en" sz="1300">
                    <a:solidFill>
                      <a:srgbClr val="FFFFFF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</a:br>
                <a:r>
                  <a:rPr lang="en" sz="1300">
                    <a:solidFill>
                      <a:srgbClr val="FFFFFF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&amp; Normalization</a:t>
                </a:r>
                <a:endParaRPr sz="120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1000"/>
                  </a:spcBef>
                  <a:spcAft>
                    <a:spcPts val="3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900">
                    <a:solidFill>
                      <a:srgbClr val="1A1A6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Semantic Interoperability</a:t>
                </a:r>
                <a:endParaRPr>
                  <a:solidFill>
                    <a:srgbClr val="1A1A6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996" name="Google Shape;996;p18"/>
            <p:cNvGrpSpPr/>
            <p:nvPr/>
          </p:nvGrpSpPr>
          <p:grpSpPr>
            <a:xfrm>
              <a:off x="3531600" y="322913"/>
              <a:ext cx="514500" cy="514500"/>
              <a:chOff x="3531600" y="322913"/>
              <a:chExt cx="514500" cy="514500"/>
            </a:xfrm>
          </p:grpSpPr>
          <p:sp>
            <p:nvSpPr>
              <p:cNvPr id="997" name="Google Shape;997;p18"/>
              <p:cNvSpPr/>
              <p:nvPr/>
            </p:nvSpPr>
            <p:spPr>
              <a:xfrm>
                <a:off x="3531600" y="322913"/>
                <a:ext cx="514500" cy="514500"/>
              </a:xfrm>
              <a:prstGeom prst="ellipse">
                <a:avLst/>
              </a:prstGeom>
              <a:solidFill>
                <a:srgbClr val="00C2D7"/>
              </a:solidFill>
              <a:ln cap="flat" cmpd="sng" w="28575">
                <a:solidFill>
                  <a:srgbClr val="12032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998" name="Google Shape;998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06673" y="398402"/>
                <a:ext cx="364350" cy="3635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99" name="Google Shape;9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648" y="610644"/>
            <a:ext cx="433526" cy="4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18" title="MEDITECH_Expanse_large_RGB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300" y="1532619"/>
            <a:ext cx="2085000" cy="416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1" name="Google Shape;1001;p18"/>
          <p:cNvGrpSpPr/>
          <p:nvPr/>
        </p:nvGrpSpPr>
        <p:grpSpPr>
          <a:xfrm>
            <a:off x="5073124" y="1736713"/>
            <a:ext cx="514513" cy="514513"/>
            <a:chOff x="5073124" y="1736713"/>
            <a:chExt cx="514513" cy="514513"/>
          </a:xfrm>
        </p:grpSpPr>
        <p:sp>
          <p:nvSpPr>
            <p:cNvPr id="1002" name="Google Shape;1002;p18"/>
            <p:cNvSpPr/>
            <p:nvPr/>
          </p:nvSpPr>
          <p:spPr>
            <a:xfrm>
              <a:off x="5073137" y="1736713"/>
              <a:ext cx="514500" cy="514500"/>
            </a:xfrm>
            <a:prstGeom prst="ellipse">
              <a:avLst/>
            </a:prstGeom>
            <a:solidFill>
              <a:srgbClr val="6857E1"/>
            </a:solidFill>
            <a:ln cap="flat" cmpd="sng" w="28575">
              <a:solidFill>
                <a:srgbClr val="1203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03" name="Google Shape;1003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73124" y="1736725"/>
              <a:ext cx="514500" cy="514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4" name="Google Shape;100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76764" y="3086987"/>
            <a:ext cx="433525" cy="4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18"/>
          <p:cNvSpPr txBox="1"/>
          <p:nvPr/>
        </p:nvSpPr>
        <p:spPr>
          <a:xfrm>
            <a:off x="14385650" y="373150"/>
            <a:ext cx="17424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Network-based exchange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FHIR-first, Beyond US Core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APIs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SMART app launche</a:t>
            </a: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19"/>
          <p:cNvGrpSpPr/>
          <p:nvPr/>
        </p:nvGrpSpPr>
        <p:grpSpPr>
          <a:xfrm>
            <a:off x="7180525" y="3473200"/>
            <a:ext cx="761109" cy="411477"/>
            <a:chOff x="7180525" y="3778000"/>
            <a:chExt cx="761109" cy="411477"/>
          </a:xfrm>
        </p:grpSpPr>
        <p:sp>
          <p:nvSpPr>
            <p:cNvPr id="1011" name="Google Shape;1011;p19"/>
            <p:cNvSpPr/>
            <p:nvPr/>
          </p:nvSpPr>
          <p:spPr>
            <a:xfrm>
              <a:off x="7180525" y="3778000"/>
              <a:ext cx="761100" cy="2286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7220434" y="3960877"/>
              <a:ext cx="721200" cy="2286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3" name="Google Shape;1013;p19"/>
          <p:cNvSpPr txBox="1"/>
          <p:nvPr>
            <p:ph idx="4294967295" type="body"/>
          </p:nvPr>
        </p:nvSpPr>
        <p:spPr>
          <a:xfrm>
            <a:off x="7047675" y="3426025"/>
            <a:ext cx="941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Forward Looking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Empower AI Models and Data Analytics</a:t>
            </a:r>
            <a:endParaRPr sz="9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4" name="Google Shape;1014;p19"/>
          <p:cNvSpPr/>
          <p:nvPr/>
        </p:nvSpPr>
        <p:spPr>
          <a:xfrm>
            <a:off x="4665081" y="3390825"/>
            <a:ext cx="1301700" cy="2286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19"/>
          <p:cNvSpPr txBox="1"/>
          <p:nvPr>
            <p:ph idx="4294967295" type="body"/>
          </p:nvPr>
        </p:nvSpPr>
        <p:spPr>
          <a:xfrm>
            <a:off x="4599081" y="3325589"/>
            <a:ext cx="14337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Mobile Native 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Smart Phones</a:t>
            </a:r>
            <a:endParaRPr sz="9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Tablets</a:t>
            </a: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6" name="Google Shape;1016;p19"/>
          <p:cNvSpPr/>
          <p:nvPr/>
        </p:nvSpPr>
        <p:spPr>
          <a:xfrm>
            <a:off x="1989000" y="3194560"/>
            <a:ext cx="1196100" cy="2286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19"/>
          <p:cNvSpPr txBox="1"/>
          <p:nvPr>
            <p:ph idx="4294967295" type="body"/>
          </p:nvPr>
        </p:nvSpPr>
        <p:spPr>
          <a:xfrm>
            <a:off x="1957200" y="3132650"/>
            <a:ext cx="16527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Cloud Based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Flexible,  Scalable, Secure</a:t>
            </a:r>
            <a:endParaRPr sz="9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Ease of Deployment:  </a:t>
            </a:r>
            <a:endParaRPr sz="9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Apps &amp; Platform</a:t>
            </a:r>
            <a:endParaRPr sz="9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AI-Enabled</a:t>
            </a:r>
            <a:endParaRPr sz="9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18" name="Google Shape;1018;p19"/>
          <p:cNvGrpSpPr/>
          <p:nvPr/>
        </p:nvGrpSpPr>
        <p:grpSpPr>
          <a:xfrm>
            <a:off x="3297842" y="1783750"/>
            <a:ext cx="1652700" cy="411475"/>
            <a:chOff x="3297842" y="1783750"/>
            <a:chExt cx="1652700" cy="411475"/>
          </a:xfrm>
        </p:grpSpPr>
        <p:sp>
          <p:nvSpPr>
            <p:cNvPr id="1019" name="Google Shape;1019;p19"/>
            <p:cNvSpPr/>
            <p:nvPr/>
          </p:nvSpPr>
          <p:spPr>
            <a:xfrm>
              <a:off x="3297842" y="1783750"/>
              <a:ext cx="1652700" cy="2286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3488325" y="1966625"/>
              <a:ext cx="1462200" cy="2286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19"/>
          <p:cNvGrpSpPr/>
          <p:nvPr/>
        </p:nvGrpSpPr>
        <p:grpSpPr>
          <a:xfrm>
            <a:off x="6941150" y="1223950"/>
            <a:ext cx="1094100" cy="411475"/>
            <a:chOff x="6941150" y="1223950"/>
            <a:chExt cx="1094100" cy="411475"/>
          </a:xfrm>
        </p:grpSpPr>
        <p:sp>
          <p:nvSpPr>
            <p:cNvPr id="1022" name="Google Shape;1022;p19"/>
            <p:cNvSpPr/>
            <p:nvPr/>
          </p:nvSpPr>
          <p:spPr>
            <a:xfrm>
              <a:off x="6941150" y="1223950"/>
              <a:ext cx="1094100" cy="228600"/>
            </a:xfrm>
            <a:prstGeom prst="rect">
              <a:avLst/>
            </a:prstGeom>
            <a:solidFill>
              <a:srgbClr val="15A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7016375" y="1406825"/>
              <a:ext cx="944100" cy="228600"/>
            </a:xfrm>
            <a:prstGeom prst="rect">
              <a:avLst/>
            </a:prstGeom>
            <a:solidFill>
              <a:srgbClr val="15A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4" name="Google Shape;1024;p19"/>
          <p:cNvSpPr/>
          <p:nvPr/>
        </p:nvSpPr>
        <p:spPr>
          <a:xfrm flipH="1" rot="-5400000">
            <a:off x="8565751" y="3495503"/>
            <a:ext cx="816250" cy="1009350"/>
          </a:xfrm>
          <a:custGeom>
            <a:rect b="b" l="l" r="r" t="t"/>
            <a:pathLst>
              <a:path extrusionOk="0" h="40374" w="32650">
                <a:moveTo>
                  <a:pt x="0" y="0"/>
                </a:moveTo>
                <a:lnTo>
                  <a:pt x="0" y="30515"/>
                </a:lnTo>
                <a:lnTo>
                  <a:pt x="0" y="31018"/>
                </a:lnTo>
                <a:lnTo>
                  <a:pt x="63" y="31520"/>
                </a:lnTo>
                <a:lnTo>
                  <a:pt x="126" y="32022"/>
                </a:lnTo>
                <a:lnTo>
                  <a:pt x="188" y="32462"/>
                </a:lnTo>
                <a:lnTo>
                  <a:pt x="314" y="32964"/>
                </a:lnTo>
                <a:lnTo>
                  <a:pt x="440" y="33466"/>
                </a:lnTo>
                <a:lnTo>
                  <a:pt x="628" y="33906"/>
                </a:lnTo>
                <a:lnTo>
                  <a:pt x="754" y="34345"/>
                </a:lnTo>
                <a:lnTo>
                  <a:pt x="942" y="34785"/>
                </a:lnTo>
                <a:lnTo>
                  <a:pt x="1193" y="35224"/>
                </a:lnTo>
                <a:lnTo>
                  <a:pt x="1444" y="35664"/>
                </a:lnTo>
                <a:lnTo>
                  <a:pt x="1695" y="36041"/>
                </a:lnTo>
                <a:lnTo>
                  <a:pt x="1946" y="36417"/>
                </a:lnTo>
                <a:lnTo>
                  <a:pt x="2260" y="36794"/>
                </a:lnTo>
                <a:lnTo>
                  <a:pt x="2574" y="37171"/>
                </a:lnTo>
                <a:lnTo>
                  <a:pt x="2888" y="37485"/>
                </a:lnTo>
                <a:lnTo>
                  <a:pt x="3202" y="37799"/>
                </a:lnTo>
                <a:lnTo>
                  <a:pt x="3579" y="38113"/>
                </a:lnTo>
                <a:lnTo>
                  <a:pt x="3956" y="38427"/>
                </a:lnTo>
                <a:lnTo>
                  <a:pt x="4395" y="38678"/>
                </a:lnTo>
                <a:lnTo>
                  <a:pt x="4772" y="38929"/>
                </a:lnTo>
                <a:lnTo>
                  <a:pt x="5149" y="39180"/>
                </a:lnTo>
                <a:lnTo>
                  <a:pt x="5588" y="39431"/>
                </a:lnTo>
                <a:lnTo>
                  <a:pt x="6028" y="39557"/>
                </a:lnTo>
                <a:lnTo>
                  <a:pt x="6467" y="39745"/>
                </a:lnTo>
                <a:lnTo>
                  <a:pt x="6970" y="39934"/>
                </a:lnTo>
                <a:lnTo>
                  <a:pt x="7409" y="40059"/>
                </a:lnTo>
                <a:lnTo>
                  <a:pt x="7911" y="40185"/>
                </a:lnTo>
                <a:lnTo>
                  <a:pt x="8414" y="40247"/>
                </a:lnTo>
                <a:lnTo>
                  <a:pt x="8853" y="40310"/>
                </a:lnTo>
                <a:lnTo>
                  <a:pt x="9356" y="40373"/>
                </a:lnTo>
                <a:lnTo>
                  <a:pt x="32650" y="40373"/>
                </a:lnTo>
                <a:lnTo>
                  <a:pt x="32650" y="34659"/>
                </a:lnTo>
                <a:lnTo>
                  <a:pt x="9858" y="34659"/>
                </a:lnTo>
                <a:lnTo>
                  <a:pt x="9481" y="34597"/>
                </a:lnTo>
                <a:lnTo>
                  <a:pt x="9042" y="34534"/>
                </a:lnTo>
                <a:lnTo>
                  <a:pt x="8665" y="34471"/>
                </a:lnTo>
                <a:lnTo>
                  <a:pt x="8288" y="34283"/>
                </a:lnTo>
                <a:lnTo>
                  <a:pt x="7911" y="34157"/>
                </a:lnTo>
                <a:lnTo>
                  <a:pt x="7535" y="33906"/>
                </a:lnTo>
                <a:lnTo>
                  <a:pt x="7221" y="33718"/>
                </a:lnTo>
                <a:lnTo>
                  <a:pt x="6970" y="33404"/>
                </a:lnTo>
                <a:lnTo>
                  <a:pt x="6718" y="33152"/>
                </a:lnTo>
                <a:lnTo>
                  <a:pt x="6467" y="32776"/>
                </a:lnTo>
                <a:lnTo>
                  <a:pt x="6216" y="32462"/>
                </a:lnTo>
                <a:lnTo>
                  <a:pt x="6028" y="32148"/>
                </a:lnTo>
                <a:lnTo>
                  <a:pt x="5902" y="31708"/>
                </a:lnTo>
                <a:lnTo>
                  <a:pt x="5839" y="31332"/>
                </a:lnTo>
                <a:lnTo>
                  <a:pt x="5777" y="30955"/>
                </a:lnTo>
                <a:lnTo>
                  <a:pt x="5714" y="30515"/>
                </a:lnTo>
                <a:lnTo>
                  <a:pt x="571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19"/>
          <p:cNvSpPr/>
          <p:nvPr/>
        </p:nvSpPr>
        <p:spPr>
          <a:xfrm>
            <a:off x="-1016200" y="-1079850"/>
            <a:ext cx="40671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Null Object - </a:t>
            </a:r>
            <a:r>
              <a:rPr b="1"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DO NOT DELETE</a:t>
            </a:r>
            <a:endParaRPr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6" name="Google Shape;1026;p19"/>
          <p:cNvSpPr txBox="1"/>
          <p:nvPr/>
        </p:nvSpPr>
        <p:spPr>
          <a:xfrm>
            <a:off x="82600" y="181838"/>
            <a:ext cx="28464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b="1" lang="en" sz="185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50">
                <a:solidFill>
                  <a:srgbClr val="FF83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INTELLIGENT</a:t>
            </a:r>
            <a:r>
              <a:rPr b="1" lang="en" sz="1850">
                <a:solidFill>
                  <a:srgbClr val="FF83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5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INFRASTRUCTURE</a:t>
            </a:r>
            <a:endParaRPr sz="1550">
              <a:solidFill>
                <a:srgbClr val="003B4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27" name="Google Shape;1027;p19"/>
          <p:cNvSpPr/>
          <p:nvPr/>
        </p:nvSpPr>
        <p:spPr>
          <a:xfrm flipH="1">
            <a:off x="3739851" y="-161390"/>
            <a:ext cx="1301810" cy="1631464"/>
          </a:xfrm>
          <a:custGeom>
            <a:rect b="b" l="l" r="r" t="t"/>
            <a:pathLst>
              <a:path extrusionOk="0" h="72988" w="58240">
                <a:moveTo>
                  <a:pt x="1" y="0"/>
                </a:moveTo>
                <a:lnTo>
                  <a:pt x="1" y="6361"/>
                </a:lnTo>
                <a:lnTo>
                  <a:pt x="47308" y="6361"/>
                </a:lnTo>
                <a:lnTo>
                  <a:pt x="47785" y="6400"/>
                </a:lnTo>
                <a:lnTo>
                  <a:pt x="48222" y="6440"/>
                </a:lnTo>
                <a:lnTo>
                  <a:pt x="48659" y="6559"/>
                </a:lnTo>
                <a:lnTo>
                  <a:pt x="49097" y="6718"/>
                </a:lnTo>
                <a:lnTo>
                  <a:pt x="49494" y="6917"/>
                </a:lnTo>
                <a:lnTo>
                  <a:pt x="49852" y="7156"/>
                </a:lnTo>
                <a:lnTo>
                  <a:pt x="50210" y="7394"/>
                </a:lnTo>
                <a:lnTo>
                  <a:pt x="50528" y="7712"/>
                </a:lnTo>
                <a:lnTo>
                  <a:pt x="50846" y="8030"/>
                </a:lnTo>
                <a:lnTo>
                  <a:pt x="51084" y="8388"/>
                </a:lnTo>
                <a:lnTo>
                  <a:pt x="51323" y="8746"/>
                </a:lnTo>
                <a:lnTo>
                  <a:pt x="51522" y="9143"/>
                </a:lnTo>
                <a:lnTo>
                  <a:pt x="51681" y="9581"/>
                </a:lnTo>
                <a:lnTo>
                  <a:pt x="51800" y="10018"/>
                </a:lnTo>
                <a:lnTo>
                  <a:pt x="51879" y="10455"/>
                </a:lnTo>
                <a:lnTo>
                  <a:pt x="51879" y="10932"/>
                </a:lnTo>
                <a:lnTo>
                  <a:pt x="51879" y="62055"/>
                </a:lnTo>
                <a:lnTo>
                  <a:pt x="51879" y="62533"/>
                </a:lnTo>
                <a:lnTo>
                  <a:pt x="51800" y="62970"/>
                </a:lnTo>
                <a:lnTo>
                  <a:pt x="51681" y="63407"/>
                </a:lnTo>
                <a:lnTo>
                  <a:pt x="51522" y="63844"/>
                </a:lnTo>
                <a:lnTo>
                  <a:pt x="51323" y="64242"/>
                </a:lnTo>
                <a:lnTo>
                  <a:pt x="51084" y="64600"/>
                </a:lnTo>
                <a:lnTo>
                  <a:pt x="50846" y="64957"/>
                </a:lnTo>
                <a:lnTo>
                  <a:pt x="50528" y="65276"/>
                </a:lnTo>
                <a:lnTo>
                  <a:pt x="50210" y="65594"/>
                </a:lnTo>
                <a:lnTo>
                  <a:pt x="49852" y="65832"/>
                </a:lnTo>
                <a:lnTo>
                  <a:pt x="49494" y="66071"/>
                </a:lnTo>
                <a:lnTo>
                  <a:pt x="49097" y="66269"/>
                </a:lnTo>
                <a:lnTo>
                  <a:pt x="48659" y="66428"/>
                </a:lnTo>
                <a:lnTo>
                  <a:pt x="48222" y="66548"/>
                </a:lnTo>
                <a:lnTo>
                  <a:pt x="47785" y="66587"/>
                </a:lnTo>
                <a:lnTo>
                  <a:pt x="47308" y="66627"/>
                </a:lnTo>
                <a:lnTo>
                  <a:pt x="22064" y="66627"/>
                </a:lnTo>
                <a:lnTo>
                  <a:pt x="22064" y="72988"/>
                </a:lnTo>
                <a:lnTo>
                  <a:pt x="47864" y="72988"/>
                </a:lnTo>
                <a:lnTo>
                  <a:pt x="48421" y="72948"/>
                </a:lnTo>
                <a:lnTo>
                  <a:pt x="48977" y="72868"/>
                </a:lnTo>
                <a:lnTo>
                  <a:pt x="49494" y="72749"/>
                </a:lnTo>
                <a:lnTo>
                  <a:pt x="50051" y="72630"/>
                </a:lnTo>
                <a:lnTo>
                  <a:pt x="50568" y="72511"/>
                </a:lnTo>
                <a:lnTo>
                  <a:pt x="51084" y="72312"/>
                </a:lnTo>
                <a:lnTo>
                  <a:pt x="51561" y="72113"/>
                </a:lnTo>
                <a:lnTo>
                  <a:pt x="52038" y="71914"/>
                </a:lnTo>
                <a:lnTo>
                  <a:pt x="52515" y="71676"/>
                </a:lnTo>
                <a:lnTo>
                  <a:pt x="52993" y="71398"/>
                </a:lnTo>
                <a:lnTo>
                  <a:pt x="53430" y="71119"/>
                </a:lnTo>
                <a:lnTo>
                  <a:pt x="53867" y="70801"/>
                </a:lnTo>
                <a:lnTo>
                  <a:pt x="54265" y="70483"/>
                </a:lnTo>
                <a:lnTo>
                  <a:pt x="54662" y="70125"/>
                </a:lnTo>
                <a:lnTo>
                  <a:pt x="55060" y="69768"/>
                </a:lnTo>
                <a:lnTo>
                  <a:pt x="55417" y="69410"/>
                </a:lnTo>
                <a:lnTo>
                  <a:pt x="55736" y="69012"/>
                </a:lnTo>
                <a:lnTo>
                  <a:pt x="56054" y="68575"/>
                </a:lnTo>
                <a:lnTo>
                  <a:pt x="56372" y="68178"/>
                </a:lnTo>
                <a:lnTo>
                  <a:pt x="56650" y="67700"/>
                </a:lnTo>
                <a:lnTo>
                  <a:pt x="56928" y="67263"/>
                </a:lnTo>
                <a:lnTo>
                  <a:pt x="57167" y="66786"/>
                </a:lnTo>
                <a:lnTo>
                  <a:pt x="57405" y="66309"/>
                </a:lnTo>
                <a:lnTo>
                  <a:pt x="57564" y="65792"/>
                </a:lnTo>
                <a:lnTo>
                  <a:pt x="57763" y="65315"/>
                </a:lnTo>
                <a:lnTo>
                  <a:pt x="57922" y="64759"/>
                </a:lnTo>
                <a:lnTo>
                  <a:pt x="58041" y="64242"/>
                </a:lnTo>
                <a:lnTo>
                  <a:pt x="58121" y="63725"/>
                </a:lnTo>
                <a:lnTo>
                  <a:pt x="58200" y="63169"/>
                </a:lnTo>
                <a:lnTo>
                  <a:pt x="58240" y="62612"/>
                </a:lnTo>
                <a:lnTo>
                  <a:pt x="58240" y="62055"/>
                </a:lnTo>
                <a:lnTo>
                  <a:pt x="58240" y="10932"/>
                </a:lnTo>
                <a:lnTo>
                  <a:pt x="58240" y="10376"/>
                </a:lnTo>
                <a:lnTo>
                  <a:pt x="58200" y="9819"/>
                </a:lnTo>
                <a:lnTo>
                  <a:pt x="58121" y="9263"/>
                </a:lnTo>
                <a:lnTo>
                  <a:pt x="58041" y="8746"/>
                </a:lnTo>
                <a:lnTo>
                  <a:pt x="57922" y="8189"/>
                </a:lnTo>
                <a:lnTo>
                  <a:pt x="57763" y="7673"/>
                </a:lnTo>
                <a:lnTo>
                  <a:pt x="57564" y="7195"/>
                </a:lnTo>
                <a:lnTo>
                  <a:pt x="57405" y="6679"/>
                </a:lnTo>
                <a:lnTo>
                  <a:pt x="57167" y="6202"/>
                </a:lnTo>
                <a:lnTo>
                  <a:pt x="56928" y="5725"/>
                </a:lnTo>
                <a:lnTo>
                  <a:pt x="56650" y="5287"/>
                </a:lnTo>
                <a:lnTo>
                  <a:pt x="56372" y="4810"/>
                </a:lnTo>
                <a:lnTo>
                  <a:pt x="56054" y="4413"/>
                </a:lnTo>
                <a:lnTo>
                  <a:pt x="55736" y="3975"/>
                </a:lnTo>
                <a:lnTo>
                  <a:pt x="55417" y="3578"/>
                </a:lnTo>
                <a:lnTo>
                  <a:pt x="55060" y="3220"/>
                </a:lnTo>
                <a:lnTo>
                  <a:pt x="54662" y="2823"/>
                </a:lnTo>
                <a:lnTo>
                  <a:pt x="54265" y="2505"/>
                </a:lnTo>
                <a:lnTo>
                  <a:pt x="53867" y="2187"/>
                </a:lnTo>
                <a:lnTo>
                  <a:pt x="53430" y="1869"/>
                </a:lnTo>
                <a:lnTo>
                  <a:pt x="52993" y="1590"/>
                </a:lnTo>
                <a:lnTo>
                  <a:pt x="52515" y="1312"/>
                </a:lnTo>
                <a:lnTo>
                  <a:pt x="52038" y="1073"/>
                </a:lnTo>
                <a:lnTo>
                  <a:pt x="51561" y="875"/>
                </a:lnTo>
                <a:lnTo>
                  <a:pt x="51084" y="676"/>
                </a:lnTo>
                <a:lnTo>
                  <a:pt x="50568" y="477"/>
                </a:lnTo>
                <a:lnTo>
                  <a:pt x="50051" y="358"/>
                </a:lnTo>
                <a:lnTo>
                  <a:pt x="49494" y="239"/>
                </a:lnTo>
                <a:lnTo>
                  <a:pt x="48977" y="119"/>
                </a:lnTo>
                <a:lnTo>
                  <a:pt x="48421" y="40"/>
                </a:lnTo>
                <a:lnTo>
                  <a:pt x="4786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19"/>
          <p:cNvSpPr/>
          <p:nvPr/>
        </p:nvSpPr>
        <p:spPr>
          <a:xfrm>
            <a:off x="3531611" y="1329912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19"/>
          <p:cNvSpPr txBox="1"/>
          <p:nvPr>
            <p:ph idx="4294967295" type="body"/>
          </p:nvPr>
        </p:nvSpPr>
        <p:spPr>
          <a:xfrm>
            <a:off x="6822175" y="1167975"/>
            <a:ext cx="13395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Meaningful Exchange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Nationwide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FHIR-first 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Beyond </a:t>
            </a: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US </a:t>
            </a:r>
            <a:r>
              <a:rPr lang="en" sz="9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Core </a:t>
            </a:r>
            <a:endParaRPr sz="900">
              <a:solidFill>
                <a:srgbClr val="1A1A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0" name="Google Shape;1030;p19"/>
          <p:cNvSpPr/>
          <p:nvPr/>
        </p:nvSpPr>
        <p:spPr>
          <a:xfrm flipH="1" rot="5400000">
            <a:off x="6593816" y="925237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19"/>
          <p:cNvSpPr/>
          <p:nvPr/>
        </p:nvSpPr>
        <p:spPr>
          <a:xfrm>
            <a:off x="-285462" y="6995343"/>
            <a:ext cx="2816862" cy="1631464"/>
          </a:xfrm>
          <a:custGeom>
            <a:rect b="b" l="l" r="r" t="t"/>
            <a:pathLst>
              <a:path extrusionOk="0" h="72988" w="126020">
                <a:moveTo>
                  <a:pt x="10376" y="0"/>
                </a:moveTo>
                <a:lnTo>
                  <a:pt x="9819" y="40"/>
                </a:lnTo>
                <a:lnTo>
                  <a:pt x="9263" y="120"/>
                </a:lnTo>
                <a:lnTo>
                  <a:pt x="8706" y="199"/>
                </a:lnTo>
                <a:lnTo>
                  <a:pt x="8189" y="318"/>
                </a:lnTo>
                <a:lnTo>
                  <a:pt x="7672" y="477"/>
                </a:lnTo>
                <a:lnTo>
                  <a:pt x="7156" y="636"/>
                </a:lnTo>
                <a:lnTo>
                  <a:pt x="6679" y="835"/>
                </a:lnTo>
                <a:lnTo>
                  <a:pt x="6202" y="1074"/>
                </a:lnTo>
                <a:lnTo>
                  <a:pt x="5725" y="1312"/>
                </a:lnTo>
                <a:lnTo>
                  <a:pt x="5247" y="1591"/>
                </a:lnTo>
                <a:lnTo>
                  <a:pt x="4810" y="1869"/>
                </a:lnTo>
                <a:lnTo>
                  <a:pt x="4373" y="2187"/>
                </a:lnTo>
                <a:lnTo>
                  <a:pt x="3975" y="2505"/>
                </a:lnTo>
                <a:lnTo>
                  <a:pt x="3578" y="2823"/>
                </a:lnTo>
                <a:lnTo>
                  <a:pt x="3180" y="3181"/>
                </a:lnTo>
                <a:lnTo>
                  <a:pt x="2823" y="3578"/>
                </a:lnTo>
                <a:lnTo>
                  <a:pt x="2504" y="3976"/>
                </a:lnTo>
                <a:lnTo>
                  <a:pt x="2147" y="4373"/>
                </a:lnTo>
                <a:lnTo>
                  <a:pt x="1868" y="4811"/>
                </a:lnTo>
                <a:lnTo>
                  <a:pt x="1550" y="5248"/>
                </a:lnTo>
                <a:lnTo>
                  <a:pt x="1312" y="5725"/>
                </a:lnTo>
                <a:lnTo>
                  <a:pt x="1073" y="6202"/>
                </a:lnTo>
                <a:lnTo>
                  <a:pt x="835" y="6679"/>
                </a:lnTo>
                <a:lnTo>
                  <a:pt x="636" y="7156"/>
                </a:lnTo>
                <a:lnTo>
                  <a:pt x="477" y="7673"/>
                </a:lnTo>
                <a:lnTo>
                  <a:pt x="318" y="8190"/>
                </a:lnTo>
                <a:lnTo>
                  <a:pt x="199" y="8746"/>
                </a:lnTo>
                <a:lnTo>
                  <a:pt x="119" y="9263"/>
                </a:lnTo>
                <a:lnTo>
                  <a:pt x="40" y="9820"/>
                </a:lnTo>
                <a:lnTo>
                  <a:pt x="0" y="10376"/>
                </a:lnTo>
                <a:lnTo>
                  <a:pt x="0" y="10933"/>
                </a:lnTo>
                <a:lnTo>
                  <a:pt x="0" y="62056"/>
                </a:lnTo>
                <a:lnTo>
                  <a:pt x="0" y="62612"/>
                </a:lnTo>
                <a:lnTo>
                  <a:pt x="40" y="63169"/>
                </a:lnTo>
                <a:lnTo>
                  <a:pt x="119" y="63686"/>
                </a:lnTo>
                <a:lnTo>
                  <a:pt x="199" y="64242"/>
                </a:lnTo>
                <a:lnTo>
                  <a:pt x="318" y="64759"/>
                </a:lnTo>
                <a:lnTo>
                  <a:pt x="477" y="65276"/>
                </a:lnTo>
                <a:lnTo>
                  <a:pt x="636" y="65793"/>
                </a:lnTo>
                <a:lnTo>
                  <a:pt x="835" y="66309"/>
                </a:lnTo>
                <a:lnTo>
                  <a:pt x="1073" y="66786"/>
                </a:lnTo>
                <a:lnTo>
                  <a:pt x="1312" y="67263"/>
                </a:lnTo>
                <a:lnTo>
                  <a:pt x="1550" y="67701"/>
                </a:lnTo>
                <a:lnTo>
                  <a:pt x="1868" y="68138"/>
                </a:lnTo>
                <a:lnTo>
                  <a:pt x="2147" y="68575"/>
                </a:lnTo>
                <a:lnTo>
                  <a:pt x="2504" y="69013"/>
                </a:lnTo>
                <a:lnTo>
                  <a:pt x="2823" y="69410"/>
                </a:lnTo>
                <a:lnTo>
                  <a:pt x="3180" y="69768"/>
                </a:lnTo>
                <a:lnTo>
                  <a:pt x="3578" y="70126"/>
                </a:lnTo>
                <a:lnTo>
                  <a:pt x="3975" y="70484"/>
                </a:lnTo>
                <a:lnTo>
                  <a:pt x="4373" y="70802"/>
                </a:lnTo>
                <a:lnTo>
                  <a:pt x="4810" y="71120"/>
                </a:lnTo>
                <a:lnTo>
                  <a:pt x="5247" y="71398"/>
                </a:lnTo>
                <a:lnTo>
                  <a:pt x="5725" y="71676"/>
                </a:lnTo>
                <a:lnTo>
                  <a:pt x="6202" y="71915"/>
                </a:lnTo>
                <a:lnTo>
                  <a:pt x="6679" y="72113"/>
                </a:lnTo>
                <a:lnTo>
                  <a:pt x="7156" y="72312"/>
                </a:lnTo>
                <a:lnTo>
                  <a:pt x="7672" y="72471"/>
                </a:lnTo>
                <a:lnTo>
                  <a:pt x="8189" y="72630"/>
                </a:lnTo>
                <a:lnTo>
                  <a:pt x="8706" y="72749"/>
                </a:lnTo>
                <a:lnTo>
                  <a:pt x="9263" y="72869"/>
                </a:lnTo>
                <a:lnTo>
                  <a:pt x="9819" y="72909"/>
                </a:lnTo>
                <a:lnTo>
                  <a:pt x="10376" y="72948"/>
                </a:lnTo>
                <a:lnTo>
                  <a:pt x="10932" y="72988"/>
                </a:lnTo>
                <a:lnTo>
                  <a:pt x="36176" y="72988"/>
                </a:lnTo>
                <a:lnTo>
                  <a:pt x="36176" y="66627"/>
                </a:lnTo>
                <a:lnTo>
                  <a:pt x="10932" y="66627"/>
                </a:lnTo>
                <a:lnTo>
                  <a:pt x="10455" y="66588"/>
                </a:lnTo>
                <a:lnTo>
                  <a:pt x="10018" y="66508"/>
                </a:lnTo>
                <a:lnTo>
                  <a:pt x="9581" y="66429"/>
                </a:lnTo>
                <a:lnTo>
                  <a:pt x="9143" y="66270"/>
                </a:lnTo>
                <a:lnTo>
                  <a:pt x="8746" y="66071"/>
                </a:lnTo>
                <a:lnTo>
                  <a:pt x="8348" y="65832"/>
                </a:lnTo>
                <a:lnTo>
                  <a:pt x="8030" y="65554"/>
                </a:lnTo>
                <a:lnTo>
                  <a:pt x="7672" y="65276"/>
                </a:lnTo>
                <a:lnTo>
                  <a:pt x="7394" y="64958"/>
                </a:lnTo>
                <a:lnTo>
                  <a:pt x="7116" y="64600"/>
                </a:lnTo>
                <a:lnTo>
                  <a:pt x="6917" y="64202"/>
                </a:lnTo>
                <a:lnTo>
                  <a:pt x="6718" y="63805"/>
                </a:lnTo>
                <a:lnTo>
                  <a:pt x="6559" y="63407"/>
                </a:lnTo>
                <a:lnTo>
                  <a:pt x="6440" y="62970"/>
                </a:lnTo>
                <a:lnTo>
                  <a:pt x="6361" y="62493"/>
                </a:lnTo>
                <a:lnTo>
                  <a:pt x="6361" y="62056"/>
                </a:lnTo>
                <a:lnTo>
                  <a:pt x="6361" y="10933"/>
                </a:lnTo>
                <a:lnTo>
                  <a:pt x="6361" y="10456"/>
                </a:lnTo>
                <a:lnTo>
                  <a:pt x="6440" y="10018"/>
                </a:lnTo>
                <a:lnTo>
                  <a:pt x="6559" y="9581"/>
                </a:lnTo>
                <a:lnTo>
                  <a:pt x="6718" y="9144"/>
                </a:lnTo>
                <a:lnTo>
                  <a:pt x="6917" y="8746"/>
                </a:lnTo>
                <a:lnTo>
                  <a:pt x="7116" y="8388"/>
                </a:lnTo>
                <a:lnTo>
                  <a:pt x="7394" y="8031"/>
                </a:lnTo>
                <a:lnTo>
                  <a:pt x="7672" y="7713"/>
                </a:lnTo>
                <a:lnTo>
                  <a:pt x="8030" y="7395"/>
                </a:lnTo>
                <a:lnTo>
                  <a:pt x="8348" y="7116"/>
                </a:lnTo>
                <a:lnTo>
                  <a:pt x="8746" y="6918"/>
                </a:lnTo>
                <a:lnTo>
                  <a:pt x="9143" y="6719"/>
                </a:lnTo>
                <a:lnTo>
                  <a:pt x="9581" y="6560"/>
                </a:lnTo>
                <a:lnTo>
                  <a:pt x="10018" y="6440"/>
                </a:lnTo>
                <a:lnTo>
                  <a:pt x="10455" y="6361"/>
                </a:lnTo>
                <a:lnTo>
                  <a:pt x="126019" y="6361"/>
                </a:lnTo>
                <a:lnTo>
                  <a:pt x="126019" y="0"/>
                </a:lnTo>
                <a:close/>
              </a:path>
            </a:pathLst>
          </a:custGeom>
          <a:gradFill>
            <a:gsLst>
              <a:gs pos="0">
                <a:srgbClr val="FAAA43"/>
              </a:gs>
              <a:gs pos="78000">
                <a:srgbClr val="FAAA43"/>
              </a:gs>
              <a:gs pos="100000">
                <a:srgbClr val="E77524"/>
              </a:gs>
            </a:gsLst>
            <a:lin ang="5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19"/>
          <p:cNvSpPr/>
          <p:nvPr/>
        </p:nvSpPr>
        <p:spPr>
          <a:xfrm rot="10800000">
            <a:off x="1649349" y="2821628"/>
            <a:ext cx="1851860" cy="1631464"/>
          </a:xfrm>
          <a:custGeom>
            <a:rect b="b" l="l" r="r" t="t"/>
            <a:pathLst>
              <a:path extrusionOk="0" h="72988" w="82848">
                <a:moveTo>
                  <a:pt x="46672" y="0"/>
                </a:moveTo>
                <a:lnTo>
                  <a:pt x="46672" y="6361"/>
                </a:lnTo>
                <a:lnTo>
                  <a:pt x="72393" y="6361"/>
                </a:lnTo>
                <a:lnTo>
                  <a:pt x="72830" y="6440"/>
                </a:lnTo>
                <a:lnTo>
                  <a:pt x="73267" y="6560"/>
                </a:lnTo>
                <a:lnTo>
                  <a:pt x="73704" y="6719"/>
                </a:lnTo>
                <a:lnTo>
                  <a:pt x="74102" y="6917"/>
                </a:lnTo>
                <a:lnTo>
                  <a:pt x="74499" y="7116"/>
                </a:lnTo>
                <a:lnTo>
                  <a:pt x="74818" y="7394"/>
                </a:lnTo>
                <a:lnTo>
                  <a:pt x="75175" y="7673"/>
                </a:lnTo>
                <a:lnTo>
                  <a:pt x="75454" y="8030"/>
                </a:lnTo>
                <a:lnTo>
                  <a:pt x="75732" y="8348"/>
                </a:lnTo>
                <a:lnTo>
                  <a:pt x="75931" y="8746"/>
                </a:lnTo>
                <a:lnTo>
                  <a:pt x="76129" y="9143"/>
                </a:lnTo>
                <a:lnTo>
                  <a:pt x="76288" y="9581"/>
                </a:lnTo>
                <a:lnTo>
                  <a:pt x="76408" y="10018"/>
                </a:lnTo>
                <a:lnTo>
                  <a:pt x="76487" y="10455"/>
                </a:lnTo>
                <a:lnTo>
                  <a:pt x="76487" y="10932"/>
                </a:lnTo>
                <a:lnTo>
                  <a:pt x="76487" y="62056"/>
                </a:lnTo>
                <a:lnTo>
                  <a:pt x="76487" y="62493"/>
                </a:lnTo>
                <a:lnTo>
                  <a:pt x="76408" y="62970"/>
                </a:lnTo>
                <a:lnTo>
                  <a:pt x="76288" y="63407"/>
                </a:lnTo>
                <a:lnTo>
                  <a:pt x="76129" y="63805"/>
                </a:lnTo>
                <a:lnTo>
                  <a:pt x="75931" y="64202"/>
                </a:lnTo>
                <a:lnTo>
                  <a:pt x="75732" y="64600"/>
                </a:lnTo>
                <a:lnTo>
                  <a:pt x="75454" y="64958"/>
                </a:lnTo>
                <a:lnTo>
                  <a:pt x="75175" y="65276"/>
                </a:lnTo>
                <a:lnTo>
                  <a:pt x="74818" y="65554"/>
                </a:lnTo>
                <a:lnTo>
                  <a:pt x="74499" y="65832"/>
                </a:lnTo>
                <a:lnTo>
                  <a:pt x="74102" y="66071"/>
                </a:lnTo>
                <a:lnTo>
                  <a:pt x="73704" y="66269"/>
                </a:lnTo>
                <a:lnTo>
                  <a:pt x="73267" y="66389"/>
                </a:lnTo>
                <a:lnTo>
                  <a:pt x="72830" y="66508"/>
                </a:lnTo>
                <a:lnTo>
                  <a:pt x="72393" y="66587"/>
                </a:lnTo>
                <a:lnTo>
                  <a:pt x="71915" y="66627"/>
                </a:lnTo>
                <a:lnTo>
                  <a:pt x="1" y="66627"/>
                </a:lnTo>
                <a:lnTo>
                  <a:pt x="1" y="72988"/>
                </a:lnTo>
                <a:lnTo>
                  <a:pt x="71915" y="72988"/>
                </a:lnTo>
                <a:lnTo>
                  <a:pt x="72472" y="72948"/>
                </a:lnTo>
                <a:lnTo>
                  <a:pt x="73029" y="72908"/>
                </a:lnTo>
                <a:lnTo>
                  <a:pt x="73585" y="72869"/>
                </a:lnTo>
                <a:lnTo>
                  <a:pt x="74142" y="72749"/>
                </a:lnTo>
                <a:lnTo>
                  <a:pt x="74658" y="72630"/>
                </a:lnTo>
                <a:lnTo>
                  <a:pt x="75175" y="72471"/>
                </a:lnTo>
                <a:lnTo>
                  <a:pt x="75692" y="72312"/>
                </a:lnTo>
                <a:lnTo>
                  <a:pt x="76169" y="72113"/>
                </a:lnTo>
                <a:lnTo>
                  <a:pt x="76646" y="71914"/>
                </a:lnTo>
                <a:lnTo>
                  <a:pt x="77123" y="71636"/>
                </a:lnTo>
                <a:lnTo>
                  <a:pt x="77600" y="71398"/>
                </a:lnTo>
                <a:lnTo>
                  <a:pt x="78038" y="71119"/>
                </a:lnTo>
                <a:lnTo>
                  <a:pt x="78475" y="70801"/>
                </a:lnTo>
                <a:lnTo>
                  <a:pt x="78872" y="70483"/>
                </a:lnTo>
                <a:lnTo>
                  <a:pt x="79270" y="70126"/>
                </a:lnTo>
                <a:lnTo>
                  <a:pt x="79667" y="69768"/>
                </a:lnTo>
                <a:lnTo>
                  <a:pt x="80025" y="69370"/>
                </a:lnTo>
                <a:lnTo>
                  <a:pt x="80343" y="68973"/>
                </a:lnTo>
                <a:lnTo>
                  <a:pt x="80701" y="68575"/>
                </a:lnTo>
                <a:lnTo>
                  <a:pt x="80979" y="68138"/>
                </a:lnTo>
                <a:lnTo>
                  <a:pt x="81258" y="67701"/>
                </a:lnTo>
                <a:lnTo>
                  <a:pt x="81536" y="67263"/>
                </a:lnTo>
                <a:lnTo>
                  <a:pt x="81774" y="66786"/>
                </a:lnTo>
                <a:lnTo>
                  <a:pt x="82013" y="66309"/>
                </a:lnTo>
                <a:lnTo>
                  <a:pt x="82212" y="65792"/>
                </a:lnTo>
                <a:lnTo>
                  <a:pt x="82371" y="65276"/>
                </a:lnTo>
                <a:lnTo>
                  <a:pt x="82530" y="64759"/>
                </a:lnTo>
                <a:lnTo>
                  <a:pt x="82649" y="64242"/>
                </a:lnTo>
                <a:lnTo>
                  <a:pt x="82729" y="63685"/>
                </a:lnTo>
                <a:lnTo>
                  <a:pt x="82808" y="63169"/>
                </a:lnTo>
                <a:lnTo>
                  <a:pt x="82848" y="62612"/>
                </a:lnTo>
                <a:lnTo>
                  <a:pt x="82848" y="62056"/>
                </a:lnTo>
                <a:lnTo>
                  <a:pt x="82848" y="10932"/>
                </a:lnTo>
                <a:lnTo>
                  <a:pt x="82848" y="10376"/>
                </a:lnTo>
                <a:lnTo>
                  <a:pt x="82808" y="9819"/>
                </a:lnTo>
                <a:lnTo>
                  <a:pt x="82729" y="9263"/>
                </a:lnTo>
                <a:lnTo>
                  <a:pt x="82649" y="8706"/>
                </a:lnTo>
                <a:lnTo>
                  <a:pt x="82530" y="8189"/>
                </a:lnTo>
                <a:lnTo>
                  <a:pt x="82371" y="7673"/>
                </a:lnTo>
                <a:lnTo>
                  <a:pt x="82212" y="7156"/>
                </a:lnTo>
                <a:lnTo>
                  <a:pt x="82013" y="6679"/>
                </a:lnTo>
                <a:lnTo>
                  <a:pt x="81774" y="6202"/>
                </a:lnTo>
                <a:lnTo>
                  <a:pt x="81536" y="5725"/>
                </a:lnTo>
                <a:lnTo>
                  <a:pt x="81258" y="5248"/>
                </a:lnTo>
                <a:lnTo>
                  <a:pt x="80979" y="4810"/>
                </a:lnTo>
                <a:lnTo>
                  <a:pt x="80701" y="4373"/>
                </a:lnTo>
                <a:lnTo>
                  <a:pt x="80343" y="3976"/>
                </a:lnTo>
                <a:lnTo>
                  <a:pt x="80025" y="3578"/>
                </a:lnTo>
                <a:lnTo>
                  <a:pt x="79667" y="3180"/>
                </a:lnTo>
                <a:lnTo>
                  <a:pt x="79270" y="2823"/>
                </a:lnTo>
                <a:lnTo>
                  <a:pt x="78872" y="2505"/>
                </a:lnTo>
                <a:lnTo>
                  <a:pt x="78475" y="2147"/>
                </a:lnTo>
                <a:lnTo>
                  <a:pt x="78038" y="1869"/>
                </a:lnTo>
                <a:lnTo>
                  <a:pt x="77600" y="1590"/>
                </a:lnTo>
                <a:lnTo>
                  <a:pt x="77123" y="1312"/>
                </a:lnTo>
                <a:lnTo>
                  <a:pt x="76646" y="1074"/>
                </a:lnTo>
                <a:lnTo>
                  <a:pt x="76169" y="835"/>
                </a:lnTo>
                <a:lnTo>
                  <a:pt x="75692" y="636"/>
                </a:lnTo>
                <a:lnTo>
                  <a:pt x="75175" y="477"/>
                </a:lnTo>
                <a:lnTo>
                  <a:pt x="74658" y="318"/>
                </a:lnTo>
                <a:lnTo>
                  <a:pt x="74142" y="199"/>
                </a:lnTo>
                <a:lnTo>
                  <a:pt x="73585" y="119"/>
                </a:lnTo>
                <a:lnTo>
                  <a:pt x="73029" y="40"/>
                </a:lnTo>
                <a:lnTo>
                  <a:pt x="72472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19"/>
          <p:cNvSpPr/>
          <p:nvPr/>
        </p:nvSpPr>
        <p:spPr>
          <a:xfrm>
            <a:off x="8800110" y="5485775"/>
            <a:ext cx="353680" cy="514445"/>
          </a:xfrm>
          <a:custGeom>
            <a:rect b="b" l="l" r="r" t="t"/>
            <a:pathLst>
              <a:path extrusionOk="0" h="209550" w="144065">
                <a:moveTo>
                  <a:pt x="72033" y="163711"/>
                </a:moveTo>
                <a:lnTo>
                  <a:pt x="73363" y="163813"/>
                </a:lnTo>
                <a:lnTo>
                  <a:pt x="74693" y="164018"/>
                </a:lnTo>
                <a:lnTo>
                  <a:pt x="75921" y="164325"/>
                </a:lnTo>
                <a:lnTo>
                  <a:pt x="77148" y="164734"/>
                </a:lnTo>
                <a:lnTo>
                  <a:pt x="78274" y="165246"/>
                </a:lnTo>
                <a:lnTo>
                  <a:pt x="79399" y="165962"/>
                </a:lnTo>
                <a:lnTo>
                  <a:pt x="80320" y="166678"/>
                </a:lnTo>
                <a:lnTo>
                  <a:pt x="81344" y="167497"/>
                </a:lnTo>
                <a:lnTo>
                  <a:pt x="82162" y="168520"/>
                </a:lnTo>
                <a:lnTo>
                  <a:pt x="82878" y="169441"/>
                </a:lnTo>
                <a:lnTo>
                  <a:pt x="83595" y="170566"/>
                </a:lnTo>
                <a:lnTo>
                  <a:pt x="84106" y="171692"/>
                </a:lnTo>
                <a:lnTo>
                  <a:pt x="84515" y="172920"/>
                </a:lnTo>
                <a:lnTo>
                  <a:pt x="84822" y="174148"/>
                </a:lnTo>
                <a:lnTo>
                  <a:pt x="85027" y="175478"/>
                </a:lnTo>
                <a:lnTo>
                  <a:pt x="85129" y="176808"/>
                </a:lnTo>
                <a:lnTo>
                  <a:pt x="85027" y="178138"/>
                </a:lnTo>
                <a:lnTo>
                  <a:pt x="84822" y="179468"/>
                </a:lnTo>
                <a:lnTo>
                  <a:pt x="84515" y="180696"/>
                </a:lnTo>
                <a:lnTo>
                  <a:pt x="84106" y="181924"/>
                </a:lnTo>
                <a:lnTo>
                  <a:pt x="83595" y="183049"/>
                </a:lnTo>
                <a:lnTo>
                  <a:pt x="82878" y="184175"/>
                </a:lnTo>
                <a:lnTo>
                  <a:pt x="82162" y="185096"/>
                </a:lnTo>
                <a:lnTo>
                  <a:pt x="81344" y="186119"/>
                </a:lnTo>
                <a:lnTo>
                  <a:pt x="80320" y="186937"/>
                </a:lnTo>
                <a:lnTo>
                  <a:pt x="79399" y="187654"/>
                </a:lnTo>
                <a:lnTo>
                  <a:pt x="78274" y="188370"/>
                </a:lnTo>
                <a:lnTo>
                  <a:pt x="77148" y="188882"/>
                </a:lnTo>
                <a:lnTo>
                  <a:pt x="75921" y="189291"/>
                </a:lnTo>
                <a:lnTo>
                  <a:pt x="74693" y="189598"/>
                </a:lnTo>
                <a:lnTo>
                  <a:pt x="73363" y="189802"/>
                </a:lnTo>
                <a:lnTo>
                  <a:pt x="72033" y="189905"/>
                </a:lnTo>
                <a:lnTo>
                  <a:pt x="70702" y="189802"/>
                </a:lnTo>
                <a:lnTo>
                  <a:pt x="69372" y="189598"/>
                </a:lnTo>
                <a:lnTo>
                  <a:pt x="68144" y="189291"/>
                </a:lnTo>
                <a:lnTo>
                  <a:pt x="66917" y="188882"/>
                </a:lnTo>
                <a:lnTo>
                  <a:pt x="65791" y="188370"/>
                </a:lnTo>
                <a:lnTo>
                  <a:pt x="64666" y="187654"/>
                </a:lnTo>
                <a:lnTo>
                  <a:pt x="63745" y="186937"/>
                </a:lnTo>
                <a:lnTo>
                  <a:pt x="62721" y="186119"/>
                </a:lnTo>
                <a:lnTo>
                  <a:pt x="61903" y="185096"/>
                </a:lnTo>
                <a:lnTo>
                  <a:pt x="61187" y="184175"/>
                </a:lnTo>
                <a:lnTo>
                  <a:pt x="60470" y="183049"/>
                </a:lnTo>
                <a:lnTo>
                  <a:pt x="59959" y="181924"/>
                </a:lnTo>
                <a:lnTo>
                  <a:pt x="59550" y="180696"/>
                </a:lnTo>
                <a:lnTo>
                  <a:pt x="59243" y="179468"/>
                </a:lnTo>
                <a:lnTo>
                  <a:pt x="59038" y="178138"/>
                </a:lnTo>
                <a:lnTo>
                  <a:pt x="58936" y="176808"/>
                </a:lnTo>
                <a:lnTo>
                  <a:pt x="59038" y="175478"/>
                </a:lnTo>
                <a:lnTo>
                  <a:pt x="59243" y="174148"/>
                </a:lnTo>
                <a:lnTo>
                  <a:pt x="59550" y="172920"/>
                </a:lnTo>
                <a:lnTo>
                  <a:pt x="59959" y="171692"/>
                </a:lnTo>
                <a:lnTo>
                  <a:pt x="60470" y="170566"/>
                </a:lnTo>
                <a:lnTo>
                  <a:pt x="61187" y="169441"/>
                </a:lnTo>
                <a:lnTo>
                  <a:pt x="61903" y="168520"/>
                </a:lnTo>
                <a:lnTo>
                  <a:pt x="62721" y="167497"/>
                </a:lnTo>
                <a:lnTo>
                  <a:pt x="63745" y="166678"/>
                </a:lnTo>
                <a:lnTo>
                  <a:pt x="64666" y="165962"/>
                </a:lnTo>
                <a:lnTo>
                  <a:pt x="65791" y="165246"/>
                </a:lnTo>
                <a:lnTo>
                  <a:pt x="66917" y="164734"/>
                </a:lnTo>
                <a:lnTo>
                  <a:pt x="68144" y="164325"/>
                </a:lnTo>
                <a:lnTo>
                  <a:pt x="69372" y="164018"/>
                </a:lnTo>
                <a:lnTo>
                  <a:pt x="70702" y="163813"/>
                </a:lnTo>
                <a:lnTo>
                  <a:pt x="72033" y="163711"/>
                </a:lnTo>
                <a:close/>
                <a:moveTo>
                  <a:pt x="24863" y="0"/>
                </a:moveTo>
                <a:lnTo>
                  <a:pt x="23533" y="102"/>
                </a:lnTo>
                <a:lnTo>
                  <a:pt x="22203" y="307"/>
                </a:lnTo>
                <a:lnTo>
                  <a:pt x="20873" y="512"/>
                </a:lnTo>
                <a:lnTo>
                  <a:pt x="19645" y="819"/>
                </a:lnTo>
                <a:lnTo>
                  <a:pt x="18417" y="1228"/>
                </a:lnTo>
                <a:lnTo>
                  <a:pt x="17190" y="1637"/>
                </a:lnTo>
                <a:lnTo>
                  <a:pt x="15962" y="2046"/>
                </a:lnTo>
                <a:lnTo>
                  <a:pt x="14836" y="2558"/>
                </a:lnTo>
                <a:lnTo>
                  <a:pt x="13711" y="3172"/>
                </a:lnTo>
                <a:lnTo>
                  <a:pt x="11562" y="4502"/>
                </a:lnTo>
                <a:lnTo>
                  <a:pt x="9516" y="6037"/>
                </a:lnTo>
                <a:lnTo>
                  <a:pt x="7674" y="7674"/>
                </a:lnTo>
                <a:lnTo>
                  <a:pt x="6037" y="9516"/>
                </a:lnTo>
                <a:lnTo>
                  <a:pt x="4502" y="11562"/>
                </a:lnTo>
                <a:lnTo>
                  <a:pt x="3172" y="13711"/>
                </a:lnTo>
                <a:lnTo>
                  <a:pt x="2558" y="14836"/>
                </a:lnTo>
                <a:lnTo>
                  <a:pt x="2046" y="15962"/>
                </a:lnTo>
                <a:lnTo>
                  <a:pt x="1637" y="17190"/>
                </a:lnTo>
                <a:lnTo>
                  <a:pt x="1228" y="18417"/>
                </a:lnTo>
                <a:lnTo>
                  <a:pt x="819" y="19645"/>
                </a:lnTo>
                <a:lnTo>
                  <a:pt x="512" y="20873"/>
                </a:lnTo>
                <a:lnTo>
                  <a:pt x="307" y="22203"/>
                </a:lnTo>
                <a:lnTo>
                  <a:pt x="102" y="23533"/>
                </a:lnTo>
                <a:lnTo>
                  <a:pt x="0" y="24864"/>
                </a:lnTo>
                <a:lnTo>
                  <a:pt x="0" y="26194"/>
                </a:lnTo>
                <a:lnTo>
                  <a:pt x="0" y="183356"/>
                </a:lnTo>
                <a:lnTo>
                  <a:pt x="0" y="184686"/>
                </a:lnTo>
                <a:lnTo>
                  <a:pt x="102" y="186017"/>
                </a:lnTo>
                <a:lnTo>
                  <a:pt x="307" y="187347"/>
                </a:lnTo>
                <a:lnTo>
                  <a:pt x="512" y="188677"/>
                </a:lnTo>
                <a:lnTo>
                  <a:pt x="819" y="189905"/>
                </a:lnTo>
                <a:lnTo>
                  <a:pt x="1228" y="191133"/>
                </a:lnTo>
                <a:lnTo>
                  <a:pt x="1637" y="192360"/>
                </a:lnTo>
                <a:lnTo>
                  <a:pt x="2046" y="193588"/>
                </a:lnTo>
                <a:lnTo>
                  <a:pt x="2558" y="194714"/>
                </a:lnTo>
                <a:lnTo>
                  <a:pt x="3172" y="195839"/>
                </a:lnTo>
                <a:lnTo>
                  <a:pt x="4502" y="197988"/>
                </a:lnTo>
                <a:lnTo>
                  <a:pt x="6037" y="200034"/>
                </a:lnTo>
                <a:lnTo>
                  <a:pt x="7674" y="201876"/>
                </a:lnTo>
                <a:lnTo>
                  <a:pt x="9516" y="203513"/>
                </a:lnTo>
                <a:lnTo>
                  <a:pt x="11562" y="205048"/>
                </a:lnTo>
                <a:lnTo>
                  <a:pt x="13711" y="206378"/>
                </a:lnTo>
                <a:lnTo>
                  <a:pt x="14836" y="206992"/>
                </a:lnTo>
                <a:lnTo>
                  <a:pt x="15962" y="207504"/>
                </a:lnTo>
                <a:lnTo>
                  <a:pt x="17190" y="207913"/>
                </a:lnTo>
                <a:lnTo>
                  <a:pt x="18417" y="208322"/>
                </a:lnTo>
                <a:lnTo>
                  <a:pt x="19645" y="208731"/>
                </a:lnTo>
                <a:lnTo>
                  <a:pt x="20873" y="209038"/>
                </a:lnTo>
                <a:lnTo>
                  <a:pt x="22203" y="209243"/>
                </a:lnTo>
                <a:lnTo>
                  <a:pt x="23533" y="209448"/>
                </a:lnTo>
                <a:lnTo>
                  <a:pt x="24863" y="209550"/>
                </a:lnTo>
                <a:lnTo>
                  <a:pt x="119202" y="209550"/>
                </a:lnTo>
                <a:lnTo>
                  <a:pt x="120532" y="209448"/>
                </a:lnTo>
                <a:lnTo>
                  <a:pt x="121862" y="209243"/>
                </a:lnTo>
                <a:lnTo>
                  <a:pt x="123192" y="209038"/>
                </a:lnTo>
                <a:lnTo>
                  <a:pt x="124420" y="208731"/>
                </a:lnTo>
                <a:lnTo>
                  <a:pt x="125648" y="208322"/>
                </a:lnTo>
                <a:lnTo>
                  <a:pt x="126875" y="207913"/>
                </a:lnTo>
                <a:lnTo>
                  <a:pt x="128103" y="207504"/>
                </a:lnTo>
                <a:lnTo>
                  <a:pt x="129229" y="206992"/>
                </a:lnTo>
                <a:lnTo>
                  <a:pt x="130354" y="206378"/>
                </a:lnTo>
                <a:lnTo>
                  <a:pt x="132503" y="205048"/>
                </a:lnTo>
                <a:lnTo>
                  <a:pt x="134549" y="203513"/>
                </a:lnTo>
                <a:lnTo>
                  <a:pt x="136391" y="201876"/>
                </a:lnTo>
                <a:lnTo>
                  <a:pt x="138028" y="200034"/>
                </a:lnTo>
                <a:lnTo>
                  <a:pt x="139563" y="197988"/>
                </a:lnTo>
                <a:lnTo>
                  <a:pt x="140893" y="195839"/>
                </a:lnTo>
                <a:lnTo>
                  <a:pt x="141507" y="194714"/>
                </a:lnTo>
                <a:lnTo>
                  <a:pt x="142019" y="193588"/>
                </a:lnTo>
                <a:lnTo>
                  <a:pt x="142428" y="192360"/>
                </a:lnTo>
                <a:lnTo>
                  <a:pt x="142837" y="191133"/>
                </a:lnTo>
                <a:lnTo>
                  <a:pt x="143246" y="189905"/>
                </a:lnTo>
                <a:lnTo>
                  <a:pt x="143553" y="188677"/>
                </a:lnTo>
                <a:lnTo>
                  <a:pt x="143758" y="187347"/>
                </a:lnTo>
                <a:lnTo>
                  <a:pt x="143963" y="186017"/>
                </a:lnTo>
                <a:lnTo>
                  <a:pt x="144065" y="184686"/>
                </a:lnTo>
                <a:lnTo>
                  <a:pt x="144065" y="183356"/>
                </a:lnTo>
                <a:lnTo>
                  <a:pt x="144065" y="26194"/>
                </a:lnTo>
                <a:lnTo>
                  <a:pt x="144065" y="24864"/>
                </a:lnTo>
                <a:lnTo>
                  <a:pt x="143963" y="23533"/>
                </a:lnTo>
                <a:lnTo>
                  <a:pt x="143758" y="22203"/>
                </a:lnTo>
                <a:lnTo>
                  <a:pt x="143553" y="20873"/>
                </a:lnTo>
                <a:lnTo>
                  <a:pt x="143246" y="19645"/>
                </a:lnTo>
                <a:lnTo>
                  <a:pt x="142837" y="18417"/>
                </a:lnTo>
                <a:lnTo>
                  <a:pt x="142428" y="17190"/>
                </a:lnTo>
                <a:lnTo>
                  <a:pt x="142019" y="15962"/>
                </a:lnTo>
                <a:lnTo>
                  <a:pt x="141507" y="14836"/>
                </a:lnTo>
                <a:lnTo>
                  <a:pt x="140893" y="13711"/>
                </a:lnTo>
                <a:lnTo>
                  <a:pt x="139563" y="11562"/>
                </a:lnTo>
                <a:lnTo>
                  <a:pt x="138028" y="9516"/>
                </a:lnTo>
                <a:lnTo>
                  <a:pt x="136391" y="7674"/>
                </a:lnTo>
                <a:lnTo>
                  <a:pt x="134549" y="6037"/>
                </a:lnTo>
                <a:lnTo>
                  <a:pt x="132503" y="4502"/>
                </a:lnTo>
                <a:lnTo>
                  <a:pt x="130354" y="3172"/>
                </a:lnTo>
                <a:lnTo>
                  <a:pt x="129229" y="2558"/>
                </a:lnTo>
                <a:lnTo>
                  <a:pt x="128103" y="2046"/>
                </a:lnTo>
                <a:lnTo>
                  <a:pt x="126875" y="1637"/>
                </a:lnTo>
                <a:lnTo>
                  <a:pt x="125648" y="1228"/>
                </a:lnTo>
                <a:lnTo>
                  <a:pt x="124420" y="819"/>
                </a:lnTo>
                <a:lnTo>
                  <a:pt x="123192" y="512"/>
                </a:lnTo>
                <a:lnTo>
                  <a:pt x="121862" y="307"/>
                </a:lnTo>
                <a:lnTo>
                  <a:pt x="120532" y="102"/>
                </a:lnTo>
                <a:lnTo>
                  <a:pt x="119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19"/>
          <p:cNvSpPr/>
          <p:nvPr/>
        </p:nvSpPr>
        <p:spPr>
          <a:xfrm>
            <a:off x="1436275" y="3048974"/>
            <a:ext cx="514500" cy="514500"/>
          </a:xfrm>
          <a:prstGeom prst="ellipse">
            <a:avLst/>
          </a:prstGeom>
          <a:solidFill>
            <a:srgbClr val="9E9E9E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19"/>
          <p:cNvSpPr/>
          <p:nvPr/>
        </p:nvSpPr>
        <p:spPr>
          <a:xfrm rot="10800000">
            <a:off x="8194350" y="1658275"/>
            <a:ext cx="140100" cy="21606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19"/>
          <p:cNvSpPr/>
          <p:nvPr/>
        </p:nvSpPr>
        <p:spPr>
          <a:xfrm>
            <a:off x="8018885" y="3409571"/>
            <a:ext cx="514500" cy="514500"/>
          </a:xfrm>
          <a:prstGeom prst="ellipse">
            <a:avLst/>
          </a:prstGeom>
          <a:solidFill>
            <a:srgbClr val="9E9E9E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19"/>
          <p:cNvSpPr/>
          <p:nvPr/>
        </p:nvSpPr>
        <p:spPr>
          <a:xfrm>
            <a:off x="7258149" y="605363"/>
            <a:ext cx="514500" cy="514500"/>
          </a:xfrm>
          <a:prstGeom prst="ellipse">
            <a:avLst/>
          </a:prstGeom>
          <a:solidFill>
            <a:srgbClr val="00BC6F"/>
          </a:solidFill>
          <a:ln cap="flat" cmpd="sng" w="28575">
            <a:solidFill>
              <a:srgbClr val="1203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19"/>
          <p:cNvSpPr/>
          <p:nvPr/>
        </p:nvSpPr>
        <p:spPr>
          <a:xfrm rot="5400000">
            <a:off x="4176400" y="2626400"/>
            <a:ext cx="140100" cy="35133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39" name="Google Shape;1039;p19"/>
          <p:cNvCxnSpPr/>
          <p:nvPr/>
        </p:nvCxnSpPr>
        <p:spPr>
          <a:xfrm rot="10800000">
            <a:off x="450638" y="1182698"/>
            <a:ext cx="2085000" cy="0"/>
          </a:xfrm>
          <a:prstGeom prst="straightConnector1">
            <a:avLst/>
          </a:prstGeom>
          <a:noFill/>
          <a:ln cap="flat" cmpd="sng" w="9525">
            <a:solidFill>
              <a:srgbClr val="B3C3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0" name="Google Shape;1040;p19"/>
          <p:cNvSpPr/>
          <p:nvPr/>
        </p:nvSpPr>
        <p:spPr>
          <a:xfrm rot="10800000">
            <a:off x="6707025" y="2715125"/>
            <a:ext cx="140100" cy="941700"/>
          </a:xfrm>
          <a:prstGeom prst="rect">
            <a:avLst/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19"/>
          <p:cNvSpPr/>
          <p:nvPr/>
        </p:nvSpPr>
        <p:spPr>
          <a:xfrm>
            <a:off x="5056635" y="4125803"/>
            <a:ext cx="514500" cy="514500"/>
          </a:xfrm>
          <a:prstGeom prst="ellipse">
            <a:avLst/>
          </a:prstGeom>
          <a:solidFill>
            <a:srgbClr val="9E9E9E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19"/>
          <p:cNvSpPr/>
          <p:nvPr/>
        </p:nvSpPr>
        <p:spPr>
          <a:xfrm>
            <a:off x="5208384" y="4208861"/>
            <a:ext cx="210976" cy="348377"/>
          </a:xfrm>
          <a:custGeom>
            <a:rect b="b" l="l" r="r" t="t"/>
            <a:pathLst>
              <a:path extrusionOk="0" h="209550" w="126903">
                <a:moveTo>
                  <a:pt x="109840" y="33592"/>
                </a:moveTo>
                <a:lnTo>
                  <a:pt x="109840" y="102376"/>
                </a:lnTo>
                <a:lnTo>
                  <a:pt x="77315" y="102376"/>
                </a:lnTo>
                <a:lnTo>
                  <a:pt x="75182" y="101842"/>
                </a:lnTo>
                <a:lnTo>
                  <a:pt x="74116" y="100243"/>
                </a:lnTo>
                <a:lnTo>
                  <a:pt x="73049" y="98643"/>
                </a:lnTo>
                <a:lnTo>
                  <a:pt x="68250" y="111440"/>
                </a:lnTo>
                <a:lnTo>
                  <a:pt x="67184" y="113040"/>
                </a:lnTo>
                <a:lnTo>
                  <a:pt x="65051" y="114106"/>
                </a:lnTo>
                <a:lnTo>
                  <a:pt x="64518" y="114106"/>
                </a:lnTo>
                <a:lnTo>
                  <a:pt x="62918" y="113573"/>
                </a:lnTo>
                <a:lnTo>
                  <a:pt x="61319" y="112506"/>
                </a:lnTo>
                <a:lnTo>
                  <a:pt x="54387" y="102376"/>
                </a:lnTo>
                <a:lnTo>
                  <a:pt x="39990" y="102376"/>
                </a:lnTo>
                <a:lnTo>
                  <a:pt x="38391" y="101842"/>
                </a:lnTo>
                <a:lnTo>
                  <a:pt x="36791" y="101309"/>
                </a:lnTo>
                <a:lnTo>
                  <a:pt x="36258" y="100243"/>
                </a:lnTo>
                <a:lnTo>
                  <a:pt x="35725" y="98643"/>
                </a:lnTo>
                <a:lnTo>
                  <a:pt x="36258" y="97044"/>
                </a:lnTo>
                <a:lnTo>
                  <a:pt x="36791" y="95977"/>
                </a:lnTo>
                <a:lnTo>
                  <a:pt x="38391" y="94911"/>
                </a:lnTo>
                <a:lnTo>
                  <a:pt x="39990" y="94377"/>
                </a:lnTo>
                <a:lnTo>
                  <a:pt x="56520" y="94377"/>
                </a:lnTo>
                <a:lnTo>
                  <a:pt x="58653" y="94911"/>
                </a:lnTo>
                <a:lnTo>
                  <a:pt x="59719" y="96510"/>
                </a:lnTo>
                <a:lnTo>
                  <a:pt x="63452" y="101842"/>
                </a:lnTo>
                <a:lnTo>
                  <a:pt x="68784" y="87446"/>
                </a:lnTo>
                <a:lnTo>
                  <a:pt x="69317" y="86379"/>
                </a:lnTo>
                <a:lnTo>
                  <a:pt x="70383" y="85313"/>
                </a:lnTo>
                <a:lnTo>
                  <a:pt x="71450" y="84780"/>
                </a:lnTo>
                <a:lnTo>
                  <a:pt x="73582" y="84780"/>
                </a:lnTo>
                <a:lnTo>
                  <a:pt x="74649" y="85313"/>
                </a:lnTo>
                <a:lnTo>
                  <a:pt x="75182" y="85846"/>
                </a:lnTo>
                <a:lnTo>
                  <a:pt x="76248" y="86913"/>
                </a:lnTo>
                <a:lnTo>
                  <a:pt x="79981" y="94377"/>
                </a:lnTo>
                <a:lnTo>
                  <a:pt x="100776" y="94377"/>
                </a:lnTo>
                <a:lnTo>
                  <a:pt x="101842" y="90645"/>
                </a:lnTo>
                <a:lnTo>
                  <a:pt x="102376" y="86379"/>
                </a:lnTo>
                <a:lnTo>
                  <a:pt x="101842" y="82647"/>
                </a:lnTo>
                <a:lnTo>
                  <a:pt x="101309" y="78915"/>
                </a:lnTo>
                <a:lnTo>
                  <a:pt x="99710" y="75715"/>
                </a:lnTo>
                <a:lnTo>
                  <a:pt x="97577" y="72516"/>
                </a:lnTo>
                <a:lnTo>
                  <a:pt x="95444" y="69850"/>
                </a:lnTo>
                <a:lnTo>
                  <a:pt x="92245" y="67717"/>
                </a:lnTo>
                <a:lnTo>
                  <a:pt x="89045" y="66118"/>
                </a:lnTo>
                <a:lnTo>
                  <a:pt x="85313" y="65051"/>
                </a:lnTo>
                <a:lnTo>
                  <a:pt x="79448" y="65051"/>
                </a:lnTo>
                <a:lnTo>
                  <a:pt x="76782" y="65584"/>
                </a:lnTo>
                <a:lnTo>
                  <a:pt x="74649" y="66118"/>
                </a:lnTo>
                <a:lnTo>
                  <a:pt x="70916" y="68250"/>
                </a:lnTo>
                <a:lnTo>
                  <a:pt x="68250" y="70916"/>
                </a:lnTo>
                <a:lnTo>
                  <a:pt x="66118" y="74116"/>
                </a:lnTo>
                <a:lnTo>
                  <a:pt x="64518" y="76782"/>
                </a:lnTo>
                <a:lnTo>
                  <a:pt x="63452" y="79448"/>
                </a:lnTo>
                <a:lnTo>
                  <a:pt x="62385" y="76782"/>
                </a:lnTo>
                <a:lnTo>
                  <a:pt x="61319" y="74116"/>
                </a:lnTo>
                <a:lnTo>
                  <a:pt x="59186" y="70916"/>
                </a:lnTo>
                <a:lnTo>
                  <a:pt x="55987" y="68250"/>
                </a:lnTo>
                <a:lnTo>
                  <a:pt x="52254" y="66118"/>
                </a:lnTo>
                <a:lnTo>
                  <a:pt x="50121" y="65584"/>
                </a:lnTo>
                <a:lnTo>
                  <a:pt x="47455" y="65051"/>
                </a:lnTo>
                <a:lnTo>
                  <a:pt x="41590" y="65051"/>
                </a:lnTo>
                <a:lnTo>
                  <a:pt x="37858" y="66118"/>
                </a:lnTo>
                <a:lnTo>
                  <a:pt x="34658" y="67717"/>
                </a:lnTo>
                <a:lnTo>
                  <a:pt x="31459" y="69850"/>
                </a:lnTo>
                <a:lnTo>
                  <a:pt x="29326" y="72516"/>
                </a:lnTo>
                <a:lnTo>
                  <a:pt x="27194" y="75715"/>
                </a:lnTo>
                <a:lnTo>
                  <a:pt x="26127" y="78915"/>
                </a:lnTo>
                <a:lnTo>
                  <a:pt x="25061" y="82647"/>
                </a:lnTo>
                <a:lnTo>
                  <a:pt x="25061" y="86379"/>
                </a:lnTo>
                <a:lnTo>
                  <a:pt x="25061" y="91178"/>
                </a:lnTo>
                <a:lnTo>
                  <a:pt x="26660" y="95977"/>
                </a:lnTo>
                <a:lnTo>
                  <a:pt x="28260" y="100243"/>
                </a:lnTo>
                <a:lnTo>
                  <a:pt x="30926" y="104508"/>
                </a:lnTo>
                <a:lnTo>
                  <a:pt x="33592" y="108774"/>
                </a:lnTo>
                <a:lnTo>
                  <a:pt x="36791" y="112506"/>
                </a:lnTo>
                <a:lnTo>
                  <a:pt x="44256" y="118905"/>
                </a:lnTo>
                <a:lnTo>
                  <a:pt x="51188" y="124770"/>
                </a:lnTo>
                <a:lnTo>
                  <a:pt x="57586" y="128503"/>
                </a:lnTo>
                <a:lnTo>
                  <a:pt x="63452" y="131702"/>
                </a:lnTo>
                <a:lnTo>
                  <a:pt x="66651" y="130102"/>
                </a:lnTo>
                <a:lnTo>
                  <a:pt x="74116" y="125837"/>
                </a:lnTo>
                <a:lnTo>
                  <a:pt x="78914" y="122104"/>
                </a:lnTo>
                <a:lnTo>
                  <a:pt x="83713" y="118372"/>
                </a:lnTo>
                <a:lnTo>
                  <a:pt x="88512" y="113573"/>
                </a:lnTo>
                <a:lnTo>
                  <a:pt x="93311" y="108774"/>
                </a:lnTo>
                <a:lnTo>
                  <a:pt x="109840" y="108774"/>
                </a:lnTo>
                <a:lnTo>
                  <a:pt x="109840" y="155163"/>
                </a:lnTo>
                <a:lnTo>
                  <a:pt x="16529" y="155163"/>
                </a:lnTo>
                <a:lnTo>
                  <a:pt x="16529" y="33592"/>
                </a:lnTo>
                <a:close/>
                <a:moveTo>
                  <a:pt x="89579" y="175958"/>
                </a:moveTo>
                <a:lnTo>
                  <a:pt x="91711" y="176491"/>
                </a:lnTo>
                <a:lnTo>
                  <a:pt x="93311" y="177558"/>
                </a:lnTo>
                <a:lnTo>
                  <a:pt x="94377" y="179157"/>
                </a:lnTo>
                <a:lnTo>
                  <a:pt x="94911" y="181290"/>
                </a:lnTo>
                <a:lnTo>
                  <a:pt x="94377" y="183423"/>
                </a:lnTo>
                <a:lnTo>
                  <a:pt x="93311" y="185023"/>
                </a:lnTo>
                <a:lnTo>
                  <a:pt x="91711" y="186089"/>
                </a:lnTo>
                <a:lnTo>
                  <a:pt x="89579" y="186622"/>
                </a:lnTo>
                <a:lnTo>
                  <a:pt x="36791" y="186622"/>
                </a:lnTo>
                <a:lnTo>
                  <a:pt x="34658" y="186089"/>
                </a:lnTo>
                <a:lnTo>
                  <a:pt x="33059" y="185023"/>
                </a:lnTo>
                <a:lnTo>
                  <a:pt x="31992" y="183423"/>
                </a:lnTo>
                <a:lnTo>
                  <a:pt x="31992" y="181290"/>
                </a:lnTo>
                <a:lnTo>
                  <a:pt x="31992" y="179157"/>
                </a:lnTo>
                <a:lnTo>
                  <a:pt x="33059" y="177558"/>
                </a:lnTo>
                <a:lnTo>
                  <a:pt x="34658" y="176491"/>
                </a:lnTo>
                <a:lnTo>
                  <a:pt x="36791" y="175958"/>
                </a:lnTo>
                <a:close/>
                <a:moveTo>
                  <a:pt x="63452" y="0"/>
                </a:moveTo>
                <a:lnTo>
                  <a:pt x="53321" y="533"/>
                </a:lnTo>
                <a:lnTo>
                  <a:pt x="43723" y="1066"/>
                </a:lnTo>
                <a:lnTo>
                  <a:pt x="34658" y="2666"/>
                </a:lnTo>
                <a:lnTo>
                  <a:pt x="26127" y="4266"/>
                </a:lnTo>
                <a:lnTo>
                  <a:pt x="14397" y="7465"/>
                </a:lnTo>
                <a:lnTo>
                  <a:pt x="9598" y="8531"/>
                </a:lnTo>
                <a:lnTo>
                  <a:pt x="5865" y="10131"/>
                </a:lnTo>
                <a:lnTo>
                  <a:pt x="2666" y="12264"/>
                </a:lnTo>
                <a:lnTo>
                  <a:pt x="1600" y="13330"/>
                </a:lnTo>
                <a:lnTo>
                  <a:pt x="533" y="14930"/>
                </a:lnTo>
                <a:lnTo>
                  <a:pt x="0" y="16529"/>
                </a:lnTo>
                <a:lnTo>
                  <a:pt x="0" y="18129"/>
                </a:lnTo>
                <a:lnTo>
                  <a:pt x="0" y="42123"/>
                </a:lnTo>
                <a:lnTo>
                  <a:pt x="0" y="167427"/>
                </a:lnTo>
                <a:lnTo>
                  <a:pt x="0" y="191421"/>
                </a:lnTo>
                <a:lnTo>
                  <a:pt x="0" y="193021"/>
                </a:lnTo>
                <a:lnTo>
                  <a:pt x="1066" y="194620"/>
                </a:lnTo>
                <a:lnTo>
                  <a:pt x="2133" y="196220"/>
                </a:lnTo>
                <a:lnTo>
                  <a:pt x="3199" y="197819"/>
                </a:lnTo>
                <a:lnTo>
                  <a:pt x="6398" y="199419"/>
                </a:lnTo>
                <a:lnTo>
                  <a:pt x="9598" y="201019"/>
                </a:lnTo>
                <a:lnTo>
                  <a:pt x="14397" y="202618"/>
                </a:lnTo>
                <a:lnTo>
                  <a:pt x="26127" y="205284"/>
                </a:lnTo>
                <a:lnTo>
                  <a:pt x="34658" y="206884"/>
                </a:lnTo>
                <a:lnTo>
                  <a:pt x="43723" y="208484"/>
                </a:lnTo>
                <a:lnTo>
                  <a:pt x="53321" y="209550"/>
                </a:lnTo>
                <a:lnTo>
                  <a:pt x="73582" y="209550"/>
                </a:lnTo>
                <a:lnTo>
                  <a:pt x="83180" y="208484"/>
                </a:lnTo>
                <a:lnTo>
                  <a:pt x="92245" y="206884"/>
                </a:lnTo>
                <a:lnTo>
                  <a:pt x="100243" y="205284"/>
                </a:lnTo>
                <a:lnTo>
                  <a:pt x="112506" y="202618"/>
                </a:lnTo>
                <a:lnTo>
                  <a:pt x="117305" y="201019"/>
                </a:lnTo>
                <a:lnTo>
                  <a:pt x="121038" y="199419"/>
                </a:lnTo>
                <a:lnTo>
                  <a:pt x="123704" y="197819"/>
                </a:lnTo>
                <a:lnTo>
                  <a:pt x="125303" y="196220"/>
                </a:lnTo>
                <a:lnTo>
                  <a:pt x="125837" y="194620"/>
                </a:lnTo>
                <a:lnTo>
                  <a:pt x="126370" y="193021"/>
                </a:lnTo>
                <a:lnTo>
                  <a:pt x="126903" y="191421"/>
                </a:lnTo>
                <a:lnTo>
                  <a:pt x="126903" y="167427"/>
                </a:lnTo>
                <a:lnTo>
                  <a:pt x="126903" y="42123"/>
                </a:lnTo>
                <a:lnTo>
                  <a:pt x="126903" y="18129"/>
                </a:lnTo>
                <a:lnTo>
                  <a:pt x="126370" y="16529"/>
                </a:lnTo>
                <a:lnTo>
                  <a:pt x="125837" y="14930"/>
                </a:lnTo>
                <a:lnTo>
                  <a:pt x="124770" y="13330"/>
                </a:lnTo>
                <a:lnTo>
                  <a:pt x="123171" y="12264"/>
                </a:lnTo>
                <a:lnTo>
                  <a:pt x="119971" y="10131"/>
                </a:lnTo>
                <a:lnTo>
                  <a:pt x="117305" y="8531"/>
                </a:lnTo>
                <a:lnTo>
                  <a:pt x="112506" y="7465"/>
                </a:lnTo>
                <a:lnTo>
                  <a:pt x="100243" y="4266"/>
                </a:lnTo>
                <a:lnTo>
                  <a:pt x="92245" y="2666"/>
                </a:lnTo>
                <a:lnTo>
                  <a:pt x="83180" y="1066"/>
                </a:lnTo>
                <a:lnTo>
                  <a:pt x="73582" y="533"/>
                </a:lnTo>
                <a:lnTo>
                  <a:pt x="634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19"/>
          <p:cNvSpPr/>
          <p:nvPr/>
        </p:nvSpPr>
        <p:spPr>
          <a:xfrm flipH="1">
            <a:off x="6033426" y="3441053"/>
            <a:ext cx="816250" cy="1009350"/>
          </a:xfrm>
          <a:custGeom>
            <a:rect b="b" l="l" r="r" t="t"/>
            <a:pathLst>
              <a:path extrusionOk="0" h="40374" w="32650">
                <a:moveTo>
                  <a:pt x="0" y="0"/>
                </a:moveTo>
                <a:lnTo>
                  <a:pt x="0" y="30515"/>
                </a:lnTo>
                <a:lnTo>
                  <a:pt x="0" y="31018"/>
                </a:lnTo>
                <a:lnTo>
                  <a:pt x="63" y="31520"/>
                </a:lnTo>
                <a:lnTo>
                  <a:pt x="126" y="32022"/>
                </a:lnTo>
                <a:lnTo>
                  <a:pt x="188" y="32462"/>
                </a:lnTo>
                <a:lnTo>
                  <a:pt x="314" y="32964"/>
                </a:lnTo>
                <a:lnTo>
                  <a:pt x="440" y="33466"/>
                </a:lnTo>
                <a:lnTo>
                  <a:pt x="628" y="33906"/>
                </a:lnTo>
                <a:lnTo>
                  <a:pt x="754" y="34345"/>
                </a:lnTo>
                <a:lnTo>
                  <a:pt x="942" y="34785"/>
                </a:lnTo>
                <a:lnTo>
                  <a:pt x="1193" y="35224"/>
                </a:lnTo>
                <a:lnTo>
                  <a:pt x="1444" y="35664"/>
                </a:lnTo>
                <a:lnTo>
                  <a:pt x="1695" y="36041"/>
                </a:lnTo>
                <a:lnTo>
                  <a:pt x="1946" y="36417"/>
                </a:lnTo>
                <a:lnTo>
                  <a:pt x="2260" y="36794"/>
                </a:lnTo>
                <a:lnTo>
                  <a:pt x="2574" y="37171"/>
                </a:lnTo>
                <a:lnTo>
                  <a:pt x="2888" y="37485"/>
                </a:lnTo>
                <a:lnTo>
                  <a:pt x="3202" y="37799"/>
                </a:lnTo>
                <a:lnTo>
                  <a:pt x="3579" y="38113"/>
                </a:lnTo>
                <a:lnTo>
                  <a:pt x="3956" y="38427"/>
                </a:lnTo>
                <a:lnTo>
                  <a:pt x="4395" y="38678"/>
                </a:lnTo>
                <a:lnTo>
                  <a:pt x="4772" y="38929"/>
                </a:lnTo>
                <a:lnTo>
                  <a:pt x="5149" y="39180"/>
                </a:lnTo>
                <a:lnTo>
                  <a:pt x="5588" y="39431"/>
                </a:lnTo>
                <a:lnTo>
                  <a:pt x="6028" y="39557"/>
                </a:lnTo>
                <a:lnTo>
                  <a:pt x="6467" y="39745"/>
                </a:lnTo>
                <a:lnTo>
                  <a:pt x="6970" y="39934"/>
                </a:lnTo>
                <a:lnTo>
                  <a:pt x="7409" y="40059"/>
                </a:lnTo>
                <a:lnTo>
                  <a:pt x="7911" y="40185"/>
                </a:lnTo>
                <a:lnTo>
                  <a:pt x="8414" y="40247"/>
                </a:lnTo>
                <a:lnTo>
                  <a:pt x="8853" y="40310"/>
                </a:lnTo>
                <a:lnTo>
                  <a:pt x="9356" y="40373"/>
                </a:lnTo>
                <a:lnTo>
                  <a:pt x="32650" y="40373"/>
                </a:lnTo>
                <a:lnTo>
                  <a:pt x="32650" y="34659"/>
                </a:lnTo>
                <a:lnTo>
                  <a:pt x="9858" y="34659"/>
                </a:lnTo>
                <a:lnTo>
                  <a:pt x="9481" y="34597"/>
                </a:lnTo>
                <a:lnTo>
                  <a:pt x="9042" y="34534"/>
                </a:lnTo>
                <a:lnTo>
                  <a:pt x="8665" y="34471"/>
                </a:lnTo>
                <a:lnTo>
                  <a:pt x="8288" y="34283"/>
                </a:lnTo>
                <a:lnTo>
                  <a:pt x="7911" y="34157"/>
                </a:lnTo>
                <a:lnTo>
                  <a:pt x="7535" y="33906"/>
                </a:lnTo>
                <a:lnTo>
                  <a:pt x="7221" y="33718"/>
                </a:lnTo>
                <a:lnTo>
                  <a:pt x="6970" y="33404"/>
                </a:lnTo>
                <a:lnTo>
                  <a:pt x="6718" y="33152"/>
                </a:lnTo>
                <a:lnTo>
                  <a:pt x="6467" y="32776"/>
                </a:lnTo>
                <a:lnTo>
                  <a:pt x="6216" y="32462"/>
                </a:lnTo>
                <a:lnTo>
                  <a:pt x="6028" y="32148"/>
                </a:lnTo>
                <a:lnTo>
                  <a:pt x="5902" y="31708"/>
                </a:lnTo>
                <a:lnTo>
                  <a:pt x="5839" y="31332"/>
                </a:lnTo>
                <a:lnTo>
                  <a:pt x="5777" y="30955"/>
                </a:lnTo>
                <a:lnTo>
                  <a:pt x="5714" y="30515"/>
                </a:lnTo>
                <a:lnTo>
                  <a:pt x="5714" y="0"/>
                </a:lnTo>
                <a:close/>
              </a:path>
            </a:pathLst>
          </a:cu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4" name="Google Shape;1044;p19"/>
          <p:cNvGrpSpPr/>
          <p:nvPr/>
        </p:nvGrpSpPr>
        <p:grpSpPr>
          <a:xfrm>
            <a:off x="4092125" y="433750"/>
            <a:ext cx="1495500" cy="411475"/>
            <a:chOff x="4092125" y="433750"/>
            <a:chExt cx="1495500" cy="411475"/>
          </a:xfrm>
        </p:grpSpPr>
        <p:sp>
          <p:nvSpPr>
            <p:cNvPr id="1045" name="Google Shape;1045;p19"/>
            <p:cNvSpPr/>
            <p:nvPr/>
          </p:nvSpPr>
          <p:spPr>
            <a:xfrm>
              <a:off x="4092125" y="433750"/>
              <a:ext cx="1407900" cy="2286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4092125" y="616625"/>
              <a:ext cx="1495500" cy="2286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7" name="Google Shape;1047;p19"/>
          <p:cNvSpPr/>
          <p:nvPr/>
        </p:nvSpPr>
        <p:spPr>
          <a:xfrm>
            <a:off x="4039575" y="354775"/>
            <a:ext cx="1851900" cy="684000"/>
          </a:xfrm>
          <a:prstGeom prst="roundRect">
            <a:avLst>
              <a:gd fmla="val 9596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</a:t>
            </a: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Collection </a:t>
            </a:r>
            <a:b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&amp; Normalization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Semantic Interoperability</a:t>
            </a:r>
            <a:endParaRPr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48" name="Google Shape;10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9336" y="3462275"/>
            <a:ext cx="353700" cy="353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9" name="Google Shape;1049;p19"/>
          <p:cNvGrpSpPr/>
          <p:nvPr/>
        </p:nvGrpSpPr>
        <p:grpSpPr>
          <a:xfrm>
            <a:off x="3531600" y="322913"/>
            <a:ext cx="514500" cy="514500"/>
            <a:chOff x="3531600" y="322913"/>
            <a:chExt cx="514500" cy="514500"/>
          </a:xfrm>
        </p:grpSpPr>
        <p:sp>
          <p:nvSpPr>
            <p:cNvPr id="1050" name="Google Shape;1050;p19"/>
            <p:cNvSpPr/>
            <p:nvPr/>
          </p:nvSpPr>
          <p:spPr>
            <a:xfrm>
              <a:off x="3531600" y="322913"/>
              <a:ext cx="514500" cy="514500"/>
            </a:xfrm>
            <a:prstGeom prst="ellipse">
              <a:avLst/>
            </a:prstGeom>
            <a:solidFill>
              <a:srgbClr val="9E9E9E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1" name="Google Shape;105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6673" y="398402"/>
              <a:ext cx="364350" cy="3635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2" name="Google Shape;10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648" y="610644"/>
            <a:ext cx="433526" cy="4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19" title="MEDITECH_Expanse_large_RGB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300" y="1532619"/>
            <a:ext cx="2085000" cy="41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19"/>
          <p:cNvSpPr/>
          <p:nvPr/>
        </p:nvSpPr>
        <p:spPr>
          <a:xfrm>
            <a:off x="5073137" y="1736713"/>
            <a:ext cx="514500" cy="514500"/>
          </a:xfrm>
          <a:prstGeom prst="ellipse">
            <a:avLst/>
          </a:prstGeom>
          <a:solidFill>
            <a:srgbClr val="9E9E9E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5" name="Google Shape;105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3124" y="1736725"/>
            <a:ext cx="514500" cy="5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76764" y="3086987"/>
            <a:ext cx="433525" cy="4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19"/>
          <p:cNvSpPr txBox="1"/>
          <p:nvPr/>
        </p:nvSpPr>
        <p:spPr>
          <a:xfrm>
            <a:off x="14385650" y="373150"/>
            <a:ext cx="17424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Network-based exchange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FHIR-first, Beyond US Core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APIs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SMART app launche</a:t>
            </a: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8" name="Google Shape;1058;p19"/>
          <p:cNvSpPr txBox="1"/>
          <p:nvPr>
            <p:ph idx="4294967295" type="body"/>
          </p:nvPr>
        </p:nvSpPr>
        <p:spPr>
          <a:xfrm>
            <a:off x="3133125" y="1727650"/>
            <a:ext cx="18519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Industry Standard Data Structures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JSON</a:t>
            </a:r>
            <a:endParaRPr sz="9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SQL</a:t>
            </a:r>
            <a:endParaRPr sz="9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0"/>
          <p:cNvSpPr txBox="1"/>
          <p:nvPr/>
        </p:nvSpPr>
        <p:spPr>
          <a:xfrm>
            <a:off x="1248000" y="1554300"/>
            <a:ext cx="664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1A1A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Mission Statement</a:t>
            </a:r>
            <a:endParaRPr sz="3700">
              <a:solidFill>
                <a:srgbClr val="1A1A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64" name="Google Shape;1064;p20"/>
          <p:cNvSpPr txBox="1"/>
          <p:nvPr/>
        </p:nvSpPr>
        <p:spPr>
          <a:xfrm>
            <a:off x="1197200" y="2240750"/>
            <a:ext cx="6749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The mission of Traverse Exchange is to </a:t>
            </a:r>
            <a:r>
              <a:rPr b="1" lang="en" sz="15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advance data access and usability</a:t>
            </a:r>
            <a:r>
              <a:rPr lang="en" sz="15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 by providing powerful, intuitive, intelligent tools that seamlessly integrate external healthcare data into the MEDITECH EHR, </a:t>
            </a:r>
            <a:r>
              <a:rPr b="1" lang="en" sz="1500">
                <a:solidFill>
                  <a:srgbClr val="1A1A60"/>
                </a:solidFill>
                <a:latin typeface="Montserrat"/>
                <a:ea typeface="Montserrat"/>
                <a:cs typeface="Montserrat"/>
                <a:sym typeface="Montserrat"/>
              </a:rPr>
              <a:t>whether sourced from other MEDITECH organizations or other EHR vendors.</a:t>
            </a:r>
            <a:endParaRPr sz="1500">
              <a:solidFill>
                <a:srgbClr val="1A1A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65" name="Google Shape;1065;p20"/>
          <p:cNvPicPr preferRelativeResize="0"/>
          <p:nvPr/>
        </p:nvPicPr>
        <p:blipFill rotWithShape="1">
          <a:blip r:embed="rId3">
            <a:alphaModFix/>
          </a:blip>
          <a:srcRect b="20137" l="0" r="0" t="-8305"/>
          <a:stretch/>
        </p:blipFill>
        <p:spPr>
          <a:xfrm>
            <a:off x="3861436" y="815100"/>
            <a:ext cx="1421227" cy="6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9525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023A"/>
        </a:solidFill>
      </p:bgPr>
    </p:bg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1"/>
          <p:cNvSpPr txBox="1"/>
          <p:nvPr/>
        </p:nvSpPr>
        <p:spPr>
          <a:xfrm>
            <a:off x="648875" y="961175"/>
            <a:ext cx="1548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PointClickCare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2" name="Google Shape;1072;p21"/>
          <p:cNvSpPr txBox="1"/>
          <p:nvPr/>
        </p:nvSpPr>
        <p:spPr>
          <a:xfrm>
            <a:off x="5240125" y="350075"/>
            <a:ext cx="129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Epic Site(s)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3" name="Google Shape;1073;p21"/>
          <p:cNvSpPr txBox="1"/>
          <p:nvPr/>
        </p:nvSpPr>
        <p:spPr>
          <a:xfrm>
            <a:off x="5044200" y="3086000"/>
            <a:ext cx="1548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Oracle HIE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4" name="Google Shape;1074;p21"/>
          <p:cNvSpPr txBox="1"/>
          <p:nvPr/>
        </p:nvSpPr>
        <p:spPr>
          <a:xfrm>
            <a:off x="2628119" y="4661867"/>
            <a:ext cx="14979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Lab Database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5" name="Google Shape;1075;p21"/>
          <p:cNvSpPr/>
          <p:nvPr/>
        </p:nvSpPr>
        <p:spPr>
          <a:xfrm>
            <a:off x="6753675" y="150"/>
            <a:ext cx="2283000" cy="5143500"/>
          </a:xfrm>
          <a:prstGeom prst="rect">
            <a:avLst/>
          </a:prstGeom>
          <a:solidFill>
            <a:srgbClr val="FFFFFF">
              <a:alpha val="79170"/>
            </a:srgbClr>
          </a:solidFill>
          <a:ln>
            <a:noFill/>
          </a:ln>
          <a:effectLst>
            <a:outerShdw blurRad="57150" rotWithShape="0" algn="bl" dir="5400000" dist="19050">
              <a:srgbClr val="B7B7B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21"/>
          <p:cNvSpPr/>
          <p:nvPr/>
        </p:nvSpPr>
        <p:spPr>
          <a:xfrm>
            <a:off x="6805350" y="150"/>
            <a:ext cx="2404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21"/>
          <p:cNvSpPr txBox="1"/>
          <p:nvPr/>
        </p:nvSpPr>
        <p:spPr>
          <a:xfrm>
            <a:off x="6801975" y="1590100"/>
            <a:ext cx="2489400" cy="3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 healthcare </a:t>
            </a: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instances</a:t>
            </a: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across 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BC6F"/>
                </a:solidFill>
                <a:latin typeface="Caveat"/>
                <a:ea typeface="Caveat"/>
                <a:cs typeface="Caveat"/>
                <a:sym typeface="Caveat"/>
              </a:rPr>
              <a:t>40+</a:t>
            </a:r>
            <a:r>
              <a:rPr b="1" lang="en" sz="1800">
                <a:solidFill>
                  <a:srgbClr val="00BC6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00BC6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hospitals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BC6F"/>
                </a:solidFill>
                <a:latin typeface="Caveat"/>
                <a:ea typeface="Caveat"/>
                <a:cs typeface="Caveat"/>
                <a:sym typeface="Caveat"/>
              </a:rPr>
              <a:t>300+ </a:t>
            </a: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long-term care sites</a:t>
            </a: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operating the PointClickCare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®</a:t>
            </a: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EPR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78" name="Google Shape;10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600" y="350087"/>
            <a:ext cx="1203900" cy="6211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21"/>
          <p:cNvSpPr txBox="1"/>
          <p:nvPr/>
        </p:nvSpPr>
        <p:spPr>
          <a:xfrm>
            <a:off x="251820" y="2503350"/>
            <a:ext cx="1660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Individual MEDITECH Organisations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080" name="Google Shape;1080;p21"/>
          <p:cNvGrpSpPr/>
          <p:nvPr/>
        </p:nvGrpSpPr>
        <p:grpSpPr>
          <a:xfrm>
            <a:off x="2231665" y="802679"/>
            <a:ext cx="2836259" cy="2836259"/>
            <a:chOff x="2315546" y="650279"/>
            <a:chExt cx="2836259" cy="2836259"/>
          </a:xfrm>
        </p:grpSpPr>
        <p:sp>
          <p:nvSpPr>
            <p:cNvPr id="1081" name="Google Shape;1081;p21"/>
            <p:cNvSpPr/>
            <p:nvPr/>
          </p:nvSpPr>
          <p:spPr>
            <a:xfrm>
              <a:off x="2315546" y="650279"/>
              <a:ext cx="2836259" cy="2836259"/>
            </a:xfrm>
            <a:custGeom>
              <a:rect b="b" l="l" r="r" t="t"/>
              <a:pathLst>
                <a:path extrusionOk="0" h="209550" w="209550">
                  <a:moveTo>
                    <a:pt x="106398" y="0"/>
                  </a:moveTo>
                  <a:lnTo>
                    <a:pt x="105496" y="180"/>
                  </a:lnTo>
                  <a:lnTo>
                    <a:pt x="104595" y="721"/>
                  </a:lnTo>
                  <a:lnTo>
                    <a:pt x="104054" y="1443"/>
                  </a:lnTo>
                  <a:lnTo>
                    <a:pt x="103873" y="2344"/>
                  </a:lnTo>
                  <a:lnTo>
                    <a:pt x="104054" y="3426"/>
                  </a:lnTo>
                  <a:lnTo>
                    <a:pt x="104595" y="4148"/>
                  </a:lnTo>
                  <a:lnTo>
                    <a:pt x="105316" y="4689"/>
                  </a:lnTo>
                  <a:lnTo>
                    <a:pt x="106398" y="5049"/>
                  </a:lnTo>
                  <a:lnTo>
                    <a:pt x="107300" y="4689"/>
                  </a:lnTo>
                  <a:lnTo>
                    <a:pt x="108201" y="4328"/>
                  </a:lnTo>
                  <a:lnTo>
                    <a:pt x="108742" y="3426"/>
                  </a:lnTo>
                  <a:lnTo>
                    <a:pt x="108923" y="2525"/>
                  </a:lnTo>
                  <a:lnTo>
                    <a:pt x="108742" y="1443"/>
                  </a:lnTo>
                  <a:lnTo>
                    <a:pt x="108201" y="721"/>
                  </a:lnTo>
                  <a:lnTo>
                    <a:pt x="107300" y="180"/>
                  </a:lnTo>
                  <a:lnTo>
                    <a:pt x="106398" y="0"/>
                  </a:lnTo>
                  <a:close/>
                  <a:moveTo>
                    <a:pt x="98283" y="180"/>
                  </a:moveTo>
                  <a:lnTo>
                    <a:pt x="97381" y="361"/>
                  </a:lnTo>
                  <a:lnTo>
                    <a:pt x="96480" y="902"/>
                  </a:lnTo>
                  <a:lnTo>
                    <a:pt x="96119" y="1803"/>
                  </a:lnTo>
                  <a:lnTo>
                    <a:pt x="95939" y="2705"/>
                  </a:lnTo>
                  <a:lnTo>
                    <a:pt x="96119" y="3787"/>
                  </a:lnTo>
                  <a:lnTo>
                    <a:pt x="96660" y="4508"/>
                  </a:lnTo>
                  <a:lnTo>
                    <a:pt x="97562" y="5049"/>
                  </a:lnTo>
                  <a:lnTo>
                    <a:pt x="98463" y="5230"/>
                  </a:lnTo>
                  <a:lnTo>
                    <a:pt x="98644" y="5049"/>
                  </a:lnTo>
                  <a:lnTo>
                    <a:pt x="99545" y="4869"/>
                  </a:lnTo>
                  <a:lnTo>
                    <a:pt x="100267" y="4328"/>
                  </a:lnTo>
                  <a:lnTo>
                    <a:pt x="100808" y="3426"/>
                  </a:lnTo>
                  <a:lnTo>
                    <a:pt x="100988" y="2525"/>
                  </a:lnTo>
                  <a:lnTo>
                    <a:pt x="100627" y="1443"/>
                  </a:lnTo>
                  <a:lnTo>
                    <a:pt x="100086" y="721"/>
                  </a:lnTo>
                  <a:lnTo>
                    <a:pt x="99365" y="180"/>
                  </a:lnTo>
                  <a:close/>
                  <a:moveTo>
                    <a:pt x="114513" y="361"/>
                  </a:moveTo>
                  <a:lnTo>
                    <a:pt x="113611" y="541"/>
                  </a:lnTo>
                  <a:lnTo>
                    <a:pt x="112710" y="902"/>
                  </a:lnTo>
                  <a:lnTo>
                    <a:pt x="111988" y="1623"/>
                  </a:lnTo>
                  <a:lnTo>
                    <a:pt x="111808" y="2705"/>
                  </a:lnTo>
                  <a:lnTo>
                    <a:pt x="111808" y="3607"/>
                  </a:lnTo>
                  <a:lnTo>
                    <a:pt x="112349" y="4508"/>
                  </a:lnTo>
                  <a:lnTo>
                    <a:pt x="113070" y="5049"/>
                  </a:lnTo>
                  <a:lnTo>
                    <a:pt x="113972" y="5410"/>
                  </a:lnTo>
                  <a:lnTo>
                    <a:pt x="114333" y="5410"/>
                  </a:lnTo>
                  <a:lnTo>
                    <a:pt x="115234" y="5230"/>
                  </a:lnTo>
                  <a:lnTo>
                    <a:pt x="115956" y="4689"/>
                  </a:lnTo>
                  <a:lnTo>
                    <a:pt x="116497" y="3967"/>
                  </a:lnTo>
                  <a:lnTo>
                    <a:pt x="116857" y="3066"/>
                  </a:lnTo>
                  <a:lnTo>
                    <a:pt x="116677" y="2164"/>
                  </a:lnTo>
                  <a:lnTo>
                    <a:pt x="116316" y="1262"/>
                  </a:lnTo>
                  <a:lnTo>
                    <a:pt x="115415" y="721"/>
                  </a:lnTo>
                  <a:lnTo>
                    <a:pt x="114513" y="361"/>
                  </a:lnTo>
                  <a:close/>
                  <a:moveTo>
                    <a:pt x="90168" y="902"/>
                  </a:moveTo>
                  <a:lnTo>
                    <a:pt x="89266" y="1262"/>
                  </a:lnTo>
                  <a:lnTo>
                    <a:pt x="88545" y="1803"/>
                  </a:lnTo>
                  <a:lnTo>
                    <a:pt x="88184" y="2705"/>
                  </a:lnTo>
                  <a:lnTo>
                    <a:pt x="88004" y="3787"/>
                  </a:lnTo>
                  <a:lnTo>
                    <a:pt x="88364" y="4689"/>
                  </a:lnTo>
                  <a:lnTo>
                    <a:pt x="88905" y="5230"/>
                  </a:lnTo>
                  <a:lnTo>
                    <a:pt x="89627" y="5771"/>
                  </a:lnTo>
                  <a:lnTo>
                    <a:pt x="90528" y="5951"/>
                  </a:lnTo>
                  <a:lnTo>
                    <a:pt x="90889" y="5951"/>
                  </a:lnTo>
                  <a:lnTo>
                    <a:pt x="91791" y="5590"/>
                  </a:lnTo>
                  <a:lnTo>
                    <a:pt x="92512" y="4869"/>
                  </a:lnTo>
                  <a:lnTo>
                    <a:pt x="93053" y="4148"/>
                  </a:lnTo>
                  <a:lnTo>
                    <a:pt x="93053" y="3066"/>
                  </a:lnTo>
                  <a:lnTo>
                    <a:pt x="92693" y="2164"/>
                  </a:lnTo>
                  <a:lnTo>
                    <a:pt x="92152" y="1443"/>
                  </a:lnTo>
                  <a:lnTo>
                    <a:pt x="91250" y="902"/>
                  </a:lnTo>
                  <a:close/>
                  <a:moveTo>
                    <a:pt x="121546" y="1443"/>
                  </a:moveTo>
                  <a:lnTo>
                    <a:pt x="120645" y="1803"/>
                  </a:lnTo>
                  <a:lnTo>
                    <a:pt x="120104" y="2525"/>
                  </a:lnTo>
                  <a:lnTo>
                    <a:pt x="119743" y="3426"/>
                  </a:lnTo>
                  <a:lnTo>
                    <a:pt x="119743" y="4508"/>
                  </a:lnTo>
                  <a:lnTo>
                    <a:pt x="120104" y="5410"/>
                  </a:lnTo>
                  <a:lnTo>
                    <a:pt x="120825" y="5951"/>
                  </a:lnTo>
                  <a:lnTo>
                    <a:pt x="121727" y="6312"/>
                  </a:lnTo>
                  <a:lnTo>
                    <a:pt x="122087" y="6492"/>
                  </a:lnTo>
                  <a:lnTo>
                    <a:pt x="122989" y="6312"/>
                  </a:lnTo>
                  <a:lnTo>
                    <a:pt x="123710" y="5771"/>
                  </a:lnTo>
                  <a:lnTo>
                    <a:pt x="124251" y="5230"/>
                  </a:lnTo>
                  <a:lnTo>
                    <a:pt x="124612" y="4328"/>
                  </a:lnTo>
                  <a:lnTo>
                    <a:pt x="124612" y="3246"/>
                  </a:lnTo>
                  <a:lnTo>
                    <a:pt x="124251" y="2525"/>
                  </a:lnTo>
                  <a:lnTo>
                    <a:pt x="123530" y="1803"/>
                  </a:lnTo>
                  <a:lnTo>
                    <a:pt x="122628" y="1443"/>
                  </a:lnTo>
                  <a:close/>
                  <a:moveTo>
                    <a:pt x="82233" y="2344"/>
                  </a:moveTo>
                  <a:lnTo>
                    <a:pt x="81331" y="2705"/>
                  </a:lnTo>
                  <a:lnTo>
                    <a:pt x="80610" y="3426"/>
                  </a:lnTo>
                  <a:lnTo>
                    <a:pt x="80249" y="4328"/>
                  </a:lnTo>
                  <a:lnTo>
                    <a:pt x="80249" y="5410"/>
                  </a:lnTo>
                  <a:lnTo>
                    <a:pt x="80610" y="6131"/>
                  </a:lnTo>
                  <a:lnTo>
                    <a:pt x="81151" y="6853"/>
                  </a:lnTo>
                  <a:lnTo>
                    <a:pt x="81872" y="7213"/>
                  </a:lnTo>
                  <a:lnTo>
                    <a:pt x="82774" y="7394"/>
                  </a:lnTo>
                  <a:lnTo>
                    <a:pt x="83315" y="7213"/>
                  </a:lnTo>
                  <a:lnTo>
                    <a:pt x="84217" y="6853"/>
                  </a:lnTo>
                  <a:lnTo>
                    <a:pt x="84938" y="6131"/>
                  </a:lnTo>
                  <a:lnTo>
                    <a:pt x="85299" y="5230"/>
                  </a:lnTo>
                  <a:lnTo>
                    <a:pt x="85299" y="4328"/>
                  </a:lnTo>
                  <a:lnTo>
                    <a:pt x="84758" y="3426"/>
                  </a:lnTo>
                  <a:lnTo>
                    <a:pt x="84036" y="2705"/>
                  </a:lnTo>
                  <a:lnTo>
                    <a:pt x="83135" y="2344"/>
                  </a:lnTo>
                  <a:close/>
                  <a:moveTo>
                    <a:pt x="129481" y="3066"/>
                  </a:moveTo>
                  <a:lnTo>
                    <a:pt x="128579" y="3426"/>
                  </a:lnTo>
                  <a:lnTo>
                    <a:pt x="127858" y="3967"/>
                  </a:lnTo>
                  <a:lnTo>
                    <a:pt x="127497" y="4869"/>
                  </a:lnTo>
                  <a:lnTo>
                    <a:pt x="127497" y="5951"/>
                  </a:lnTo>
                  <a:lnTo>
                    <a:pt x="127678" y="6853"/>
                  </a:lnTo>
                  <a:lnTo>
                    <a:pt x="128399" y="7574"/>
                  </a:lnTo>
                  <a:lnTo>
                    <a:pt x="129301" y="7935"/>
                  </a:lnTo>
                  <a:lnTo>
                    <a:pt x="129842" y="8115"/>
                  </a:lnTo>
                  <a:lnTo>
                    <a:pt x="130743" y="7935"/>
                  </a:lnTo>
                  <a:lnTo>
                    <a:pt x="131465" y="7574"/>
                  </a:lnTo>
                  <a:lnTo>
                    <a:pt x="132006" y="7033"/>
                  </a:lnTo>
                  <a:lnTo>
                    <a:pt x="132366" y="6131"/>
                  </a:lnTo>
                  <a:lnTo>
                    <a:pt x="132366" y="5230"/>
                  </a:lnTo>
                  <a:lnTo>
                    <a:pt x="132006" y="4328"/>
                  </a:lnTo>
                  <a:lnTo>
                    <a:pt x="131465" y="3607"/>
                  </a:lnTo>
                  <a:lnTo>
                    <a:pt x="130563" y="3066"/>
                  </a:lnTo>
                  <a:close/>
                  <a:moveTo>
                    <a:pt x="74298" y="4328"/>
                  </a:moveTo>
                  <a:lnTo>
                    <a:pt x="73397" y="4869"/>
                  </a:lnTo>
                  <a:lnTo>
                    <a:pt x="72856" y="5590"/>
                  </a:lnTo>
                  <a:lnTo>
                    <a:pt x="72495" y="6492"/>
                  </a:lnTo>
                  <a:lnTo>
                    <a:pt x="72675" y="7574"/>
                  </a:lnTo>
                  <a:lnTo>
                    <a:pt x="73036" y="8295"/>
                  </a:lnTo>
                  <a:lnTo>
                    <a:pt x="73577" y="8836"/>
                  </a:lnTo>
                  <a:lnTo>
                    <a:pt x="74298" y="9197"/>
                  </a:lnTo>
                  <a:lnTo>
                    <a:pt x="75020" y="9377"/>
                  </a:lnTo>
                  <a:lnTo>
                    <a:pt x="75741" y="9197"/>
                  </a:lnTo>
                  <a:lnTo>
                    <a:pt x="76643" y="8656"/>
                  </a:lnTo>
                  <a:lnTo>
                    <a:pt x="77364" y="7935"/>
                  </a:lnTo>
                  <a:lnTo>
                    <a:pt x="77544" y="7033"/>
                  </a:lnTo>
                  <a:lnTo>
                    <a:pt x="77544" y="6131"/>
                  </a:lnTo>
                  <a:lnTo>
                    <a:pt x="77003" y="5230"/>
                  </a:lnTo>
                  <a:lnTo>
                    <a:pt x="76282" y="4508"/>
                  </a:lnTo>
                  <a:lnTo>
                    <a:pt x="75380" y="4328"/>
                  </a:lnTo>
                  <a:close/>
                  <a:moveTo>
                    <a:pt x="137416" y="5230"/>
                  </a:moveTo>
                  <a:lnTo>
                    <a:pt x="136334" y="5590"/>
                  </a:lnTo>
                  <a:lnTo>
                    <a:pt x="135612" y="6131"/>
                  </a:lnTo>
                  <a:lnTo>
                    <a:pt x="135071" y="7033"/>
                  </a:lnTo>
                  <a:lnTo>
                    <a:pt x="135071" y="7935"/>
                  </a:lnTo>
                  <a:lnTo>
                    <a:pt x="135252" y="8836"/>
                  </a:lnTo>
                  <a:lnTo>
                    <a:pt x="135793" y="9738"/>
                  </a:lnTo>
                  <a:lnTo>
                    <a:pt x="136694" y="10099"/>
                  </a:lnTo>
                  <a:lnTo>
                    <a:pt x="137596" y="10279"/>
                  </a:lnTo>
                  <a:lnTo>
                    <a:pt x="138317" y="10279"/>
                  </a:lnTo>
                  <a:lnTo>
                    <a:pt x="139039" y="9918"/>
                  </a:lnTo>
                  <a:lnTo>
                    <a:pt x="139580" y="9377"/>
                  </a:lnTo>
                  <a:lnTo>
                    <a:pt x="139940" y="8656"/>
                  </a:lnTo>
                  <a:lnTo>
                    <a:pt x="139940" y="7574"/>
                  </a:lnTo>
                  <a:lnTo>
                    <a:pt x="139760" y="6672"/>
                  </a:lnTo>
                  <a:lnTo>
                    <a:pt x="139219" y="5951"/>
                  </a:lnTo>
                  <a:lnTo>
                    <a:pt x="138317" y="5410"/>
                  </a:lnTo>
                  <a:lnTo>
                    <a:pt x="137416" y="5230"/>
                  </a:lnTo>
                  <a:close/>
                  <a:moveTo>
                    <a:pt x="67626" y="6853"/>
                  </a:moveTo>
                  <a:lnTo>
                    <a:pt x="66724" y="7033"/>
                  </a:lnTo>
                  <a:lnTo>
                    <a:pt x="65823" y="7574"/>
                  </a:lnTo>
                  <a:lnTo>
                    <a:pt x="65282" y="8295"/>
                  </a:lnTo>
                  <a:lnTo>
                    <a:pt x="65101" y="9377"/>
                  </a:lnTo>
                  <a:lnTo>
                    <a:pt x="65282" y="10279"/>
                  </a:lnTo>
                  <a:lnTo>
                    <a:pt x="65642" y="11000"/>
                  </a:lnTo>
                  <a:lnTo>
                    <a:pt x="66183" y="11541"/>
                  </a:lnTo>
                  <a:lnTo>
                    <a:pt x="66905" y="11722"/>
                  </a:lnTo>
                  <a:lnTo>
                    <a:pt x="67626" y="11902"/>
                  </a:lnTo>
                  <a:lnTo>
                    <a:pt x="68528" y="11722"/>
                  </a:lnTo>
                  <a:lnTo>
                    <a:pt x="69249" y="11181"/>
                  </a:lnTo>
                  <a:lnTo>
                    <a:pt x="69970" y="10459"/>
                  </a:lnTo>
                  <a:lnTo>
                    <a:pt x="70151" y="9377"/>
                  </a:lnTo>
                  <a:lnTo>
                    <a:pt x="69970" y="8476"/>
                  </a:lnTo>
                  <a:lnTo>
                    <a:pt x="69429" y="7574"/>
                  </a:lnTo>
                  <a:lnTo>
                    <a:pt x="68528" y="7033"/>
                  </a:lnTo>
                  <a:lnTo>
                    <a:pt x="67626" y="6853"/>
                  </a:lnTo>
                  <a:close/>
                  <a:moveTo>
                    <a:pt x="144990" y="8115"/>
                  </a:moveTo>
                  <a:lnTo>
                    <a:pt x="143908" y="8295"/>
                  </a:lnTo>
                  <a:lnTo>
                    <a:pt x="143186" y="8836"/>
                  </a:lnTo>
                  <a:lnTo>
                    <a:pt x="142645" y="9558"/>
                  </a:lnTo>
                  <a:lnTo>
                    <a:pt x="142465" y="10640"/>
                  </a:lnTo>
                  <a:lnTo>
                    <a:pt x="142645" y="11541"/>
                  </a:lnTo>
                  <a:lnTo>
                    <a:pt x="143186" y="12443"/>
                  </a:lnTo>
                  <a:lnTo>
                    <a:pt x="143908" y="12984"/>
                  </a:lnTo>
                  <a:lnTo>
                    <a:pt x="144990" y="13165"/>
                  </a:lnTo>
                  <a:lnTo>
                    <a:pt x="145711" y="12984"/>
                  </a:lnTo>
                  <a:lnTo>
                    <a:pt x="146252" y="12804"/>
                  </a:lnTo>
                  <a:lnTo>
                    <a:pt x="146793" y="12263"/>
                  </a:lnTo>
                  <a:lnTo>
                    <a:pt x="147334" y="11541"/>
                  </a:lnTo>
                  <a:lnTo>
                    <a:pt x="147515" y="10640"/>
                  </a:lnTo>
                  <a:lnTo>
                    <a:pt x="147334" y="9738"/>
                  </a:lnTo>
                  <a:lnTo>
                    <a:pt x="146793" y="8836"/>
                  </a:lnTo>
                  <a:lnTo>
                    <a:pt x="145892" y="8295"/>
                  </a:lnTo>
                  <a:lnTo>
                    <a:pt x="144990" y="8115"/>
                  </a:lnTo>
                  <a:close/>
                  <a:moveTo>
                    <a:pt x="60232" y="10099"/>
                  </a:moveTo>
                  <a:lnTo>
                    <a:pt x="59150" y="10279"/>
                  </a:lnTo>
                  <a:lnTo>
                    <a:pt x="58429" y="10820"/>
                  </a:lnTo>
                  <a:lnTo>
                    <a:pt x="57888" y="11722"/>
                  </a:lnTo>
                  <a:lnTo>
                    <a:pt x="57707" y="12623"/>
                  </a:lnTo>
                  <a:lnTo>
                    <a:pt x="58068" y="13706"/>
                  </a:lnTo>
                  <a:lnTo>
                    <a:pt x="58429" y="14247"/>
                  </a:lnTo>
                  <a:lnTo>
                    <a:pt x="58970" y="14788"/>
                  </a:lnTo>
                  <a:lnTo>
                    <a:pt x="59691" y="14968"/>
                  </a:lnTo>
                  <a:lnTo>
                    <a:pt x="60232" y="15148"/>
                  </a:lnTo>
                  <a:lnTo>
                    <a:pt x="60773" y="14968"/>
                  </a:lnTo>
                  <a:lnTo>
                    <a:pt x="61494" y="14788"/>
                  </a:lnTo>
                  <a:lnTo>
                    <a:pt x="62216" y="14247"/>
                  </a:lnTo>
                  <a:lnTo>
                    <a:pt x="62757" y="13345"/>
                  </a:lnTo>
                  <a:lnTo>
                    <a:pt x="62757" y="12443"/>
                  </a:lnTo>
                  <a:lnTo>
                    <a:pt x="62576" y="11361"/>
                  </a:lnTo>
                  <a:lnTo>
                    <a:pt x="62035" y="10640"/>
                  </a:lnTo>
                  <a:lnTo>
                    <a:pt x="61134" y="10099"/>
                  </a:lnTo>
                  <a:close/>
                  <a:moveTo>
                    <a:pt x="151302" y="11541"/>
                  </a:moveTo>
                  <a:lnTo>
                    <a:pt x="150400" y="12082"/>
                  </a:lnTo>
                  <a:lnTo>
                    <a:pt x="149859" y="12804"/>
                  </a:lnTo>
                  <a:lnTo>
                    <a:pt x="149498" y="13886"/>
                  </a:lnTo>
                  <a:lnTo>
                    <a:pt x="149679" y="14788"/>
                  </a:lnTo>
                  <a:lnTo>
                    <a:pt x="150220" y="15689"/>
                  </a:lnTo>
                  <a:lnTo>
                    <a:pt x="150941" y="16230"/>
                  </a:lnTo>
                  <a:lnTo>
                    <a:pt x="151482" y="16411"/>
                  </a:lnTo>
                  <a:lnTo>
                    <a:pt x="152023" y="16591"/>
                  </a:lnTo>
                  <a:lnTo>
                    <a:pt x="152744" y="16411"/>
                  </a:lnTo>
                  <a:lnTo>
                    <a:pt x="153466" y="16230"/>
                  </a:lnTo>
                  <a:lnTo>
                    <a:pt x="154007" y="15689"/>
                  </a:lnTo>
                  <a:lnTo>
                    <a:pt x="154367" y="15148"/>
                  </a:lnTo>
                  <a:lnTo>
                    <a:pt x="154548" y="14247"/>
                  </a:lnTo>
                  <a:lnTo>
                    <a:pt x="154548" y="13345"/>
                  </a:lnTo>
                  <a:lnTo>
                    <a:pt x="154007" y="12443"/>
                  </a:lnTo>
                  <a:lnTo>
                    <a:pt x="153285" y="11722"/>
                  </a:lnTo>
                  <a:lnTo>
                    <a:pt x="152384" y="11541"/>
                  </a:lnTo>
                  <a:close/>
                  <a:moveTo>
                    <a:pt x="53019" y="13706"/>
                  </a:moveTo>
                  <a:lnTo>
                    <a:pt x="52117" y="14066"/>
                  </a:lnTo>
                  <a:lnTo>
                    <a:pt x="51215" y="14788"/>
                  </a:lnTo>
                  <a:lnTo>
                    <a:pt x="50855" y="15689"/>
                  </a:lnTo>
                  <a:lnTo>
                    <a:pt x="50855" y="16591"/>
                  </a:lnTo>
                  <a:lnTo>
                    <a:pt x="51215" y="17493"/>
                  </a:lnTo>
                  <a:lnTo>
                    <a:pt x="51576" y="18034"/>
                  </a:lnTo>
                  <a:lnTo>
                    <a:pt x="52117" y="18394"/>
                  </a:lnTo>
                  <a:lnTo>
                    <a:pt x="52658" y="18755"/>
                  </a:lnTo>
                  <a:lnTo>
                    <a:pt x="53920" y="18755"/>
                  </a:lnTo>
                  <a:lnTo>
                    <a:pt x="54642" y="18394"/>
                  </a:lnTo>
                  <a:lnTo>
                    <a:pt x="55363" y="17853"/>
                  </a:lnTo>
                  <a:lnTo>
                    <a:pt x="55724" y="16952"/>
                  </a:lnTo>
                  <a:lnTo>
                    <a:pt x="55724" y="15870"/>
                  </a:lnTo>
                  <a:lnTo>
                    <a:pt x="55543" y="14968"/>
                  </a:lnTo>
                  <a:lnTo>
                    <a:pt x="54822" y="14247"/>
                  </a:lnTo>
                  <a:lnTo>
                    <a:pt x="53920" y="13886"/>
                  </a:lnTo>
                  <a:lnTo>
                    <a:pt x="53019" y="13706"/>
                  </a:lnTo>
                  <a:close/>
                  <a:moveTo>
                    <a:pt x="158335" y="15509"/>
                  </a:moveTo>
                  <a:lnTo>
                    <a:pt x="157613" y="15870"/>
                  </a:lnTo>
                  <a:lnTo>
                    <a:pt x="156892" y="16591"/>
                  </a:lnTo>
                  <a:lnTo>
                    <a:pt x="156531" y="17493"/>
                  </a:lnTo>
                  <a:lnTo>
                    <a:pt x="156531" y="18575"/>
                  </a:lnTo>
                  <a:lnTo>
                    <a:pt x="156892" y="19476"/>
                  </a:lnTo>
                  <a:lnTo>
                    <a:pt x="157613" y="20198"/>
                  </a:lnTo>
                  <a:lnTo>
                    <a:pt x="158335" y="20378"/>
                  </a:lnTo>
                  <a:lnTo>
                    <a:pt x="159056" y="20558"/>
                  </a:lnTo>
                  <a:lnTo>
                    <a:pt x="159597" y="20378"/>
                  </a:lnTo>
                  <a:lnTo>
                    <a:pt x="160138" y="20198"/>
                  </a:lnTo>
                  <a:lnTo>
                    <a:pt x="160679" y="19837"/>
                  </a:lnTo>
                  <a:lnTo>
                    <a:pt x="161040" y="19296"/>
                  </a:lnTo>
                  <a:lnTo>
                    <a:pt x="161400" y="18394"/>
                  </a:lnTo>
                  <a:lnTo>
                    <a:pt x="161400" y="17493"/>
                  </a:lnTo>
                  <a:lnTo>
                    <a:pt x="161040" y="16591"/>
                  </a:lnTo>
                  <a:lnTo>
                    <a:pt x="160318" y="15870"/>
                  </a:lnTo>
                  <a:lnTo>
                    <a:pt x="159417" y="15509"/>
                  </a:lnTo>
                  <a:close/>
                  <a:moveTo>
                    <a:pt x="46166" y="18034"/>
                  </a:moveTo>
                  <a:lnTo>
                    <a:pt x="45264" y="18394"/>
                  </a:lnTo>
                  <a:lnTo>
                    <a:pt x="44543" y="19116"/>
                  </a:lnTo>
                  <a:lnTo>
                    <a:pt x="44182" y="20017"/>
                  </a:lnTo>
                  <a:lnTo>
                    <a:pt x="44182" y="21099"/>
                  </a:lnTo>
                  <a:lnTo>
                    <a:pt x="44543" y="22001"/>
                  </a:lnTo>
                  <a:lnTo>
                    <a:pt x="44904" y="22362"/>
                  </a:lnTo>
                  <a:lnTo>
                    <a:pt x="45445" y="22722"/>
                  </a:lnTo>
                  <a:lnTo>
                    <a:pt x="45986" y="22903"/>
                  </a:lnTo>
                  <a:lnTo>
                    <a:pt x="46707" y="23083"/>
                  </a:lnTo>
                  <a:lnTo>
                    <a:pt x="47428" y="22903"/>
                  </a:lnTo>
                  <a:lnTo>
                    <a:pt x="47969" y="22542"/>
                  </a:lnTo>
                  <a:lnTo>
                    <a:pt x="48691" y="21821"/>
                  </a:lnTo>
                  <a:lnTo>
                    <a:pt x="49051" y="20919"/>
                  </a:lnTo>
                  <a:lnTo>
                    <a:pt x="49051" y="20017"/>
                  </a:lnTo>
                  <a:lnTo>
                    <a:pt x="48691" y="19116"/>
                  </a:lnTo>
                  <a:lnTo>
                    <a:pt x="47969" y="18394"/>
                  </a:lnTo>
                  <a:lnTo>
                    <a:pt x="47068" y="18034"/>
                  </a:lnTo>
                  <a:close/>
                  <a:moveTo>
                    <a:pt x="165187" y="20017"/>
                  </a:moveTo>
                  <a:lnTo>
                    <a:pt x="164286" y="20198"/>
                  </a:lnTo>
                  <a:lnTo>
                    <a:pt x="163564" y="20919"/>
                  </a:lnTo>
                  <a:lnTo>
                    <a:pt x="163023" y="21821"/>
                  </a:lnTo>
                  <a:lnTo>
                    <a:pt x="163023" y="22903"/>
                  </a:lnTo>
                  <a:lnTo>
                    <a:pt x="163384" y="23804"/>
                  </a:lnTo>
                  <a:lnTo>
                    <a:pt x="164105" y="24526"/>
                  </a:lnTo>
                  <a:lnTo>
                    <a:pt x="164827" y="24886"/>
                  </a:lnTo>
                  <a:lnTo>
                    <a:pt x="166089" y="24886"/>
                  </a:lnTo>
                  <a:lnTo>
                    <a:pt x="166630" y="24706"/>
                  </a:lnTo>
                  <a:lnTo>
                    <a:pt x="167171" y="24345"/>
                  </a:lnTo>
                  <a:lnTo>
                    <a:pt x="167532" y="23985"/>
                  </a:lnTo>
                  <a:lnTo>
                    <a:pt x="168073" y="23083"/>
                  </a:lnTo>
                  <a:lnTo>
                    <a:pt x="168073" y="22001"/>
                  </a:lnTo>
                  <a:lnTo>
                    <a:pt x="167712" y="21099"/>
                  </a:lnTo>
                  <a:lnTo>
                    <a:pt x="166991" y="20378"/>
                  </a:lnTo>
                  <a:lnTo>
                    <a:pt x="166089" y="20017"/>
                  </a:lnTo>
                  <a:close/>
                  <a:moveTo>
                    <a:pt x="40576" y="22722"/>
                  </a:moveTo>
                  <a:lnTo>
                    <a:pt x="39494" y="22903"/>
                  </a:lnTo>
                  <a:lnTo>
                    <a:pt x="38772" y="23263"/>
                  </a:lnTo>
                  <a:lnTo>
                    <a:pt x="38051" y="24165"/>
                  </a:lnTo>
                  <a:lnTo>
                    <a:pt x="37690" y="25067"/>
                  </a:lnTo>
                  <a:lnTo>
                    <a:pt x="37870" y="25968"/>
                  </a:lnTo>
                  <a:lnTo>
                    <a:pt x="38231" y="26870"/>
                  </a:lnTo>
                  <a:lnTo>
                    <a:pt x="38772" y="27231"/>
                  </a:lnTo>
                  <a:lnTo>
                    <a:pt x="39133" y="27591"/>
                  </a:lnTo>
                  <a:lnTo>
                    <a:pt x="39674" y="27772"/>
                  </a:lnTo>
                  <a:lnTo>
                    <a:pt x="40215" y="27772"/>
                  </a:lnTo>
                  <a:lnTo>
                    <a:pt x="41117" y="27591"/>
                  </a:lnTo>
                  <a:lnTo>
                    <a:pt x="41838" y="27231"/>
                  </a:lnTo>
                  <a:lnTo>
                    <a:pt x="42559" y="26509"/>
                  </a:lnTo>
                  <a:lnTo>
                    <a:pt x="42740" y="25608"/>
                  </a:lnTo>
                  <a:lnTo>
                    <a:pt x="42740" y="24526"/>
                  </a:lnTo>
                  <a:lnTo>
                    <a:pt x="42199" y="23624"/>
                  </a:lnTo>
                  <a:lnTo>
                    <a:pt x="41477" y="23083"/>
                  </a:lnTo>
                  <a:lnTo>
                    <a:pt x="40576" y="22722"/>
                  </a:lnTo>
                  <a:close/>
                  <a:moveTo>
                    <a:pt x="171499" y="24886"/>
                  </a:moveTo>
                  <a:lnTo>
                    <a:pt x="170598" y="25067"/>
                  </a:lnTo>
                  <a:lnTo>
                    <a:pt x="169876" y="25788"/>
                  </a:lnTo>
                  <a:lnTo>
                    <a:pt x="169335" y="26690"/>
                  </a:lnTo>
                  <a:lnTo>
                    <a:pt x="169155" y="27591"/>
                  </a:lnTo>
                  <a:lnTo>
                    <a:pt x="169515" y="28493"/>
                  </a:lnTo>
                  <a:lnTo>
                    <a:pt x="170057" y="29395"/>
                  </a:lnTo>
                  <a:lnTo>
                    <a:pt x="170778" y="29755"/>
                  </a:lnTo>
                  <a:lnTo>
                    <a:pt x="171680" y="29936"/>
                  </a:lnTo>
                  <a:lnTo>
                    <a:pt x="172221" y="29936"/>
                  </a:lnTo>
                  <a:lnTo>
                    <a:pt x="172762" y="29755"/>
                  </a:lnTo>
                  <a:lnTo>
                    <a:pt x="173303" y="29395"/>
                  </a:lnTo>
                  <a:lnTo>
                    <a:pt x="173663" y="29034"/>
                  </a:lnTo>
                  <a:lnTo>
                    <a:pt x="174204" y="28132"/>
                  </a:lnTo>
                  <a:lnTo>
                    <a:pt x="174204" y="27231"/>
                  </a:lnTo>
                  <a:lnTo>
                    <a:pt x="174024" y="26329"/>
                  </a:lnTo>
                  <a:lnTo>
                    <a:pt x="173303" y="25427"/>
                  </a:lnTo>
                  <a:lnTo>
                    <a:pt x="172581" y="25067"/>
                  </a:lnTo>
                  <a:lnTo>
                    <a:pt x="171499" y="24886"/>
                  </a:lnTo>
                  <a:close/>
                  <a:moveTo>
                    <a:pt x="34444" y="27952"/>
                  </a:moveTo>
                  <a:lnTo>
                    <a:pt x="33362" y="28132"/>
                  </a:lnTo>
                  <a:lnTo>
                    <a:pt x="32641" y="28673"/>
                  </a:lnTo>
                  <a:lnTo>
                    <a:pt x="31919" y="29575"/>
                  </a:lnTo>
                  <a:lnTo>
                    <a:pt x="31739" y="30477"/>
                  </a:lnTo>
                  <a:lnTo>
                    <a:pt x="31919" y="31378"/>
                  </a:lnTo>
                  <a:lnTo>
                    <a:pt x="32460" y="32280"/>
                  </a:lnTo>
                  <a:lnTo>
                    <a:pt x="32821" y="32641"/>
                  </a:lnTo>
                  <a:lnTo>
                    <a:pt x="33362" y="32821"/>
                  </a:lnTo>
                  <a:lnTo>
                    <a:pt x="34264" y="33001"/>
                  </a:lnTo>
                  <a:lnTo>
                    <a:pt x="35165" y="32821"/>
                  </a:lnTo>
                  <a:lnTo>
                    <a:pt x="36067" y="32280"/>
                  </a:lnTo>
                  <a:lnTo>
                    <a:pt x="36608" y="31559"/>
                  </a:lnTo>
                  <a:lnTo>
                    <a:pt x="36788" y="30657"/>
                  </a:lnTo>
                  <a:lnTo>
                    <a:pt x="36608" y="29575"/>
                  </a:lnTo>
                  <a:lnTo>
                    <a:pt x="36067" y="28854"/>
                  </a:lnTo>
                  <a:lnTo>
                    <a:pt x="35346" y="28132"/>
                  </a:lnTo>
                  <a:lnTo>
                    <a:pt x="34444" y="27952"/>
                  </a:lnTo>
                  <a:close/>
                  <a:moveTo>
                    <a:pt x="177450" y="30296"/>
                  </a:moveTo>
                  <a:lnTo>
                    <a:pt x="176549" y="30477"/>
                  </a:lnTo>
                  <a:lnTo>
                    <a:pt x="175827" y="31018"/>
                  </a:lnTo>
                  <a:lnTo>
                    <a:pt x="175106" y="31919"/>
                  </a:lnTo>
                  <a:lnTo>
                    <a:pt x="174926" y="32821"/>
                  </a:lnTo>
                  <a:lnTo>
                    <a:pt x="175106" y="33723"/>
                  </a:lnTo>
                  <a:lnTo>
                    <a:pt x="175647" y="34624"/>
                  </a:lnTo>
                  <a:lnTo>
                    <a:pt x="176549" y="35165"/>
                  </a:lnTo>
                  <a:lnTo>
                    <a:pt x="177450" y="35346"/>
                  </a:lnTo>
                  <a:lnTo>
                    <a:pt x="178532" y="35165"/>
                  </a:lnTo>
                  <a:lnTo>
                    <a:pt x="179254" y="34624"/>
                  </a:lnTo>
                  <a:lnTo>
                    <a:pt x="179795" y="33723"/>
                  </a:lnTo>
                  <a:lnTo>
                    <a:pt x="179975" y="32821"/>
                  </a:lnTo>
                  <a:lnTo>
                    <a:pt x="179795" y="31919"/>
                  </a:lnTo>
                  <a:lnTo>
                    <a:pt x="179254" y="31018"/>
                  </a:lnTo>
                  <a:lnTo>
                    <a:pt x="178532" y="30477"/>
                  </a:lnTo>
                  <a:lnTo>
                    <a:pt x="177450" y="30296"/>
                  </a:lnTo>
                  <a:close/>
                  <a:moveTo>
                    <a:pt x="28673" y="33723"/>
                  </a:moveTo>
                  <a:lnTo>
                    <a:pt x="27772" y="33903"/>
                  </a:lnTo>
                  <a:lnTo>
                    <a:pt x="26870" y="34444"/>
                  </a:lnTo>
                  <a:lnTo>
                    <a:pt x="26329" y="35346"/>
                  </a:lnTo>
                  <a:lnTo>
                    <a:pt x="26329" y="36247"/>
                  </a:lnTo>
                  <a:lnTo>
                    <a:pt x="26509" y="37329"/>
                  </a:lnTo>
                  <a:lnTo>
                    <a:pt x="27050" y="38051"/>
                  </a:lnTo>
                  <a:lnTo>
                    <a:pt x="27952" y="38592"/>
                  </a:lnTo>
                  <a:lnTo>
                    <a:pt x="28854" y="38772"/>
                  </a:lnTo>
                  <a:lnTo>
                    <a:pt x="29755" y="38411"/>
                  </a:lnTo>
                  <a:lnTo>
                    <a:pt x="30296" y="38231"/>
                  </a:lnTo>
                  <a:lnTo>
                    <a:pt x="30657" y="37870"/>
                  </a:lnTo>
                  <a:lnTo>
                    <a:pt x="31198" y="36969"/>
                  </a:lnTo>
                  <a:lnTo>
                    <a:pt x="31378" y="36067"/>
                  </a:lnTo>
                  <a:lnTo>
                    <a:pt x="31018" y="35165"/>
                  </a:lnTo>
                  <a:lnTo>
                    <a:pt x="30477" y="34264"/>
                  </a:lnTo>
                  <a:lnTo>
                    <a:pt x="29575" y="33723"/>
                  </a:lnTo>
                  <a:close/>
                  <a:moveTo>
                    <a:pt x="182139" y="36247"/>
                  </a:moveTo>
                  <a:lnTo>
                    <a:pt x="181237" y="36788"/>
                  </a:lnTo>
                  <a:lnTo>
                    <a:pt x="180696" y="37510"/>
                  </a:lnTo>
                  <a:lnTo>
                    <a:pt x="180336" y="38411"/>
                  </a:lnTo>
                  <a:lnTo>
                    <a:pt x="180516" y="39494"/>
                  </a:lnTo>
                  <a:lnTo>
                    <a:pt x="180877" y="40395"/>
                  </a:lnTo>
                  <a:lnTo>
                    <a:pt x="181418" y="40756"/>
                  </a:lnTo>
                  <a:lnTo>
                    <a:pt x="181778" y="40936"/>
                  </a:lnTo>
                  <a:lnTo>
                    <a:pt x="182319" y="41117"/>
                  </a:lnTo>
                  <a:lnTo>
                    <a:pt x="182860" y="41297"/>
                  </a:lnTo>
                  <a:lnTo>
                    <a:pt x="183762" y="41117"/>
                  </a:lnTo>
                  <a:lnTo>
                    <a:pt x="184483" y="40576"/>
                  </a:lnTo>
                  <a:lnTo>
                    <a:pt x="185205" y="39854"/>
                  </a:lnTo>
                  <a:lnTo>
                    <a:pt x="185385" y="38952"/>
                  </a:lnTo>
                  <a:lnTo>
                    <a:pt x="185205" y="37870"/>
                  </a:lnTo>
                  <a:lnTo>
                    <a:pt x="184844" y="36969"/>
                  </a:lnTo>
                  <a:lnTo>
                    <a:pt x="183942" y="36428"/>
                  </a:lnTo>
                  <a:lnTo>
                    <a:pt x="183041" y="36247"/>
                  </a:lnTo>
                  <a:close/>
                  <a:moveTo>
                    <a:pt x="23444" y="39854"/>
                  </a:moveTo>
                  <a:lnTo>
                    <a:pt x="22362" y="40035"/>
                  </a:lnTo>
                  <a:lnTo>
                    <a:pt x="21640" y="40756"/>
                  </a:lnTo>
                  <a:lnTo>
                    <a:pt x="21280" y="41658"/>
                  </a:lnTo>
                  <a:lnTo>
                    <a:pt x="21099" y="42559"/>
                  </a:lnTo>
                  <a:lnTo>
                    <a:pt x="21460" y="43461"/>
                  </a:lnTo>
                  <a:lnTo>
                    <a:pt x="22181" y="44363"/>
                  </a:lnTo>
                  <a:lnTo>
                    <a:pt x="22903" y="44723"/>
                  </a:lnTo>
                  <a:lnTo>
                    <a:pt x="24165" y="44723"/>
                  </a:lnTo>
                  <a:lnTo>
                    <a:pt x="24706" y="44543"/>
                  </a:lnTo>
                  <a:lnTo>
                    <a:pt x="25247" y="44182"/>
                  </a:lnTo>
                  <a:lnTo>
                    <a:pt x="25608" y="43822"/>
                  </a:lnTo>
                  <a:lnTo>
                    <a:pt x="26149" y="42920"/>
                  </a:lnTo>
                  <a:lnTo>
                    <a:pt x="26149" y="42018"/>
                  </a:lnTo>
                  <a:lnTo>
                    <a:pt x="25968" y="41117"/>
                  </a:lnTo>
                  <a:lnTo>
                    <a:pt x="25247" y="40215"/>
                  </a:lnTo>
                  <a:lnTo>
                    <a:pt x="24345" y="39854"/>
                  </a:lnTo>
                  <a:close/>
                  <a:moveTo>
                    <a:pt x="188090" y="42379"/>
                  </a:moveTo>
                  <a:lnTo>
                    <a:pt x="187188" y="42559"/>
                  </a:lnTo>
                  <a:lnTo>
                    <a:pt x="186287" y="42920"/>
                  </a:lnTo>
                  <a:lnTo>
                    <a:pt x="185565" y="43641"/>
                  </a:lnTo>
                  <a:lnTo>
                    <a:pt x="185205" y="44543"/>
                  </a:lnTo>
                  <a:lnTo>
                    <a:pt x="185205" y="45445"/>
                  </a:lnTo>
                  <a:lnTo>
                    <a:pt x="185746" y="46346"/>
                  </a:lnTo>
                  <a:lnTo>
                    <a:pt x="186106" y="46887"/>
                  </a:lnTo>
                  <a:lnTo>
                    <a:pt x="186647" y="47248"/>
                  </a:lnTo>
                  <a:lnTo>
                    <a:pt x="187188" y="47428"/>
                  </a:lnTo>
                  <a:lnTo>
                    <a:pt x="188451" y="47428"/>
                  </a:lnTo>
                  <a:lnTo>
                    <a:pt x="189172" y="47068"/>
                  </a:lnTo>
                  <a:lnTo>
                    <a:pt x="189893" y="46166"/>
                  </a:lnTo>
                  <a:lnTo>
                    <a:pt x="190254" y="45264"/>
                  </a:lnTo>
                  <a:lnTo>
                    <a:pt x="190254" y="44363"/>
                  </a:lnTo>
                  <a:lnTo>
                    <a:pt x="189713" y="43461"/>
                  </a:lnTo>
                  <a:lnTo>
                    <a:pt x="188992" y="42740"/>
                  </a:lnTo>
                  <a:lnTo>
                    <a:pt x="188090" y="42379"/>
                  </a:lnTo>
                  <a:close/>
                  <a:moveTo>
                    <a:pt x="19476" y="46166"/>
                  </a:moveTo>
                  <a:lnTo>
                    <a:pt x="18575" y="46346"/>
                  </a:lnTo>
                  <a:lnTo>
                    <a:pt x="17673" y="46707"/>
                  </a:lnTo>
                  <a:lnTo>
                    <a:pt x="16952" y="47428"/>
                  </a:lnTo>
                  <a:lnTo>
                    <a:pt x="16591" y="48330"/>
                  </a:lnTo>
                  <a:lnTo>
                    <a:pt x="16591" y="49232"/>
                  </a:lnTo>
                  <a:lnTo>
                    <a:pt x="16952" y="50133"/>
                  </a:lnTo>
                  <a:lnTo>
                    <a:pt x="17673" y="50855"/>
                  </a:lnTo>
                  <a:lnTo>
                    <a:pt x="18394" y="51215"/>
                  </a:lnTo>
                  <a:lnTo>
                    <a:pt x="19657" y="51215"/>
                  </a:lnTo>
                  <a:lnTo>
                    <a:pt x="20198" y="51035"/>
                  </a:lnTo>
                  <a:lnTo>
                    <a:pt x="20739" y="50674"/>
                  </a:lnTo>
                  <a:lnTo>
                    <a:pt x="21280" y="50133"/>
                  </a:lnTo>
                  <a:lnTo>
                    <a:pt x="21640" y="49232"/>
                  </a:lnTo>
                  <a:lnTo>
                    <a:pt x="21640" y="48150"/>
                  </a:lnTo>
                  <a:lnTo>
                    <a:pt x="21099" y="47248"/>
                  </a:lnTo>
                  <a:lnTo>
                    <a:pt x="20558" y="46707"/>
                  </a:lnTo>
                  <a:lnTo>
                    <a:pt x="19476" y="46166"/>
                  </a:lnTo>
                  <a:close/>
                  <a:moveTo>
                    <a:pt x="191697" y="49051"/>
                  </a:moveTo>
                  <a:lnTo>
                    <a:pt x="190795" y="49412"/>
                  </a:lnTo>
                  <a:lnTo>
                    <a:pt x="190074" y="50133"/>
                  </a:lnTo>
                  <a:lnTo>
                    <a:pt x="189713" y="50855"/>
                  </a:lnTo>
                  <a:lnTo>
                    <a:pt x="189713" y="51937"/>
                  </a:lnTo>
                  <a:lnTo>
                    <a:pt x="190074" y="52838"/>
                  </a:lnTo>
                  <a:lnTo>
                    <a:pt x="190434" y="53379"/>
                  </a:lnTo>
                  <a:lnTo>
                    <a:pt x="190975" y="53740"/>
                  </a:lnTo>
                  <a:lnTo>
                    <a:pt x="191516" y="53920"/>
                  </a:lnTo>
                  <a:lnTo>
                    <a:pt x="192057" y="54101"/>
                  </a:lnTo>
                  <a:lnTo>
                    <a:pt x="192779" y="53920"/>
                  </a:lnTo>
                  <a:lnTo>
                    <a:pt x="193500" y="53740"/>
                  </a:lnTo>
                  <a:lnTo>
                    <a:pt x="194221" y="53019"/>
                  </a:lnTo>
                  <a:lnTo>
                    <a:pt x="194582" y="52117"/>
                  </a:lnTo>
                  <a:lnTo>
                    <a:pt x="194582" y="51215"/>
                  </a:lnTo>
                  <a:lnTo>
                    <a:pt x="194221" y="50133"/>
                  </a:lnTo>
                  <a:lnTo>
                    <a:pt x="193680" y="49412"/>
                  </a:lnTo>
                  <a:lnTo>
                    <a:pt x="192779" y="49051"/>
                  </a:lnTo>
                  <a:close/>
                  <a:moveTo>
                    <a:pt x="15329" y="53019"/>
                  </a:moveTo>
                  <a:lnTo>
                    <a:pt x="14247" y="53199"/>
                  </a:lnTo>
                  <a:lnTo>
                    <a:pt x="13345" y="53560"/>
                  </a:lnTo>
                  <a:lnTo>
                    <a:pt x="12804" y="54281"/>
                  </a:lnTo>
                  <a:lnTo>
                    <a:pt x="12443" y="55363"/>
                  </a:lnTo>
                  <a:lnTo>
                    <a:pt x="12623" y="56265"/>
                  </a:lnTo>
                  <a:lnTo>
                    <a:pt x="12984" y="57166"/>
                  </a:lnTo>
                  <a:lnTo>
                    <a:pt x="13706" y="57707"/>
                  </a:lnTo>
                  <a:lnTo>
                    <a:pt x="14427" y="58068"/>
                  </a:lnTo>
                  <a:lnTo>
                    <a:pt x="14968" y="58068"/>
                  </a:lnTo>
                  <a:lnTo>
                    <a:pt x="15689" y="57888"/>
                  </a:lnTo>
                  <a:lnTo>
                    <a:pt x="16230" y="57707"/>
                  </a:lnTo>
                  <a:lnTo>
                    <a:pt x="16771" y="57347"/>
                  </a:lnTo>
                  <a:lnTo>
                    <a:pt x="17132" y="56806"/>
                  </a:lnTo>
                  <a:lnTo>
                    <a:pt x="17493" y="55724"/>
                  </a:lnTo>
                  <a:lnTo>
                    <a:pt x="17493" y="54822"/>
                  </a:lnTo>
                  <a:lnTo>
                    <a:pt x="16952" y="53920"/>
                  </a:lnTo>
                  <a:lnTo>
                    <a:pt x="16230" y="53379"/>
                  </a:lnTo>
                  <a:lnTo>
                    <a:pt x="15329" y="53019"/>
                  </a:lnTo>
                  <a:close/>
                  <a:moveTo>
                    <a:pt x="195845" y="55904"/>
                  </a:moveTo>
                  <a:lnTo>
                    <a:pt x="194943" y="56265"/>
                  </a:lnTo>
                  <a:lnTo>
                    <a:pt x="194041" y="56806"/>
                  </a:lnTo>
                  <a:lnTo>
                    <a:pt x="193680" y="57707"/>
                  </a:lnTo>
                  <a:lnTo>
                    <a:pt x="193500" y="58609"/>
                  </a:lnTo>
                  <a:lnTo>
                    <a:pt x="193680" y="59511"/>
                  </a:lnTo>
                  <a:lnTo>
                    <a:pt x="193680" y="59691"/>
                  </a:lnTo>
                  <a:lnTo>
                    <a:pt x="194221" y="60232"/>
                  </a:lnTo>
                  <a:lnTo>
                    <a:pt x="194762" y="60593"/>
                  </a:lnTo>
                  <a:lnTo>
                    <a:pt x="195303" y="60953"/>
                  </a:lnTo>
                  <a:lnTo>
                    <a:pt x="196566" y="60953"/>
                  </a:lnTo>
                  <a:lnTo>
                    <a:pt x="197107" y="60773"/>
                  </a:lnTo>
                  <a:lnTo>
                    <a:pt x="198009" y="60052"/>
                  </a:lnTo>
                  <a:lnTo>
                    <a:pt x="198369" y="59150"/>
                  </a:lnTo>
                  <a:lnTo>
                    <a:pt x="198550" y="58248"/>
                  </a:lnTo>
                  <a:lnTo>
                    <a:pt x="198189" y="57347"/>
                  </a:lnTo>
                  <a:lnTo>
                    <a:pt x="197648" y="56445"/>
                  </a:lnTo>
                  <a:lnTo>
                    <a:pt x="196746" y="56084"/>
                  </a:lnTo>
                  <a:lnTo>
                    <a:pt x="195845" y="55904"/>
                  </a:lnTo>
                  <a:close/>
                  <a:moveTo>
                    <a:pt x="11541" y="60052"/>
                  </a:moveTo>
                  <a:lnTo>
                    <a:pt x="10640" y="60232"/>
                  </a:lnTo>
                  <a:lnTo>
                    <a:pt x="9738" y="60773"/>
                  </a:lnTo>
                  <a:lnTo>
                    <a:pt x="9197" y="61675"/>
                  </a:lnTo>
                  <a:lnTo>
                    <a:pt x="8836" y="62576"/>
                  </a:lnTo>
                  <a:lnTo>
                    <a:pt x="9017" y="63478"/>
                  </a:lnTo>
                  <a:lnTo>
                    <a:pt x="9558" y="64380"/>
                  </a:lnTo>
                  <a:lnTo>
                    <a:pt x="10459" y="64921"/>
                  </a:lnTo>
                  <a:lnTo>
                    <a:pt x="11000" y="65101"/>
                  </a:lnTo>
                  <a:lnTo>
                    <a:pt x="12082" y="65101"/>
                  </a:lnTo>
                  <a:lnTo>
                    <a:pt x="12804" y="64740"/>
                  </a:lnTo>
                  <a:lnTo>
                    <a:pt x="13345" y="64380"/>
                  </a:lnTo>
                  <a:lnTo>
                    <a:pt x="13706" y="63658"/>
                  </a:lnTo>
                  <a:lnTo>
                    <a:pt x="13886" y="62757"/>
                  </a:lnTo>
                  <a:lnTo>
                    <a:pt x="13886" y="61675"/>
                  </a:lnTo>
                  <a:lnTo>
                    <a:pt x="13345" y="60953"/>
                  </a:lnTo>
                  <a:lnTo>
                    <a:pt x="12443" y="60412"/>
                  </a:lnTo>
                  <a:lnTo>
                    <a:pt x="11541" y="60052"/>
                  </a:lnTo>
                  <a:close/>
                  <a:moveTo>
                    <a:pt x="199271" y="63117"/>
                  </a:moveTo>
                  <a:lnTo>
                    <a:pt x="198369" y="63298"/>
                  </a:lnTo>
                  <a:lnTo>
                    <a:pt x="197468" y="63839"/>
                  </a:lnTo>
                  <a:lnTo>
                    <a:pt x="196927" y="64740"/>
                  </a:lnTo>
                  <a:lnTo>
                    <a:pt x="196746" y="65642"/>
                  </a:lnTo>
                  <a:lnTo>
                    <a:pt x="196927" y="66544"/>
                  </a:lnTo>
                  <a:lnTo>
                    <a:pt x="197287" y="67265"/>
                  </a:lnTo>
                  <a:lnTo>
                    <a:pt x="198009" y="67806"/>
                  </a:lnTo>
                  <a:lnTo>
                    <a:pt x="198550" y="67987"/>
                  </a:lnTo>
                  <a:lnTo>
                    <a:pt x="199271" y="68167"/>
                  </a:lnTo>
                  <a:lnTo>
                    <a:pt x="200353" y="67987"/>
                  </a:lnTo>
                  <a:lnTo>
                    <a:pt x="201074" y="67446"/>
                  </a:lnTo>
                  <a:lnTo>
                    <a:pt x="201615" y="66544"/>
                  </a:lnTo>
                  <a:lnTo>
                    <a:pt x="201796" y="65642"/>
                  </a:lnTo>
                  <a:lnTo>
                    <a:pt x="201615" y="64740"/>
                  </a:lnTo>
                  <a:lnTo>
                    <a:pt x="201074" y="63839"/>
                  </a:lnTo>
                  <a:lnTo>
                    <a:pt x="200353" y="63298"/>
                  </a:lnTo>
                  <a:lnTo>
                    <a:pt x="199271" y="63117"/>
                  </a:lnTo>
                  <a:close/>
                  <a:moveTo>
                    <a:pt x="8295" y="67446"/>
                  </a:moveTo>
                  <a:lnTo>
                    <a:pt x="7394" y="67626"/>
                  </a:lnTo>
                  <a:lnTo>
                    <a:pt x="6672" y="68347"/>
                  </a:lnTo>
                  <a:lnTo>
                    <a:pt x="6131" y="69069"/>
                  </a:lnTo>
                  <a:lnTo>
                    <a:pt x="5951" y="70151"/>
                  </a:lnTo>
                  <a:lnTo>
                    <a:pt x="6131" y="71052"/>
                  </a:lnTo>
                  <a:lnTo>
                    <a:pt x="6672" y="71774"/>
                  </a:lnTo>
                  <a:lnTo>
                    <a:pt x="7574" y="72315"/>
                  </a:lnTo>
                  <a:lnTo>
                    <a:pt x="8476" y="72495"/>
                  </a:lnTo>
                  <a:lnTo>
                    <a:pt x="9197" y="72315"/>
                  </a:lnTo>
                  <a:lnTo>
                    <a:pt x="9918" y="72134"/>
                  </a:lnTo>
                  <a:lnTo>
                    <a:pt x="10459" y="71593"/>
                  </a:lnTo>
                  <a:lnTo>
                    <a:pt x="10820" y="70872"/>
                  </a:lnTo>
                  <a:lnTo>
                    <a:pt x="11000" y="69790"/>
                  </a:lnTo>
                  <a:lnTo>
                    <a:pt x="10820" y="68888"/>
                  </a:lnTo>
                  <a:lnTo>
                    <a:pt x="10099" y="68167"/>
                  </a:lnTo>
                  <a:lnTo>
                    <a:pt x="9377" y="67626"/>
                  </a:lnTo>
                  <a:lnTo>
                    <a:pt x="8295" y="67446"/>
                  </a:lnTo>
                  <a:close/>
                  <a:moveTo>
                    <a:pt x="202337" y="70511"/>
                  </a:moveTo>
                  <a:lnTo>
                    <a:pt x="201255" y="70692"/>
                  </a:lnTo>
                  <a:lnTo>
                    <a:pt x="200353" y="71233"/>
                  </a:lnTo>
                  <a:lnTo>
                    <a:pt x="199812" y="71954"/>
                  </a:lnTo>
                  <a:lnTo>
                    <a:pt x="199451" y="72856"/>
                  </a:lnTo>
                  <a:lnTo>
                    <a:pt x="199632" y="73938"/>
                  </a:lnTo>
                  <a:lnTo>
                    <a:pt x="199992" y="74659"/>
                  </a:lnTo>
                  <a:lnTo>
                    <a:pt x="200533" y="75200"/>
                  </a:lnTo>
                  <a:lnTo>
                    <a:pt x="201255" y="75561"/>
                  </a:lnTo>
                  <a:lnTo>
                    <a:pt x="202878" y="75561"/>
                  </a:lnTo>
                  <a:lnTo>
                    <a:pt x="203779" y="75020"/>
                  </a:lnTo>
                  <a:lnTo>
                    <a:pt x="204320" y="74298"/>
                  </a:lnTo>
                  <a:lnTo>
                    <a:pt x="204501" y="73397"/>
                  </a:lnTo>
                  <a:lnTo>
                    <a:pt x="204501" y="72315"/>
                  </a:lnTo>
                  <a:lnTo>
                    <a:pt x="203960" y="71413"/>
                  </a:lnTo>
                  <a:lnTo>
                    <a:pt x="203238" y="70872"/>
                  </a:lnTo>
                  <a:lnTo>
                    <a:pt x="202337" y="70511"/>
                  </a:lnTo>
                  <a:close/>
                  <a:moveTo>
                    <a:pt x="5771" y="75020"/>
                  </a:moveTo>
                  <a:lnTo>
                    <a:pt x="4869" y="75380"/>
                  </a:lnTo>
                  <a:lnTo>
                    <a:pt x="4148" y="75921"/>
                  </a:lnTo>
                  <a:lnTo>
                    <a:pt x="3607" y="76823"/>
                  </a:lnTo>
                  <a:lnTo>
                    <a:pt x="3607" y="77905"/>
                  </a:lnTo>
                  <a:lnTo>
                    <a:pt x="3787" y="78807"/>
                  </a:lnTo>
                  <a:lnTo>
                    <a:pt x="4508" y="79528"/>
                  </a:lnTo>
                  <a:lnTo>
                    <a:pt x="5410" y="80069"/>
                  </a:lnTo>
                  <a:lnTo>
                    <a:pt x="6131" y="80069"/>
                  </a:lnTo>
                  <a:lnTo>
                    <a:pt x="6853" y="79889"/>
                  </a:lnTo>
                  <a:lnTo>
                    <a:pt x="7574" y="79528"/>
                  </a:lnTo>
                  <a:lnTo>
                    <a:pt x="8115" y="78987"/>
                  </a:lnTo>
                  <a:lnTo>
                    <a:pt x="8476" y="78266"/>
                  </a:lnTo>
                  <a:lnTo>
                    <a:pt x="8476" y="77184"/>
                  </a:lnTo>
                  <a:lnTo>
                    <a:pt x="8295" y="76282"/>
                  </a:lnTo>
                  <a:lnTo>
                    <a:pt x="7574" y="75561"/>
                  </a:lnTo>
                  <a:lnTo>
                    <a:pt x="6672" y="75200"/>
                  </a:lnTo>
                  <a:lnTo>
                    <a:pt x="5771" y="75020"/>
                  </a:lnTo>
                  <a:close/>
                  <a:moveTo>
                    <a:pt x="203599" y="78266"/>
                  </a:moveTo>
                  <a:lnTo>
                    <a:pt x="202697" y="78626"/>
                  </a:lnTo>
                  <a:lnTo>
                    <a:pt x="201976" y="79348"/>
                  </a:lnTo>
                  <a:lnTo>
                    <a:pt x="201796" y="80249"/>
                  </a:lnTo>
                  <a:lnTo>
                    <a:pt x="201796" y="81331"/>
                  </a:lnTo>
                  <a:lnTo>
                    <a:pt x="202156" y="82053"/>
                  </a:lnTo>
                  <a:lnTo>
                    <a:pt x="202697" y="82774"/>
                  </a:lnTo>
                  <a:lnTo>
                    <a:pt x="203419" y="83135"/>
                  </a:lnTo>
                  <a:lnTo>
                    <a:pt x="204140" y="83315"/>
                  </a:lnTo>
                  <a:lnTo>
                    <a:pt x="204861" y="83135"/>
                  </a:lnTo>
                  <a:lnTo>
                    <a:pt x="205763" y="82774"/>
                  </a:lnTo>
                  <a:lnTo>
                    <a:pt x="206304" y="82053"/>
                  </a:lnTo>
                  <a:lnTo>
                    <a:pt x="206665" y="81151"/>
                  </a:lnTo>
                  <a:lnTo>
                    <a:pt x="206665" y="80069"/>
                  </a:lnTo>
                  <a:lnTo>
                    <a:pt x="206304" y="79167"/>
                  </a:lnTo>
                  <a:lnTo>
                    <a:pt x="205583" y="78626"/>
                  </a:lnTo>
                  <a:lnTo>
                    <a:pt x="204681" y="78266"/>
                  </a:lnTo>
                  <a:close/>
                  <a:moveTo>
                    <a:pt x="3787" y="82774"/>
                  </a:moveTo>
                  <a:lnTo>
                    <a:pt x="2885" y="83135"/>
                  </a:lnTo>
                  <a:lnTo>
                    <a:pt x="2164" y="83856"/>
                  </a:lnTo>
                  <a:lnTo>
                    <a:pt x="1803" y="84758"/>
                  </a:lnTo>
                  <a:lnTo>
                    <a:pt x="1803" y="85840"/>
                  </a:lnTo>
                  <a:lnTo>
                    <a:pt x="2164" y="86741"/>
                  </a:lnTo>
                  <a:lnTo>
                    <a:pt x="2885" y="87282"/>
                  </a:lnTo>
                  <a:lnTo>
                    <a:pt x="3787" y="87823"/>
                  </a:lnTo>
                  <a:lnTo>
                    <a:pt x="4328" y="87823"/>
                  </a:lnTo>
                  <a:lnTo>
                    <a:pt x="5049" y="87643"/>
                  </a:lnTo>
                  <a:lnTo>
                    <a:pt x="5771" y="87282"/>
                  </a:lnTo>
                  <a:lnTo>
                    <a:pt x="6492" y="86561"/>
                  </a:lnTo>
                  <a:lnTo>
                    <a:pt x="6672" y="85659"/>
                  </a:lnTo>
                  <a:lnTo>
                    <a:pt x="6672" y="84758"/>
                  </a:lnTo>
                  <a:lnTo>
                    <a:pt x="6312" y="83856"/>
                  </a:lnTo>
                  <a:lnTo>
                    <a:pt x="5590" y="83135"/>
                  </a:lnTo>
                  <a:lnTo>
                    <a:pt x="4689" y="82774"/>
                  </a:lnTo>
                  <a:close/>
                  <a:moveTo>
                    <a:pt x="205402" y="86020"/>
                  </a:moveTo>
                  <a:lnTo>
                    <a:pt x="204501" y="86381"/>
                  </a:lnTo>
                  <a:lnTo>
                    <a:pt x="203779" y="87102"/>
                  </a:lnTo>
                  <a:lnTo>
                    <a:pt x="203238" y="87823"/>
                  </a:lnTo>
                  <a:lnTo>
                    <a:pt x="203238" y="88905"/>
                  </a:lnTo>
                  <a:lnTo>
                    <a:pt x="203599" y="89807"/>
                  </a:lnTo>
                  <a:lnTo>
                    <a:pt x="204140" y="90348"/>
                  </a:lnTo>
                  <a:lnTo>
                    <a:pt x="204861" y="90889"/>
                  </a:lnTo>
                  <a:lnTo>
                    <a:pt x="205763" y="91069"/>
                  </a:lnTo>
                  <a:lnTo>
                    <a:pt x="206124" y="91069"/>
                  </a:lnTo>
                  <a:lnTo>
                    <a:pt x="207025" y="90709"/>
                  </a:lnTo>
                  <a:lnTo>
                    <a:pt x="207747" y="89987"/>
                  </a:lnTo>
                  <a:lnTo>
                    <a:pt x="208288" y="89086"/>
                  </a:lnTo>
                  <a:lnTo>
                    <a:pt x="208288" y="88184"/>
                  </a:lnTo>
                  <a:lnTo>
                    <a:pt x="207927" y="87102"/>
                  </a:lnTo>
                  <a:lnTo>
                    <a:pt x="207206" y="86381"/>
                  </a:lnTo>
                  <a:lnTo>
                    <a:pt x="206304" y="86020"/>
                  </a:lnTo>
                  <a:close/>
                  <a:moveTo>
                    <a:pt x="3426" y="90528"/>
                  </a:moveTo>
                  <a:lnTo>
                    <a:pt x="2344" y="90709"/>
                  </a:lnTo>
                  <a:lnTo>
                    <a:pt x="1443" y="91069"/>
                  </a:lnTo>
                  <a:lnTo>
                    <a:pt x="902" y="91791"/>
                  </a:lnTo>
                  <a:lnTo>
                    <a:pt x="541" y="92873"/>
                  </a:lnTo>
                  <a:lnTo>
                    <a:pt x="721" y="93775"/>
                  </a:lnTo>
                  <a:lnTo>
                    <a:pt x="1082" y="94676"/>
                  </a:lnTo>
                  <a:lnTo>
                    <a:pt x="1803" y="95398"/>
                  </a:lnTo>
                  <a:lnTo>
                    <a:pt x="2705" y="95578"/>
                  </a:lnTo>
                  <a:lnTo>
                    <a:pt x="3066" y="95578"/>
                  </a:lnTo>
                  <a:lnTo>
                    <a:pt x="3967" y="95398"/>
                  </a:lnTo>
                  <a:lnTo>
                    <a:pt x="4689" y="95037"/>
                  </a:lnTo>
                  <a:lnTo>
                    <a:pt x="5230" y="94316"/>
                  </a:lnTo>
                  <a:lnTo>
                    <a:pt x="5590" y="93414"/>
                  </a:lnTo>
                  <a:lnTo>
                    <a:pt x="5410" y="92332"/>
                  </a:lnTo>
                  <a:lnTo>
                    <a:pt x="5049" y="91611"/>
                  </a:lnTo>
                  <a:lnTo>
                    <a:pt x="4328" y="90889"/>
                  </a:lnTo>
                  <a:lnTo>
                    <a:pt x="3426" y="90528"/>
                  </a:lnTo>
                  <a:close/>
                  <a:moveTo>
                    <a:pt x="206484" y="93775"/>
                  </a:moveTo>
                  <a:lnTo>
                    <a:pt x="205583" y="94135"/>
                  </a:lnTo>
                  <a:lnTo>
                    <a:pt x="204861" y="94676"/>
                  </a:lnTo>
                  <a:lnTo>
                    <a:pt x="204320" y="95578"/>
                  </a:lnTo>
                  <a:lnTo>
                    <a:pt x="204140" y="96660"/>
                  </a:lnTo>
                  <a:lnTo>
                    <a:pt x="204501" y="97562"/>
                  </a:lnTo>
                  <a:lnTo>
                    <a:pt x="205042" y="98283"/>
                  </a:lnTo>
                  <a:lnTo>
                    <a:pt x="205763" y="98644"/>
                  </a:lnTo>
                  <a:lnTo>
                    <a:pt x="206665" y="98824"/>
                  </a:lnTo>
                  <a:lnTo>
                    <a:pt x="206845" y="98824"/>
                  </a:lnTo>
                  <a:lnTo>
                    <a:pt x="207927" y="98644"/>
                  </a:lnTo>
                  <a:lnTo>
                    <a:pt x="208648" y="97922"/>
                  </a:lnTo>
                  <a:lnTo>
                    <a:pt x="209189" y="97201"/>
                  </a:lnTo>
                  <a:lnTo>
                    <a:pt x="209189" y="96119"/>
                  </a:lnTo>
                  <a:lnTo>
                    <a:pt x="209009" y="95217"/>
                  </a:lnTo>
                  <a:lnTo>
                    <a:pt x="208288" y="94496"/>
                  </a:lnTo>
                  <a:lnTo>
                    <a:pt x="207566" y="93955"/>
                  </a:lnTo>
                  <a:lnTo>
                    <a:pt x="206484" y="93775"/>
                  </a:lnTo>
                  <a:close/>
                  <a:moveTo>
                    <a:pt x="2525" y="98463"/>
                  </a:moveTo>
                  <a:lnTo>
                    <a:pt x="1623" y="98644"/>
                  </a:lnTo>
                  <a:lnTo>
                    <a:pt x="721" y="99185"/>
                  </a:lnTo>
                  <a:lnTo>
                    <a:pt x="180" y="99906"/>
                  </a:lnTo>
                  <a:lnTo>
                    <a:pt x="0" y="100988"/>
                  </a:lnTo>
                  <a:lnTo>
                    <a:pt x="180" y="101890"/>
                  </a:lnTo>
                  <a:lnTo>
                    <a:pt x="541" y="102791"/>
                  </a:lnTo>
                  <a:lnTo>
                    <a:pt x="1443" y="103332"/>
                  </a:lnTo>
                  <a:lnTo>
                    <a:pt x="2344" y="103513"/>
                  </a:lnTo>
                  <a:lnTo>
                    <a:pt x="2525" y="103513"/>
                  </a:lnTo>
                  <a:lnTo>
                    <a:pt x="3426" y="103332"/>
                  </a:lnTo>
                  <a:lnTo>
                    <a:pt x="4148" y="102791"/>
                  </a:lnTo>
                  <a:lnTo>
                    <a:pt x="4689" y="102070"/>
                  </a:lnTo>
                  <a:lnTo>
                    <a:pt x="5049" y="101168"/>
                  </a:lnTo>
                  <a:lnTo>
                    <a:pt x="4869" y="100086"/>
                  </a:lnTo>
                  <a:lnTo>
                    <a:pt x="4328" y="99365"/>
                  </a:lnTo>
                  <a:lnTo>
                    <a:pt x="3607" y="98644"/>
                  </a:lnTo>
                  <a:lnTo>
                    <a:pt x="2525" y="98463"/>
                  </a:lnTo>
                  <a:close/>
                  <a:moveTo>
                    <a:pt x="207025" y="101709"/>
                  </a:moveTo>
                  <a:lnTo>
                    <a:pt x="206124" y="101890"/>
                  </a:lnTo>
                  <a:lnTo>
                    <a:pt x="205222" y="102611"/>
                  </a:lnTo>
                  <a:lnTo>
                    <a:pt x="204681" y="103332"/>
                  </a:lnTo>
                  <a:lnTo>
                    <a:pt x="204501" y="104234"/>
                  </a:lnTo>
                  <a:lnTo>
                    <a:pt x="204501" y="104595"/>
                  </a:lnTo>
                  <a:lnTo>
                    <a:pt x="204501" y="104775"/>
                  </a:lnTo>
                  <a:lnTo>
                    <a:pt x="204681" y="105677"/>
                  </a:lnTo>
                  <a:lnTo>
                    <a:pt x="205222" y="106578"/>
                  </a:lnTo>
                  <a:lnTo>
                    <a:pt x="206124" y="107119"/>
                  </a:lnTo>
                  <a:lnTo>
                    <a:pt x="207025" y="107300"/>
                  </a:lnTo>
                  <a:lnTo>
                    <a:pt x="208107" y="107119"/>
                  </a:lnTo>
                  <a:lnTo>
                    <a:pt x="208829" y="106578"/>
                  </a:lnTo>
                  <a:lnTo>
                    <a:pt x="209370" y="105677"/>
                  </a:lnTo>
                  <a:lnTo>
                    <a:pt x="209550" y="104775"/>
                  </a:lnTo>
                  <a:lnTo>
                    <a:pt x="209550" y="104595"/>
                  </a:lnTo>
                  <a:lnTo>
                    <a:pt x="209550" y="104234"/>
                  </a:lnTo>
                  <a:lnTo>
                    <a:pt x="209370" y="103332"/>
                  </a:lnTo>
                  <a:lnTo>
                    <a:pt x="208829" y="102431"/>
                  </a:lnTo>
                  <a:lnTo>
                    <a:pt x="208107" y="101890"/>
                  </a:lnTo>
                  <a:lnTo>
                    <a:pt x="207025" y="101709"/>
                  </a:lnTo>
                  <a:close/>
                  <a:moveTo>
                    <a:pt x="2344" y="106398"/>
                  </a:moveTo>
                  <a:lnTo>
                    <a:pt x="1443" y="106578"/>
                  </a:lnTo>
                  <a:lnTo>
                    <a:pt x="721" y="107300"/>
                  </a:lnTo>
                  <a:lnTo>
                    <a:pt x="180" y="108021"/>
                  </a:lnTo>
                  <a:lnTo>
                    <a:pt x="0" y="109103"/>
                  </a:lnTo>
                  <a:lnTo>
                    <a:pt x="180" y="110005"/>
                  </a:lnTo>
                  <a:lnTo>
                    <a:pt x="721" y="110726"/>
                  </a:lnTo>
                  <a:lnTo>
                    <a:pt x="1623" y="111267"/>
                  </a:lnTo>
                  <a:lnTo>
                    <a:pt x="2525" y="111447"/>
                  </a:lnTo>
                  <a:lnTo>
                    <a:pt x="3607" y="111267"/>
                  </a:lnTo>
                  <a:lnTo>
                    <a:pt x="4328" y="110726"/>
                  </a:lnTo>
                  <a:lnTo>
                    <a:pt x="4869" y="109824"/>
                  </a:lnTo>
                  <a:lnTo>
                    <a:pt x="5049" y="108923"/>
                  </a:lnTo>
                  <a:lnTo>
                    <a:pt x="4689" y="107841"/>
                  </a:lnTo>
                  <a:lnTo>
                    <a:pt x="4148" y="107119"/>
                  </a:lnTo>
                  <a:lnTo>
                    <a:pt x="3426" y="106578"/>
                  </a:lnTo>
                  <a:lnTo>
                    <a:pt x="2344" y="106398"/>
                  </a:lnTo>
                  <a:close/>
                  <a:moveTo>
                    <a:pt x="207025" y="110185"/>
                  </a:moveTo>
                  <a:lnTo>
                    <a:pt x="205943" y="110365"/>
                  </a:lnTo>
                  <a:lnTo>
                    <a:pt x="205042" y="110726"/>
                  </a:lnTo>
                  <a:lnTo>
                    <a:pt x="204501" y="111447"/>
                  </a:lnTo>
                  <a:lnTo>
                    <a:pt x="204320" y="112529"/>
                  </a:lnTo>
                  <a:lnTo>
                    <a:pt x="204320" y="113431"/>
                  </a:lnTo>
                  <a:lnTo>
                    <a:pt x="204861" y="114333"/>
                  </a:lnTo>
                  <a:lnTo>
                    <a:pt x="205583" y="114874"/>
                  </a:lnTo>
                  <a:lnTo>
                    <a:pt x="206484" y="115234"/>
                  </a:lnTo>
                  <a:lnTo>
                    <a:pt x="206665" y="115234"/>
                  </a:lnTo>
                  <a:lnTo>
                    <a:pt x="207747" y="115054"/>
                  </a:lnTo>
                  <a:lnTo>
                    <a:pt x="208468" y="114513"/>
                  </a:lnTo>
                  <a:lnTo>
                    <a:pt x="209009" y="113792"/>
                  </a:lnTo>
                  <a:lnTo>
                    <a:pt x="209189" y="112890"/>
                  </a:lnTo>
                  <a:lnTo>
                    <a:pt x="209189" y="111808"/>
                  </a:lnTo>
                  <a:lnTo>
                    <a:pt x="208648" y="111087"/>
                  </a:lnTo>
                  <a:lnTo>
                    <a:pt x="207927" y="110365"/>
                  </a:lnTo>
                  <a:lnTo>
                    <a:pt x="207025" y="110185"/>
                  </a:lnTo>
                  <a:close/>
                  <a:moveTo>
                    <a:pt x="2885" y="114333"/>
                  </a:moveTo>
                  <a:lnTo>
                    <a:pt x="1803" y="114693"/>
                  </a:lnTo>
                  <a:lnTo>
                    <a:pt x="1082" y="115234"/>
                  </a:lnTo>
                  <a:lnTo>
                    <a:pt x="721" y="116136"/>
                  </a:lnTo>
                  <a:lnTo>
                    <a:pt x="541" y="117218"/>
                  </a:lnTo>
                  <a:lnTo>
                    <a:pt x="902" y="118120"/>
                  </a:lnTo>
                  <a:lnTo>
                    <a:pt x="1443" y="118661"/>
                  </a:lnTo>
                  <a:lnTo>
                    <a:pt x="2164" y="119202"/>
                  </a:lnTo>
                  <a:lnTo>
                    <a:pt x="3066" y="119382"/>
                  </a:lnTo>
                  <a:lnTo>
                    <a:pt x="3426" y="119382"/>
                  </a:lnTo>
                  <a:lnTo>
                    <a:pt x="4328" y="119022"/>
                  </a:lnTo>
                  <a:lnTo>
                    <a:pt x="5049" y="118481"/>
                  </a:lnTo>
                  <a:lnTo>
                    <a:pt x="5590" y="117579"/>
                  </a:lnTo>
                  <a:lnTo>
                    <a:pt x="5590" y="116497"/>
                  </a:lnTo>
                  <a:lnTo>
                    <a:pt x="5230" y="115595"/>
                  </a:lnTo>
                  <a:lnTo>
                    <a:pt x="4689" y="114874"/>
                  </a:lnTo>
                  <a:lnTo>
                    <a:pt x="3787" y="114513"/>
                  </a:lnTo>
                  <a:lnTo>
                    <a:pt x="2885" y="114333"/>
                  </a:lnTo>
                  <a:close/>
                  <a:moveTo>
                    <a:pt x="205222" y="118120"/>
                  </a:moveTo>
                  <a:lnTo>
                    <a:pt x="204320" y="118481"/>
                  </a:lnTo>
                  <a:lnTo>
                    <a:pt x="203599" y="119202"/>
                  </a:lnTo>
                  <a:lnTo>
                    <a:pt x="203419" y="120104"/>
                  </a:lnTo>
                  <a:lnTo>
                    <a:pt x="203419" y="121186"/>
                  </a:lnTo>
                  <a:lnTo>
                    <a:pt x="203779" y="122087"/>
                  </a:lnTo>
                  <a:lnTo>
                    <a:pt x="204501" y="122628"/>
                  </a:lnTo>
                  <a:lnTo>
                    <a:pt x="205402" y="122989"/>
                  </a:lnTo>
                  <a:lnTo>
                    <a:pt x="206665" y="122989"/>
                  </a:lnTo>
                  <a:lnTo>
                    <a:pt x="207386" y="122448"/>
                  </a:lnTo>
                  <a:lnTo>
                    <a:pt x="208107" y="121727"/>
                  </a:lnTo>
                  <a:lnTo>
                    <a:pt x="208288" y="121005"/>
                  </a:lnTo>
                  <a:lnTo>
                    <a:pt x="208288" y="119923"/>
                  </a:lnTo>
                  <a:lnTo>
                    <a:pt x="207927" y="119022"/>
                  </a:lnTo>
                  <a:lnTo>
                    <a:pt x="207206" y="118481"/>
                  </a:lnTo>
                  <a:lnTo>
                    <a:pt x="206304" y="118120"/>
                  </a:lnTo>
                  <a:close/>
                  <a:moveTo>
                    <a:pt x="3787" y="122268"/>
                  </a:moveTo>
                  <a:lnTo>
                    <a:pt x="2885" y="122628"/>
                  </a:lnTo>
                  <a:lnTo>
                    <a:pt x="2164" y="123350"/>
                  </a:lnTo>
                  <a:lnTo>
                    <a:pt x="1803" y="124251"/>
                  </a:lnTo>
                  <a:lnTo>
                    <a:pt x="1803" y="125153"/>
                  </a:lnTo>
                  <a:lnTo>
                    <a:pt x="2164" y="126055"/>
                  </a:lnTo>
                  <a:lnTo>
                    <a:pt x="2705" y="126596"/>
                  </a:lnTo>
                  <a:lnTo>
                    <a:pt x="3426" y="127137"/>
                  </a:lnTo>
                  <a:lnTo>
                    <a:pt x="4869" y="127137"/>
                  </a:lnTo>
                  <a:lnTo>
                    <a:pt x="5771" y="126776"/>
                  </a:lnTo>
                  <a:lnTo>
                    <a:pt x="6492" y="126055"/>
                  </a:lnTo>
                  <a:lnTo>
                    <a:pt x="6853" y="125153"/>
                  </a:lnTo>
                  <a:lnTo>
                    <a:pt x="6853" y="124251"/>
                  </a:lnTo>
                  <a:lnTo>
                    <a:pt x="6492" y="123350"/>
                  </a:lnTo>
                  <a:lnTo>
                    <a:pt x="5771" y="122628"/>
                  </a:lnTo>
                  <a:lnTo>
                    <a:pt x="4869" y="122268"/>
                  </a:lnTo>
                  <a:close/>
                  <a:moveTo>
                    <a:pt x="203960" y="125874"/>
                  </a:moveTo>
                  <a:lnTo>
                    <a:pt x="203058" y="126235"/>
                  </a:lnTo>
                  <a:lnTo>
                    <a:pt x="202337" y="126776"/>
                  </a:lnTo>
                  <a:lnTo>
                    <a:pt x="201796" y="127678"/>
                  </a:lnTo>
                  <a:lnTo>
                    <a:pt x="201796" y="128760"/>
                  </a:lnTo>
                  <a:lnTo>
                    <a:pt x="202156" y="129661"/>
                  </a:lnTo>
                  <a:lnTo>
                    <a:pt x="202878" y="130383"/>
                  </a:lnTo>
                  <a:lnTo>
                    <a:pt x="203779" y="130743"/>
                  </a:lnTo>
                  <a:lnTo>
                    <a:pt x="204320" y="130924"/>
                  </a:lnTo>
                  <a:lnTo>
                    <a:pt x="205222" y="130743"/>
                  </a:lnTo>
                  <a:lnTo>
                    <a:pt x="205943" y="130383"/>
                  </a:lnTo>
                  <a:lnTo>
                    <a:pt x="206484" y="129661"/>
                  </a:lnTo>
                  <a:lnTo>
                    <a:pt x="206845" y="128940"/>
                  </a:lnTo>
                  <a:lnTo>
                    <a:pt x="206845" y="127858"/>
                  </a:lnTo>
                  <a:lnTo>
                    <a:pt x="206484" y="126956"/>
                  </a:lnTo>
                  <a:lnTo>
                    <a:pt x="205763" y="126235"/>
                  </a:lnTo>
                  <a:lnTo>
                    <a:pt x="204861" y="125874"/>
                  </a:lnTo>
                  <a:close/>
                  <a:moveTo>
                    <a:pt x="6492" y="129842"/>
                  </a:moveTo>
                  <a:lnTo>
                    <a:pt x="5590" y="130022"/>
                  </a:lnTo>
                  <a:lnTo>
                    <a:pt x="4689" y="130383"/>
                  </a:lnTo>
                  <a:lnTo>
                    <a:pt x="3967" y="131104"/>
                  </a:lnTo>
                  <a:lnTo>
                    <a:pt x="3607" y="132006"/>
                  </a:lnTo>
                  <a:lnTo>
                    <a:pt x="3787" y="133088"/>
                  </a:lnTo>
                  <a:lnTo>
                    <a:pt x="4148" y="133809"/>
                  </a:lnTo>
                  <a:lnTo>
                    <a:pt x="4689" y="134350"/>
                  </a:lnTo>
                  <a:lnTo>
                    <a:pt x="5410" y="134711"/>
                  </a:lnTo>
                  <a:lnTo>
                    <a:pt x="6131" y="134891"/>
                  </a:lnTo>
                  <a:lnTo>
                    <a:pt x="6853" y="134891"/>
                  </a:lnTo>
                  <a:lnTo>
                    <a:pt x="7754" y="134350"/>
                  </a:lnTo>
                  <a:lnTo>
                    <a:pt x="8295" y="133629"/>
                  </a:lnTo>
                  <a:lnTo>
                    <a:pt x="8656" y="132727"/>
                  </a:lnTo>
                  <a:lnTo>
                    <a:pt x="8656" y="131645"/>
                  </a:lnTo>
                  <a:lnTo>
                    <a:pt x="8115" y="130743"/>
                  </a:lnTo>
                  <a:lnTo>
                    <a:pt x="7394" y="130202"/>
                  </a:lnTo>
                  <a:lnTo>
                    <a:pt x="6492" y="129842"/>
                  </a:lnTo>
                  <a:close/>
                  <a:moveTo>
                    <a:pt x="201976" y="133448"/>
                  </a:moveTo>
                  <a:lnTo>
                    <a:pt x="201074" y="133809"/>
                  </a:lnTo>
                  <a:lnTo>
                    <a:pt x="200353" y="134350"/>
                  </a:lnTo>
                  <a:lnTo>
                    <a:pt x="199812" y="135252"/>
                  </a:lnTo>
                  <a:lnTo>
                    <a:pt x="199632" y="136153"/>
                  </a:lnTo>
                  <a:lnTo>
                    <a:pt x="199992" y="137055"/>
                  </a:lnTo>
                  <a:lnTo>
                    <a:pt x="200533" y="137957"/>
                  </a:lnTo>
                  <a:lnTo>
                    <a:pt x="201435" y="138317"/>
                  </a:lnTo>
                  <a:lnTo>
                    <a:pt x="202156" y="138498"/>
                  </a:lnTo>
                  <a:lnTo>
                    <a:pt x="203058" y="138317"/>
                  </a:lnTo>
                  <a:lnTo>
                    <a:pt x="203599" y="137957"/>
                  </a:lnTo>
                  <a:lnTo>
                    <a:pt x="204140" y="137416"/>
                  </a:lnTo>
                  <a:lnTo>
                    <a:pt x="204681" y="136694"/>
                  </a:lnTo>
                  <a:lnTo>
                    <a:pt x="204681" y="135793"/>
                  </a:lnTo>
                  <a:lnTo>
                    <a:pt x="204501" y="134891"/>
                  </a:lnTo>
                  <a:lnTo>
                    <a:pt x="203779" y="133989"/>
                  </a:lnTo>
                  <a:lnTo>
                    <a:pt x="203058" y="133629"/>
                  </a:lnTo>
                  <a:lnTo>
                    <a:pt x="201976" y="133448"/>
                  </a:lnTo>
                  <a:close/>
                  <a:moveTo>
                    <a:pt x="8656" y="137416"/>
                  </a:moveTo>
                  <a:lnTo>
                    <a:pt x="7754" y="137596"/>
                  </a:lnTo>
                  <a:lnTo>
                    <a:pt x="6853" y="138137"/>
                  </a:lnTo>
                  <a:lnTo>
                    <a:pt x="6312" y="138858"/>
                  </a:lnTo>
                  <a:lnTo>
                    <a:pt x="6131" y="139760"/>
                  </a:lnTo>
                  <a:lnTo>
                    <a:pt x="6312" y="140842"/>
                  </a:lnTo>
                  <a:lnTo>
                    <a:pt x="6672" y="141563"/>
                  </a:lnTo>
                  <a:lnTo>
                    <a:pt x="7213" y="142104"/>
                  </a:lnTo>
                  <a:lnTo>
                    <a:pt x="7935" y="142285"/>
                  </a:lnTo>
                  <a:lnTo>
                    <a:pt x="8656" y="142465"/>
                  </a:lnTo>
                  <a:lnTo>
                    <a:pt x="9558" y="142285"/>
                  </a:lnTo>
                  <a:lnTo>
                    <a:pt x="10279" y="141744"/>
                  </a:lnTo>
                  <a:lnTo>
                    <a:pt x="11000" y="141022"/>
                  </a:lnTo>
                  <a:lnTo>
                    <a:pt x="11181" y="140121"/>
                  </a:lnTo>
                  <a:lnTo>
                    <a:pt x="11000" y="139039"/>
                  </a:lnTo>
                  <a:lnTo>
                    <a:pt x="10459" y="138137"/>
                  </a:lnTo>
                  <a:lnTo>
                    <a:pt x="9738" y="137596"/>
                  </a:lnTo>
                  <a:lnTo>
                    <a:pt x="8656" y="137416"/>
                  </a:lnTo>
                  <a:close/>
                  <a:moveTo>
                    <a:pt x="199451" y="140842"/>
                  </a:moveTo>
                  <a:lnTo>
                    <a:pt x="198550" y="141022"/>
                  </a:lnTo>
                  <a:lnTo>
                    <a:pt x="197648" y="141563"/>
                  </a:lnTo>
                  <a:lnTo>
                    <a:pt x="197107" y="142465"/>
                  </a:lnTo>
                  <a:lnTo>
                    <a:pt x="196927" y="143547"/>
                  </a:lnTo>
                  <a:lnTo>
                    <a:pt x="197107" y="144449"/>
                  </a:lnTo>
                  <a:lnTo>
                    <a:pt x="197648" y="145170"/>
                  </a:lnTo>
                  <a:lnTo>
                    <a:pt x="198550" y="145711"/>
                  </a:lnTo>
                  <a:lnTo>
                    <a:pt x="199451" y="145892"/>
                  </a:lnTo>
                  <a:lnTo>
                    <a:pt x="200173" y="145892"/>
                  </a:lnTo>
                  <a:lnTo>
                    <a:pt x="200894" y="145531"/>
                  </a:lnTo>
                  <a:lnTo>
                    <a:pt x="201435" y="144990"/>
                  </a:lnTo>
                  <a:lnTo>
                    <a:pt x="201796" y="144449"/>
                  </a:lnTo>
                  <a:lnTo>
                    <a:pt x="201976" y="143367"/>
                  </a:lnTo>
                  <a:lnTo>
                    <a:pt x="201796" y="142465"/>
                  </a:lnTo>
                  <a:lnTo>
                    <a:pt x="201255" y="141563"/>
                  </a:lnTo>
                  <a:lnTo>
                    <a:pt x="200353" y="141022"/>
                  </a:lnTo>
                  <a:lnTo>
                    <a:pt x="199451" y="140842"/>
                  </a:lnTo>
                  <a:close/>
                  <a:moveTo>
                    <a:pt x="11541" y="144810"/>
                  </a:moveTo>
                  <a:lnTo>
                    <a:pt x="10640" y="144990"/>
                  </a:lnTo>
                  <a:lnTo>
                    <a:pt x="9738" y="145531"/>
                  </a:lnTo>
                  <a:lnTo>
                    <a:pt x="9197" y="146433"/>
                  </a:lnTo>
                  <a:lnTo>
                    <a:pt x="9197" y="147334"/>
                  </a:lnTo>
                  <a:lnTo>
                    <a:pt x="9377" y="148236"/>
                  </a:lnTo>
                  <a:lnTo>
                    <a:pt x="9738" y="148957"/>
                  </a:lnTo>
                  <a:lnTo>
                    <a:pt x="10279" y="149318"/>
                  </a:lnTo>
                  <a:lnTo>
                    <a:pt x="11000" y="149679"/>
                  </a:lnTo>
                  <a:lnTo>
                    <a:pt x="11722" y="149859"/>
                  </a:lnTo>
                  <a:lnTo>
                    <a:pt x="12082" y="149679"/>
                  </a:lnTo>
                  <a:lnTo>
                    <a:pt x="12623" y="149498"/>
                  </a:lnTo>
                  <a:lnTo>
                    <a:pt x="13525" y="148957"/>
                  </a:lnTo>
                  <a:lnTo>
                    <a:pt x="14066" y="148236"/>
                  </a:lnTo>
                  <a:lnTo>
                    <a:pt x="14247" y="147154"/>
                  </a:lnTo>
                  <a:lnTo>
                    <a:pt x="13886" y="146252"/>
                  </a:lnTo>
                  <a:lnTo>
                    <a:pt x="13345" y="145351"/>
                  </a:lnTo>
                  <a:lnTo>
                    <a:pt x="12443" y="144990"/>
                  </a:lnTo>
                  <a:lnTo>
                    <a:pt x="11541" y="144810"/>
                  </a:lnTo>
                  <a:close/>
                  <a:moveTo>
                    <a:pt x="196386" y="148056"/>
                  </a:moveTo>
                  <a:lnTo>
                    <a:pt x="195484" y="148236"/>
                  </a:lnTo>
                  <a:lnTo>
                    <a:pt x="194582" y="148777"/>
                  </a:lnTo>
                  <a:lnTo>
                    <a:pt x="193861" y="149498"/>
                  </a:lnTo>
                  <a:lnTo>
                    <a:pt x="193680" y="150580"/>
                  </a:lnTo>
                  <a:lnTo>
                    <a:pt x="193861" y="151482"/>
                  </a:lnTo>
                  <a:lnTo>
                    <a:pt x="194221" y="152384"/>
                  </a:lnTo>
                  <a:lnTo>
                    <a:pt x="195123" y="152925"/>
                  </a:lnTo>
                  <a:lnTo>
                    <a:pt x="195664" y="153105"/>
                  </a:lnTo>
                  <a:lnTo>
                    <a:pt x="196927" y="153105"/>
                  </a:lnTo>
                  <a:lnTo>
                    <a:pt x="197468" y="152744"/>
                  </a:lnTo>
                  <a:lnTo>
                    <a:pt x="198009" y="152384"/>
                  </a:lnTo>
                  <a:lnTo>
                    <a:pt x="198369" y="151843"/>
                  </a:lnTo>
                  <a:lnTo>
                    <a:pt x="198730" y="150761"/>
                  </a:lnTo>
                  <a:lnTo>
                    <a:pt x="198550" y="149859"/>
                  </a:lnTo>
                  <a:lnTo>
                    <a:pt x="198189" y="148957"/>
                  </a:lnTo>
                  <a:lnTo>
                    <a:pt x="197287" y="148416"/>
                  </a:lnTo>
                  <a:lnTo>
                    <a:pt x="196386" y="148056"/>
                  </a:lnTo>
                  <a:close/>
                  <a:moveTo>
                    <a:pt x="14968" y="151843"/>
                  </a:moveTo>
                  <a:lnTo>
                    <a:pt x="14066" y="152203"/>
                  </a:lnTo>
                  <a:lnTo>
                    <a:pt x="13165" y="152744"/>
                  </a:lnTo>
                  <a:lnTo>
                    <a:pt x="12804" y="153646"/>
                  </a:lnTo>
                  <a:lnTo>
                    <a:pt x="12623" y="154548"/>
                  </a:lnTo>
                  <a:lnTo>
                    <a:pt x="12984" y="155630"/>
                  </a:lnTo>
                  <a:lnTo>
                    <a:pt x="13345" y="156171"/>
                  </a:lnTo>
                  <a:lnTo>
                    <a:pt x="13886" y="156531"/>
                  </a:lnTo>
                  <a:lnTo>
                    <a:pt x="14607" y="156712"/>
                  </a:lnTo>
                  <a:lnTo>
                    <a:pt x="15148" y="156892"/>
                  </a:lnTo>
                  <a:lnTo>
                    <a:pt x="15870" y="156712"/>
                  </a:lnTo>
                  <a:lnTo>
                    <a:pt x="16411" y="156531"/>
                  </a:lnTo>
                  <a:lnTo>
                    <a:pt x="17132" y="155990"/>
                  </a:lnTo>
                  <a:lnTo>
                    <a:pt x="17673" y="155089"/>
                  </a:lnTo>
                  <a:lnTo>
                    <a:pt x="17673" y="154007"/>
                  </a:lnTo>
                  <a:lnTo>
                    <a:pt x="17493" y="153105"/>
                  </a:lnTo>
                  <a:lnTo>
                    <a:pt x="16771" y="152384"/>
                  </a:lnTo>
                  <a:lnTo>
                    <a:pt x="15870" y="151843"/>
                  </a:lnTo>
                  <a:close/>
                  <a:moveTo>
                    <a:pt x="191697" y="155089"/>
                  </a:moveTo>
                  <a:lnTo>
                    <a:pt x="190795" y="155630"/>
                  </a:lnTo>
                  <a:lnTo>
                    <a:pt x="190254" y="156351"/>
                  </a:lnTo>
                  <a:lnTo>
                    <a:pt x="189893" y="157253"/>
                  </a:lnTo>
                  <a:lnTo>
                    <a:pt x="189893" y="158154"/>
                  </a:lnTo>
                  <a:lnTo>
                    <a:pt x="190254" y="159056"/>
                  </a:lnTo>
                  <a:lnTo>
                    <a:pt x="190975" y="159777"/>
                  </a:lnTo>
                  <a:lnTo>
                    <a:pt x="191697" y="159958"/>
                  </a:lnTo>
                  <a:lnTo>
                    <a:pt x="192418" y="160138"/>
                  </a:lnTo>
                  <a:lnTo>
                    <a:pt x="192959" y="160138"/>
                  </a:lnTo>
                  <a:lnTo>
                    <a:pt x="193500" y="159777"/>
                  </a:lnTo>
                  <a:lnTo>
                    <a:pt x="194041" y="159417"/>
                  </a:lnTo>
                  <a:lnTo>
                    <a:pt x="194582" y="158876"/>
                  </a:lnTo>
                  <a:lnTo>
                    <a:pt x="194943" y="157974"/>
                  </a:lnTo>
                  <a:lnTo>
                    <a:pt x="194762" y="157072"/>
                  </a:lnTo>
                  <a:lnTo>
                    <a:pt x="194402" y="156171"/>
                  </a:lnTo>
                  <a:lnTo>
                    <a:pt x="193680" y="155449"/>
                  </a:lnTo>
                  <a:lnTo>
                    <a:pt x="192779" y="155089"/>
                  </a:lnTo>
                  <a:close/>
                  <a:moveTo>
                    <a:pt x="18935" y="158695"/>
                  </a:moveTo>
                  <a:lnTo>
                    <a:pt x="17853" y="159056"/>
                  </a:lnTo>
                  <a:lnTo>
                    <a:pt x="17132" y="159777"/>
                  </a:lnTo>
                  <a:lnTo>
                    <a:pt x="16771" y="160679"/>
                  </a:lnTo>
                  <a:lnTo>
                    <a:pt x="16771" y="161581"/>
                  </a:lnTo>
                  <a:lnTo>
                    <a:pt x="17132" y="162482"/>
                  </a:lnTo>
                  <a:lnTo>
                    <a:pt x="17673" y="163023"/>
                  </a:lnTo>
                  <a:lnTo>
                    <a:pt x="18214" y="163384"/>
                  </a:lnTo>
                  <a:lnTo>
                    <a:pt x="18755" y="163564"/>
                  </a:lnTo>
                  <a:lnTo>
                    <a:pt x="20017" y="163564"/>
                  </a:lnTo>
                  <a:lnTo>
                    <a:pt x="20739" y="163204"/>
                  </a:lnTo>
                  <a:lnTo>
                    <a:pt x="21460" y="162482"/>
                  </a:lnTo>
                  <a:lnTo>
                    <a:pt x="21821" y="161581"/>
                  </a:lnTo>
                  <a:lnTo>
                    <a:pt x="21821" y="160679"/>
                  </a:lnTo>
                  <a:lnTo>
                    <a:pt x="21460" y="159777"/>
                  </a:lnTo>
                  <a:lnTo>
                    <a:pt x="20739" y="159056"/>
                  </a:lnTo>
                  <a:lnTo>
                    <a:pt x="19837" y="158695"/>
                  </a:lnTo>
                  <a:close/>
                  <a:moveTo>
                    <a:pt x="187549" y="161761"/>
                  </a:moveTo>
                  <a:lnTo>
                    <a:pt x="186647" y="162122"/>
                  </a:lnTo>
                  <a:lnTo>
                    <a:pt x="185926" y="162843"/>
                  </a:lnTo>
                  <a:lnTo>
                    <a:pt x="185565" y="163745"/>
                  </a:lnTo>
                  <a:lnTo>
                    <a:pt x="185565" y="164646"/>
                  </a:lnTo>
                  <a:lnTo>
                    <a:pt x="185926" y="165548"/>
                  </a:lnTo>
                  <a:lnTo>
                    <a:pt x="186467" y="166269"/>
                  </a:lnTo>
                  <a:lnTo>
                    <a:pt x="187188" y="166630"/>
                  </a:lnTo>
                  <a:lnTo>
                    <a:pt x="187910" y="166810"/>
                  </a:lnTo>
                  <a:lnTo>
                    <a:pt x="188631" y="166630"/>
                  </a:lnTo>
                  <a:lnTo>
                    <a:pt x="189172" y="166450"/>
                  </a:lnTo>
                  <a:lnTo>
                    <a:pt x="189713" y="166089"/>
                  </a:lnTo>
                  <a:lnTo>
                    <a:pt x="190074" y="165728"/>
                  </a:lnTo>
                  <a:lnTo>
                    <a:pt x="190434" y="164827"/>
                  </a:lnTo>
                  <a:lnTo>
                    <a:pt x="190434" y="163745"/>
                  </a:lnTo>
                  <a:lnTo>
                    <a:pt x="190074" y="162843"/>
                  </a:lnTo>
                  <a:lnTo>
                    <a:pt x="189533" y="162122"/>
                  </a:lnTo>
                  <a:lnTo>
                    <a:pt x="188631" y="161761"/>
                  </a:lnTo>
                  <a:close/>
                  <a:moveTo>
                    <a:pt x="24345" y="165007"/>
                  </a:moveTo>
                  <a:lnTo>
                    <a:pt x="23263" y="165187"/>
                  </a:lnTo>
                  <a:lnTo>
                    <a:pt x="22362" y="165548"/>
                  </a:lnTo>
                  <a:lnTo>
                    <a:pt x="21821" y="166269"/>
                  </a:lnTo>
                  <a:lnTo>
                    <a:pt x="21460" y="167171"/>
                  </a:lnTo>
                  <a:lnTo>
                    <a:pt x="21460" y="168253"/>
                  </a:lnTo>
                  <a:lnTo>
                    <a:pt x="22001" y="169155"/>
                  </a:lnTo>
                  <a:lnTo>
                    <a:pt x="22362" y="169515"/>
                  </a:lnTo>
                  <a:lnTo>
                    <a:pt x="22903" y="169876"/>
                  </a:lnTo>
                  <a:lnTo>
                    <a:pt x="23444" y="170057"/>
                  </a:lnTo>
                  <a:lnTo>
                    <a:pt x="23985" y="170057"/>
                  </a:lnTo>
                  <a:lnTo>
                    <a:pt x="24706" y="169876"/>
                  </a:lnTo>
                  <a:lnTo>
                    <a:pt x="25427" y="169515"/>
                  </a:lnTo>
                  <a:lnTo>
                    <a:pt x="26149" y="168794"/>
                  </a:lnTo>
                  <a:lnTo>
                    <a:pt x="26509" y="167892"/>
                  </a:lnTo>
                  <a:lnTo>
                    <a:pt x="26329" y="166991"/>
                  </a:lnTo>
                  <a:lnTo>
                    <a:pt x="25968" y="166089"/>
                  </a:lnTo>
                  <a:lnTo>
                    <a:pt x="25247" y="165368"/>
                  </a:lnTo>
                  <a:lnTo>
                    <a:pt x="24345" y="165007"/>
                  </a:lnTo>
                  <a:close/>
                  <a:moveTo>
                    <a:pt x="182860" y="167892"/>
                  </a:moveTo>
                  <a:lnTo>
                    <a:pt x="181959" y="168253"/>
                  </a:lnTo>
                  <a:lnTo>
                    <a:pt x="181237" y="168794"/>
                  </a:lnTo>
                  <a:lnTo>
                    <a:pt x="180696" y="169696"/>
                  </a:lnTo>
                  <a:lnTo>
                    <a:pt x="180696" y="170778"/>
                  </a:lnTo>
                  <a:lnTo>
                    <a:pt x="180877" y="171680"/>
                  </a:lnTo>
                  <a:lnTo>
                    <a:pt x="181598" y="172401"/>
                  </a:lnTo>
                  <a:lnTo>
                    <a:pt x="182319" y="172942"/>
                  </a:lnTo>
                  <a:lnTo>
                    <a:pt x="183582" y="172942"/>
                  </a:lnTo>
                  <a:lnTo>
                    <a:pt x="184123" y="172762"/>
                  </a:lnTo>
                  <a:lnTo>
                    <a:pt x="184664" y="172581"/>
                  </a:lnTo>
                  <a:lnTo>
                    <a:pt x="185024" y="172040"/>
                  </a:lnTo>
                  <a:lnTo>
                    <a:pt x="185565" y="171319"/>
                  </a:lnTo>
                  <a:lnTo>
                    <a:pt x="185565" y="170237"/>
                  </a:lnTo>
                  <a:lnTo>
                    <a:pt x="185385" y="169335"/>
                  </a:lnTo>
                  <a:lnTo>
                    <a:pt x="184844" y="168614"/>
                  </a:lnTo>
                  <a:lnTo>
                    <a:pt x="183942" y="168073"/>
                  </a:lnTo>
                  <a:lnTo>
                    <a:pt x="182860" y="167892"/>
                  </a:lnTo>
                  <a:close/>
                  <a:moveTo>
                    <a:pt x="29214" y="171139"/>
                  </a:moveTo>
                  <a:lnTo>
                    <a:pt x="28132" y="171319"/>
                  </a:lnTo>
                  <a:lnTo>
                    <a:pt x="27411" y="171680"/>
                  </a:lnTo>
                  <a:lnTo>
                    <a:pt x="26690" y="172581"/>
                  </a:lnTo>
                  <a:lnTo>
                    <a:pt x="26509" y="173483"/>
                  </a:lnTo>
                  <a:lnTo>
                    <a:pt x="26690" y="174385"/>
                  </a:lnTo>
                  <a:lnTo>
                    <a:pt x="27231" y="175286"/>
                  </a:lnTo>
                  <a:lnTo>
                    <a:pt x="27591" y="175647"/>
                  </a:lnTo>
                  <a:lnTo>
                    <a:pt x="28132" y="176008"/>
                  </a:lnTo>
                  <a:lnTo>
                    <a:pt x="29034" y="176188"/>
                  </a:lnTo>
                  <a:lnTo>
                    <a:pt x="29936" y="176008"/>
                  </a:lnTo>
                  <a:lnTo>
                    <a:pt x="30837" y="175467"/>
                  </a:lnTo>
                  <a:lnTo>
                    <a:pt x="31378" y="174745"/>
                  </a:lnTo>
                  <a:lnTo>
                    <a:pt x="31559" y="173663"/>
                  </a:lnTo>
                  <a:lnTo>
                    <a:pt x="31378" y="172762"/>
                  </a:lnTo>
                  <a:lnTo>
                    <a:pt x="31018" y="171860"/>
                  </a:lnTo>
                  <a:lnTo>
                    <a:pt x="30837" y="171860"/>
                  </a:lnTo>
                  <a:lnTo>
                    <a:pt x="30116" y="171319"/>
                  </a:lnTo>
                  <a:lnTo>
                    <a:pt x="29214" y="171139"/>
                  </a:lnTo>
                  <a:close/>
                  <a:moveTo>
                    <a:pt x="177811" y="173844"/>
                  </a:moveTo>
                  <a:lnTo>
                    <a:pt x="176909" y="174024"/>
                  </a:lnTo>
                  <a:lnTo>
                    <a:pt x="176008" y="174565"/>
                  </a:lnTo>
                  <a:lnTo>
                    <a:pt x="175467" y="175467"/>
                  </a:lnTo>
                  <a:lnTo>
                    <a:pt x="175286" y="176368"/>
                  </a:lnTo>
                  <a:lnTo>
                    <a:pt x="175467" y="177270"/>
                  </a:lnTo>
                  <a:lnTo>
                    <a:pt x="176008" y="178172"/>
                  </a:lnTo>
                  <a:lnTo>
                    <a:pt x="176909" y="178713"/>
                  </a:lnTo>
                  <a:lnTo>
                    <a:pt x="177811" y="178893"/>
                  </a:lnTo>
                  <a:lnTo>
                    <a:pt x="178713" y="178713"/>
                  </a:lnTo>
                  <a:lnTo>
                    <a:pt x="179614" y="178172"/>
                  </a:lnTo>
                  <a:lnTo>
                    <a:pt x="180155" y="177270"/>
                  </a:lnTo>
                  <a:lnTo>
                    <a:pt x="180336" y="176368"/>
                  </a:lnTo>
                  <a:lnTo>
                    <a:pt x="180155" y="175467"/>
                  </a:lnTo>
                  <a:lnTo>
                    <a:pt x="179614" y="174565"/>
                  </a:lnTo>
                  <a:lnTo>
                    <a:pt x="178713" y="174024"/>
                  </a:lnTo>
                  <a:lnTo>
                    <a:pt x="177811" y="173844"/>
                  </a:lnTo>
                  <a:close/>
                  <a:moveTo>
                    <a:pt x="34624" y="176729"/>
                  </a:moveTo>
                  <a:lnTo>
                    <a:pt x="33542" y="176909"/>
                  </a:lnTo>
                  <a:lnTo>
                    <a:pt x="32821" y="177631"/>
                  </a:lnTo>
                  <a:lnTo>
                    <a:pt x="32280" y="178352"/>
                  </a:lnTo>
                  <a:lnTo>
                    <a:pt x="32100" y="179434"/>
                  </a:lnTo>
                  <a:lnTo>
                    <a:pt x="32280" y="180336"/>
                  </a:lnTo>
                  <a:lnTo>
                    <a:pt x="32821" y="181057"/>
                  </a:lnTo>
                  <a:lnTo>
                    <a:pt x="33723" y="181598"/>
                  </a:lnTo>
                  <a:lnTo>
                    <a:pt x="34624" y="181778"/>
                  </a:lnTo>
                  <a:lnTo>
                    <a:pt x="35526" y="181598"/>
                  </a:lnTo>
                  <a:lnTo>
                    <a:pt x="36067" y="181418"/>
                  </a:lnTo>
                  <a:lnTo>
                    <a:pt x="36428" y="181057"/>
                  </a:lnTo>
                  <a:lnTo>
                    <a:pt x="36969" y="180155"/>
                  </a:lnTo>
                  <a:lnTo>
                    <a:pt x="37149" y="179254"/>
                  </a:lnTo>
                  <a:lnTo>
                    <a:pt x="36969" y="178172"/>
                  </a:lnTo>
                  <a:lnTo>
                    <a:pt x="36428" y="177450"/>
                  </a:lnTo>
                  <a:lnTo>
                    <a:pt x="35526" y="176909"/>
                  </a:lnTo>
                  <a:lnTo>
                    <a:pt x="34624" y="176729"/>
                  </a:lnTo>
                  <a:close/>
                  <a:moveTo>
                    <a:pt x="172221" y="179254"/>
                  </a:moveTo>
                  <a:lnTo>
                    <a:pt x="171319" y="179434"/>
                  </a:lnTo>
                  <a:lnTo>
                    <a:pt x="170417" y="179975"/>
                  </a:lnTo>
                  <a:lnTo>
                    <a:pt x="169696" y="180696"/>
                  </a:lnTo>
                  <a:lnTo>
                    <a:pt x="169515" y="181598"/>
                  </a:lnTo>
                  <a:lnTo>
                    <a:pt x="169696" y="182680"/>
                  </a:lnTo>
                  <a:lnTo>
                    <a:pt x="170057" y="183401"/>
                  </a:lnTo>
                  <a:lnTo>
                    <a:pt x="170598" y="183942"/>
                  </a:lnTo>
                  <a:lnTo>
                    <a:pt x="170958" y="184123"/>
                  </a:lnTo>
                  <a:lnTo>
                    <a:pt x="171499" y="184303"/>
                  </a:lnTo>
                  <a:lnTo>
                    <a:pt x="172040" y="184303"/>
                  </a:lnTo>
                  <a:lnTo>
                    <a:pt x="172942" y="184123"/>
                  </a:lnTo>
                  <a:lnTo>
                    <a:pt x="173663" y="183762"/>
                  </a:lnTo>
                  <a:lnTo>
                    <a:pt x="174385" y="182860"/>
                  </a:lnTo>
                  <a:lnTo>
                    <a:pt x="174565" y="181959"/>
                  </a:lnTo>
                  <a:lnTo>
                    <a:pt x="174385" y="181057"/>
                  </a:lnTo>
                  <a:lnTo>
                    <a:pt x="174024" y="180155"/>
                  </a:lnTo>
                  <a:lnTo>
                    <a:pt x="173122" y="179614"/>
                  </a:lnTo>
                  <a:lnTo>
                    <a:pt x="172221" y="179254"/>
                  </a:lnTo>
                  <a:close/>
                  <a:moveTo>
                    <a:pt x="40395" y="181959"/>
                  </a:moveTo>
                  <a:lnTo>
                    <a:pt x="39494" y="182319"/>
                  </a:lnTo>
                  <a:lnTo>
                    <a:pt x="38592" y="182860"/>
                  </a:lnTo>
                  <a:lnTo>
                    <a:pt x="38231" y="183762"/>
                  </a:lnTo>
                  <a:lnTo>
                    <a:pt x="38051" y="184844"/>
                  </a:lnTo>
                  <a:lnTo>
                    <a:pt x="38411" y="185746"/>
                  </a:lnTo>
                  <a:lnTo>
                    <a:pt x="38952" y="186467"/>
                  </a:lnTo>
                  <a:lnTo>
                    <a:pt x="39854" y="186828"/>
                  </a:lnTo>
                  <a:lnTo>
                    <a:pt x="40576" y="187008"/>
                  </a:lnTo>
                  <a:lnTo>
                    <a:pt x="41117" y="187008"/>
                  </a:lnTo>
                  <a:lnTo>
                    <a:pt x="41658" y="186828"/>
                  </a:lnTo>
                  <a:lnTo>
                    <a:pt x="42199" y="186467"/>
                  </a:lnTo>
                  <a:lnTo>
                    <a:pt x="42559" y="186106"/>
                  </a:lnTo>
                  <a:lnTo>
                    <a:pt x="43100" y="185205"/>
                  </a:lnTo>
                  <a:lnTo>
                    <a:pt x="43100" y="184303"/>
                  </a:lnTo>
                  <a:lnTo>
                    <a:pt x="42740" y="183221"/>
                  </a:lnTo>
                  <a:lnTo>
                    <a:pt x="42199" y="182500"/>
                  </a:lnTo>
                  <a:lnTo>
                    <a:pt x="41297" y="182139"/>
                  </a:lnTo>
                  <a:lnTo>
                    <a:pt x="40395" y="181959"/>
                  </a:lnTo>
                  <a:close/>
                  <a:moveTo>
                    <a:pt x="165187" y="184303"/>
                  </a:moveTo>
                  <a:lnTo>
                    <a:pt x="164286" y="184844"/>
                  </a:lnTo>
                  <a:lnTo>
                    <a:pt x="163745" y="185565"/>
                  </a:lnTo>
                  <a:lnTo>
                    <a:pt x="163384" y="186467"/>
                  </a:lnTo>
                  <a:lnTo>
                    <a:pt x="163384" y="187369"/>
                  </a:lnTo>
                  <a:lnTo>
                    <a:pt x="163925" y="188270"/>
                  </a:lnTo>
                  <a:lnTo>
                    <a:pt x="164286" y="188811"/>
                  </a:lnTo>
                  <a:lnTo>
                    <a:pt x="164827" y="188992"/>
                  </a:lnTo>
                  <a:lnTo>
                    <a:pt x="165368" y="189172"/>
                  </a:lnTo>
                  <a:lnTo>
                    <a:pt x="165909" y="189352"/>
                  </a:lnTo>
                  <a:lnTo>
                    <a:pt x="166630" y="189172"/>
                  </a:lnTo>
                  <a:lnTo>
                    <a:pt x="167351" y="188811"/>
                  </a:lnTo>
                  <a:lnTo>
                    <a:pt x="168073" y="188090"/>
                  </a:lnTo>
                  <a:lnTo>
                    <a:pt x="168433" y="187188"/>
                  </a:lnTo>
                  <a:lnTo>
                    <a:pt x="168253" y="186287"/>
                  </a:lnTo>
                  <a:lnTo>
                    <a:pt x="167892" y="185205"/>
                  </a:lnTo>
                  <a:lnTo>
                    <a:pt x="167171" y="184664"/>
                  </a:lnTo>
                  <a:lnTo>
                    <a:pt x="166269" y="184303"/>
                  </a:lnTo>
                  <a:close/>
                  <a:moveTo>
                    <a:pt x="46527" y="186828"/>
                  </a:moveTo>
                  <a:lnTo>
                    <a:pt x="45625" y="187008"/>
                  </a:lnTo>
                  <a:lnTo>
                    <a:pt x="44904" y="187729"/>
                  </a:lnTo>
                  <a:lnTo>
                    <a:pt x="44543" y="188631"/>
                  </a:lnTo>
                  <a:lnTo>
                    <a:pt x="44543" y="189713"/>
                  </a:lnTo>
                  <a:lnTo>
                    <a:pt x="44904" y="190615"/>
                  </a:lnTo>
                  <a:lnTo>
                    <a:pt x="45625" y="191336"/>
                  </a:lnTo>
                  <a:lnTo>
                    <a:pt x="46166" y="191697"/>
                  </a:lnTo>
                  <a:lnTo>
                    <a:pt x="47609" y="191697"/>
                  </a:lnTo>
                  <a:lnTo>
                    <a:pt x="48150" y="191516"/>
                  </a:lnTo>
                  <a:lnTo>
                    <a:pt x="48691" y="191156"/>
                  </a:lnTo>
                  <a:lnTo>
                    <a:pt x="49051" y="190615"/>
                  </a:lnTo>
                  <a:lnTo>
                    <a:pt x="49412" y="189713"/>
                  </a:lnTo>
                  <a:lnTo>
                    <a:pt x="49412" y="188811"/>
                  </a:lnTo>
                  <a:lnTo>
                    <a:pt x="49051" y="187910"/>
                  </a:lnTo>
                  <a:lnTo>
                    <a:pt x="48330" y="187188"/>
                  </a:lnTo>
                  <a:lnTo>
                    <a:pt x="47428" y="186828"/>
                  </a:lnTo>
                  <a:close/>
                  <a:moveTo>
                    <a:pt x="158876" y="188811"/>
                  </a:moveTo>
                  <a:lnTo>
                    <a:pt x="157974" y="189172"/>
                  </a:lnTo>
                  <a:lnTo>
                    <a:pt x="157253" y="189893"/>
                  </a:lnTo>
                  <a:lnTo>
                    <a:pt x="156892" y="190795"/>
                  </a:lnTo>
                  <a:lnTo>
                    <a:pt x="156892" y="191697"/>
                  </a:lnTo>
                  <a:lnTo>
                    <a:pt x="157253" y="192598"/>
                  </a:lnTo>
                  <a:lnTo>
                    <a:pt x="157613" y="193139"/>
                  </a:lnTo>
                  <a:lnTo>
                    <a:pt x="158154" y="193500"/>
                  </a:lnTo>
                  <a:lnTo>
                    <a:pt x="158695" y="193680"/>
                  </a:lnTo>
                  <a:lnTo>
                    <a:pt x="159417" y="193861"/>
                  </a:lnTo>
                  <a:lnTo>
                    <a:pt x="159958" y="193680"/>
                  </a:lnTo>
                  <a:lnTo>
                    <a:pt x="160679" y="193500"/>
                  </a:lnTo>
                  <a:lnTo>
                    <a:pt x="161400" y="192779"/>
                  </a:lnTo>
                  <a:lnTo>
                    <a:pt x="161761" y="191877"/>
                  </a:lnTo>
                  <a:lnTo>
                    <a:pt x="161761" y="190795"/>
                  </a:lnTo>
                  <a:lnTo>
                    <a:pt x="161400" y="189893"/>
                  </a:lnTo>
                  <a:lnTo>
                    <a:pt x="160859" y="189172"/>
                  </a:lnTo>
                  <a:lnTo>
                    <a:pt x="159958" y="188811"/>
                  </a:lnTo>
                  <a:close/>
                  <a:moveTo>
                    <a:pt x="53019" y="190975"/>
                  </a:moveTo>
                  <a:lnTo>
                    <a:pt x="52117" y="191516"/>
                  </a:lnTo>
                  <a:lnTo>
                    <a:pt x="51576" y="192238"/>
                  </a:lnTo>
                  <a:lnTo>
                    <a:pt x="51215" y="193139"/>
                  </a:lnTo>
                  <a:lnTo>
                    <a:pt x="51215" y="194041"/>
                  </a:lnTo>
                  <a:lnTo>
                    <a:pt x="51756" y="194943"/>
                  </a:lnTo>
                  <a:lnTo>
                    <a:pt x="52478" y="195664"/>
                  </a:lnTo>
                  <a:lnTo>
                    <a:pt x="53019" y="195845"/>
                  </a:lnTo>
                  <a:lnTo>
                    <a:pt x="53740" y="196025"/>
                  </a:lnTo>
                  <a:lnTo>
                    <a:pt x="54281" y="195845"/>
                  </a:lnTo>
                  <a:lnTo>
                    <a:pt x="55002" y="195664"/>
                  </a:lnTo>
                  <a:lnTo>
                    <a:pt x="55543" y="195303"/>
                  </a:lnTo>
                  <a:lnTo>
                    <a:pt x="55904" y="194762"/>
                  </a:lnTo>
                  <a:lnTo>
                    <a:pt x="56265" y="193680"/>
                  </a:lnTo>
                  <a:lnTo>
                    <a:pt x="56084" y="192779"/>
                  </a:lnTo>
                  <a:lnTo>
                    <a:pt x="55724" y="191877"/>
                  </a:lnTo>
                  <a:lnTo>
                    <a:pt x="55002" y="191336"/>
                  </a:lnTo>
                  <a:lnTo>
                    <a:pt x="53920" y="190975"/>
                  </a:lnTo>
                  <a:close/>
                  <a:moveTo>
                    <a:pt x="152203" y="192779"/>
                  </a:moveTo>
                  <a:lnTo>
                    <a:pt x="151302" y="192959"/>
                  </a:lnTo>
                  <a:lnTo>
                    <a:pt x="150580" y="193680"/>
                  </a:lnTo>
                  <a:lnTo>
                    <a:pt x="150039" y="194582"/>
                  </a:lnTo>
                  <a:lnTo>
                    <a:pt x="150039" y="195484"/>
                  </a:lnTo>
                  <a:lnTo>
                    <a:pt x="150220" y="196386"/>
                  </a:lnTo>
                  <a:lnTo>
                    <a:pt x="150580" y="197107"/>
                  </a:lnTo>
                  <a:lnTo>
                    <a:pt x="151121" y="197468"/>
                  </a:lnTo>
                  <a:lnTo>
                    <a:pt x="151843" y="197648"/>
                  </a:lnTo>
                  <a:lnTo>
                    <a:pt x="152564" y="197828"/>
                  </a:lnTo>
                  <a:lnTo>
                    <a:pt x="153105" y="197648"/>
                  </a:lnTo>
                  <a:lnTo>
                    <a:pt x="153646" y="197468"/>
                  </a:lnTo>
                  <a:lnTo>
                    <a:pt x="154367" y="196927"/>
                  </a:lnTo>
                  <a:lnTo>
                    <a:pt x="154908" y="196025"/>
                  </a:lnTo>
                  <a:lnTo>
                    <a:pt x="154908" y="195123"/>
                  </a:lnTo>
                  <a:lnTo>
                    <a:pt x="154728" y="194041"/>
                  </a:lnTo>
                  <a:lnTo>
                    <a:pt x="154007" y="193320"/>
                  </a:lnTo>
                  <a:lnTo>
                    <a:pt x="153285" y="192779"/>
                  </a:lnTo>
                  <a:close/>
                  <a:moveTo>
                    <a:pt x="60773" y="194582"/>
                  </a:moveTo>
                  <a:lnTo>
                    <a:pt x="59871" y="194762"/>
                  </a:lnTo>
                  <a:lnTo>
                    <a:pt x="58970" y="195303"/>
                  </a:lnTo>
                  <a:lnTo>
                    <a:pt x="58429" y="196025"/>
                  </a:lnTo>
                  <a:lnTo>
                    <a:pt x="58248" y="197107"/>
                  </a:lnTo>
                  <a:lnTo>
                    <a:pt x="58248" y="198009"/>
                  </a:lnTo>
                  <a:lnTo>
                    <a:pt x="58789" y="198730"/>
                  </a:lnTo>
                  <a:lnTo>
                    <a:pt x="59691" y="199451"/>
                  </a:lnTo>
                  <a:lnTo>
                    <a:pt x="60232" y="199632"/>
                  </a:lnTo>
                  <a:lnTo>
                    <a:pt x="61314" y="199632"/>
                  </a:lnTo>
                  <a:lnTo>
                    <a:pt x="62035" y="199271"/>
                  </a:lnTo>
                  <a:lnTo>
                    <a:pt x="62576" y="198910"/>
                  </a:lnTo>
                  <a:lnTo>
                    <a:pt x="62937" y="198189"/>
                  </a:lnTo>
                  <a:lnTo>
                    <a:pt x="63298" y="197287"/>
                  </a:lnTo>
                  <a:lnTo>
                    <a:pt x="63117" y="196386"/>
                  </a:lnTo>
                  <a:lnTo>
                    <a:pt x="62576" y="195484"/>
                  </a:lnTo>
                  <a:lnTo>
                    <a:pt x="61855" y="194943"/>
                  </a:lnTo>
                  <a:lnTo>
                    <a:pt x="60773" y="194582"/>
                  </a:lnTo>
                  <a:close/>
                  <a:moveTo>
                    <a:pt x="145351" y="196205"/>
                  </a:moveTo>
                  <a:lnTo>
                    <a:pt x="144269" y="196386"/>
                  </a:lnTo>
                  <a:lnTo>
                    <a:pt x="143547" y="196927"/>
                  </a:lnTo>
                  <a:lnTo>
                    <a:pt x="143006" y="197828"/>
                  </a:lnTo>
                  <a:lnTo>
                    <a:pt x="142826" y="198730"/>
                  </a:lnTo>
                  <a:lnTo>
                    <a:pt x="143006" y="199632"/>
                  </a:lnTo>
                  <a:lnTo>
                    <a:pt x="143367" y="200353"/>
                  </a:lnTo>
                  <a:lnTo>
                    <a:pt x="143908" y="200894"/>
                  </a:lnTo>
                  <a:lnTo>
                    <a:pt x="144629" y="201074"/>
                  </a:lnTo>
                  <a:lnTo>
                    <a:pt x="145351" y="201255"/>
                  </a:lnTo>
                  <a:lnTo>
                    <a:pt x="146252" y="201074"/>
                  </a:lnTo>
                  <a:lnTo>
                    <a:pt x="147154" y="200533"/>
                  </a:lnTo>
                  <a:lnTo>
                    <a:pt x="147695" y="199632"/>
                  </a:lnTo>
                  <a:lnTo>
                    <a:pt x="147875" y="198730"/>
                  </a:lnTo>
                  <a:lnTo>
                    <a:pt x="147695" y="197648"/>
                  </a:lnTo>
                  <a:lnTo>
                    <a:pt x="147154" y="196927"/>
                  </a:lnTo>
                  <a:lnTo>
                    <a:pt x="146252" y="196386"/>
                  </a:lnTo>
                  <a:lnTo>
                    <a:pt x="145351" y="196205"/>
                  </a:lnTo>
                  <a:close/>
                  <a:moveTo>
                    <a:pt x="67987" y="197828"/>
                  </a:moveTo>
                  <a:lnTo>
                    <a:pt x="66905" y="198009"/>
                  </a:lnTo>
                  <a:lnTo>
                    <a:pt x="66183" y="198550"/>
                  </a:lnTo>
                  <a:lnTo>
                    <a:pt x="65642" y="199451"/>
                  </a:lnTo>
                  <a:lnTo>
                    <a:pt x="65462" y="200353"/>
                  </a:lnTo>
                  <a:lnTo>
                    <a:pt x="65642" y="201255"/>
                  </a:lnTo>
                  <a:lnTo>
                    <a:pt x="66183" y="202156"/>
                  </a:lnTo>
                  <a:lnTo>
                    <a:pt x="67085" y="202697"/>
                  </a:lnTo>
                  <a:lnTo>
                    <a:pt x="67987" y="202878"/>
                  </a:lnTo>
                  <a:lnTo>
                    <a:pt x="68708" y="202697"/>
                  </a:lnTo>
                  <a:lnTo>
                    <a:pt x="69429" y="202337"/>
                  </a:lnTo>
                  <a:lnTo>
                    <a:pt x="69970" y="201796"/>
                  </a:lnTo>
                  <a:lnTo>
                    <a:pt x="70331" y="201255"/>
                  </a:lnTo>
                  <a:lnTo>
                    <a:pt x="70511" y="200173"/>
                  </a:lnTo>
                  <a:lnTo>
                    <a:pt x="70331" y="199271"/>
                  </a:lnTo>
                  <a:lnTo>
                    <a:pt x="69790" y="198550"/>
                  </a:lnTo>
                  <a:lnTo>
                    <a:pt x="68888" y="198009"/>
                  </a:lnTo>
                  <a:lnTo>
                    <a:pt x="67987" y="197828"/>
                  </a:lnTo>
                  <a:close/>
                  <a:moveTo>
                    <a:pt x="137055" y="199091"/>
                  </a:moveTo>
                  <a:lnTo>
                    <a:pt x="136334" y="199632"/>
                  </a:lnTo>
                  <a:lnTo>
                    <a:pt x="135612" y="200533"/>
                  </a:lnTo>
                  <a:lnTo>
                    <a:pt x="135432" y="201435"/>
                  </a:lnTo>
                  <a:lnTo>
                    <a:pt x="135612" y="202337"/>
                  </a:lnTo>
                  <a:lnTo>
                    <a:pt x="135973" y="203058"/>
                  </a:lnTo>
                  <a:lnTo>
                    <a:pt x="136514" y="203599"/>
                  </a:lnTo>
                  <a:lnTo>
                    <a:pt x="137235" y="203960"/>
                  </a:lnTo>
                  <a:lnTo>
                    <a:pt x="137957" y="204140"/>
                  </a:lnTo>
                  <a:lnTo>
                    <a:pt x="138678" y="203960"/>
                  </a:lnTo>
                  <a:lnTo>
                    <a:pt x="139580" y="203419"/>
                  </a:lnTo>
                  <a:lnTo>
                    <a:pt x="140121" y="202697"/>
                  </a:lnTo>
                  <a:lnTo>
                    <a:pt x="140481" y="201796"/>
                  </a:lnTo>
                  <a:lnTo>
                    <a:pt x="140301" y="200714"/>
                  </a:lnTo>
                  <a:lnTo>
                    <a:pt x="139760" y="199812"/>
                  </a:lnTo>
                  <a:lnTo>
                    <a:pt x="139039" y="199271"/>
                  </a:lnTo>
                  <a:lnTo>
                    <a:pt x="138137" y="199091"/>
                  </a:lnTo>
                  <a:close/>
                  <a:moveTo>
                    <a:pt x="75200" y="200353"/>
                  </a:moveTo>
                  <a:lnTo>
                    <a:pt x="74298" y="200533"/>
                  </a:lnTo>
                  <a:lnTo>
                    <a:pt x="73577" y="201255"/>
                  </a:lnTo>
                  <a:lnTo>
                    <a:pt x="73036" y="202156"/>
                  </a:lnTo>
                  <a:lnTo>
                    <a:pt x="73036" y="203058"/>
                  </a:lnTo>
                  <a:lnTo>
                    <a:pt x="73216" y="203960"/>
                  </a:lnTo>
                  <a:lnTo>
                    <a:pt x="73938" y="204861"/>
                  </a:lnTo>
                  <a:lnTo>
                    <a:pt x="74839" y="205222"/>
                  </a:lnTo>
                  <a:lnTo>
                    <a:pt x="75561" y="205402"/>
                  </a:lnTo>
                  <a:lnTo>
                    <a:pt x="76282" y="205222"/>
                  </a:lnTo>
                  <a:lnTo>
                    <a:pt x="77003" y="204861"/>
                  </a:lnTo>
                  <a:lnTo>
                    <a:pt x="77544" y="204320"/>
                  </a:lnTo>
                  <a:lnTo>
                    <a:pt x="77905" y="203599"/>
                  </a:lnTo>
                  <a:lnTo>
                    <a:pt x="78085" y="202517"/>
                  </a:lnTo>
                  <a:lnTo>
                    <a:pt x="77725" y="201615"/>
                  </a:lnTo>
                  <a:lnTo>
                    <a:pt x="77184" y="200894"/>
                  </a:lnTo>
                  <a:lnTo>
                    <a:pt x="76282" y="200353"/>
                  </a:lnTo>
                  <a:close/>
                  <a:moveTo>
                    <a:pt x="130743" y="201255"/>
                  </a:moveTo>
                  <a:lnTo>
                    <a:pt x="129661" y="201435"/>
                  </a:lnTo>
                  <a:lnTo>
                    <a:pt x="128760" y="201796"/>
                  </a:lnTo>
                  <a:lnTo>
                    <a:pt x="128219" y="202517"/>
                  </a:lnTo>
                  <a:lnTo>
                    <a:pt x="127858" y="203419"/>
                  </a:lnTo>
                  <a:lnTo>
                    <a:pt x="127858" y="204501"/>
                  </a:lnTo>
                  <a:lnTo>
                    <a:pt x="128219" y="205222"/>
                  </a:lnTo>
                  <a:lnTo>
                    <a:pt x="128760" y="205763"/>
                  </a:lnTo>
                  <a:lnTo>
                    <a:pt x="129481" y="206304"/>
                  </a:lnTo>
                  <a:lnTo>
                    <a:pt x="130924" y="206304"/>
                  </a:lnTo>
                  <a:lnTo>
                    <a:pt x="131825" y="205763"/>
                  </a:lnTo>
                  <a:lnTo>
                    <a:pt x="132547" y="205042"/>
                  </a:lnTo>
                  <a:lnTo>
                    <a:pt x="132907" y="204140"/>
                  </a:lnTo>
                  <a:lnTo>
                    <a:pt x="132727" y="203238"/>
                  </a:lnTo>
                  <a:lnTo>
                    <a:pt x="132366" y="202337"/>
                  </a:lnTo>
                  <a:lnTo>
                    <a:pt x="131645" y="201615"/>
                  </a:lnTo>
                  <a:lnTo>
                    <a:pt x="130743" y="201255"/>
                  </a:lnTo>
                  <a:close/>
                  <a:moveTo>
                    <a:pt x="82774" y="202337"/>
                  </a:moveTo>
                  <a:lnTo>
                    <a:pt x="81872" y="202697"/>
                  </a:lnTo>
                  <a:lnTo>
                    <a:pt x="81151" y="203419"/>
                  </a:lnTo>
                  <a:lnTo>
                    <a:pt x="80790" y="204320"/>
                  </a:lnTo>
                  <a:lnTo>
                    <a:pt x="80790" y="205222"/>
                  </a:lnTo>
                  <a:lnTo>
                    <a:pt x="81151" y="206124"/>
                  </a:lnTo>
                  <a:lnTo>
                    <a:pt x="81692" y="206845"/>
                  </a:lnTo>
                  <a:lnTo>
                    <a:pt x="82594" y="207206"/>
                  </a:lnTo>
                  <a:lnTo>
                    <a:pt x="83135" y="207386"/>
                  </a:lnTo>
                  <a:lnTo>
                    <a:pt x="84036" y="207206"/>
                  </a:lnTo>
                  <a:lnTo>
                    <a:pt x="84758" y="206845"/>
                  </a:lnTo>
                  <a:lnTo>
                    <a:pt x="85299" y="206124"/>
                  </a:lnTo>
                  <a:lnTo>
                    <a:pt x="85659" y="205402"/>
                  </a:lnTo>
                  <a:lnTo>
                    <a:pt x="85659" y="204320"/>
                  </a:lnTo>
                  <a:lnTo>
                    <a:pt x="85299" y="203419"/>
                  </a:lnTo>
                  <a:lnTo>
                    <a:pt x="84577" y="202697"/>
                  </a:lnTo>
                  <a:lnTo>
                    <a:pt x="83676" y="202337"/>
                  </a:lnTo>
                  <a:close/>
                  <a:moveTo>
                    <a:pt x="122087" y="203058"/>
                  </a:moveTo>
                  <a:lnTo>
                    <a:pt x="121186" y="203419"/>
                  </a:lnTo>
                  <a:lnTo>
                    <a:pt x="120464" y="204140"/>
                  </a:lnTo>
                  <a:lnTo>
                    <a:pt x="120104" y="204861"/>
                  </a:lnTo>
                  <a:lnTo>
                    <a:pt x="120104" y="205943"/>
                  </a:lnTo>
                  <a:lnTo>
                    <a:pt x="120464" y="206845"/>
                  </a:lnTo>
                  <a:lnTo>
                    <a:pt x="121005" y="207386"/>
                  </a:lnTo>
                  <a:lnTo>
                    <a:pt x="121727" y="207927"/>
                  </a:lnTo>
                  <a:lnTo>
                    <a:pt x="122628" y="208107"/>
                  </a:lnTo>
                  <a:lnTo>
                    <a:pt x="122989" y="207927"/>
                  </a:lnTo>
                  <a:lnTo>
                    <a:pt x="123891" y="207566"/>
                  </a:lnTo>
                  <a:lnTo>
                    <a:pt x="124612" y="207025"/>
                  </a:lnTo>
                  <a:lnTo>
                    <a:pt x="124973" y="206124"/>
                  </a:lnTo>
                  <a:lnTo>
                    <a:pt x="125153" y="205042"/>
                  </a:lnTo>
                  <a:lnTo>
                    <a:pt x="124792" y="204140"/>
                  </a:lnTo>
                  <a:lnTo>
                    <a:pt x="124071" y="203419"/>
                  </a:lnTo>
                  <a:lnTo>
                    <a:pt x="123169" y="203058"/>
                  </a:lnTo>
                  <a:close/>
                  <a:moveTo>
                    <a:pt x="91430" y="203599"/>
                  </a:moveTo>
                  <a:lnTo>
                    <a:pt x="90348" y="203779"/>
                  </a:lnTo>
                  <a:lnTo>
                    <a:pt x="89446" y="204140"/>
                  </a:lnTo>
                  <a:lnTo>
                    <a:pt x="88905" y="204861"/>
                  </a:lnTo>
                  <a:lnTo>
                    <a:pt x="88545" y="205763"/>
                  </a:lnTo>
                  <a:lnTo>
                    <a:pt x="88545" y="206845"/>
                  </a:lnTo>
                  <a:lnTo>
                    <a:pt x="88905" y="207747"/>
                  </a:lnTo>
                  <a:lnTo>
                    <a:pt x="89627" y="208288"/>
                  </a:lnTo>
                  <a:lnTo>
                    <a:pt x="90709" y="208648"/>
                  </a:lnTo>
                  <a:lnTo>
                    <a:pt x="91070" y="208648"/>
                  </a:lnTo>
                  <a:lnTo>
                    <a:pt x="91971" y="208468"/>
                  </a:lnTo>
                  <a:lnTo>
                    <a:pt x="92693" y="208107"/>
                  </a:lnTo>
                  <a:lnTo>
                    <a:pt x="93234" y="207386"/>
                  </a:lnTo>
                  <a:lnTo>
                    <a:pt x="93594" y="206484"/>
                  </a:lnTo>
                  <a:lnTo>
                    <a:pt x="93414" y="205583"/>
                  </a:lnTo>
                  <a:lnTo>
                    <a:pt x="93053" y="204681"/>
                  </a:lnTo>
                  <a:lnTo>
                    <a:pt x="92332" y="203960"/>
                  </a:lnTo>
                  <a:lnTo>
                    <a:pt x="91430" y="203599"/>
                  </a:lnTo>
                  <a:close/>
                  <a:moveTo>
                    <a:pt x="114513" y="204140"/>
                  </a:moveTo>
                  <a:lnTo>
                    <a:pt x="113611" y="204320"/>
                  </a:lnTo>
                  <a:lnTo>
                    <a:pt x="112710" y="205042"/>
                  </a:lnTo>
                  <a:lnTo>
                    <a:pt x="112349" y="205763"/>
                  </a:lnTo>
                  <a:lnTo>
                    <a:pt x="112169" y="206845"/>
                  </a:lnTo>
                  <a:lnTo>
                    <a:pt x="112529" y="207747"/>
                  </a:lnTo>
                  <a:lnTo>
                    <a:pt x="113070" y="208468"/>
                  </a:lnTo>
                  <a:lnTo>
                    <a:pt x="113792" y="209009"/>
                  </a:lnTo>
                  <a:lnTo>
                    <a:pt x="114693" y="209189"/>
                  </a:lnTo>
                  <a:lnTo>
                    <a:pt x="115054" y="209009"/>
                  </a:lnTo>
                  <a:lnTo>
                    <a:pt x="115956" y="208829"/>
                  </a:lnTo>
                  <a:lnTo>
                    <a:pt x="116677" y="208107"/>
                  </a:lnTo>
                  <a:lnTo>
                    <a:pt x="117218" y="207386"/>
                  </a:lnTo>
                  <a:lnTo>
                    <a:pt x="117218" y="206304"/>
                  </a:lnTo>
                  <a:lnTo>
                    <a:pt x="117038" y="205402"/>
                  </a:lnTo>
                  <a:lnTo>
                    <a:pt x="116316" y="204681"/>
                  </a:lnTo>
                  <a:lnTo>
                    <a:pt x="115415" y="204140"/>
                  </a:lnTo>
                  <a:close/>
                  <a:moveTo>
                    <a:pt x="99004" y="204320"/>
                  </a:moveTo>
                  <a:lnTo>
                    <a:pt x="98103" y="204501"/>
                  </a:lnTo>
                  <a:lnTo>
                    <a:pt x="97201" y="205042"/>
                  </a:lnTo>
                  <a:lnTo>
                    <a:pt x="96660" y="205763"/>
                  </a:lnTo>
                  <a:lnTo>
                    <a:pt x="96299" y="206845"/>
                  </a:lnTo>
                  <a:lnTo>
                    <a:pt x="96480" y="207747"/>
                  </a:lnTo>
                  <a:lnTo>
                    <a:pt x="97021" y="208648"/>
                  </a:lnTo>
                  <a:lnTo>
                    <a:pt x="97742" y="209189"/>
                  </a:lnTo>
                  <a:lnTo>
                    <a:pt x="98824" y="209370"/>
                  </a:lnTo>
                  <a:lnTo>
                    <a:pt x="99906" y="209189"/>
                  </a:lnTo>
                  <a:lnTo>
                    <a:pt x="100627" y="208829"/>
                  </a:lnTo>
                  <a:lnTo>
                    <a:pt x="101168" y="207927"/>
                  </a:lnTo>
                  <a:lnTo>
                    <a:pt x="101349" y="207025"/>
                  </a:lnTo>
                  <a:lnTo>
                    <a:pt x="101349" y="206124"/>
                  </a:lnTo>
                  <a:lnTo>
                    <a:pt x="100808" y="205222"/>
                  </a:lnTo>
                  <a:lnTo>
                    <a:pt x="100086" y="204681"/>
                  </a:lnTo>
                  <a:lnTo>
                    <a:pt x="99004" y="204320"/>
                  </a:lnTo>
                  <a:close/>
                  <a:moveTo>
                    <a:pt x="106759" y="204501"/>
                  </a:moveTo>
                  <a:lnTo>
                    <a:pt x="105857" y="204681"/>
                  </a:lnTo>
                  <a:lnTo>
                    <a:pt x="104955" y="205222"/>
                  </a:lnTo>
                  <a:lnTo>
                    <a:pt x="104414" y="206124"/>
                  </a:lnTo>
                  <a:lnTo>
                    <a:pt x="104234" y="207025"/>
                  </a:lnTo>
                  <a:lnTo>
                    <a:pt x="104595" y="208107"/>
                  </a:lnTo>
                  <a:lnTo>
                    <a:pt x="105136" y="208829"/>
                  </a:lnTo>
                  <a:lnTo>
                    <a:pt x="105857" y="209370"/>
                  </a:lnTo>
                  <a:lnTo>
                    <a:pt x="106759" y="209550"/>
                  </a:lnTo>
                  <a:lnTo>
                    <a:pt x="106939" y="209550"/>
                  </a:lnTo>
                  <a:lnTo>
                    <a:pt x="107841" y="209370"/>
                  </a:lnTo>
                  <a:lnTo>
                    <a:pt x="108562" y="208829"/>
                  </a:lnTo>
                  <a:lnTo>
                    <a:pt x="109103" y="207927"/>
                  </a:lnTo>
                  <a:lnTo>
                    <a:pt x="109283" y="207025"/>
                  </a:lnTo>
                  <a:lnTo>
                    <a:pt x="109103" y="205943"/>
                  </a:lnTo>
                  <a:lnTo>
                    <a:pt x="108562" y="205222"/>
                  </a:lnTo>
                  <a:lnTo>
                    <a:pt x="107841" y="204681"/>
                  </a:lnTo>
                  <a:lnTo>
                    <a:pt x="106759" y="204501"/>
                  </a:lnTo>
                  <a:close/>
                </a:path>
              </a:pathLst>
            </a:custGeom>
            <a:solidFill>
              <a:srgbClr val="00BC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2496021" y="809363"/>
              <a:ext cx="2475300" cy="247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083" name="Google Shape;1083;p21" title="TraverseExchang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04025" y="1388579"/>
              <a:ext cx="2475301" cy="13916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4" name="Google Shape;1084;p21"/>
            <p:cNvSpPr txBox="1"/>
            <p:nvPr/>
          </p:nvSpPr>
          <p:spPr>
            <a:xfrm>
              <a:off x="3148125" y="2350950"/>
              <a:ext cx="12672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0E023B"/>
                  </a:solidFill>
                  <a:latin typeface="Caveat"/>
                  <a:ea typeface="Caveat"/>
                  <a:cs typeface="Caveat"/>
                  <a:sym typeface="Caveat"/>
                </a:rPr>
                <a:t>Canada</a:t>
              </a:r>
              <a:endParaRPr b="1" sz="3000">
                <a:solidFill>
                  <a:srgbClr val="0E023B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085" name="Google Shape;1085;p21"/>
          <p:cNvGrpSpPr/>
          <p:nvPr/>
        </p:nvGrpSpPr>
        <p:grpSpPr>
          <a:xfrm>
            <a:off x="605632" y="1662863"/>
            <a:ext cx="709346" cy="709346"/>
            <a:chOff x="459225" y="433675"/>
            <a:chExt cx="803700" cy="803700"/>
          </a:xfrm>
        </p:grpSpPr>
        <p:sp>
          <p:nvSpPr>
            <p:cNvPr id="1086" name="Google Shape;1086;p21"/>
            <p:cNvSpPr/>
            <p:nvPr/>
          </p:nvSpPr>
          <p:spPr>
            <a:xfrm>
              <a:off x="459225" y="433675"/>
              <a:ext cx="803700" cy="8037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087" name="Google Shape;1087;p21"/>
            <p:cNvGrpSpPr/>
            <p:nvPr/>
          </p:nvGrpSpPr>
          <p:grpSpPr>
            <a:xfrm>
              <a:off x="567525" y="541975"/>
              <a:ext cx="587100" cy="587100"/>
              <a:chOff x="943275" y="-76425"/>
              <a:chExt cx="587100" cy="587100"/>
            </a:xfrm>
          </p:grpSpPr>
          <p:sp>
            <p:nvSpPr>
              <p:cNvPr id="1088" name="Google Shape;1088;p21"/>
              <p:cNvSpPr/>
              <p:nvPr/>
            </p:nvSpPr>
            <p:spPr>
              <a:xfrm>
                <a:off x="943275" y="-76425"/>
                <a:ext cx="587100" cy="587100"/>
              </a:xfrm>
              <a:prstGeom prst="ellipse">
                <a:avLst/>
              </a:prstGeom>
              <a:solidFill>
                <a:schemeClr val="lt1"/>
              </a:solidFill>
              <a:ln cap="flat" cmpd="sng" w="33625">
                <a:solidFill>
                  <a:srgbClr val="09CA7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1650" lIns="71650" spcFirstLastPara="1" rIns="71650" wrap="square" tIns="71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97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1089" name="Google Shape;1089;p21"/>
              <p:cNvGrpSpPr/>
              <p:nvPr/>
            </p:nvGrpSpPr>
            <p:grpSpPr>
              <a:xfrm>
                <a:off x="1091713" y="80578"/>
                <a:ext cx="290224" cy="259842"/>
                <a:chOff x="884350" y="750222"/>
                <a:chExt cx="5851300" cy="5238750"/>
              </a:xfrm>
            </p:grpSpPr>
            <p:sp>
              <p:nvSpPr>
                <p:cNvPr id="1090" name="Google Shape;1090;p21"/>
                <p:cNvSpPr/>
                <p:nvPr/>
              </p:nvSpPr>
              <p:spPr>
                <a:xfrm>
                  <a:off x="1436275" y="1432972"/>
                  <a:ext cx="4744250" cy="4556000"/>
                </a:xfrm>
                <a:custGeom>
                  <a:rect b="b" l="l" r="r" t="t"/>
                  <a:pathLst>
                    <a:path extrusionOk="0" h="182240" w="189770">
                      <a:moveTo>
                        <a:pt x="112688" y="54494"/>
                      </a:moveTo>
                      <a:lnTo>
                        <a:pt x="112688" y="87930"/>
                      </a:lnTo>
                      <a:lnTo>
                        <a:pt x="146124" y="87930"/>
                      </a:lnTo>
                      <a:lnTo>
                        <a:pt x="146124" y="123535"/>
                      </a:lnTo>
                      <a:lnTo>
                        <a:pt x="112688" y="123535"/>
                      </a:lnTo>
                      <a:lnTo>
                        <a:pt x="112688" y="156971"/>
                      </a:lnTo>
                      <a:lnTo>
                        <a:pt x="77082" y="156971"/>
                      </a:lnTo>
                      <a:lnTo>
                        <a:pt x="77082" y="123535"/>
                      </a:lnTo>
                      <a:lnTo>
                        <a:pt x="43646" y="123535"/>
                      </a:lnTo>
                      <a:lnTo>
                        <a:pt x="43646" y="87930"/>
                      </a:lnTo>
                      <a:lnTo>
                        <a:pt x="77082" y="87930"/>
                      </a:lnTo>
                      <a:lnTo>
                        <a:pt x="77082" y="54494"/>
                      </a:lnTo>
                      <a:close/>
                      <a:moveTo>
                        <a:pt x="94949" y="0"/>
                      </a:moveTo>
                      <a:lnTo>
                        <a:pt x="94439" y="128"/>
                      </a:lnTo>
                      <a:lnTo>
                        <a:pt x="93928" y="383"/>
                      </a:lnTo>
                      <a:lnTo>
                        <a:pt x="767" y="62789"/>
                      </a:lnTo>
                      <a:lnTo>
                        <a:pt x="511" y="63172"/>
                      </a:lnTo>
                      <a:lnTo>
                        <a:pt x="256" y="63427"/>
                      </a:lnTo>
                      <a:lnTo>
                        <a:pt x="129" y="63937"/>
                      </a:lnTo>
                      <a:lnTo>
                        <a:pt x="1" y="64320"/>
                      </a:lnTo>
                      <a:lnTo>
                        <a:pt x="1" y="180453"/>
                      </a:lnTo>
                      <a:lnTo>
                        <a:pt x="129" y="181219"/>
                      </a:lnTo>
                      <a:lnTo>
                        <a:pt x="511" y="181730"/>
                      </a:lnTo>
                      <a:lnTo>
                        <a:pt x="1150" y="182112"/>
                      </a:lnTo>
                      <a:lnTo>
                        <a:pt x="1788" y="182240"/>
                      </a:lnTo>
                      <a:lnTo>
                        <a:pt x="187983" y="182240"/>
                      </a:lnTo>
                      <a:lnTo>
                        <a:pt x="188748" y="182112"/>
                      </a:lnTo>
                      <a:lnTo>
                        <a:pt x="189259" y="181730"/>
                      </a:lnTo>
                      <a:lnTo>
                        <a:pt x="189642" y="181219"/>
                      </a:lnTo>
                      <a:lnTo>
                        <a:pt x="189769" y="180453"/>
                      </a:lnTo>
                      <a:lnTo>
                        <a:pt x="189769" y="64320"/>
                      </a:lnTo>
                      <a:lnTo>
                        <a:pt x="189769" y="63937"/>
                      </a:lnTo>
                      <a:lnTo>
                        <a:pt x="189514" y="63427"/>
                      </a:lnTo>
                      <a:lnTo>
                        <a:pt x="189259" y="63172"/>
                      </a:lnTo>
                      <a:lnTo>
                        <a:pt x="189004" y="62789"/>
                      </a:lnTo>
                      <a:lnTo>
                        <a:pt x="95842" y="383"/>
                      </a:lnTo>
                      <a:lnTo>
                        <a:pt x="95459" y="128"/>
                      </a:lnTo>
                      <a:lnTo>
                        <a:pt x="94949" y="0"/>
                      </a:lnTo>
                      <a:close/>
                    </a:path>
                  </a:pathLst>
                </a:custGeom>
                <a:solidFill>
                  <a:srgbClr val="0E023A"/>
                </a:solidFill>
                <a:ln>
                  <a:noFill/>
                </a:ln>
              </p:spPr>
              <p:txBody>
                <a:bodyPr anchorCtr="0" anchor="ctr" bIns="4025" lIns="4025" spcFirstLastPara="1" rIns="4025" wrap="square" tIns="4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35"/>
                </a:p>
              </p:txBody>
            </p:sp>
            <p:sp>
              <p:nvSpPr>
                <p:cNvPr id="1091" name="Google Shape;1091;p21"/>
                <p:cNvSpPr/>
                <p:nvPr/>
              </p:nvSpPr>
              <p:spPr>
                <a:xfrm>
                  <a:off x="884350" y="750222"/>
                  <a:ext cx="5851300" cy="2389675"/>
                </a:xfrm>
                <a:custGeom>
                  <a:rect b="b" l="l" r="r" t="t"/>
                  <a:pathLst>
                    <a:path extrusionOk="0" h="95587" w="234052">
                      <a:moveTo>
                        <a:pt x="116516" y="0"/>
                      </a:moveTo>
                      <a:lnTo>
                        <a:pt x="116005" y="255"/>
                      </a:lnTo>
                      <a:lnTo>
                        <a:pt x="766" y="77720"/>
                      </a:lnTo>
                      <a:lnTo>
                        <a:pt x="383" y="77975"/>
                      </a:lnTo>
                      <a:lnTo>
                        <a:pt x="128" y="78358"/>
                      </a:lnTo>
                      <a:lnTo>
                        <a:pt x="0" y="78741"/>
                      </a:lnTo>
                      <a:lnTo>
                        <a:pt x="0" y="79124"/>
                      </a:lnTo>
                      <a:lnTo>
                        <a:pt x="0" y="93800"/>
                      </a:lnTo>
                      <a:lnTo>
                        <a:pt x="0" y="94310"/>
                      </a:lnTo>
                      <a:lnTo>
                        <a:pt x="255" y="94693"/>
                      </a:lnTo>
                      <a:lnTo>
                        <a:pt x="510" y="95076"/>
                      </a:lnTo>
                      <a:lnTo>
                        <a:pt x="893" y="95331"/>
                      </a:lnTo>
                      <a:lnTo>
                        <a:pt x="1276" y="95586"/>
                      </a:lnTo>
                      <a:lnTo>
                        <a:pt x="1659" y="95586"/>
                      </a:lnTo>
                      <a:lnTo>
                        <a:pt x="2170" y="95459"/>
                      </a:lnTo>
                      <a:lnTo>
                        <a:pt x="2680" y="95331"/>
                      </a:lnTo>
                      <a:lnTo>
                        <a:pt x="117026" y="18505"/>
                      </a:lnTo>
                      <a:lnTo>
                        <a:pt x="231244" y="95331"/>
                      </a:lnTo>
                      <a:lnTo>
                        <a:pt x="231755" y="95459"/>
                      </a:lnTo>
                      <a:lnTo>
                        <a:pt x="232265" y="95586"/>
                      </a:lnTo>
                      <a:lnTo>
                        <a:pt x="232648" y="95586"/>
                      </a:lnTo>
                      <a:lnTo>
                        <a:pt x="233031" y="95331"/>
                      </a:lnTo>
                      <a:lnTo>
                        <a:pt x="233414" y="95076"/>
                      </a:lnTo>
                      <a:lnTo>
                        <a:pt x="233797" y="94693"/>
                      </a:lnTo>
                      <a:lnTo>
                        <a:pt x="233924" y="94310"/>
                      </a:lnTo>
                      <a:lnTo>
                        <a:pt x="234052" y="93800"/>
                      </a:lnTo>
                      <a:lnTo>
                        <a:pt x="234052" y="79124"/>
                      </a:lnTo>
                      <a:lnTo>
                        <a:pt x="233924" y="78741"/>
                      </a:lnTo>
                      <a:lnTo>
                        <a:pt x="233797" y="78358"/>
                      </a:lnTo>
                      <a:lnTo>
                        <a:pt x="233542" y="77975"/>
                      </a:lnTo>
                      <a:lnTo>
                        <a:pt x="233286" y="77720"/>
                      </a:lnTo>
                      <a:lnTo>
                        <a:pt x="197043" y="53345"/>
                      </a:lnTo>
                      <a:lnTo>
                        <a:pt x="197043" y="27949"/>
                      </a:lnTo>
                      <a:lnTo>
                        <a:pt x="196787" y="27183"/>
                      </a:lnTo>
                      <a:lnTo>
                        <a:pt x="196405" y="26672"/>
                      </a:lnTo>
                      <a:lnTo>
                        <a:pt x="195894" y="26289"/>
                      </a:lnTo>
                      <a:lnTo>
                        <a:pt x="195256" y="26162"/>
                      </a:lnTo>
                      <a:lnTo>
                        <a:pt x="165776" y="26162"/>
                      </a:lnTo>
                      <a:lnTo>
                        <a:pt x="165138" y="26289"/>
                      </a:lnTo>
                      <a:lnTo>
                        <a:pt x="164500" y="26672"/>
                      </a:lnTo>
                      <a:lnTo>
                        <a:pt x="164117" y="27183"/>
                      </a:lnTo>
                      <a:lnTo>
                        <a:pt x="163990" y="27949"/>
                      </a:lnTo>
                      <a:lnTo>
                        <a:pt x="163990" y="31267"/>
                      </a:lnTo>
                      <a:lnTo>
                        <a:pt x="117919" y="255"/>
                      </a:lnTo>
                      <a:lnTo>
                        <a:pt x="117536" y="0"/>
                      </a:lnTo>
                      <a:close/>
                    </a:path>
                  </a:pathLst>
                </a:custGeom>
                <a:solidFill>
                  <a:srgbClr val="0E023A"/>
                </a:solidFill>
                <a:ln>
                  <a:noFill/>
                </a:ln>
              </p:spPr>
              <p:txBody>
                <a:bodyPr anchorCtr="0" anchor="ctr" bIns="4025" lIns="4025" spcFirstLastPara="1" rIns="4025" wrap="square" tIns="4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35"/>
                </a:p>
              </p:txBody>
            </p:sp>
          </p:grpSp>
        </p:grpSp>
      </p:grpSp>
      <p:sp>
        <p:nvSpPr>
          <p:cNvPr id="1092" name="Google Shape;1092;p21"/>
          <p:cNvSpPr/>
          <p:nvPr/>
        </p:nvSpPr>
        <p:spPr>
          <a:xfrm>
            <a:off x="1345975" y="2176900"/>
            <a:ext cx="899575" cy="542500"/>
          </a:xfrm>
          <a:custGeom>
            <a:rect b="b" l="l" r="r" t="t"/>
            <a:pathLst>
              <a:path extrusionOk="0" h="21700" w="35983">
                <a:moveTo>
                  <a:pt x="0" y="0"/>
                </a:moveTo>
                <a:lnTo>
                  <a:pt x="7691" y="3296"/>
                </a:lnTo>
                <a:lnTo>
                  <a:pt x="3776" y="17740"/>
                </a:lnTo>
                <a:lnTo>
                  <a:pt x="24172" y="21700"/>
                </a:lnTo>
                <a:lnTo>
                  <a:pt x="35983" y="18129"/>
                </a:lnTo>
              </a:path>
            </a:pathLst>
          </a:custGeom>
          <a:noFill/>
          <a:ln cap="flat" cmpd="sng" w="28575">
            <a:solidFill>
              <a:srgbClr val="09CA7B"/>
            </a:solidFill>
            <a:prstDash val="solid"/>
            <a:round/>
            <a:headEnd len="sm" w="sm" type="triangle"/>
            <a:tailEnd len="sm" w="sm" type="triangle"/>
          </a:ln>
        </p:spPr>
      </p:sp>
      <p:grpSp>
        <p:nvGrpSpPr>
          <p:cNvPr id="1093" name="Google Shape;1093;p21"/>
          <p:cNvGrpSpPr/>
          <p:nvPr/>
        </p:nvGrpSpPr>
        <p:grpSpPr>
          <a:xfrm>
            <a:off x="1203286" y="3571313"/>
            <a:ext cx="709346" cy="709346"/>
            <a:chOff x="3767000" y="4054775"/>
            <a:chExt cx="803700" cy="803700"/>
          </a:xfrm>
        </p:grpSpPr>
        <p:sp>
          <p:nvSpPr>
            <p:cNvPr id="1094" name="Google Shape;1094;p21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BC5D00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E03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096" name="Google Shape;1096;p21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097" name="Google Shape;1097;p21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3" name="Google Shape;1103;p21"/>
          <p:cNvSpPr/>
          <p:nvPr/>
        </p:nvSpPr>
        <p:spPr>
          <a:xfrm>
            <a:off x="1810750" y="671225"/>
            <a:ext cx="537825" cy="860150"/>
          </a:xfrm>
          <a:custGeom>
            <a:rect b="b" l="l" r="r" t="t"/>
            <a:pathLst>
              <a:path extrusionOk="0" h="34406" w="21513">
                <a:moveTo>
                  <a:pt x="0" y="0"/>
                </a:moveTo>
                <a:lnTo>
                  <a:pt x="14049" y="3434"/>
                </a:lnTo>
                <a:lnTo>
                  <a:pt x="17667" y="20122"/>
                </a:lnTo>
                <a:lnTo>
                  <a:pt x="9427" y="32209"/>
                </a:lnTo>
                <a:lnTo>
                  <a:pt x="21513" y="34406"/>
                </a:lnTo>
              </a:path>
            </a:pathLst>
          </a:custGeom>
          <a:noFill/>
          <a:ln cap="flat" cmpd="sng" w="28575">
            <a:solidFill>
              <a:srgbClr val="A4C3DB"/>
            </a:solidFill>
            <a:prstDash val="solid"/>
            <a:round/>
            <a:headEnd len="sm" w="sm" type="triangle"/>
            <a:tailEnd len="sm" w="sm" type="triangle"/>
          </a:ln>
        </p:spPr>
      </p:sp>
      <p:grpSp>
        <p:nvGrpSpPr>
          <p:cNvPr id="1104" name="Google Shape;1104;p21"/>
          <p:cNvGrpSpPr/>
          <p:nvPr/>
        </p:nvGrpSpPr>
        <p:grpSpPr>
          <a:xfrm>
            <a:off x="1030571" y="305977"/>
            <a:ext cx="709346" cy="709346"/>
            <a:chOff x="3767000" y="4054775"/>
            <a:chExt cx="803700" cy="803700"/>
          </a:xfrm>
        </p:grpSpPr>
        <p:sp>
          <p:nvSpPr>
            <p:cNvPr id="1105" name="Google Shape;1105;p21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0098BC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A4C3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07" name="Google Shape;1107;p21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108" name="Google Shape;1108;p21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14" name="Google Shape;1114;p21"/>
          <p:cNvSpPr/>
          <p:nvPr/>
        </p:nvSpPr>
        <p:spPr>
          <a:xfrm>
            <a:off x="1922800" y="3529725"/>
            <a:ext cx="1078150" cy="274675"/>
          </a:xfrm>
          <a:custGeom>
            <a:rect b="b" l="l" r="r" t="t"/>
            <a:pathLst>
              <a:path extrusionOk="0" h="10987" w="43126">
                <a:moveTo>
                  <a:pt x="43126" y="0"/>
                </a:moveTo>
                <a:lnTo>
                  <a:pt x="37907" y="6867"/>
                </a:lnTo>
                <a:lnTo>
                  <a:pt x="26095" y="10987"/>
                </a:lnTo>
                <a:lnTo>
                  <a:pt x="13460" y="7416"/>
                </a:lnTo>
                <a:lnTo>
                  <a:pt x="0" y="9614"/>
                </a:lnTo>
              </a:path>
            </a:pathLst>
          </a:custGeom>
          <a:noFill/>
          <a:ln cap="flat" cmpd="sng" w="28575">
            <a:solidFill>
              <a:srgbClr val="E03854"/>
            </a:solidFill>
            <a:prstDash val="solid"/>
            <a:round/>
            <a:headEnd len="sm" w="sm" type="triangle"/>
            <a:tailEnd len="sm" w="sm" type="triangle"/>
          </a:ln>
        </p:spPr>
      </p:sp>
      <p:grpSp>
        <p:nvGrpSpPr>
          <p:cNvPr id="1115" name="Google Shape;1115;p21"/>
          <p:cNvGrpSpPr/>
          <p:nvPr/>
        </p:nvGrpSpPr>
        <p:grpSpPr>
          <a:xfrm>
            <a:off x="4530769" y="147352"/>
            <a:ext cx="709346" cy="709346"/>
            <a:chOff x="3767000" y="4054775"/>
            <a:chExt cx="803700" cy="803700"/>
          </a:xfrm>
        </p:grpSpPr>
        <p:sp>
          <p:nvSpPr>
            <p:cNvPr id="1116" name="Google Shape;1116;p21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0098BC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A4C3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18" name="Google Shape;1118;p21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119" name="Google Shape;1119;p21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25" name="Google Shape;1125;p21"/>
          <p:cNvGrpSpPr/>
          <p:nvPr/>
        </p:nvGrpSpPr>
        <p:grpSpPr>
          <a:xfrm>
            <a:off x="5463520" y="2430965"/>
            <a:ext cx="709346" cy="709346"/>
            <a:chOff x="3767000" y="4054775"/>
            <a:chExt cx="803700" cy="803700"/>
          </a:xfrm>
        </p:grpSpPr>
        <p:sp>
          <p:nvSpPr>
            <p:cNvPr id="1126" name="Google Shape;1126;p21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0098BC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A4C3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28" name="Google Shape;1128;p21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129" name="Google Shape;1129;p21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35" name="Google Shape;1135;p21"/>
          <p:cNvSpPr/>
          <p:nvPr/>
        </p:nvSpPr>
        <p:spPr>
          <a:xfrm>
            <a:off x="5143500" y="2046425"/>
            <a:ext cx="638650" cy="336475"/>
          </a:xfrm>
          <a:custGeom>
            <a:rect b="b" l="l" r="r" t="t"/>
            <a:pathLst>
              <a:path extrusionOk="0" h="13459" w="25546">
                <a:moveTo>
                  <a:pt x="0" y="7691"/>
                </a:moveTo>
                <a:lnTo>
                  <a:pt x="7691" y="10987"/>
                </a:lnTo>
                <a:lnTo>
                  <a:pt x="22799" y="0"/>
                </a:lnTo>
                <a:lnTo>
                  <a:pt x="25546" y="13459"/>
                </a:lnTo>
              </a:path>
            </a:pathLst>
          </a:custGeom>
          <a:noFill/>
          <a:ln cap="flat" cmpd="sng" w="28575">
            <a:solidFill>
              <a:srgbClr val="A4C3DB"/>
            </a:solidFill>
            <a:prstDash val="solid"/>
            <a:round/>
            <a:headEnd len="sm" w="sm" type="triangle"/>
            <a:tailEnd len="sm" w="sm" type="triangle"/>
          </a:ln>
        </p:spPr>
      </p:sp>
      <p:sp>
        <p:nvSpPr>
          <p:cNvPr id="1136" name="Google Shape;1136;p21"/>
          <p:cNvSpPr/>
          <p:nvPr/>
        </p:nvSpPr>
        <p:spPr>
          <a:xfrm>
            <a:off x="4912200" y="837800"/>
            <a:ext cx="416725" cy="505525"/>
          </a:xfrm>
          <a:custGeom>
            <a:rect b="b" l="l" r="r" t="t"/>
            <a:pathLst>
              <a:path extrusionOk="0" h="20221" w="16669">
                <a:moveTo>
                  <a:pt x="8428" y="0"/>
                </a:moveTo>
                <a:lnTo>
                  <a:pt x="16669" y="7966"/>
                </a:lnTo>
                <a:lnTo>
                  <a:pt x="0" y="20221"/>
                </a:lnTo>
              </a:path>
            </a:pathLst>
          </a:custGeom>
          <a:noFill/>
          <a:ln cap="flat" cmpd="sng" w="28575">
            <a:solidFill>
              <a:srgbClr val="A4C3DB"/>
            </a:solidFill>
            <a:prstDash val="solid"/>
            <a:round/>
            <a:headEnd len="med" w="med" type="triangle"/>
            <a:tailEnd len="med" w="med" type="triangle"/>
          </a:ln>
        </p:spPr>
      </p:sp>
      <p:sp>
        <p:nvSpPr>
          <p:cNvPr id="1137" name="Google Shape;1137;p21"/>
          <p:cNvSpPr/>
          <p:nvPr/>
        </p:nvSpPr>
        <p:spPr>
          <a:xfrm>
            <a:off x="5363250" y="1970875"/>
            <a:ext cx="322750" cy="240350"/>
          </a:xfrm>
          <a:custGeom>
            <a:rect b="b" l="l" r="r" t="t"/>
            <a:pathLst>
              <a:path extrusionOk="0" h="9614" w="12910">
                <a:moveTo>
                  <a:pt x="0" y="9614"/>
                </a:moveTo>
                <a:lnTo>
                  <a:pt x="8241" y="3296"/>
                </a:lnTo>
                <a:lnTo>
                  <a:pt x="12910" y="0"/>
                </a:lnTo>
              </a:path>
            </a:pathLst>
          </a:custGeom>
          <a:noFill/>
          <a:ln cap="flat" cmpd="sng" w="19050">
            <a:solidFill>
              <a:srgbClr val="5B7386"/>
            </a:solidFill>
            <a:prstDash val="solid"/>
            <a:round/>
            <a:headEnd len="sm" w="sm" type="oval"/>
            <a:tailEnd len="sm" w="sm" type="oval"/>
          </a:ln>
        </p:spPr>
      </p:sp>
      <p:sp>
        <p:nvSpPr>
          <p:cNvPr id="1138" name="Google Shape;1138;p21"/>
          <p:cNvSpPr/>
          <p:nvPr/>
        </p:nvSpPr>
        <p:spPr>
          <a:xfrm>
            <a:off x="2224950" y="762250"/>
            <a:ext cx="137350" cy="604325"/>
          </a:xfrm>
          <a:custGeom>
            <a:rect b="b" l="l" r="r" t="t"/>
            <a:pathLst>
              <a:path extrusionOk="0" h="24173" w="5494">
                <a:moveTo>
                  <a:pt x="1099" y="0"/>
                </a:moveTo>
                <a:lnTo>
                  <a:pt x="5494" y="16756"/>
                </a:lnTo>
                <a:lnTo>
                  <a:pt x="0" y="24173"/>
                </a:lnTo>
              </a:path>
            </a:pathLst>
          </a:custGeom>
          <a:noFill/>
          <a:ln cap="flat" cmpd="sng" w="19050">
            <a:solidFill>
              <a:srgbClr val="5B7386"/>
            </a:solidFill>
            <a:prstDash val="solid"/>
            <a:round/>
            <a:headEnd len="sm" w="sm" type="oval"/>
            <a:tailEnd len="sm" w="sm" type="oval"/>
          </a:ln>
        </p:spPr>
      </p:sp>
      <p:sp>
        <p:nvSpPr>
          <p:cNvPr id="1139" name="Google Shape;1139;p21"/>
          <p:cNvSpPr/>
          <p:nvPr/>
        </p:nvSpPr>
        <p:spPr>
          <a:xfrm>
            <a:off x="2259300" y="3797525"/>
            <a:ext cx="638650" cy="116750"/>
          </a:xfrm>
          <a:custGeom>
            <a:rect b="b" l="l" r="r" t="t"/>
            <a:pathLst>
              <a:path extrusionOk="0" h="4670" w="25546">
                <a:moveTo>
                  <a:pt x="25546" y="0"/>
                </a:moveTo>
                <a:lnTo>
                  <a:pt x="13459" y="4670"/>
                </a:lnTo>
                <a:lnTo>
                  <a:pt x="0" y="1374"/>
                </a:lnTo>
              </a:path>
            </a:pathLst>
          </a:custGeom>
          <a:noFill/>
          <a:ln cap="flat" cmpd="sng" w="19050">
            <a:solidFill>
              <a:srgbClr val="7E1D2D"/>
            </a:solidFill>
            <a:prstDash val="solid"/>
            <a:round/>
            <a:headEnd len="sm" w="sm" type="oval"/>
            <a:tailEnd len="sm" w="sm" type="oval"/>
          </a:ln>
        </p:spPr>
      </p:sp>
      <p:sp>
        <p:nvSpPr>
          <p:cNvPr id="1140" name="Google Shape;1140;p21"/>
          <p:cNvSpPr/>
          <p:nvPr/>
        </p:nvSpPr>
        <p:spPr>
          <a:xfrm>
            <a:off x="1531375" y="2355425"/>
            <a:ext cx="425775" cy="281575"/>
          </a:xfrm>
          <a:custGeom>
            <a:rect b="b" l="l" r="r" t="t"/>
            <a:pathLst>
              <a:path extrusionOk="0" h="11263" w="17031">
                <a:moveTo>
                  <a:pt x="2198" y="0"/>
                </a:moveTo>
                <a:lnTo>
                  <a:pt x="0" y="8241"/>
                </a:lnTo>
                <a:lnTo>
                  <a:pt x="17031" y="11263"/>
                </a:lnTo>
              </a:path>
            </a:pathLst>
          </a:custGeom>
          <a:noFill/>
          <a:ln cap="flat" cmpd="sng" w="19050">
            <a:solidFill>
              <a:srgbClr val="03916F"/>
            </a:solidFill>
            <a:prstDash val="solid"/>
            <a:round/>
            <a:headEnd len="sm" w="sm" type="oval"/>
            <a:tailEnd len="sm" w="sm" type="oval"/>
          </a:ln>
        </p:spPr>
      </p:sp>
      <p:sp>
        <p:nvSpPr>
          <p:cNvPr id="1141" name="Google Shape;1141;p21"/>
          <p:cNvSpPr txBox="1"/>
          <p:nvPr/>
        </p:nvSpPr>
        <p:spPr>
          <a:xfrm>
            <a:off x="618125" y="4274425"/>
            <a:ext cx="17916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Provincial Assets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2" name="Google Shape;1142;p21"/>
          <p:cNvSpPr txBox="1"/>
          <p:nvPr/>
        </p:nvSpPr>
        <p:spPr>
          <a:xfrm>
            <a:off x="4914439" y="4440600"/>
            <a:ext cx="129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Drug Data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143" name="Google Shape;1143;p21"/>
          <p:cNvGrpSpPr/>
          <p:nvPr/>
        </p:nvGrpSpPr>
        <p:grpSpPr>
          <a:xfrm>
            <a:off x="3022411" y="3952538"/>
            <a:ext cx="709346" cy="709346"/>
            <a:chOff x="3767000" y="4054775"/>
            <a:chExt cx="803700" cy="803700"/>
          </a:xfrm>
        </p:grpSpPr>
        <p:sp>
          <p:nvSpPr>
            <p:cNvPr id="1144" name="Google Shape;1144;p21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BC5D00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E03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46" name="Google Shape;1146;p21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147" name="Google Shape;1147;p21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148" name="Google Shape;1148;p21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21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21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151" name="Google Shape;1151;p21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21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53" name="Google Shape;1153;p21"/>
          <p:cNvGrpSpPr/>
          <p:nvPr/>
        </p:nvGrpSpPr>
        <p:grpSpPr>
          <a:xfrm>
            <a:off x="5109323" y="3731250"/>
            <a:ext cx="709346" cy="709346"/>
            <a:chOff x="3767000" y="4054775"/>
            <a:chExt cx="803700" cy="803700"/>
          </a:xfrm>
        </p:grpSpPr>
        <p:sp>
          <p:nvSpPr>
            <p:cNvPr id="1154" name="Google Shape;1154;p21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BC5D00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E03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56" name="Google Shape;1156;p21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157" name="Google Shape;1157;p21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158" name="Google Shape;1158;p21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21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21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161" name="Google Shape;1161;p21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21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63" name="Google Shape;1163;p21"/>
          <p:cNvSpPr/>
          <p:nvPr/>
        </p:nvSpPr>
        <p:spPr>
          <a:xfrm>
            <a:off x="3731750" y="3614838"/>
            <a:ext cx="416725" cy="622275"/>
          </a:xfrm>
          <a:custGeom>
            <a:rect b="b" l="l" r="r" t="t"/>
            <a:pathLst>
              <a:path extrusionOk="0" h="24891" w="16669">
                <a:moveTo>
                  <a:pt x="10076" y="0"/>
                </a:moveTo>
                <a:lnTo>
                  <a:pt x="16669" y="12636"/>
                </a:lnTo>
                <a:lnTo>
                  <a:pt x="0" y="24891"/>
                </a:lnTo>
              </a:path>
            </a:pathLst>
          </a:custGeom>
          <a:noFill/>
          <a:ln cap="flat" cmpd="sng" w="28575">
            <a:solidFill>
              <a:srgbClr val="E03854"/>
            </a:solidFill>
            <a:prstDash val="solid"/>
            <a:round/>
            <a:headEnd len="med" w="med" type="triangle"/>
            <a:tailEnd len="med" w="med" type="triangle"/>
          </a:ln>
        </p:spPr>
      </p:sp>
      <p:sp>
        <p:nvSpPr>
          <p:cNvPr id="1164" name="Google Shape;1164;p21"/>
          <p:cNvSpPr/>
          <p:nvPr/>
        </p:nvSpPr>
        <p:spPr>
          <a:xfrm>
            <a:off x="4028225" y="3826400"/>
            <a:ext cx="228025" cy="304625"/>
          </a:xfrm>
          <a:custGeom>
            <a:rect b="b" l="l" r="r" t="t"/>
            <a:pathLst>
              <a:path extrusionOk="0" h="12185" w="9121">
                <a:moveTo>
                  <a:pt x="6275" y="0"/>
                </a:moveTo>
                <a:lnTo>
                  <a:pt x="9121" y="6059"/>
                </a:lnTo>
                <a:lnTo>
                  <a:pt x="0" y="12185"/>
                </a:lnTo>
              </a:path>
            </a:pathLst>
          </a:custGeom>
          <a:noFill/>
          <a:ln cap="flat" cmpd="sng" w="19050">
            <a:solidFill>
              <a:srgbClr val="7E1D2D"/>
            </a:solidFill>
            <a:prstDash val="solid"/>
            <a:round/>
            <a:headEnd len="sm" w="sm" type="oval"/>
            <a:tailEnd len="sm" w="sm" type="oval"/>
          </a:ln>
        </p:spPr>
      </p:sp>
      <p:sp>
        <p:nvSpPr>
          <p:cNvPr id="1165" name="Google Shape;1165;p21"/>
          <p:cNvSpPr/>
          <p:nvPr/>
        </p:nvSpPr>
        <p:spPr>
          <a:xfrm>
            <a:off x="4621600" y="3330575"/>
            <a:ext cx="432625" cy="700450"/>
          </a:xfrm>
          <a:custGeom>
            <a:rect b="b" l="l" r="r" t="t"/>
            <a:pathLst>
              <a:path extrusionOk="0" h="28018" w="17305">
                <a:moveTo>
                  <a:pt x="0" y="0"/>
                </a:moveTo>
                <a:lnTo>
                  <a:pt x="9339" y="6592"/>
                </a:lnTo>
                <a:lnTo>
                  <a:pt x="5494" y="24172"/>
                </a:lnTo>
                <a:lnTo>
                  <a:pt x="17305" y="28018"/>
                </a:lnTo>
              </a:path>
            </a:pathLst>
          </a:custGeom>
          <a:noFill/>
          <a:ln cap="flat" cmpd="sng" w="28575">
            <a:solidFill>
              <a:srgbClr val="E03854"/>
            </a:solidFill>
            <a:prstDash val="solid"/>
            <a:round/>
            <a:headEnd len="sm" w="sm" type="triangle"/>
            <a:tailEnd len="sm" w="sm" type="triangle"/>
          </a:ln>
        </p:spPr>
      </p:sp>
      <p:cxnSp>
        <p:nvCxnSpPr>
          <p:cNvPr id="1166" name="Google Shape;1166;p21"/>
          <p:cNvCxnSpPr/>
          <p:nvPr/>
        </p:nvCxnSpPr>
        <p:spPr>
          <a:xfrm flipH="1" rot="10800000">
            <a:off x="4882550" y="3502275"/>
            <a:ext cx="75600" cy="370800"/>
          </a:xfrm>
          <a:prstGeom prst="straightConnector1">
            <a:avLst/>
          </a:prstGeom>
          <a:noFill/>
          <a:ln cap="flat" cmpd="sng" w="19050">
            <a:solidFill>
              <a:srgbClr val="7E1D2D"/>
            </a:solidFill>
            <a:prstDash val="solid"/>
            <a:round/>
            <a:headEnd len="sm" w="sm" type="oval"/>
            <a:tailEnd len="sm" w="sm" type="oval"/>
          </a:ln>
        </p:spPr>
      </p:cxnSp>
      <p:cxnSp>
        <p:nvCxnSpPr>
          <p:cNvPr id="1167" name="Google Shape;1167;p21"/>
          <p:cNvCxnSpPr/>
          <p:nvPr/>
        </p:nvCxnSpPr>
        <p:spPr>
          <a:xfrm flipH="1" rot="10800000">
            <a:off x="5170975" y="1085100"/>
            <a:ext cx="240300" cy="171600"/>
          </a:xfrm>
          <a:prstGeom prst="straightConnector1">
            <a:avLst/>
          </a:prstGeom>
          <a:noFill/>
          <a:ln cap="flat" cmpd="sng" w="19050">
            <a:solidFill>
              <a:srgbClr val="5B7386"/>
            </a:solidFill>
            <a:prstDash val="solid"/>
            <a:round/>
            <a:headEnd len="sm" w="sm" type="oval"/>
            <a:tailEnd len="sm" w="sm" type="oval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023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2"/>
          <p:cNvSpPr txBox="1"/>
          <p:nvPr/>
        </p:nvSpPr>
        <p:spPr>
          <a:xfrm>
            <a:off x="648875" y="961175"/>
            <a:ext cx="1548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Carequality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3" name="Google Shape;1173;p22"/>
          <p:cNvSpPr txBox="1"/>
          <p:nvPr/>
        </p:nvSpPr>
        <p:spPr>
          <a:xfrm>
            <a:off x="5181925" y="425200"/>
            <a:ext cx="2649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CommonWell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4" name="Google Shape;1174;p22"/>
          <p:cNvSpPr txBox="1"/>
          <p:nvPr/>
        </p:nvSpPr>
        <p:spPr>
          <a:xfrm>
            <a:off x="4882475" y="3549700"/>
            <a:ext cx="1548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eHealth Exchange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5" name="Google Shape;1175;p22"/>
          <p:cNvSpPr/>
          <p:nvPr/>
        </p:nvSpPr>
        <p:spPr>
          <a:xfrm>
            <a:off x="6753675" y="150"/>
            <a:ext cx="2283000" cy="5143500"/>
          </a:xfrm>
          <a:prstGeom prst="rect">
            <a:avLst/>
          </a:prstGeom>
          <a:solidFill>
            <a:srgbClr val="FFFFFF">
              <a:alpha val="79170"/>
            </a:srgbClr>
          </a:solidFill>
          <a:ln>
            <a:noFill/>
          </a:ln>
          <a:effectLst>
            <a:outerShdw blurRad="57150" rotWithShape="0" algn="bl" dir="5400000" dist="19050">
              <a:srgbClr val="B7B7B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22"/>
          <p:cNvSpPr/>
          <p:nvPr/>
        </p:nvSpPr>
        <p:spPr>
          <a:xfrm>
            <a:off x="6805350" y="150"/>
            <a:ext cx="2404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22"/>
          <p:cNvSpPr txBox="1"/>
          <p:nvPr/>
        </p:nvSpPr>
        <p:spPr>
          <a:xfrm>
            <a:off x="296345" y="3086000"/>
            <a:ext cx="1660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Individual MEDITECH Organisations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178" name="Google Shape;1178;p22"/>
          <p:cNvGrpSpPr/>
          <p:nvPr/>
        </p:nvGrpSpPr>
        <p:grpSpPr>
          <a:xfrm>
            <a:off x="2231665" y="802679"/>
            <a:ext cx="2836259" cy="2836259"/>
            <a:chOff x="2315546" y="650279"/>
            <a:chExt cx="2836259" cy="2836259"/>
          </a:xfrm>
        </p:grpSpPr>
        <p:sp>
          <p:nvSpPr>
            <p:cNvPr id="1179" name="Google Shape;1179;p22"/>
            <p:cNvSpPr/>
            <p:nvPr/>
          </p:nvSpPr>
          <p:spPr>
            <a:xfrm>
              <a:off x="2315546" y="650279"/>
              <a:ext cx="2836259" cy="2836259"/>
            </a:xfrm>
            <a:custGeom>
              <a:rect b="b" l="l" r="r" t="t"/>
              <a:pathLst>
                <a:path extrusionOk="0" h="209550" w="209550">
                  <a:moveTo>
                    <a:pt x="106398" y="0"/>
                  </a:moveTo>
                  <a:lnTo>
                    <a:pt x="105496" y="180"/>
                  </a:lnTo>
                  <a:lnTo>
                    <a:pt x="104595" y="721"/>
                  </a:lnTo>
                  <a:lnTo>
                    <a:pt x="104054" y="1443"/>
                  </a:lnTo>
                  <a:lnTo>
                    <a:pt x="103873" y="2344"/>
                  </a:lnTo>
                  <a:lnTo>
                    <a:pt x="104054" y="3426"/>
                  </a:lnTo>
                  <a:lnTo>
                    <a:pt x="104595" y="4148"/>
                  </a:lnTo>
                  <a:lnTo>
                    <a:pt x="105316" y="4689"/>
                  </a:lnTo>
                  <a:lnTo>
                    <a:pt x="106398" y="5049"/>
                  </a:lnTo>
                  <a:lnTo>
                    <a:pt x="107300" y="4689"/>
                  </a:lnTo>
                  <a:lnTo>
                    <a:pt x="108201" y="4328"/>
                  </a:lnTo>
                  <a:lnTo>
                    <a:pt x="108742" y="3426"/>
                  </a:lnTo>
                  <a:lnTo>
                    <a:pt x="108923" y="2525"/>
                  </a:lnTo>
                  <a:lnTo>
                    <a:pt x="108742" y="1443"/>
                  </a:lnTo>
                  <a:lnTo>
                    <a:pt x="108201" y="721"/>
                  </a:lnTo>
                  <a:lnTo>
                    <a:pt x="107300" y="180"/>
                  </a:lnTo>
                  <a:lnTo>
                    <a:pt x="106398" y="0"/>
                  </a:lnTo>
                  <a:close/>
                  <a:moveTo>
                    <a:pt x="98283" y="180"/>
                  </a:moveTo>
                  <a:lnTo>
                    <a:pt x="97381" y="361"/>
                  </a:lnTo>
                  <a:lnTo>
                    <a:pt x="96480" y="902"/>
                  </a:lnTo>
                  <a:lnTo>
                    <a:pt x="96119" y="1803"/>
                  </a:lnTo>
                  <a:lnTo>
                    <a:pt x="95939" y="2705"/>
                  </a:lnTo>
                  <a:lnTo>
                    <a:pt x="96119" y="3787"/>
                  </a:lnTo>
                  <a:lnTo>
                    <a:pt x="96660" y="4508"/>
                  </a:lnTo>
                  <a:lnTo>
                    <a:pt x="97562" y="5049"/>
                  </a:lnTo>
                  <a:lnTo>
                    <a:pt x="98463" y="5230"/>
                  </a:lnTo>
                  <a:lnTo>
                    <a:pt x="98644" y="5049"/>
                  </a:lnTo>
                  <a:lnTo>
                    <a:pt x="99545" y="4869"/>
                  </a:lnTo>
                  <a:lnTo>
                    <a:pt x="100267" y="4328"/>
                  </a:lnTo>
                  <a:lnTo>
                    <a:pt x="100808" y="3426"/>
                  </a:lnTo>
                  <a:lnTo>
                    <a:pt x="100988" y="2525"/>
                  </a:lnTo>
                  <a:lnTo>
                    <a:pt x="100627" y="1443"/>
                  </a:lnTo>
                  <a:lnTo>
                    <a:pt x="100086" y="721"/>
                  </a:lnTo>
                  <a:lnTo>
                    <a:pt x="99365" y="180"/>
                  </a:lnTo>
                  <a:close/>
                  <a:moveTo>
                    <a:pt x="114513" y="361"/>
                  </a:moveTo>
                  <a:lnTo>
                    <a:pt x="113611" y="541"/>
                  </a:lnTo>
                  <a:lnTo>
                    <a:pt x="112710" y="902"/>
                  </a:lnTo>
                  <a:lnTo>
                    <a:pt x="111988" y="1623"/>
                  </a:lnTo>
                  <a:lnTo>
                    <a:pt x="111808" y="2705"/>
                  </a:lnTo>
                  <a:lnTo>
                    <a:pt x="111808" y="3607"/>
                  </a:lnTo>
                  <a:lnTo>
                    <a:pt x="112349" y="4508"/>
                  </a:lnTo>
                  <a:lnTo>
                    <a:pt x="113070" y="5049"/>
                  </a:lnTo>
                  <a:lnTo>
                    <a:pt x="113972" y="5410"/>
                  </a:lnTo>
                  <a:lnTo>
                    <a:pt x="114333" y="5410"/>
                  </a:lnTo>
                  <a:lnTo>
                    <a:pt x="115234" y="5230"/>
                  </a:lnTo>
                  <a:lnTo>
                    <a:pt x="115956" y="4689"/>
                  </a:lnTo>
                  <a:lnTo>
                    <a:pt x="116497" y="3967"/>
                  </a:lnTo>
                  <a:lnTo>
                    <a:pt x="116857" y="3066"/>
                  </a:lnTo>
                  <a:lnTo>
                    <a:pt x="116677" y="2164"/>
                  </a:lnTo>
                  <a:lnTo>
                    <a:pt x="116316" y="1262"/>
                  </a:lnTo>
                  <a:lnTo>
                    <a:pt x="115415" y="721"/>
                  </a:lnTo>
                  <a:lnTo>
                    <a:pt x="114513" y="361"/>
                  </a:lnTo>
                  <a:close/>
                  <a:moveTo>
                    <a:pt x="90168" y="902"/>
                  </a:moveTo>
                  <a:lnTo>
                    <a:pt x="89266" y="1262"/>
                  </a:lnTo>
                  <a:lnTo>
                    <a:pt x="88545" y="1803"/>
                  </a:lnTo>
                  <a:lnTo>
                    <a:pt x="88184" y="2705"/>
                  </a:lnTo>
                  <a:lnTo>
                    <a:pt x="88004" y="3787"/>
                  </a:lnTo>
                  <a:lnTo>
                    <a:pt x="88364" y="4689"/>
                  </a:lnTo>
                  <a:lnTo>
                    <a:pt x="88905" y="5230"/>
                  </a:lnTo>
                  <a:lnTo>
                    <a:pt x="89627" y="5771"/>
                  </a:lnTo>
                  <a:lnTo>
                    <a:pt x="90528" y="5951"/>
                  </a:lnTo>
                  <a:lnTo>
                    <a:pt x="90889" y="5951"/>
                  </a:lnTo>
                  <a:lnTo>
                    <a:pt x="91791" y="5590"/>
                  </a:lnTo>
                  <a:lnTo>
                    <a:pt x="92512" y="4869"/>
                  </a:lnTo>
                  <a:lnTo>
                    <a:pt x="93053" y="4148"/>
                  </a:lnTo>
                  <a:lnTo>
                    <a:pt x="93053" y="3066"/>
                  </a:lnTo>
                  <a:lnTo>
                    <a:pt x="92693" y="2164"/>
                  </a:lnTo>
                  <a:lnTo>
                    <a:pt x="92152" y="1443"/>
                  </a:lnTo>
                  <a:lnTo>
                    <a:pt x="91250" y="902"/>
                  </a:lnTo>
                  <a:close/>
                  <a:moveTo>
                    <a:pt x="121546" y="1443"/>
                  </a:moveTo>
                  <a:lnTo>
                    <a:pt x="120645" y="1803"/>
                  </a:lnTo>
                  <a:lnTo>
                    <a:pt x="120104" y="2525"/>
                  </a:lnTo>
                  <a:lnTo>
                    <a:pt x="119743" y="3426"/>
                  </a:lnTo>
                  <a:lnTo>
                    <a:pt x="119743" y="4508"/>
                  </a:lnTo>
                  <a:lnTo>
                    <a:pt x="120104" y="5410"/>
                  </a:lnTo>
                  <a:lnTo>
                    <a:pt x="120825" y="5951"/>
                  </a:lnTo>
                  <a:lnTo>
                    <a:pt x="121727" y="6312"/>
                  </a:lnTo>
                  <a:lnTo>
                    <a:pt x="122087" y="6492"/>
                  </a:lnTo>
                  <a:lnTo>
                    <a:pt x="122989" y="6312"/>
                  </a:lnTo>
                  <a:lnTo>
                    <a:pt x="123710" y="5771"/>
                  </a:lnTo>
                  <a:lnTo>
                    <a:pt x="124251" y="5230"/>
                  </a:lnTo>
                  <a:lnTo>
                    <a:pt x="124612" y="4328"/>
                  </a:lnTo>
                  <a:lnTo>
                    <a:pt x="124612" y="3246"/>
                  </a:lnTo>
                  <a:lnTo>
                    <a:pt x="124251" y="2525"/>
                  </a:lnTo>
                  <a:lnTo>
                    <a:pt x="123530" y="1803"/>
                  </a:lnTo>
                  <a:lnTo>
                    <a:pt x="122628" y="1443"/>
                  </a:lnTo>
                  <a:close/>
                  <a:moveTo>
                    <a:pt x="82233" y="2344"/>
                  </a:moveTo>
                  <a:lnTo>
                    <a:pt x="81331" y="2705"/>
                  </a:lnTo>
                  <a:lnTo>
                    <a:pt x="80610" y="3426"/>
                  </a:lnTo>
                  <a:lnTo>
                    <a:pt x="80249" y="4328"/>
                  </a:lnTo>
                  <a:lnTo>
                    <a:pt x="80249" y="5410"/>
                  </a:lnTo>
                  <a:lnTo>
                    <a:pt x="80610" y="6131"/>
                  </a:lnTo>
                  <a:lnTo>
                    <a:pt x="81151" y="6853"/>
                  </a:lnTo>
                  <a:lnTo>
                    <a:pt x="81872" y="7213"/>
                  </a:lnTo>
                  <a:lnTo>
                    <a:pt x="82774" y="7394"/>
                  </a:lnTo>
                  <a:lnTo>
                    <a:pt x="83315" y="7213"/>
                  </a:lnTo>
                  <a:lnTo>
                    <a:pt x="84217" y="6853"/>
                  </a:lnTo>
                  <a:lnTo>
                    <a:pt x="84938" y="6131"/>
                  </a:lnTo>
                  <a:lnTo>
                    <a:pt x="85299" y="5230"/>
                  </a:lnTo>
                  <a:lnTo>
                    <a:pt x="85299" y="4328"/>
                  </a:lnTo>
                  <a:lnTo>
                    <a:pt x="84758" y="3426"/>
                  </a:lnTo>
                  <a:lnTo>
                    <a:pt x="84036" y="2705"/>
                  </a:lnTo>
                  <a:lnTo>
                    <a:pt x="83135" y="2344"/>
                  </a:lnTo>
                  <a:close/>
                  <a:moveTo>
                    <a:pt x="129481" y="3066"/>
                  </a:moveTo>
                  <a:lnTo>
                    <a:pt x="128579" y="3426"/>
                  </a:lnTo>
                  <a:lnTo>
                    <a:pt x="127858" y="3967"/>
                  </a:lnTo>
                  <a:lnTo>
                    <a:pt x="127497" y="4869"/>
                  </a:lnTo>
                  <a:lnTo>
                    <a:pt x="127497" y="5951"/>
                  </a:lnTo>
                  <a:lnTo>
                    <a:pt x="127678" y="6853"/>
                  </a:lnTo>
                  <a:lnTo>
                    <a:pt x="128399" y="7574"/>
                  </a:lnTo>
                  <a:lnTo>
                    <a:pt x="129301" y="7935"/>
                  </a:lnTo>
                  <a:lnTo>
                    <a:pt x="129842" y="8115"/>
                  </a:lnTo>
                  <a:lnTo>
                    <a:pt x="130743" y="7935"/>
                  </a:lnTo>
                  <a:lnTo>
                    <a:pt x="131465" y="7574"/>
                  </a:lnTo>
                  <a:lnTo>
                    <a:pt x="132006" y="7033"/>
                  </a:lnTo>
                  <a:lnTo>
                    <a:pt x="132366" y="6131"/>
                  </a:lnTo>
                  <a:lnTo>
                    <a:pt x="132366" y="5230"/>
                  </a:lnTo>
                  <a:lnTo>
                    <a:pt x="132006" y="4328"/>
                  </a:lnTo>
                  <a:lnTo>
                    <a:pt x="131465" y="3607"/>
                  </a:lnTo>
                  <a:lnTo>
                    <a:pt x="130563" y="3066"/>
                  </a:lnTo>
                  <a:close/>
                  <a:moveTo>
                    <a:pt x="74298" y="4328"/>
                  </a:moveTo>
                  <a:lnTo>
                    <a:pt x="73397" y="4869"/>
                  </a:lnTo>
                  <a:lnTo>
                    <a:pt x="72856" y="5590"/>
                  </a:lnTo>
                  <a:lnTo>
                    <a:pt x="72495" y="6492"/>
                  </a:lnTo>
                  <a:lnTo>
                    <a:pt x="72675" y="7574"/>
                  </a:lnTo>
                  <a:lnTo>
                    <a:pt x="73036" y="8295"/>
                  </a:lnTo>
                  <a:lnTo>
                    <a:pt x="73577" y="8836"/>
                  </a:lnTo>
                  <a:lnTo>
                    <a:pt x="74298" y="9197"/>
                  </a:lnTo>
                  <a:lnTo>
                    <a:pt x="75020" y="9377"/>
                  </a:lnTo>
                  <a:lnTo>
                    <a:pt x="75741" y="9197"/>
                  </a:lnTo>
                  <a:lnTo>
                    <a:pt x="76643" y="8656"/>
                  </a:lnTo>
                  <a:lnTo>
                    <a:pt x="77364" y="7935"/>
                  </a:lnTo>
                  <a:lnTo>
                    <a:pt x="77544" y="7033"/>
                  </a:lnTo>
                  <a:lnTo>
                    <a:pt x="77544" y="6131"/>
                  </a:lnTo>
                  <a:lnTo>
                    <a:pt x="77003" y="5230"/>
                  </a:lnTo>
                  <a:lnTo>
                    <a:pt x="76282" y="4508"/>
                  </a:lnTo>
                  <a:lnTo>
                    <a:pt x="75380" y="4328"/>
                  </a:lnTo>
                  <a:close/>
                  <a:moveTo>
                    <a:pt x="137416" y="5230"/>
                  </a:moveTo>
                  <a:lnTo>
                    <a:pt x="136334" y="5590"/>
                  </a:lnTo>
                  <a:lnTo>
                    <a:pt x="135612" y="6131"/>
                  </a:lnTo>
                  <a:lnTo>
                    <a:pt x="135071" y="7033"/>
                  </a:lnTo>
                  <a:lnTo>
                    <a:pt x="135071" y="7935"/>
                  </a:lnTo>
                  <a:lnTo>
                    <a:pt x="135252" y="8836"/>
                  </a:lnTo>
                  <a:lnTo>
                    <a:pt x="135793" y="9738"/>
                  </a:lnTo>
                  <a:lnTo>
                    <a:pt x="136694" y="10099"/>
                  </a:lnTo>
                  <a:lnTo>
                    <a:pt x="137596" y="10279"/>
                  </a:lnTo>
                  <a:lnTo>
                    <a:pt x="138317" y="10279"/>
                  </a:lnTo>
                  <a:lnTo>
                    <a:pt x="139039" y="9918"/>
                  </a:lnTo>
                  <a:lnTo>
                    <a:pt x="139580" y="9377"/>
                  </a:lnTo>
                  <a:lnTo>
                    <a:pt x="139940" y="8656"/>
                  </a:lnTo>
                  <a:lnTo>
                    <a:pt x="139940" y="7574"/>
                  </a:lnTo>
                  <a:lnTo>
                    <a:pt x="139760" y="6672"/>
                  </a:lnTo>
                  <a:lnTo>
                    <a:pt x="139219" y="5951"/>
                  </a:lnTo>
                  <a:lnTo>
                    <a:pt x="138317" y="5410"/>
                  </a:lnTo>
                  <a:lnTo>
                    <a:pt x="137416" y="5230"/>
                  </a:lnTo>
                  <a:close/>
                  <a:moveTo>
                    <a:pt x="67626" y="6853"/>
                  </a:moveTo>
                  <a:lnTo>
                    <a:pt x="66724" y="7033"/>
                  </a:lnTo>
                  <a:lnTo>
                    <a:pt x="65823" y="7574"/>
                  </a:lnTo>
                  <a:lnTo>
                    <a:pt x="65282" y="8295"/>
                  </a:lnTo>
                  <a:lnTo>
                    <a:pt x="65101" y="9377"/>
                  </a:lnTo>
                  <a:lnTo>
                    <a:pt x="65282" y="10279"/>
                  </a:lnTo>
                  <a:lnTo>
                    <a:pt x="65642" y="11000"/>
                  </a:lnTo>
                  <a:lnTo>
                    <a:pt x="66183" y="11541"/>
                  </a:lnTo>
                  <a:lnTo>
                    <a:pt x="66905" y="11722"/>
                  </a:lnTo>
                  <a:lnTo>
                    <a:pt x="67626" y="11902"/>
                  </a:lnTo>
                  <a:lnTo>
                    <a:pt x="68528" y="11722"/>
                  </a:lnTo>
                  <a:lnTo>
                    <a:pt x="69249" y="11181"/>
                  </a:lnTo>
                  <a:lnTo>
                    <a:pt x="69970" y="10459"/>
                  </a:lnTo>
                  <a:lnTo>
                    <a:pt x="70151" y="9377"/>
                  </a:lnTo>
                  <a:lnTo>
                    <a:pt x="69970" y="8476"/>
                  </a:lnTo>
                  <a:lnTo>
                    <a:pt x="69429" y="7574"/>
                  </a:lnTo>
                  <a:lnTo>
                    <a:pt x="68528" y="7033"/>
                  </a:lnTo>
                  <a:lnTo>
                    <a:pt x="67626" y="6853"/>
                  </a:lnTo>
                  <a:close/>
                  <a:moveTo>
                    <a:pt x="144990" y="8115"/>
                  </a:moveTo>
                  <a:lnTo>
                    <a:pt x="143908" y="8295"/>
                  </a:lnTo>
                  <a:lnTo>
                    <a:pt x="143186" y="8836"/>
                  </a:lnTo>
                  <a:lnTo>
                    <a:pt x="142645" y="9558"/>
                  </a:lnTo>
                  <a:lnTo>
                    <a:pt x="142465" y="10640"/>
                  </a:lnTo>
                  <a:lnTo>
                    <a:pt x="142645" y="11541"/>
                  </a:lnTo>
                  <a:lnTo>
                    <a:pt x="143186" y="12443"/>
                  </a:lnTo>
                  <a:lnTo>
                    <a:pt x="143908" y="12984"/>
                  </a:lnTo>
                  <a:lnTo>
                    <a:pt x="144990" y="13165"/>
                  </a:lnTo>
                  <a:lnTo>
                    <a:pt x="145711" y="12984"/>
                  </a:lnTo>
                  <a:lnTo>
                    <a:pt x="146252" y="12804"/>
                  </a:lnTo>
                  <a:lnTo>
                    <a:pt x="146793" y="12263"/>
                  </a:lnTo>
                  <a:lnTo>
                    <a:pt x="147334" y="11541"/>
                  </a:lnTo>
                  <a:lnTo>
                    <a:pt x="147515" y="10640"/>
                  </a:lnTo>
                  <a:lnTo>
                    <a:pt x="147334" y="9738"/>
                  </a:lnTo>
                  <a:lnTo>
                    <a:pt x="146793" y="8836"/>
                  </a:lnTo>
                  <a:lnTo>
                    <a:pt x="145892" y="8295"/>
                  </a:lnTo>
                  <a:lnTo>
                    <a:pt x="144990" y="8115"/>
                  </a:lnTo>
                  <a:close/>
                  <a:moveTo>
                    <a:pt x="60232" y="10099"/>
                  </a:moveTo>
                  <a:lnTo>
                    <a:pt x="59150" y="10279"/>
                  </a:lnTo>
                  <a:lnTo>
                    <a:pt x="58429" y="10820"/>
                  </a:lnTo>
                  <a:lnTo>
                    <a:pt x="57888" y="11722"/>
                  </a:lnTo>
                  <a:lnTo>
                    <a:pt x="57707" y="12623"/>
                  </a:lnTo>
                  <a:lnTo>
                    <a:pt x="58068" y="13706"/>
                  </a:lnTo>
                  <a:lnTo>
                    <a:pt x="58429" y="14247"/>
                  </a:lnTo>
                  <a:lnTo>
                    <a:pt x="58970" y="14788"/>
                  </a:lnTo>
                  <a:lnTo>
                    <a:pt x="59691" y="14968"/>
                  </a:lnTo>
                  <a:lnTo>
                    <a:pt x="60232" y="15148"/>
                  </a:lnTo>
                  <a:lnTo>
                    <a:pt x="60773" y="14968"/>
                  </a:lnTo>
                  <a:lnTo>
                    <a:pt x="61494" y="14788"/>
                  </a:lnTo>
                  <a:lnTo>
                    <a:pt x="62216" y="14247"/>
                  </a:lnTo>
                  <a:lnTo>
                    <a:pt x="62757" y="13345"/>
                  </a:lnTo>
                  <a:lnTo>
                    <a:pt x="62757" y="12443"/>
                  </a:lnTo>
                  <a:lnTo>
                    <a:pt x="62576" y="11361"/>
                  </a:lnTo>
                  <a:lnTo>
                    <a:pt x="62035" y="10640"/>
                  </a:lnTo>
                  <a:lnTo>
                    <a:pt x="61134" y="10099"/>
                  </a:lnTo>
                  <a:close/>
                  <a:moveTo>
                    <a:pt x="151302" y="11541"/>
                  </a:moveTo>
                  <a:lnTo>
                    <a:pt x="150400" y="12082"/>
                  </a:lnTo>
                  <a:lnTo>
                    <a:pt x="149859" y="12804"/>
                  </a:lnTo>
                  <a:lnTo>
                    <a:pt x="149498" y="13886"/>
                  </a:lnTo>
                  <a:lnTo>
                    <a:pt x="149679" y="14788"/>
                  </a:lnTo>
                  <a:lnTo>
                    <a:pt x="150220" y="15689"/>
                  </a:lnTo>
                  <a:lnTo>
                    <a:pt x="150941" y="16230"/>
                  </a:lnTo>
                  <a:lnTo>
                    <a:pt x="151482" y="16411"/>
                  </a:lnTo>
                  <a:lnTo>
                    <a:pt x="152023" y="16591"/>
                  </a:lnTo>
                  <a:lnTo>
                    <a:pt x="152744" y="16411"/>
                  </a:lnTo>
                  <a:lnTo>
                    <a:pt x="153466" y="16230"/>
                  </a:lnTo>
                  <a:lnTo>
                    <a:pt x="154007" y="15689"/>
                  </a:lnTo>
                  <a:lnTo>
                    <a:pt x="154367" y="15148"/>
                  </a:lnTo>
                  <a:lnTo>
                    <a:pt x="154548" y="14247"/>
                  </a:lnTo>
                  <a:lnTo>
                    <a:pt x="154548" y="13345"/>
                  </a:lnTo>
                  <a:lnTo>
                    <a:pt x="154007" y="12443"/>
                  </a:lnTo>
                  <a:lnTo>
                    <a:pt x="153285" y="11722"/>
                  </a:lnTo>
                  <a:lnTo>
                    <a:pt x="152384" y="11541"/>
                  </a:lnTo>
                  <a:close/>
                  <a:moveTo>
                    <a:pt x="53019" y="13706"/>
                  </a:moveTo>
                  <a:lnTo>
                    <a:pt x="52117" y="14066"/>
                  </a:lnTo>
                  <a:lnTo>
                    <a:pt x="51215" y="14788"/>
                  </a:lnTo>
                  <a:lnTo>
                    <a:pt x="50855" y="15689"/>
                  </a:lnTo>
                  <a:lnTo>
                    <a:pt x="50855" y="16591"/>
                  </a:lnTo>
                  <a:lnTo>
                    <a:pt x="51215" y="17493"/>
                  </a:lnTo>
                  <a:lnTo>
                    <a:pt x="51576" y="18034"/>
                  </a:lnTo>
                  <a:lnTo>
                    <a:pt x="52117" y="18394"/>
                  </a:lnTo>
                  <a:lnTo>
                    <a:pt x="52658" y="18755"/>
                  </a:lnTo>
                  <a:lnTo>
                    <a:pt x="53920" y="18755"/>
                  </a:lnTo>
                  <a:lnTo>
                    <a:pt x="54642" y="18394"/>
                  </a:lnTo>
                  <a:lnTo>
                    <a:pt x="55363" y="17853"/>
                  </a:lnTo>
                  <a:lnTo>
                    <a:pt x="55724" y="16952"/>
                  </a:lnTo>
                  <a:lnTo>
                    <a:pt x="55724" y="15870"/>
                  </a:lnTo>
                  <a:lnTo>
                    <a:pt x="55543" y="14968"/>
                  </a:lnTo>
                  <a:lnTo>
                    <a:pt x="54822" y="14247"/>
                  </a:lnTo>
                  <a:lnTo>
                    <a:pt x="53920" y="13886"/>
                  </a:lnTo>
                  <a:lnTo>
                    <a:pt x="53019" y="13706"/>
                  </a:lnTo>
                  <a:close/>
                  <a:moveTo>
                    <a:pt x="158335" y="15509"/>
                  </a:moveTo>
                  <a:lnTo>
                    <a:pt x="157613" y="15870"/>
                  </a:lnTo>
                  <a:lnTo>
                    <a:pt x="156892" y="16591"/>
                  </a:lnTo>
                  <a:lnTo>
                    <a:pt x="156531" y="17493"/>
                  </a:lnTo>
                  <a:lnTo>
                    <a:pt x="156531" y="18575"/>
                  </a:lnTo>
                  <a:lnTo>
                    <a:pt x="156892" y="19476"/>
                  </a:lnTo>
                  <a:lnTo>
                    <a:pt x="157613" y="20198"/>
                  </a:lnTo>
                  <a:lnTo>
                    <a:pt x="158335" y="20378"/>
                  </a:lnTo>
                  <a:lnTo>
                    <a:pt x="159056" y="20558"/>
                  </a:lnTo>
                  <a:lnTo>
                    <a:pt x="159597" y="20378"/>
                  </a:lnTo>
                  <a:lnTo>
                    <a:pt x="160138" y="20198"/>
                  </a:lnTo>
                  <a:lnTo>
                    <a:pt x="160679" y="19837"/>
                  </a:lnTo>
                  <a:lnTo>
                    <a:pt x="161040" y="19296"/>
                  </a:lnTo>
                  <a:lnTo>
                    <a:pt x="161400" y="18394"/>
                  </a:lnTo>
                  <a:lnTo>
                    <a:pt x="161400" y="17493"/>
                  </a:lnTo>
                  <a:lnTo>
                    <a:pt x="161040" y="16591"/>
                  </a:lnTo>
                  <a:lnTo>
                    <a:pt x="160318" y="15870"/>
                  </a:lnTo>
                  <a:lnTo>
                    <a:pt x="159417" y="15509"/>
                  </a:lnTo>
                  <a:close/>
                  <a:moveTo>
                    <a:pt x="46166" y="18034"/>
                  </a:moveTo>
                  <a:lnTo>
                    <a:pt x="45264" y="18394"/>
                  </a:lnTo>
                  <a:lnTo>
                    <a:pt x="44543" y="19116"/>
                  </a:lnTo>
                  <a:lnTo>
                    <a:pt x="44182" y="20017"/>
                  </a:lnTo>
                  <a:lnTo>
                    <a:pt x="44182" y="21099"/>
                  </a:lnTo>
                  <a:lnTo>
                    <a:pt x="44543" y="22001"/>
                  </a:lnTo>
                  <a:lnTo>
                    <a:pt x="44904" y="22362"/>
                  </a:lnTo>
                  <a:lnTo>
                    <a:pt x="45445" y="22722"/>
                  </a:lnTo>
                  <a:lnTo>
                    <a:pt x="45986" y="22903"/>
                  </a:lnTo>
                  <a:lnTo>
                    <a:pt x="46707" y="23083"/>
                  </a:lnTo>
                  <a:lnTo>
                    <a:pt x="47428" y="22903"/>
                  </a:lnTo>
                  <a:lnTo>
                    <a:pt x="47969" y="22542"/>
                  </a:lnTo>
                  <a:lnTo>
                    <a:pt x="48691" y="21821"/>
                  </a:lnTo>
                  <a:lnTo>
                    <a:pt x="49051" y="20919"/>
                  </a:lnTo>
                  <a:lnTo>
                    <a:pt x="49051" y="20017"/>
                  </a:lnTo>
                  <a:lnTo>
                    <a:pt x="48691" y="19116"/>
                  </a:lnTo>
                  <a:lnTo>
                    <a:pt x="47969" y="18394"/>
                  </a:lnTo>
                  <a:lnTo>
                    <a:pt x="47068" y="18034"/>
                  </a:lnTo>
                  <a:close/>
                  <a:moveTo>
                    <a:pt x="165187" y="20017"/>
                  </a:moveTo>
                  <a:lnTo>
                    <a:pt x="164286" y="20198"/>
                  </a:lnTo>
                  <a:lnTo>
                    <a:pt x="163564" y="20919"/>
                  </a:lnTo>
                  <a:lnTo>
                    <a:pt x="163023" y="21821"/>
                  </a:lnTo>
                  <a:lnTo>
                    <a:pt x="163023" y="22903"/>
                  </a:lnTo>
                  <a:lnTo>
                    <a:pt x="163384" y="23804"/>
                  </a:lnTo>
                  <a:lnTo>
                    <a:pt x="164105" y="24526"/>
                  </a:lnTo>
                  <a:lnTo>
                    <a:pt x="164827" y="24886"/>
                  </a:lnTo>
                  <a:lnTo>
                    <a:pt x="166089" y="24886"/>
                  </a:lnTo>
                  <a:lnTo>
                    <a:pt x="166630" y="24706"/>
                  </a:lnTo>
                  <a:lnTo>
                    <a:pt x="167171" y="24345"/>
                  </a:lnTo>
                  <a:lnTo>
                    <a:pt x="167532" y="23985"/>
                  </a:lnTo>
                  <a:lnTo>
                    <a:pt x="168073" y="23083"/>
                  </a:lnTo>
                  <a:lnTo>
                    <a:pt x="168073" y="22001"/>
                  </a:lnTo>
                  <a:lnTo>
                    <a:pt x="167712" y="21099"/>
                  </a:lnTo>
                  <a:lnTo>
                    <a:pt x="166991" y="20378"/>
                  </a:lnTo>
                  <a:lnTo>
                    <a:pt x="166089" y="20017"/>
                  </a:lnTo>
                  <a:close/>
                  <a:moveTo>
                    <a:pt x="40576" y="22722"/>
                  </a:moveTo>
                  <a:lnTo>
                    <a:pt x="39494" y="22903"/>
                  </a:lnTo>
                  <a:lnTo>
                    <a:pt x="38772" y="23263"/>
                  </a:lnTo>
                  <a:lnTo>
                    <a:pt x="38051" y="24165"/>
                  </a:lnTo>
                  <a:lnTo>
                    <a:pt x="37690" y="25067"/>
                  </a:lnTo>
                  <a:lnTo>
                    <a:pt x="37870" y="25968"/>
                  </a:lnTo>
                  <a:lnTo>
                    <a:pt x="38231" y="26870"/>
                  </a:lnTo>
                  <a:lnTo>
                    <a:pt x="38772" y="27231"/>
                  </a:lnTo>
                  <a:lnTo>
                    <a:pt x="39133" y="27591"/>
                  </a:lnTo>
                  <a:lnTo>
                    <a:pt x="39674" y="27772"/>
                  </a:lnTo>
                  <a:lnTo>
                    <a:pt x="40215" y="27772"/>
                  </a:lnTo>
                  <a:lnTo>
                    <a:pt x="41117" y="27591"/>
                  </a:lnTo>
                  <a:lnTo>
                    <a:pt x="41838" y="27231"/>
                  </a:lnTo>
                  <a:lnTo>
                    <a:pt x="42559" y="26509"/>
                  </a:lnTo>
                  <a:lnTo>
                    <a:pt x="42740" y="25608"/>
                  </a:lnTo>
                  <a:lnTo>
                    <a:pt x="42740" y="24526"/>
                  </a:lnTo>
                  <a:lnTo>
                    <a:pt x="42199" y="23624"/>
                  </a:lnTo>
                  <a:lnTo>
                    <a:pt x="41477" y="23083"/>
                  </a:lnTo>
                  <a:lnTo>
                    <a:pt x="40576" y="22722"/>
                  </a:lnTo>
                  <a:close/>
                  <a:moveTo>
                    <a:pt x="171499" y="24886"/>
                  </a:moveTo>
                  <a:lnTo>
                    <a:pt x="170598" y="25067"/>
                  </a:lnTo>
                  <a:lnTo>
                    <a:pt x="169876" y="25788"/>
                  </a:lnTo>
                  <a:lnTo>
                    <a:pt x="169335" y="26690"/>
                  </a:lnTo>
                  <a:lnTo>
                    <a:pt x="169155" y="27591"/>
                  </a:lnTo>
                  <a:lnTo>
                    <a:pt x="169515" y="28493"/>
                  </a:lnTo>
                  <a:lnTo>
                    <a:pt x="170057" y="29395"/>
                  </a:lnTo>
                  <a:lnTo>
                    <a:pt x="170778" y="29755"/>
                  </a:lnTo>
                  <a:lnTo>
                    <a:pt x="171680" y="29936"/>
                  </a:lnTo>
                  <a:lnTo>
                    <a:pt x="172221" y="29936"/>
                  </a:lnTo>
                  <a:lnTo>
                    <a:pt x="172762" y="29755"/>
                  </a:lnTo>
                  <a:lnTo>
                    <a:pt x="173303" y="29395"/>
                  </a:lnTo>
                  <a:lnTo>
                    <a:pt x="173663" y="29034"/>
                  </a:lnTo>
                  <a:lnTo>
                    <a:pt x="174204" y="28132"/>
                  </a:lnTo>
                  <a:lnTo>
                    <a:pt x="174204" y="27231"/>
                  </a:lnTo>
                  <a:lnTo>
                    <a:pt x="174024" y="26329"/>
                  </a:lnTo>
                  <a:lnTo>
                    <a:pt x="173303" y="25427"/>
                  </a:lnTo>
                  <a:lnTo>
                    <a:pt x="172581" y="25067"/>
                  </a:lnTo>
                  <a:lnTo>
                    <a:pt x="171499" y="24886"/>
                  </a:lnTo>
                  <a:close/>
                  <a:moveTo>
                    <a:pt x="34444" y="27952"/>
                  </a:moveTo>
                  <a:lnTo>
                    <a:pt x="33362" y="28132"/>
                  </a:lnTo>
                  <a:lnTo>
                    <a:pt x="32641" y="28673"/>
                  </a:lnTo>
                  <a:lnTo>
                    <a:pt x="31919" y="29575"/>
                  </a:lnTo>
                  <a:lnTo>
                    <a:pt x="31739" y="30477"/>
                  </a:lnTo>
                  <a:lnTo>
                    <a:pt x="31919" y="31378"/>
                  </a:lnTo>
                  <a:lnTo>
                    <a:pt x="32460" y="32280"/>
                  </a:lnTo>
                  <a:lnTo>
                    <a:pt x="32821" y="32641"/>
                  </a:lnTo>
                  <a:lnTo>
                    <a:pt x="33362" y="32821"/>
                  </a:lnTo>
                  <a:lnTo>
                    <a:pt x="34264" y="33001"/>
                  </a:lnTo>
                  <a:lnTo>
                    <a:pt x="35165" y="32821"/>
                  </a:lnTo>
                  <a:lnTo>
                    <a:pt x="36067" y="32280"/>
                  </a:lnTo>
                  <a:lnTo>
                    <a:pt x="36608" y="31559"/>
                  </a:lnTo>
                  <a:lnTo>
                    <a:pt x="36788" y="30657"/>
                  </a:lnTo>
                  <a:lnTo>
                    <a:pt x="36608" y="29575"/>
                  </a:lnTo>
                  <a:lnTo>
                    <a:pt x="36067" y="28854"/>
                  </a:lnTo>
                  <a:lnTo>
                    <a:pt x="35346" y="28132"/>
                  </a:lnTo>
                  <a:lnTo>
                    <a:pt x="34444" y="27952"/>
                  </a:lnTo>
                  <a:close/>
                  <a:moveTo>
                    <a:pt x="177450" y="30296"/>
                  </a:moveTo>
                  <a:lnTo>
                    <a:pt x="176549" y="30477"/>
                  </a:lnTo>
                  <a:lnTo>
                    <a:pt x="175827" y="31018"/>
                  </a:lnTo>
                  <a:lnTo>
                    <a:pt x="175106" y="31919"/>
                  </a:lnTo>
                  <a:lnTo>
                    <a:pt x="174926" y="32821"/>
                  </a:lnTo>
                  <a:lnTo>
                    <a:pt x="175106" y="33723"/>
                  </a:lnTo>
                  <a:lnTo>
                    <a:pt x="175647" y="34624"/>
                  </a:lnTo>
                  <a:lnTo>
                    <a:pt x="176549" y="35165"/>
                  </a:lnTo>
                  <a:lnTo>
                    <a:pt x="177450" y="35346"/>
                  </a:lnTo>
                  <a:lnTo>
                    <a:pt x="178532" y="35165"/>
                  </a:lnTo>
                  <a:lnTo>
                    <a:pt x="179254" y="34624"/>
                  </a:lnTo>
                  <a:lnTo>
                    <a:pt x="179795" y="33723"/>
                  </a:lnTo>
                  <a:lnTo>
                    <a:pt x="179975" y="32821"/>
                  </a:lnTo>
                  <a:lnTo>
                    <a:pt x="179795" y="31919"/>
                  </a:lnTo>
                  <a:lnTo>
                    <a:pt x="179254" y="31018"/>
                  </a:lnTo>
                  <a:lnTo>
                    <a:pt x="178532" y="30477"/>
                  </a:lnTo>
                  <a:lnTo>
                    <a:pt x="177450" y="30296"/>
                  </a:lnTo>
                  <a:close/>
                  <a:moveTo>
                    <a:pt x="28673" y="33723"/>
                  </a:moveTo>
                  <a:lnTo>
                    <a:pt x="27772" y="33903"/>
                  </a:lnTo>
                  <a:lnTo>
                    <a:pt x="26870" y="34444"/>
                  </a:lnTo>
                  <a:lnTo>
                    <a:pt x="26329" y="35346"/>
                  </a:lnTo>
                  <a:lnTo>
                    <a:pt x="26329" y="36247"/>
                  </a:lnTo>
                  <a:lnTo>
                    <a:pt x="26509" y="37329"/>
                  </a:lnTo>
                  <a:lnTo>
                    <a:pt x="27050" y="38051"/>
                  </a:lnTo>
                  <a:lnTo>
                    <a:pt x="27952" y="38592"/>
                  </a:lnTo>
                  <a:lnTo>
                    <a:pt x="28854" y="38772"/>
                  </a:lnTo>
                  <a:lnTo>
                    <a:pt x="29755" y="38411"/>
                  </a:lnTo>
                  <a:lnTo>
                    <a:pt x="30296" y="38231"/>
                  </a:lnTo>
                  <a:lnTo>
                    <a:pt x="30657" y="37870"/>
                  </a:lnTo>
                  <a:lnTo>
                    <a:pt x="31198" y="36969"/>
                  </a:lnTo>
                  <a:lnTo>
                    <a:pt x="31378" y="36067"/>
                  </a:lnTo>
                  <a:lnTo>
                    <a:pt x="31018" y="35165"/>
                  </a:lnTo>
                  <a:lnTo>
                    <a:pt x="30477" y="34264"/>
                  </a:lnTo>
                  <a:lnTo>
                    <a:pt x="29575" y="33723"/>
                  </a:lnTo>
                  <a:close/>
                  <a:moveTo>
                    <a:pt x="182139" y="36247"/>
                  </a:moveTo>
                  <a:lnTo>
                    <a:pt x="181237" y="36788"/>
                  </a:lnTo>
                  <a:lnTo>
                    <a:pt x="180696" y="37510"/>
                  </a:lnTo>
                  <a:lnTo>
                    <a:pt x="180336" y="38411"/>
                  </a:lnTo>
                  <a:lnTo>
                    <a:pt x="180516" y="39494"/>
                  </a:lnTo>
                  <a:lnTo>
                    <a:pt x="180877" y="40395"/>
                  </a:lnTo>
                  <a:lnTo>
                    <a:pt x="181418" y="40756"/>
                  </a:lnTo>
                  <a:lnTo>
                    <a:pt x="181778" y="40936"/>
                  </a:lnTo>
                  <a:lnTo>
                    <a:pt x="182319" y="41117"/>
                  </a:lnTo>
                  <a:lnTo>
                    <a:pt x="182860" y="41297"/>
                  </a:lnTo>
                  <a:lnTo>
                    <a:pt x="183762" y="41117"/>
                  </a:lnTo>
                  <a:lnTo>
                    <a:pt x="184483" y="40576"/>
                  </a:lnTo>
                  <a:lnTo>
                    <a:pt x="185205" y="39854"/>
                  </a:lnTo>
                  <a:lnTo>
                    <a:pt x="185385" y="38952"/>
                  </a:lnTo>
                  <a:lnTo>
                    <a:pt x="185205" y="37870"/>
                  </a:lnTo>
                  <a:lnTo>
                    <a:pt x="184844" y="36969"/>
                  </a:lnTo>
                  <a:lnTo>
                    <a:pt x="183942" y="36428"/>
                  </a:lnTo>
                  <a:lnTo>
                    <a:pt x="183041" y="36247"/>
                  </a:lnTo>
                  <a:close/>
                  <a:moveTo>
                    <a:pt x="23444" y="39854"/>
                  </a:moveTo>
                  <a:lnTo>
                    <a:pt x="22362" y="40035"/>
                  </a:lnTo>
                  <a:lnTo>
                    <a:pt x="21640" y="40756"/>
                  </a:lnTo>
                  <a:lnTo>
                    <a:pt x="21280" y="41658"/>
                  </a:lnTo>
                  <a:lnTo>
                    <a:pt x="21099" y="42559"/>
                  </a:lnTo>
                  <a:lnTo>
                    <a:pt x="21460" y="43461"/>
                  </a:lnTo>
                  <a:lnTo>
                    <a:pt x="22181" y="44363"/>
                  </a:lnTo>
                  <a:lnTo>
                    <a:pt x="22903" y="44723"/>
                  </a:lnTo>
                  <a:lnTo>
                    <a:pt x="24165" y="44723"/>
                  </a:lnTo>
                  <a:lnTo>
                    <a:pt x="24706" y="44543"/>
                  </a:lnTo>
                  <a:lnTo>
                    <a:pt x="25247" y="44182"/>
                  </a:lnTo>
                  <a:lnTo>
                    <a:pt x="25608" y="43822"/>
                  </a:lnTo>
                  <a:lnTo>
                    <a:pt x="26149" y="42920"/>
                  </a:lnTo>
                  <a:lnTo>
                    <a:pt x="26149" y="42018"/>
                  </a:lnTo>
                  <a:lnTo>
                    <a:pt x="25968" y="41117"/>
                  </a:lnTo>
                  <a:lnTo>
                    <a:pt x="25247" y="40215"/>
                  </a:lnTo>
                  <a:lnTo>
                    <a:pt x="24345" y="39854"/>
                  </a:lnTo>
                  <a:close/>
                  <a:moveTo>
                    <a:pt x="188090" y="42379"/>
                  </a:moveTo>
                  <a:lnTo>
                    <a:pt x="187188" y="42559"/>
                  </a:lnTo>
                  <a:lnTo>
                    <a:pt x="186287" y="42920"/>
                  </a:lnTo>
                  <a:lnTo>
                    <a:pt x="185565" y="43641"/>
                  </a:lnTo>
                  <a:lnTo>
                    <a:pt x="185205" y="44543"/>
                  </a:lnTo>
                  <a:lnTo>
                    <a:pt x="185205" y="45445"/>
                  </a:lnTo>
                  <a:lnTo>
                    <a:pt x="185746" y="46346"/>
                  </a:lnTo>
                  <a:lnTo>
                    <a:pt x="186106" y="46887"/>
                  </a:lnTo>
                  <a:lnTo>
                    <a:pt x="186647" y="47248"/>
                  </a:lnTo>
                  <a:lnTo>
                    <a:pt x="187188" y="47428"/>
                  </a:lnTo>
                  <a:lnTo>
                    <a:pt x="188451" y="47428"/>
                  </a:lnTo>
                  <a:lnTo>
                    <a:pt x="189172" y="47068"/>
                  </a:lnTo>
                  <a:lnTo>
                    <a:pt x="189893" y="46166"/>
                  </a:lnTo>
                  <a:lnTo>
                    <a:pt x="190254" y="45264"/>
                  </a:lnTo>
                  <a:lnTo>
                    <a:pt x="190254" y="44363"/>
                  </a:lnTo>
                  <a:lnTo>
                    <a:pt x="189713" y="43461"/>
                  </a:lnTo>
                  <a:lnTo>
                    <a:pt x="188992" y="42740"/>
                  </a:lnTo>
                  <a:lnTo>
                    <a:pt x="188090" y="42379"/>
                  </a:lnTo>
                  <a:close/>
                  <a:moveTo>
                    <a:pt x="19476" y="46166"/>
                  </a:moveTo>
                  <a:lnTo>
                    <a:pt x="18575" y="46346"/>
                  </a:lnTo>
                  <a:lnTo>
                    <a:pt x="17673" y="46707"/>
                  </a:lnTo>
                  <a:lnTo>
                    <a:pt x="16952" y="47428"/>
                  </a:lnTo>
                  <a:lnTo>
                    <a:pt x="16591" y="48330"/>
                  </a:lnTo>
                  <a:lnTo>
                    <a:pt x="16591" y="49232"/>
                  </a:lnTo>
                  <a:lnTo>
                    <a:pt x="16952" y="50133"/>
                  </a:lnTo>
                  <a:lnTo>
                    <a:pt x="17673" y="50855"/>
                  </a:lnTo>
                  <a:lnTo>
                    <a:pt x="18394" y="51215"/>
                  </a:lnTo>
                  <a:lnTo>
                    <a:pt x="19657" y="51215"/>
                  </a:lnTo>
                  <a:lnTo>
                    <a:pt x="20198" y="51035"/>
                  </a:lnTo>
                  <a:lnTo>
                    <a:pt x="20739" y="50674"/>
                  </a:lnTo>
                  <a:lnTo>
                    <a:pt x="21280" y="50133"/>
                  </a:lnTo>
                  <a:lnTo>
                    <a:pt x="21640" y="49232"/>
                  </a:lnTo>
                  <a:lnTo>
                    <a:pt x="21640" y="48150"/>
                  </a:lnTo>
                  <a:lnTo>
                    <a:pt x="21099" y="47248"/>
                  </a:lnTo>
                  <a:lnTo>
                    <a:pt x="20558" y="46707"/>
                  </a:lnTo>
                  <a:lnTo>
                    <a:pt x="19476" y="46166"/>
                  </a:lnTo>
                  <a:close/>
                  <a:moveTo>
                    <a:pt x="191697" y="49051"/>
                  </a:moveTo>
                  <a:lnTo>
                    <a:pt x="190795" y="49412"/>
                  </a:lnTo>
                  <a:lnTo>
                    <a:pt x="190074" y="50133"/>
                  </a:lnTo>
                  <a:lnTo>
                    <a:pt x="189713" y="50855"/>
                  </a:lnTo>
                  <a:lnTo>
                    <a:pt x="189713" y="51937"/>
                  </a:lnTo>
                  <a:lnTo>
                    <a:pt x="190074" y="52838"/>
                  </a:lnTo>
                  <a:lnTo>
                    <a:pt x="190434" y="53379"/>
                  </a:lnTo>
                  <a:lnTo>
                    <a:pt x="190975" y="53740"/>
                  </a:lnTo>
                  <a:lnTo>
                    <a:pt x="191516" y="53920"/>
                  </a:lnTo>
                  <a:lnTo>
                    <a:pt x="192057" y="54101"/>
                  </a:lnTo>
                  <a:lnTo>
                    <a:pt x="192779" y="53920"/>
                  </a:lnTo>
                  <a:lnTo>
                    <a:pt x="193500" y="53740"/>
                  </a:lnTo>
                  <a:lnTo>
                    <a:pt x="194221" y="53019"/>
                  </a:lnTo>
                  <a:lnTo>
                    <a:pt x="194582" y="52117"/>
                  </a:lnTo>
                  <a:lnTo>
                    <a:pt x="194582" y="51215"/>
                  </a:lnTo>
                  <a:lnTo>
                    <a:pt x="194221" y="50133"/>
                  </a:lnTo>
                  <a:lnTo>
                    <a:pt x="193680" y="49412"/>
                  </a:lnTo>
                  <a:lnTo>
                    <a:pt x="192779" y="49051"/>
                  </a:lnTo>
                  <a:close/>
                  <a:moveTo>
                    <a:pt x="15329" y="53019"/>
                  </a:moveTo>
                  <a:lnTo>
                    <a:pt x="14247" y="53199"/>
                  </a:lnTo>
                  <a:lnTo>
                    <a:pt x="13345" y="53560"/>
                  </a:lnTo>
                  <a:lnTo>
                    <a:pt x="12804" y="54281"/>
                  </a:lnTo>
                  <a:lnTo>
                    <a:pt x="12443" y="55363"/>
                  </a:lnTo>
                  <a:lnTo>
                    <a:pt x="12623" y="56265"/>
                  </a:lnTo>
                  <a:lnTo>
                    <a:pt x="12984" y="57166"/>
                  </a:lnTo>
                  <a:lnTo>
                    <a:pt x="13706" y="57707"/>
                  </a:lnTo>
                  <a:lnTo>
                    <a:pt x="14427" y="58068"/>
                  </a:lnTo>
                  <a:lnTo>
                    <a:pt x="14968" y="58068"/>
                  </a:lnTo>
                  <a:lnTo>
                    <a:pt x="15689" y="57888"/>
                  </a:lnTo>
                  <a:lnTo>
                    <a:pt x="16230" y="57707"/>
                  </a:lnTo>
                  <a:lnTo>
                    <a:pt x="16771" y="57347"/>
                  </a:lnTo>
                  <a:lnTo>
                    <a:pt x="17132" y="56806"/>
                  </a:lnTo>
                  <a:lnTo>
                    <a:pt x="17493" y="55724"/>
                  </a:lnTo>
                  <a:lnTo>
                    <a:pt x="17493" y="54822"/>
                  </a:lnTo>
                  <a:lnTo>
                    <a:pt x="16952" y="53920"/>
                  </a:lnTo>
                  <a:lnTo>
                    <a:pt x="16230" y="53379"/>
                  </a:lnTo>
                  <a:lnTo>
                    <a:pt x="15329" y="53019"/>
                  </a:lnTo>
                  <a:close/>
                  <a:moveTo>
                    <a:pt x="195845" y="55904"/>
                  </a:moveTo>
                  <a:lnTo>
                    <a:pt x="194943" y="56265"/>
                  </a:lnTo>
                  <a:lnTo>
                    <a:pt x="194041" y="56806"/>
                  </a:lnTo>
                  <a:lnTo>
                    <a:pt x="193680" y="57707"/>
                  </a:lnTo>
                  <a:lnTo>
                    <a:pt x="193500" y="58609"/>
                  </a:lnTo>
                  <a:lnTo>
                    <a:pt x="193680" y="59511"/>
                  </a:lnTo>
                  <a:lnTo>
                    <a:pt x="193680" y="59691"/>
                  </a:lnTo>
                  <a:lnTo>
                    <a:pt x="194221" y="60232"/>
                  </a:lnTo>
                  <a:lnTo>
                    <a:pt x="194762" y="60593"/>
                  </a:lnTo>
                  <a:lnTo>
                    <a:pt x="195303" y="60953"/>
                  </a:lnTo>
                  <a:lnTo>
                    <a:pt x="196566" y="60953"/>
                  </a:lnTo>
                  <a:lnTo>
                    <a:pt x="197107" y="60773"/>
                  </a:lnTo>
                  <a:lnTo>
                    <a:pt x="198009" y="60052"/>
                  </a:lnTo>
                  <a:lnTo>
                    <a:pt x="198369" y="59150"/>
                  </a:lnTo>
                  <a:lnTo>
                    <a:pt x="198550" y="58248"/>
                  </a:lnTo>
                  <a:lnTo>
                    <a:pt x="198189" y="57347"/>
                  </a:lnTo>
                  <a:lnTo>
                    <a:pt x="197648" y="56445"/>
                  </a:lnTo>
                  <a:lnTo>
                    <a:pt x="196746" y="56084"/>
                  </a:lnTo>
                  <a:lnTo>
                    <a:pt x="195845" y="55904"/>
                  </a:lnTo>
                  <a:close/>
                  <a:moveTo>
                    <a:pt x="11541" y="60052"/>
                  </a:moveTo>
                  <a:lnTo>
                    <a:pt x="10640" y="60232"/>
                  </a:lnTo>
                  <a:lnTo>
                    <a:pt x="9738" y="60773"/>
                  </a:lnTo>
                  <a:lnTo>
                    <a:pt x="9197" y="61675"/>
                  </a:lnTo>
                  <a:lnTo>
                    <a:pt x="8836" y="62576"/>
                  </a:lnTo>
                  <a:lnTo>
                    <a:pt x="9017" y="63478"/>
                  </a:lnTo>
                  <a:lnTo>
                    <a:pt x="9558" y="64380"/>
                  </a:lnTo>
                  <a:lnTo>
                    <a:pt x="10459" y="64921"/>
                  </a:lnTo>
                  <a:lnTo>
                    <a:pt x="11000" y="65101"/>
                  </a:lnTo>
                  <a:lnTo>
                    <a:pt x="12082" y="65101"/>
                  </a:lnTo>
                  <a:lnTo>
                    <a:pt x="12804" y="64740"/>
                  </a:lnTo>
                  <a:lnTo>
                    <a:pt x="13345" y="64380"/>
                  </a:lnTo>
                  <a:lnTo>
                    <a:pt x="13706" y="63658"/>
                  </a:lnTo>
                  <a:lnTo>
                    <a:pt x="13886" y="62757"/>
                  </a:lnTo>
                  <a:lnTo>
                    <a:pt x="13886" y="61675"/>
                  </a:lnTo>
                  <a:lnTo>
                    <a:pt x="13345" y="60953"/>
                  </a:lnTo>
                  <a:lnTo>
                    <a:pt x="12443" y="60412"/>
                  </a:lnTo>
                  <a:lnTo>
                    <a:pt x="11541" y="60052"/>
                  </a:lnTo>
                  <a:close/>
                  <a:moveTo>
                    <a:pt x="199271" y="63117"/>
                  </a:moveTo>
                  <a:lnTo>
                    <a:pt x="198369" y="63298"/>
                  </a:lnTo>
                  <a:lnTo>
                    <a:pt x="197468" y="63839"/>
                  </a:lnTo>
                  <a:lnTo>
                    <a:pt x="196927" y="64740"/>
                  </a:lnTo>
                  <a:lnTo>
                    <a:pt x="196746" y="65642"/>
                  </a:lnTo>
                  <a:lnTo>
                    <a:pt x="196927" y="66544"/>
                  </a:lnTo>
                  <a:lnTo>
                    <a:pt x="197287" y="67265"/>
                  </a:lnTo>
                  <a:lnTo>
                    <a:pt x="198009" y="67806"/>
                  </a:lnTo>
                  <a:lnTo>
                    <a:pt x="198550" y="67987"/>
                  </a:lnTo>
                  <a:lnTo>
                    <a:pt x="199271" y="68167"/>
                  </a:lnTo>
                  <a:lnTo>
                    <a:pt x="200353" y="67987"/>
                  </a:lnTo>
                  <a:lnTo>
                    <a:pt x="201074" y="67446"/>
                  </a:lnTo>
                  <a:lnTo>
                    <a:pt x="201615" y="66544"/>
                  </a:lnTo>
                  <a:lnTo>
                    <a:pt x="201796" y="65642"/>
                  </a:lnTo>
                  <a:lnTo>
                    <a:pt x="201615" y="64740"/>
                  </a:lnTo>
                  <a:lnTo>
                    <a:pt x="201074" y="63839"/>
                  </a:lnTo>
                  <a:lnTo>
                    <a:pt x="200353" y="63298"/>
                  </a:lnTo>
                  <a:lnTo>
                    <a:pt x="199271" y="63117"/>
                  </a:lnTo>
                  <a:close/>
                  <a:moveTo>
                    <a:pt x="8295" y="67446"/>
                  </a:moveTo>
                  <a:lnTo>
                    <a:pt x="7394" y="67626"/>
                  </a:lnTo>
                  <a:lnTo>
                    <a:pt x="6672" y="68347"/>
                  </a:lnTo>
                  <a:lnTo>
                    <a:pt x="6131" y="69069"/>
                  </a:lnTo>
                  <a:lnTo>
                    <a:pt x="5951" y="70151"/>
                  </a:lnTo>
                  <a:lnTo>
                    <a:pt x="6131" y="71052"/>
                  </a:lnTo>
                  <a:lnTo>
                    <a:pt x="6672" y="71774"/>
                  </a:lnTo>
                  <a:lnTo>
                    <a:pt x="7574" y="72315"/>
                  </a:lnTo>
                  <a:lnTo>
                    <a:pt x="8476" y="72495"/>
                  </a:lnTo>
                  <a:lnTo>
                    <a:pt x="9197" y="72315"/>
                  </a:lnTo>
                  <a:lnTo>
                    <a:pt x="9918" y="72134"/>
                  </a:lnTo>
                  <a:lnTo>
                    <a:pt x="10459" y="71593"/>
                  </a:lnTo>
                  <a:lnTo>
                    <a:pt x="10820" y="70872"/>
                  </a:lnTo>
                  <a:lnTo>
                    <a:pt x="11000" y="69790"/>
                  </a:lnTo>
                  <a:lnTo>
                    <a:pt x="10820" y="68888"/>
                  </a:lnTo>
                  <a:lnTo>
                    <a:pt x="10099" y="68167"/>
                  </a:lnTo>
                  <a:lnTo>
                    <a:pt x="9377" y="67626"/>
                  </a:lnTo>
                  <a:lnTo>
                    <a:pt x="8295" y="67446"/>
                  </a:lnTo>
                  <a:close/>
                  <a:moveTo>
                    <a:pt x="202337" y="70511"/>
                  </a:moveTo>
                  <a:lnTo>
                    <a:pt x="201255" y="70692"/>
                  </a:lnTo>
                  <a:lnTo>
                    <a:pt x="200353" y="71233"/>
                  </a:lnTo>
                  <a:lnTo>
                    <a:pt x="199812" y="71954"/>
                  </a:lnTo>
                  <a:lnTo>
                    <a:pt x="199451" y="72856"/>
                  </a:lnTo>
                  <a:lnTo>
                    <a:pt x="199632" y="73938"/>
                  </a:lnTo>
                  <a:lnTo>
                    <a:pt x="199992" y="74659"/>
                  </a:lnTo>
                  <a:lnTo>
                    <a:pt x="200533" y="75200"/>
                  </a:lnTo>
                  <a:lnTo>
                    <a:pt x="201255" y="75561"/>
                  </a:lnTo>
                  <a:lnTo>
                    <a:pt x="202878" y="75561"/>
                  </a:lnTo>
                  <a:lnTo>
                    <a:pt x="203779" y="75020"/>
                  </a:lnTo>
                  <a:lnTo>
                    <a:pt x="204320" y="74298"/>
                  </a:lnTo>
                  <a:lnTo>
                    <a:pt x="204501" y="73397"/>
                  </a:lnTo>
                  <a:lnTo>
                    <a:pt x="204501" y="72315"/>
                  </a:lnTo>
                  <a:lnTo>
                    <a:pt x="203960" y="71413"/>
                  </a:lnTo>
                  <a:lnTo>
                    <a:pt x="203238" y="70872"/>
                  </a:lnTo>
                  <a:lnTo>
                    <a:pt x="202337" y="70511"/>
                  </a:lnTo>
                  <a:close/>
                  <a:moveTo>
                    <a:pt x="5771" y="75020"/>
                  </a:moveTo>
                  <a:lnTo>
                    <a:pt x="4869" y="75380"/>
                  </a:lnTo>
                  <a:lnTo>
                    <a:pt x="4148" y="75921"/>
                  </a:lnTo>
                  <a:lnTo>
                    <a:pt x="3607" y="76823"/>
                  </a:lnTo>
                  <a:lnTo>
                    <a:pt x="3607" y="77905"/>
                  </a:lnTo>
                  <a:lnTo>
                    <a:pt x="3787" y="78807"/>
                  </a:lnTo>
                  <a:lnTo>
                    <a:pt x="4508" y="79528"/>
                  </a:lnTo>
                  <a:lnTo>
                    <a:pt x="5410" y="80069"/>
                  </a:lnTo>
                  <a:lnTo>
                    <a:pt x="6131" y="80069"/>
                  </a:lnTo>
                  <a:lnTo>
                    <a:pt x="6853" y="79889"/>
                  </a:lnTo>
                  <a:lnTo>
                    <a:pt x="7574" y="79528"/>
                  </a:lnTo>
                  <a:lnTo>
                    <a:pt x="8115" y="78987"/>
                  </a:lnTo>
                  <a:lnTo>
                    <a:pt x="8476" y="78266"/>
                  </a:lnTo>
                  <a:lnTo>
                    <a:pt x="8476" y="77184"/>
                  </a:lnTo>
                  <a:lnTo>
                    <a:pt x="8295" y="76282"/>
                  </a:lnTo>
                  <a:lnTo>
                    <a:pt x="7574" y="75561"/>
                  </a:lnTo>
                  <a:lnTo>
                    <a:pt x="6672" y="75200"/>
                  </a:lnTo>
                  <a:lnTo>
                    <a:pt x="5771" y="75020"/>
                  </a:lnTo>
                  <a:close/>
                  <a:moveTo>
                    <a:pt x="203599" y="78266"/>
                  </a:moveTo>
                  <a:lnTo>
                    <a:pt x="202697" y="78626"/>
                  </a:lnTo>
                  <a:lnTo>
                    <a:pt x="201976" y="79348"/>
                  </a:lnTo>
                  <a:lnTo>
                    <a:pt x="201796" y="80249"/>
                  </a:lnTo>
                  <a:lnTo>
                    <a:pt x="201796" y="81331"/>
                  </a:lnTo>
                  <a:lnTo>
                    <a:pt x="202156" y="82053"/>
                  </a:lnTo>
                  <a:lnTo>
                    <a:pt x="202697" y="82774"/>
                  </a:lnTo>
                  <a:lnTo>
                    <a:pt x="203419" y="83135"/>
                  </a:lnTo>
                  <a:lnTo>
                    <a:pt x="204140" y="83315"/>
                  </a:lnTo>
                  <a:lnTo>
                    <a:pt x="204861" y="83135"/>
                  </a:lnTo>
                  <a:lnTo>
                    <a:pt x="205763" y="82774"/>
                  </a:lnTo>
                  <a:lnTo>
                    <a:pt x="206304" y="82053"/>
                  </a:lnTo>
                  <a:lnTo>
                    <a:pt x="206665" y="81151"/>
                  </a:lnTo>
                  <a:lnTo>
                    <a:pt x="206665" y="80069"/>
                  </a:lnTo>
                  <a:lnTo>
                    <a:pt x="206304" y="79167"/>
                  </a:lnTo>
                  <a:lnTo>
                    <a:pt x="205583" y="78626"/>
                  </a:lnTo>
                  <a:lnTo>
                    <a:pt x="204681" y="78266"/>
                  </a:lnTo>
                  <a:close/>
                  <a:moveTo>
                    <a:pt x="3787" y="82774"/>
                  </a:moveTo>
                  <a:lnTo>
                    <a:pt x="2885" y="83135"/>
                  </a:lnTo>
                  <a:lnTo>
                    <a:pt x="2164" y="83856"/>
                  </a:lnTo>
                  <a:lnTo>
                    <a:pt x="1803" y="84758"/>
                  </a:lnTo>
                  <a:lnTo>
                    <a:pt x="1803" y="85840"/>
                  </a:lnTo>
                  <a:lnTo>
                    <a:pt x="2164" y="86741"/>
                  </a:lnTo>
                  <a:lnTo>
                    <a:pt x="2885" y="87282"/>
                  </a:lnTo>
                  <a:lnTo>
                    <a:pt x="3787" y="87823"/>
                  </a:lnTo>
                  <a:lnTo>
                    <a:pt x="4328" y="87823"/>
                  </a:lnTo>
                  <a:lnTo>
                    <a:pt x="5049" y="87643"/>
                  </a:lnTo>
                  <a:lnTo>
                    <a:pt x="5771" y="87282"/>
                  </a:lnTo>
                  <a:lnTo>
                    <a:pt x="6492" y="86561"/>
                  </a:lnTo>
                  <a:lnTo>
                    <a:pt x="6672" y="85659"/>
                  </a:lnTo>
                  <a:lnTo>
                    <a:pt x="6672" y="84758"/>
                  </a:lnTo>
                  <a:lnTo>
                    <a:pt x="6312" y="83856"/>
                  </a:lnTo>
                  <a:lnTo>
                    <a:pt x="5590" y="83135"/>
                  </a:lnTo>
                  <a:lnTo>
                    <a:pt x="4689" y="82774"/>
                  </a:lnTo>
                  <a:close/>
                  <a:moveTo>
                    <a:pt x="205402" y="86020"/>
                  </a:moveTo>
                  <a:lnTo>
                    <a:pt x="204501" y="86381"/>
                  </a:lnTo>
                  <a:lnTo>
                    <a:pt x="203779" y="87102"/>
                  </a:lnTo>
                  <a:lnTo>
                    <a:pt x="203238" y="87823"/>
                  </a:lnTo>
                  <a:lnTo>
                    <a:pt x="203238" y="88905"/>
                  </a:lnTo>
                  <a:lnTo>
                    <a:pt x="203599" y="89807"/>
                  </a:lnTo>
                  <a:lnTo>
                    <a:pt x="204140" y="90348"/>
                  </a:lnTo>
                  <a:lnTo>
                    <a:pt x="204861" y="90889"/>
                  </a:lnTo>
                  <a:lnTo>
                    <a:pt x="205763" y="91069"/>
                  </a:lnTo>
                  <a:lnTo>
                    <a:pt x="206124" y="91069"/>
                  </a:lnTo>
                  <a:lnTo>
                    <a:pt x="207025" y="90709"/>
                  </a:lnTo>
                  <a:lnTo>
                    <a:pt x="207747" y="89987"/>
                  </a:lnTo>
                  <a:lnTo>
                    <a:pt x="208288" y="89086"/>
                  </a:lnTo>
                  <a:lnTo>
                    <a:pt x="208288" y="88184"/>
                  </a:lnTo>
                  <a:lnTo>
                    <a:pt x="207927" y="87102"/>
                  </a:lnTo>
                  <a:lnTo>
                    <a:pt x="207206" y="86381"/>
                  </a:lnTo>
                  <a:lnTo>
                    <a:pt x="206304" y="86020"/>
                  </a:lnTo>
                  <a:close/>
                  <a:moveTo>
                    <a:pt x="3426" y="90528"/>
                  </a:moveTo>
                  <a:lnTo>
                    <a:pt x="2344" y="90709"/>
                  </a:lnTo>
                  <a:lnTo>
                    <a:pt x="1443" y="91069"/>
                  </a:lnTo>
                  <a:lnTo>
                    <a:pt x="902" y="91791"/>
                  </a:lnTo>
                  <a:lnTo>
                    <a:pt x="541" y="92873"/>
                  </a:lnTo>
                  <a:lnTo>
                    <a:pt x="721" y="93775"/>
                  </a:lnTo>
                  <a:lnTo>
                    <a:pt x="1082" y="94676"/>
                  </a:lnTo>
                  <a:lnTo>
                    <a:pt x="1803" y="95398"/>
                  </a:lnTo>
                  <a:lnTo>
                    <a:pt x="2705" y="95578"/>
                  </a:lnTo>
                  <a:lnTo>
                    <a:pt x="3066" y="95578"/>
                  </a:lnTo>
                  <a:lnTo>
                    <a:pt x="3967" y="95398"/>
                  </a:lnTo>
                  <a:lnTo>
                    <a:pt x="4689" y="95037"/>
                  </a:lnTo>
                  <a:lnTo>
                    <a:pt x="5230" y="94316"/>
                  </a:lnTo>
                  <a:lnTo>
                    <a:pt x="5590" y="93414"/>
                  </a:lnTo>
                  <a:lnTo>
                    <a:pt x="5410" y="92332"/>
                  </a:lnTo>
                  <a:lnTo>
                    <a:pt x="5049" y="91611"/>
                  </a:lnTo>
                  <a:lnTo>
                    <a:pt x="4328" y="90889"/>
                  </a:lnTo>
                  <a:lnTo>
                    <a:pt x="3426" y="90528"/>
                  </a:lnTo>
                  <a:close/>
                  <a:moveTo>
                    <a:pt x="206484" y="93775"/>
                  </a:moveTo>
                  <a:lnTo>
                    <a:pt x="205583" y="94135"/>
                  </a:lnTo>
                  <a:lnTo>
                    <a:pt x="204861" y="94676"/>
                  </a:lnTo>
                  <a:lnTo>
                    <a:pt x="204320" y="95578"/>
                  </a:lnTo>
                  <a:lnTo>
                    <a:pt x="204140" y="96660"/>
                  </a:lnTo>
                  <a:lnTo>
                    <a:pt x="204501" y="97562"/>
                  </a:lnTo>
                  <a:lnTo>
                    <a:pt x="205042" y="98283"/>
                  </a:lnTo>
                  <a:lnTo>
                    <a:pt x="205763" y="98644"/>
                  </a:lnTo>
                  <a:lnTo>
                    <a:pt x="206665" y="98824"/>
                  </a:lnTo>
                  <a:lnTo>
                    <a:pt x="206845" y="98824"/>
                  </a:lnTo>
                  <a:lnTo>
                    <a:pt x="207927" y="98644"/>
                  </a:lnTo>
                  <a:lnTo>
                    <a:pt x="208648" y="97922"/>
                  </a:lnTo>
                  <a:lnTo>
                    <a:pt x="209189" y="97201"/>
                  </a:lnTo>
                  <a:lnTo>
                    <a:pt x="209189" y="96119"/>
                  </a:lnTo>
                  <a:lnTo>
                    <a:pt x="209009" y="95217"/>
                  </a:lnTo>
                  <a:lnTo>
                    <a:pt x="208288" y="94496"/>
                  </a:lnTo>
                  <a:lnTo>
                    <a:pt x="207566" y="93955"/>
                  </a:lnTo>
                  <a:lnTo>
                    <a:pt x="206484" y="93775"/>
                  </a:lnTo>
                  <a:close/>
                  <a:moveTo>
                    <a:pt x="2525" y="98463"/>
                  </a:moveTo>
                  <a:lnTo>
                    <a:pt x="1623" y="98644"/>
                  </a:lnTo>
                  <a:lnTo>
                    <a:pt x="721" y="99185"/>
                  </a:lnTo>
                  <a:lnTo>
                    <a:pt x="180" y="99906"/>
                  </a:lnTo>
                  <a:lnTo>
                    <a:pt x="0" y="100988"/>
                  </a:lnTo>
                  <a:lnTo>
                    <a:pt x="180" y="101890"/>
                  </a:lnTo>
                  <a:lnTo>
                    <a:pt x="541" y="102791"/>
                  </a:lnTo>
                  <a:lnTo>
                    <a:pt x="1443" y="103332"/>
                  </a:lnTo>
                  <a:lnTo>
                    <a:pt x="2344" y="103513"/>
                  </a:lnTo>
                  <a:lnTo>
                    <a:pt x="2525" y="103513"/>
                  </a:lnTo>
                  <a:lnTo>
                    <a:pt x="3426" y="103332"/>
                  </a:lnTo>
                  <a:lnTo>
                    <a:pt x="4148" y="102791"/>
                  </a:lnTo>
                  <a:lnTo>
                    <a:pt x="4689" y="102070"/>
                  </a:lnTo>
                  <a:lnTo>
                    <a:pt x="5049" y="101168"/>
                  </a:lnTo>
                  <a:lnTo>
                    <a:pt x="4869" y="100086"/>
                  </a:lnTo>
                  <a:lnTo>
                    <a:pt x="4328" y="99365"/>
                  </a:lnTo>
                  <a:lnTo>
                    <a:pt x="3607" y="98644"/>
                  </a:lnTo>
                  <a:lnTo>
                    <a:pt x="2525" y="98463"/>
                  </a:lnTo>
                  <a:close/>
                  <a:moveTo>
                    <a:pt x="207025" y="101709"/>
                  </a:moveTo>
                  <a:lnTo>
                    <a:pt x="206124" y="101890"/>
                  </a:lnTo>
                  <a:lnTo>
                    <a:pt x="205222" y="102611"/>
                  </a:lnTo>
                  <a:lnTo>
                    <a:pt x="204681" y="103332"/>
                  </a:lnTo>
                  <a:lnTo>
                    <a:pt x="204501" y="104234"/>
                  </a:lnTo>
                  <a:lnTo>
                    <a:pt x="204501" y="104595"/>
                  </a:lnTo>
                  <a:lnTo>
                    <a:pt x="204501" y="104775"/>
                  </a:lnTo>
                  <a:lnTo>
                    <a:pt x="204681" y="105677"/>
                  </a:lnTo>
                  <a:lnTo>
                    <a:pt x="205222" y="106578"/>
                  </a:lnTo>
                  <a:lnTo>
                    <a:pt x="206124" y="107119"/>
                  </a:lnTo>
                  <a:lnTo>
                    <a:pt x="207025" y="107300"/>
                  </a:lnTo>
                  <a:lnTo>
                    <a:pt x="208107" y="107119"/>
                  </a:lnTo>
                  <a:lnTo>
                    <a:pt x="208829" y="106578"/>
                  </a:lnTo>
                  <a:lnTo>
                    <a:pt x="209370" y="105677"/>
                  </a:lnTo>
                  <a:lnTo>
                    <a:pt x="209550" y="104775"/>
                  </a:lnTo>
                  <a:lnTo>
                    <a:pt x="209550" y="104595"/>
                  </a:lnTo>
                  <a:lnTo>
                    <a:pt x="209550" y="104234"/>
                  </a:lnTo>
                  <a:lnTo>
                    <a:pt x="209370" y="103332"/>
                  </a:lnTo>
                  <a:lnTo>
                    <a:pt x="208829" y="102431"/>
                  </a:lnTo>
                  <a:lnTo>
                    <a:pt x="208107" y="101890"/>
                  </a:lnTo>
                  <a:lnTo>
                    <a:pt x="207025" y="101709"/>
                  </a:lnTo>
                  <a:close/>
                  <a:moveTo>
                    <a:pt x="2344" y="106398"/>
                  </a:moveTo>
                  <a:lnTo>
                    <a:pt x="1443" y="106578"/>
                  </a:lnTo>
                  <a:lnTo>
                    <a:pt x="721" y="107300"/>
                  </a:lnTo>
                  <a:lnTo>
                    <a:pt x="180" y="108021"/>
                  </a:lnTo>
                  <a:lnTo>
                    <a:pt x="0" y="109103"/>
                  </a:lnTo>
                  <a:lnTo>
                    <a:pt x="180" y="110005"/>
                  </a:lnTo>
                  <a:lnTo>
                    <a:pt x="721" y="110726"/>
                  </a:lnTo>
                  <a:lnTo>
                    <a:pt x="1623" y="111267"/>
                  </a:lnTo>
                  <a:lnTo>
                    <a:pt x="2525" y="111447"/>
                  </a:lnTo>
                  <a:lnTo>
                    <a:pt x="3607" y="111267"/>
                  </a:lnTo>
                  <a:lnTo>
                    <a:pt x="4328" y="110726"/>
                  </a:lnTo>
                  <a:lnTo>
                    <a:pt x="4869" y="109824"/>
                  </a:lnTo>
                  <a:lnTo>
                    <a:pt x="5049" y="108923"/>
                  </a:lnTo>
                  <a:lnTo>
                    <a:pt x="4689" y="107841"/>
                  </a:lnTo>
                  <a:lnTo>
                    <a:pt x="4148" y="107119"/>
                  </a:lnTo>
                  <a:lnTo>
                    <a:pt x="3426" y="106578"/>
                  </a:lnTo>
                  <a:lnTo>
                    <a:pt x="2344" y="106398"/>
                  </a:lnTo>
                  <a:close/>
                  <a:moveTo>
                    <a:pt x="207025" y="110185"/>
                  </a:moveTo>
                  <a:lnTo>
                    <a:pt x="205943" y="110365"/>
                  </a:lnTo>
                  <a:lnTo>
                    <a:pt x="205042" y="110726"/>
                  </a:lnTo>
                  <a:lnTo>
                    <a:pt x="204501" y="111447"/>
                  </a:lnTo>
                  <a:lnTo>
                    <a:pt x="204320" y="112529"/>
                  </a:lnTo>
                  <a:lnTo>
                    <a:pt x="204320" y="113431"/>
                  </a:lnTo>
                  <a:lnTo>
                    <a:pt x="204861" y="114333"/>
                  </a:lnTo>
                  <a:lnTo>
                    <a:pt x="205583" y="114874"/>
                  </a:lnTo>
                  <a:lnTo>
                    <a:pt x="206484" y="115234"/>
                  </a:lnTo>
                  <a:lnTo>
                    <a:pt x="206665" y="115234"/>
                  </a:lnTo>
                  <a:lnTo>
                    <a:pt x="207747" y="115054"/>
                  </a:lnTo>
                  <a:lnTo>
                    <a:pt x="208468" y="114513"/>
                  </a:lnTo>
                  <a:lnTo>
                    <a:pt x="209009" y="113792"/>
                  </a:lnTo>
                  <a:lnTo>
                    <a:pt x="209189" y="112890"/>
                  </a:lnTo>
                  <a:lnTo>
                    <a:pt x="209189" y="111808"/>
                  </a:lnTo>
                  <a:lnTo>
                    <a:pt x="208648" y="111087"/>
                  </a:lnTo>
                  <a:lnTo>
                    <a:pt x="207927" y="110365"/>
                  </a:lnTo>
                  <a:lnTo>
                    <a:pt x="207025" y="110185"/>
                  </a:lnTo>
                  <a:close/>
                  <a:moveTo>
                    <a:pt x="2885" y="114333"/>
                  </a:moveTo>
                  <a:lnTo>
                    <a:pt x="1803" y="114693"/>
                  </a:lnTo>
                  <a:lnTo>
                    <a:pt x="1082" y="115234"/>
                  </a:lnTo>
                  <a:lnTo>
                    <a:pt x="721" y="116136"/>
                  </a:lnTo>
                  <a:lnTo>
                    <a:pt x="541" y="117218"/>
                  </a:lnTo>
                  <a:lnTo>
                    <a:pt x="902" y="118120"/>
                  </a:lnTo>
                  <a:lnTo>
                    <a:pt x="1443" y="118661"/>
                  </a:lnTo>
                  <a:lnTo>
                    <a:pt x="2164" y="119202"/>
                  </a:lnTo>
                  <a:lnTo>
                    <a:pt x="3066" y="119382"/>
                  </a:lnTo>
                  <a:lnTo>
                    <a:pt x="3426" y="119382"/>
                  </a:lnTo>
                  <a:lnTo>
                    <a:pt x="4328" y="119022"/>
                  </a:lnTo>
                  <a:lnTo>
                    <a:pt x="5049" y="118481"/>
                  </a:lnTo>
                  <a:lnTo>
                    <a:pt x="5590" y="117579"/>
                  </a:lnTo>
                  <a:lnTo>
                    <a:pt x="5590" y="116497"/>
                  </a:lnTo>
                  <a:lnTo>
                    <a:pt x="5230" y="115595"/>
                  </a:lnTo>
                  <a:lnTo>
                    <a:pt x="4689" y="114874"/>
                  </a:lnTo>
                  <a:lnTo>
                    <a:pt x="3787" y="114513"/>
                  </a:lnTo>
                  <a:lnTo>
                    <a:pt x="2885" y="114333"/>
                  </a:lnTo>
                  <a:close/>
                  <a:moveTo>
                    <a:pt x="205222" y="118120"/>
                  </a:moveTo>
                  <a:lnTo>
                    <a:pt x="204320" y="118481"/>
                  </a:lnTo>
                  <a:lnTo>
                    <a:pt x="203599" y="119202"/>
                  </a:lnTo>
                  <a:lnTo>
                    <a:pt x="203419" y="120104"/>
                  </a:lnTo>
                  <a:lnTo>
                    <a:pt x="203419" y="121186"/>
                  </a:lnTo>
                  <a:lnTo>
                    <a:pt x="203779" y="122087"/>
                  </a:lnTo>
                  <a:lnTo>
                    <a:pt x="204501" y="122628"/>
                  </a:lnTo>
                  <a:lnTo>
                    <a:pt x="205402" y="122989"/>
                  </a:lnTo>
                  <a:lnTo>
                    <a:pt x="206665" y="122989"/>
                  </a:lnTo>
                  <a:lnTo>
                    <a:pt x="207386" y="122448"/>
                  </a:lnTo>
                  <a:lnTo>
                    <a:pt x="208107" y="121727"/>
                  </a:lnTo>
                  <a:lnTo>
                    <a:pt x="208288" y="121005"/>
                  </a:lnTo>
                  <a:lnTo>
                    <a:pt x="208288" y="119923"/>
                  </a:lnTo>
                  <a:lnTo>
                    <a:pt x="207927" y="119022"/>
                  </a:lnTo>
                  <a:lnTo>
                    <a:pt x="207206" y="118481"/>
                  </a:lnTo>
                  <a:lnTo>
                    <a:pt x="206304" y="118120"/>
                  </a:lnTo>
                  <a:close/>
                  <a:moveTo>
                    <a:pt x="3787" y="122268"/>
                  </a:moveTo>
                  <a:lnTo>
                    <a:pt x="2885" y="122628"/>
                  </a:lnTo>
                  <a:lnTo>
                    <a:pt x="2164" y="123350"/>
                  </a:lnTo>
                  <a:lnTo>
                    <a:pt x="1803" y="124251"/>
                  </a:lnTo>
                  <a:lnTo>
                    <a:pt x="1803" y="125153"/>
                  </a:lnTo>
                  <a:lnTo>
                    <a:pt x="2164" y="126055"/>
                  </a:lnTo>
                  <a:lnTo>
                    <a:pt x="2705" y="126596"/>
                  </a:lnTo>
                  <a:lnTo>
                    <a:pt x="3426" y="127137"/>
                  </a:lnTo>
                  <a:lnTo>
                    <a:pt x="4869" y="127137"/>
                  </a:lnTo>
                  <a:lnTo>
                    <a:pt x="5771" y="126776"/>
                  </a:lnTo>
                  <a:lnTo>
                    <a:pt x="6492" y="126055"/>
                  </a:lnTo>
                  <a:lnTo>
                    <a:pt x="6853" y="125153"/>
                  </a:lnTo>
                  <a:lnTo>
                    <a:pt x="6853" y="124251"/>
                  </a:lnTo>
                  <a:lnTo>
                    <a:pt x="6492" y="123350"/>
                  </a:lnTo>
                  <a:lnTo>
                    <a:pt x="5771" y="122628"/>
                  </a:lnTo>
                  <a:lnTo>
                    <a:pt x="4869" y="122268"/>
                  </a:lnTo>
                  <a:close/>
                  <a:moveTo>
                    <a:pt x="203960" y="125874"/>
                  </a:moveTo>
                  <a:lnTo>
                    <a:pt x="203058" y="126235"/>
                  </a:lnTo>
                  <a:lnTo>
                    <a:pt x="202337" y="126776"/>
                  </a:lnTo>
                  <a:lnTo>
                    <a:pt x="201796" y="127678"/>
                  </a:lnTo>
                  <a:lnTo>
                    <a:pt x="201796" y="128760"/>
                  </a:lnTo>
                  <a:lnTo>
                    <a:pt x="202156" y="129661"/>
                  </a:lnTo>
                  <a:lnTo>
                    <a:pt x="202878" y="130383"/>
                  </a:lnTo>
                  <a:lnTo>
                    <a:pt x="203779" y="130743"/>
                  </a:lnTo>
                  <a:lnTo>
                    <a:pt x="204320" y="130924"/>
                  </a:lnTo>
                  <a:lnTo>
                    <a:pt x="205222" y="130743"/>
                  </a:lnTo>
                  <a:lnTo>
                    <a:pt x="205943" y="130383"/>
                  </a:lnTo>
                  <a:lnTo>
                    <a:pt x="206484" y="129661"/>
                  </a:lnTo>
                  <a:lnTo>
                    <a:pt x="206845" y="128940"/>
                  </a:lnTo>
                  <a:lnTo>
                    <a:pt x="206845" y="127858"/>
                  </a:lnTo>
                  <a:lnTo>
                    <a:pt x="206484" y="126956"/>
                  </a:lnTo>
                  <a:lnTo>
                    <a:pt x="205763" y="126235"/>
                  </a:lnTo>
                  <a:lnTo>
                    <a:pt x="204861" y="125874"/>
                  </a:lnTo>
                  <a:close/>
                  <a:moveTo>
                    <a:pt x="6492" y="129842"/>
                  </a:moveTo>
                  <a:lnTo>
                    <a:pt x="5590" y="130022"/>
                  </a:lnTo>
                  <a:lnTo>
                    <a:pt x="4689" y="130383"/>
                  </a:lnTo>
                  <a:lnTo>
                    <a:pt x="3967" y="131104"/>
                  </a:lnTo>
                  <a:lnTo>
                    <a:pt x="3607" y="132006"/>
                  </a:lnTo>
                  <a:lnTo>
                    <a:pt x="3787" y="133088"/>
                  </a:lnTo>
                  <a:lnTo>
                    <a:pt x="4148" y="133809"/>
                  </a:lnTo>
                  <a:lnTo>
                    <a:pt x="4689" y="134350"/>
                  </a:lnTo>
                  <a:lnTo>
                    <a:pt x="5410" y="134711"/>
                  </a:lnTo>
                  <a:lnTo>
                    <a:pt x="6131" y="134891"/>
                  </a:lnTo>
                  <a:lnTo>
                    <a:pt x="6853" y="134891"/>
                  </a:lnTo>
                  <a:lnTo>
                    <a:pt x="7754" y="134350"/>
                  </a:lnTo>
                  <a:lnTo>
                    <a:pt x="8295" y="133629"/>
                  </a:lnTo>
                  <a:lnTo>
                    <a:pt x="8656" y="132727"/>
                  </a:lnTo>
                  <a:lnTo>
                    <a:pt x="8656" y="131645"/>
                  </a:lnTo>
                  <a:lnTo>
                    <a:pt x="8115" y="130743"/>
                  </a:lnTo>
                  <a:lnTo>
                    <a:pt x="7394" y="130202"/>
                  </a:lnTo>
                  <a:lnTo>
                    <a:pt x="6492" y="129842"/>
                  </a:lnTo>
                  <a:close/>
                  <a:moveTo>
                    <a:pt x="201976" y="133448"/>
                  </a:moveTo>
                  <a:lnTo>
                    <a:pt x="201074" y="133809"/>
                  </a:lnTo>
                  <a:lnTo>
                    <a:pt x="200353" y="134350"/>
                  </a:lnTo>
                  <a:lnTo>
                    <a:pt x="199812" y="135252"/>
                  </a:lnTo>
                  <a:lnTo>
                    <a:pt x="199632" y="136153"/>
                  </a:lnTo>
                  <a:lnTo>
                    <a:pt x="199992" y="137055"/>
                  </a:lnTo>
                  <a:lnTo>
                    <a:pt x="200533" y="137957"/>
                  </a:lnTo>
                  <a:lnTo>
                    <a:pt x="201435" y="138317"/>
                  </a:lnTo>
                  <a:lnTo>
                    <a:pt x="202156" y="138498"/>
                  </a:lnTo>
                  <a:lnTo>
                    <a:pt x="203058" y="138317"/>
                  </a:lnTo>
                  <a:lnTo>
                    <a:pt x="203599" y="137957"/>
                  </a:lnTo>
                  <a:lnTo>
                    <a:pt x="204140" y="137416"/>
                  </a:lnTo>
                  <a:lnTo>
                    <a:pt x="204681" y="136694"/>
                  </a:lnTo>
                  <a:lnTo>
                    <a:pt x="204681" y="135793"/>
                  </a:lnTo>
                  <a:lnTo>
                    <a:pt x="204501" y="134891"/>
                  </a:lnTo>
                  <a:lnTo>
                    <a:pt x="203779" y="133989"/>
                  </a:lnTo>
                  <a:lnTo>
                    <a:pt x="203058" y="133629"/>
                  </a:lnTo>
                  <a:lnTo>
                    <a:pt x="201976" y="133448"/>
                  </a:lnTo>
                  <a:close/>
                  <a:moveTo>
                    <a:pt x="8656" y="137416"/>
                  </a:moveTo>
                  <a:lnTo>
                    <a:pt x="7754" y="137596"/>
                  </a:lnTo>
                  <a:lnTo>
                    <a:pt x="6853" y="138137"/>
                  </a:lnTo>
                  <a:lnTo>
                    <a:pt x="6312" y="138858"/>
                  </a:lnTo>
                  <a:lnTo>
                    <a:pt x="6131" y="139760"/>
                  </a:lnTo>
                  <a:lnTo>
                    <a:pt x="6312" y="140842"/>
                  </a:lnTo>
                  <a:lnTo>
                    <a:pt x="6672" y="141563"/>
                  </a:lnTo>
                  <a:lnTo>
                    <a:pt x="7213" y="142104"/>
                  </a:lnTo>
                  <a:lnTo>
                    <a:pt x="7935" y="142285"/>
                  </a:lnTo>
                  <a:lnTo>
                    <a:pt x="8656" y="142465"/>
                  </a:lnTo>
                  <a:lnTo>
                    <a:pt x="9558" y="142285"/>
                  </a:lnTo>
                  <a:lnTo>
                    <a:pt x="10279" y="141744"/>
                  </a:lnTo>
                  <a:lnTo>
                    <a:pt x="11000" y="141022"/>
                  </a:lnTo>
                  <a:lnTo>
                    <a:pt x="11181" y="140121"/>
                  </a:lnTo>
                  <a:lnTo>
                    <a:pt x="11000" y="139039"/>
                  </a:lnTo>
                  <a:lnTo>
                    <a:pt x="10459" y="138137"/>
                  </a:lnTo>
                  <a:lnTo>
                    <a:pt x="9738" y="137596"/>
                  </a:lnTo>
                  <a:lnTo>
                    <a:pt x="8656" y="137416"/>
                  </a:lnTo>
                  <a:close/>
                  <a:moveTo>
                    <a:pt x="199451" y="140842"/>
                  </a:moveTo>
                  <a:lnTo>
                    <a:pt x="198550" y="141022"/>
                  </a:lnTo>
                  <a:lnTo>
                    <a:pt x="197648" y="141563"/>
                  </a:lnTo>
                  <a:lnTo>
                    <a:pt x="197107" y="142465"/>
                  </a:lnTo>
                  <a:lnTo>
                    <a:pt x="196927" y="143547"/>
                  </a:lnTo>
                  <a:lnTo>
                    <a:pt x="197107" y="144449"/>
                  </a:lnTo>
                  <a:lnTo>
                    <a:pt x="197648" y="145170"/>
                  </a:lnTo>
                  <a:lnTo>
                    <a:pt x="198550" y="145711"/>
                  </a:lnTo>
                  <a:lnTo>
                    <a:pt x="199451" y="145892"/>
                  </a:lnTo>
                  <a:lnTo>
                    <a:pt x="200173" y="145892"/>
                  </a:lnTo>
                  <a:lnTo>
                    <a:pt x="200894" y="145531"/>
                  </a:lnTo>
                  <a:lnTo>
                    <a:pt x="201435" y="144990"/>
                  </a:lnTo>
                  <a:lnTo>
                    <a:pt x="201796" y="144449"/>
                  </a:lnTo>
                  <a:lnTo>
                    <a:pt x="201976" y="143367"/>
                  </a:lnTo>
                  <a:lnTo>
                    <a:pt x="201796" y="142465"/>
                  </a:lnTo>
                  <a:lnTo>
                    <a:pt x="201255" y="141563"/>
                  </a:lnTo>
                  <a:lnTo>
                    <a:pt x="200353" y="141022"/>
                  </a:lnTo>
                  <a:lnTo>
                    <a:pt x="199451" y="140842"/>
                  </a:lnTo>
                  <a:close/>
                  <a:moveTo>
                    <a:pt x="11541" y="144810"/>
                  </a:moveTo>
                  <a:lnTo>
                    <a:pt x="10640" y="144990"/>
                  </a:lnTo>
                  <a:lnTo>
                    <a:pt x="9738" y="145531"/>
                  </a:lnTo>
                  <a:lnTo>
                    <a:pt x="9197" y="146433"/>
                  </a:lnTo>
                  <a:lnTo>
                    <a:pt x="9197" y="147334"/>
                  </a:lnTo>
                  <a:lnTo>
                    <a:pt x="9377" y="148236"/>
                  </a:lnTo>
                  <a:lnTo>
                    <a:pt x="9738" y="148957"/>
                  </a:lnTo>
                  <a:lnTo>
                    <a:pt x="10279" y="149318"/>
                  </a:lnTo>
                  <a:lnTo>
                    <a:pt x="11000" y="149679"/>
                  </a:lnTo>
                  <a:lnTo>
                    <a:pt x="11722" y="149859"/>
                  </a:lnTo>
                  <a:lnTo>
                    <a:pt x="12082" y="149679"/>
                  </a:lnTo>
                  <a:lnTo>
                    <a:pt x="12623" y="149498"/>
                  </a:lnTo>
                  <a:lnTo>
                    <a:pt x="13525" y="148957"/>
                  </a:lnTo>
                  <a:lnTo>
                    <a:pt x="14066" y="148236"/>
                  </a:lnTo>
                  <a:lnTo>
                    <a:pt x="14247" y="147154"/>
                  </a:lnTo>
                  <a:lnTo>
                    <a:pt x="13886" y="146252"/>
                  </a:lnTo>
                  <a:lnTo>
                    <a:pt x="13345" y="145351"/>
                  </a:lnTo>
                  <a:lnTo>
                    <a:pt x="12443" y="144990"/>
                  </a:lnTo>
                  <a:lnTo>
                    <a:pt x="11541" y="144810"/>
                  </a:lnTo>
                  <a:close/>
                  <a:moveTo>
                    <a:pt x="196386" y="148056"/>
                  </a:moveTo>
                  <a:lnTo>
                    <a:pt x="195484" y="148236"/>
                  </a:lnTo>
                  <a:lnTo>
                    <a:pt x="194582" y="148777"/>
                  </a:lnTo>
                  <a:lnTo>
                    <a:pt x="193861" y="149498"/>
                  </a:lnTo>
                  <a:lnTo>
                    <a:pt x="193680" y="150580"/>
                  </a:lnTo>
                  <a:lnTo>
                    <a:pt x="193861" y="151482"/>
                  </a:lnTo>
                  <a:lnTo>
                    <a:pt x="194221" y="152384"/>
                  </a:lnTo>
                  <a:lnTo>
                    <a:pt x="195123" y="152925"/>
                  </a:lnTo>
                  <a:lnTo>
                    <a:pt x="195664" y="153105"/>
                  </a:lnTo>
                  <a:lnTo>
                    <a:pt x="196927" y="153105"/>
                  </a:lnTo>
                  <a:lnTo>
                    <a:pt x="197468" y="152744"/>
                  </a:lnTo>
                  <a:lnTo>
                    <a:pt x="198009" y="152384"/>
                  </a:lnTo>
                  <a:lnTo>
                    <a:pt x="198369" y="151843"/>
                  </a:lnTo>
                  <a:lnTo>
                    <a:pt x="198730" y="150761"/>
                  </a:lnTo>
                  <a:lnTo>
                    <a:pt x="198550" y="149859"/>
                  </a:lnTo>
                  <a:lnTo>
                    <a:pt x="198189" y="148957"/>
                  </a:lnTo>
                  <a:lnTo>
                    <a:pt x="197287" y="148416"/>
                  </a:lnTo>
                  <a:lnTo>
                    <a:pt x="196386" y="148056"/>
                  </a:lnTo>
                  <a:close/>
                  <a:moveTo>
                    <a:pt x="14968" y="151843"/>
                  </a:moveTo>
                  <a:lnTo>
                    <a:pt x="14066" y="152203"/>
                  </a:lnTo>
                  <a:lnTo>
                    <a:pt x="13165" y="152744"/>
                  </a:lnTo>
                  <a:lnTo>
                    <a:pt x="12804" y="153646"/>
                  </a:lnTo>
                  <a:lnTo>
                    <a:pt x="12623" y="154548"/>
                  </a:lnTo>
                  <a:lnTo>
                    <a:pt x="12984" y="155630"/>
                  </a:lnTo>
                  <a:lnTo>
                    <a:pt x="13345" y="156171"/>
                  </a:lnTo>
                  <a:lnTo>
                    <a:pt x="13886" y="156531"/>
                  </a:lnTo>
                  <a:lnTo>
                    <a:pt x="14607" y="156712"/>
                  </a:lnTo>
                  <a:lnTo>
                    <a:pt x="15148" y="156892"/>
                  </a:lnTo>
                  <a:lnTo>
                    <a:pt x="15870" y="156712"/>
                  </a:lnTo>
                  <a:lnTo>
                    <a:pt x="16411" y="156531"/>
                  </a:lnTo>
                  <a:lnTo>
                    <a:pt x="17132" y="155990"/>
                  </a:lnTo>
                  <a:lnTo>
                    <a:pt x="17673" y="155089"/>
                  </a:lnTo>
                  <a:lnTo>
                    <a:pt x="17673" y="154007"/>
                  </a:lnTo>
                  <a:lnTo>
                    <a:pt x="17493" y="153105"/>
                  </a:lnTo>
                  <a:lnTo>
                    <a:pt x="16771" y="152384"/>
                  </a:lnTo>
                  <a:lnTo>
                    <a:pt x="15870" y="151843"/>
                  </a:lnTo>
                  <a:close/>
                  <a:moveTo>
                    <a:pt x="191697" y="155089"/>
                  </a:moveTo>
                  <a:lnTo>
                    <a:pt x="190795" y="155630"/>
                  </a:lnTo>
                  <a:lnTo>
                    <a:pt x="190254" y="156351"/>
                  </a:lnTo>
                  <a:lnTo>
                    <a:pt x="189893" y="157253"/>
                  </a:lnTo>
                  <a:lnTo>
                    <a:pt x="189893" y="158154"/>
                  </a:lnTo>
                  <a:lnTo>
                    <a:pt x="190254" y="159056"/>
                  </a:lnTo>
                  <a:lnTo>
                    <a:pt x="190975" y="159777"/>
                  </a:lnTo>
                  <a:lnTo>
                    <a:pt x="191697" y="159958"/>
                  </a:lnTo>
                  <a:lnTo>
                    <a:pt x="192418" y="160138"/>
                  </a:lnTo>
                  <a:lnTo>
                    <a:pt x="192959" y="160138"/>
                  </a:lnTo>
                  <a:lnTo>
                    <a:pt x="193500" y="159777"/>
                  </a:lnTo>
                  <a:lnTo>
                    <a:pt x="194041" y="159417"/>
                  </a:lnTo>
                  <a:lnTo>
                    <a:pt x="194582" y="158876"/>
                  </a:lnTo>
                  <a:lnTo>
                    <a:pt x="194943" y="157974"/>
                  </a:lnTo>
                  <a:lnTo>
                    <a:pt x="194762" y="157072"/>
                  </a:lnTo>
                  <a:lnTo>
                    <a:pt x="194402" y="156171"/>
                  </a:lnTo>
                  <a:lnTo>
                    <a:pt x="193680" y="155449"/>
                  </a:lnTo>
                  <a:lnTo>
                    <a:pt x="192779" y="155089"/>
                  </a:lnTo>
                  <a:close/>
                  <a:moveTo>
                    <a:pt x="18935" y="158695"/>
                  </a:moveTo>
                  <a:lnTo>
                    <a:pt x="17853" y="159056"/>
                  </a:lnTo>
                  <a:lnTo>
                    <a:pt x="17132" y="159777"/>
                  </a:lnTo>
                  <a:lnTo>
                    <a:pt x="16771" y="160679"/>
                  </a:lnTo>
                  <a:lnTo>
                    <a:pt x="16771" y="161581"/>
                  </a:lnTo>
                  <a:lnTo>
                    <a:pt x="17132" y="162482"/>
                  </a:lnTo>
                  <a:lnTo>
                    <a:pt x="17673" y="163023"/>
                  </a:lnTo>
                  <a:lnTo>
                    <a:pt x="18214" y="163384"/>
                  </a:lnTo>
                  <a:lnTo>
                    <a:pt x="18755" y="163564"/>
                  </a:lnTo>
                  <a:lnTo>
                    <a:pt x="20017" y="163564"/>
                  </a:lnTo>
                  <a:lnTo>
                    <a:pt x="20739" y="163204"/>
                  </a:lnTo>
                  <a:lnTo>
                    <a:pt x="21460" y="162482"/>
                  </a:lnTo>
                  <a:lnTo>
                    <a:pt x="21821" y="161581"/>
                  </a:lnTo>
                  <a:lnTo>
                    <a:pt x="21821" y="160679"/>
                  </a:lnTo>
                  <a:lnTo>
                    <a:pt x="21460" y="159777"/>
                  </a:lnTo>
                  <a:lnTo>
                    <a:pt x="20739" y="159056"/>
                  </a:lnTo>
                  <a:lnTo>
                    <a:pt x="19837" y="158695"/>
                  </a:lnTo>
                  <a:close/>
                  <a:moveTo>
                    <a:pt x="187549" y="161761"/>
                  </a:moveTo>
                  <a:lnTo>
                    <a:pt x="186647" y="162122"/>
                  </a:lnTo>
                  <a:lnTo>
                    <a:pt x="185926" y="162843"/>
                  </a:lnTo>
                  <a:lnTo>
                    <a:pt x="185565" y="163745"/>
                  </a:lnTo>
                  <a:lnTo>
                    <a:pt x="185565" y="164646"/>
                  </a:lnTo>
                  <a:lnTo>
                    <a:pt x="185926" y="165548"/>
                  </a:lnTo>
                  <a:lnTo>
                    <a:pt x="186467" y="166269"/>
                  </a:lnTo>
                  <a:lnTo>
                    <a:pt x="187188" y="166630"/>
                  </a:lnTo>
                  <a:lnTo>
                    <a:pt x="187910" y="166810"/>
                  </a:lnTo>
                  <a:lnTo>
                    <a:pt x="188631" y="166630"/>
                  </a:lnTo>
                  <a:lnTo>
                    <a:pt x="189172" y="166450"/>
                  </a:lnTo>
                  <a:lnTo>
                    <a:pt x="189713" y="166089"/>
                  </a:lnTo>
                  <a:lnTo>
                    <a:pt x="190074" y="165728"/>
                  </a:lnTo>
                  <a:lnTo>
                    <a:pt x="190434" y="164827"/>
                  </a:lnTo>
                  <a:lnTo>
                    <a:pt x="190434" y="163745"/>
                  </a:lnTo>
                  <a:lnTo>
                    <a:pt x="190074" y="162843"/>
                  </a:lnTo>
                  <a:lnTo>
                    <a:pt x="189533" y="162122"/>
                  </a:lnTo>
                  <a:lnTo>
                    <a:pt x="188631" y="161761"/>
                  </a:lnTo>
                  <a:close/>
                  <a:moveTo>
                    <a:pt x="24345" y="165007"/>
                  </a:moveTo>
                  <a:lnTo>
                    <a:pt x="23263" y="165187"/>
                  </a:lnTo>
                  <a:lnTo>
                    <a:pt x="22362" y="165548"/>
                  </a:lnTo>
                  <a:lnTo>
                    <a:pt x="21821" y="166269"/>
                  </a:lnTo>
                  <a:lnTo>
                    <a:pt x="21460" y="167171"/>
                  </a:lnTo>
                  <a:lnTo>
                    <a:pt x="21460" y="168253"/>
                  </a:lnTo>
                  <a:lnTo>
                    <a:pt x="22001" y="169155"/>
                  </a:lnTo>
                  <a:lnTo>
                    <a:pt x="22362" y="169515"/>
                  </a:lnTo>
                  <a:lnTo>
                    <a:pt x="22903" y="169876"/>
                  </a:lnTo>
                  <a:lnTo>
                    <a:pt x="23444" y="170057"/>
                  </a:lnTo>
                  <a:lnTo>
                    <a:pt x="23985" y="170057"/>
                  </a:lnTo>
                  <a:lnTo>
                    <a:pt x="24706" y="169876"/>
                  </a:lnTo>
                  <a:lnTo>
                    <a:pt x="25427" y="169515"/>
                  </a:lnTo>
                  <a:lnTo>
                    <a:pt x="26149" y="168794"/>
                  </a:lnTo>
                  <a:lnTo>
                    <a:pt x="26509" y="167892"/>
                  </a:lnTo>
                  <a:lnTo>
                    <a:pt x="26329" y="166991"/>
                  </a:lnTo>
                  <a:lnTo>
                    <a:pt x="25968" y="166089"/>
                  </a:lnTo>
                  <a:lnTo>
                    <a:pt x="25247" y="165368"/>
                  </a:lnTo>
                  <a:lnTo>
                    <a:pt x="24345" y="165007"/>
                  </a:lnTo>
                  <a:close/>
                  <a:moveTo>
                    <a:pt x="182860" y="167892"/>
                  </a:moveTo>
                  <a:lnTo>
                    <a:pt x="181959" y="168253"/>
                  </a:lnTo>
                  <a:lnTo>
                    <a:pt x="181237" y="168794"/>
                  </a:lnTo>
                  <a:lnTo>
                    <a:pt x="180696" y="169696"/>
                  </a:lnTo>
                  <a:lnTo>
                    <a:pt x="180696" y="170778"/>
                  </a:lnTo>
                  <a:lnTo>
                    <a:pt x="180877" y="171680"/>
                  </a:lnTo>
                  <a:lnTo>
                    <a:pt x="181598" y="172401"/>
                  </a:lnTo>
                  <a:lnTo>
                    <a:pt x="182319" y="172942"/>
                  </a:lnTo>
                  <a:lnTo>
                    <a:pt x="183582" y="172942"/>
                  </a:lnTo>
                  <a:lnTo>
                    <a:pt x="184123" y="172762"/>
                  </a:lnTo>
                  <a:lnTo>
                    <a:pt x="184664" y="172581"/>
                  </a:lnTo>
                  <a:lnTo>
                    <a:pt x="185024" y="172040"/>
                  </a:lnTo>
                  <a:lnTo>
                    <a:pt x="185565" y="171319"/>
                  </a:lnTo>
                  <a:lnTo>
                    <a:pt x="185565" y="170237"/>
                  </a:lnTo>
                  <a:lnTo>
                    <a:pt x="185385" y="169335"/>
                  </a:lnTo>
                  <a:lnTo>
                    <a:pt x="184844" y="168614"/>
                  </a:lnTo>
                  <a:lnTo>
                    <a:pt x="183942" y="168073"/>
                  </a:lnTo>
                  <a:lnTo>
                    <a:pt x="182860" y="167892"/>
                  </a:lnTo>
                  <a:close/>
                  <a:moveTo>
                    <a:pt x="29214" y="171139"/>
                  </a:moveTo>
                  <a:lnTo>
                    <a:pt x="28132" y="171319"/>
                  </a:lnTo>
                  <a:lnTo>
                    <a:pt x="27411" y="171680"/>
                  </a:lnTo>
                  <a:lnTo>
                    <a:pt x="26690" y="172581"/>
                  </a:lnTo>
                  <a:lnTo>
                    <a:pt x="26509" y="173483"/>
                  </a:lnTo>
                  <a:lnTo>
                    <a:pt x="26690" y="174385"/>
                  </a:lnTo>
                  <a:lnTo>
                    <a:pt x="27231" y="175286"/>
                  </a:lnTo>
                  <a:lnTo>
                    <a:pt x="27591" y="175647"/>
                  </a:lnTo>
                  <a:lnTo>
                    <a:pt x="28132" y="176008"/>
                  </a:lnTo>
                  <a:lnTo>
                    <a:pt x="29034" y="176188"/>
                  </a:lnTo>
                  <a:lnTo>
                    <a:pt x="29936" y="176008"/>
                  </a:lnTo>
                  <a:lnTo>
                    <a:pt x="30837" y="175467"/>
                  </a:lnTo>
                  <a:lnTo>
                    <a:pt x="31378" y="174745"/>
                  </a:lnTo>
                  <a:lnTo>
                    <a:pt x="31559" y="173663"/>
                  </a:lnTo>
                  <a:lnTo>
                    <a:pt x="31378" y="172762"/>
                  </a:lnTo>
                  <a:lnTo>
                    <a:pt x="31018" y="171860"/>
                  </a:lnTo>
                  <a:lnTo>
                    <a:pt x="30837" y="171860"/>
                  </a:lnTo>
                  <a:lnTo>
                    <a:pt x="30116" y="171319"/>
                  </a:lnTo>
                  <a:lnTo>
                    <a:pt x="29214" y="171139"/>
                  </a:lnTo>
                  <a:close/>
                  <a:moveTo>
                    <a:pt x="177811" y="173844"/>
                  </a:moveTo>
                  <a:lnTo>
                    <a:pt x="176909" y="174024"/>
                  </a:lnTo>
                  <a:lnTo>
                    <a:pt x="176008" y="174565"/>
                  </a:lnTo>
                  <a:lnTo>
                    <a:pt x="175467" y="175467"/>
                  </a:lnTo>
                  <a:lnTo>
                    <a:pt x="175286" y="176368"/>
                  </a:lnTo>
                  <a:lnTo>
                    <a:pt x="175467" y="177270"/>
                  </a:lnTo>
                  <a:lnTo>
                    <a:pt x="176008" y="178172"/>
                  </a:lnTo>
                  <a:lnTo>
                    <a:pt x="176909" y="178713"/>
                  </a:lnTo>
                  <a:lnTo>
                    <a:pt x="177811" y="178893"/>
                  </a:lnTo>
                  <a:lnTo>
                    <a:pt x="178713" y="178713"/>
                  </a:lnTo>
                  <a:lnTo>
                    <a:pt x="179614" y="178172"/>
                  </a:lnTo>
                  <a:lnTo>
                    <a:pt x="180155" y="177270"/>
                  </a:lnTo>
                  <a:lnTo>
                    <a:pt x="180336" y="176368"/>
                  </a:lnTo>
                  <a:lnTo>
                    <a:pt x="180155" y="175467"/>
                  </a:lnTo>
                  <a:lnTo>
                    <a:pt x="179614" y="174565"/>
                  </a:lnTo>
                  <a:lnTo>
                    <a:pt x="178713" y="174024"/>
                  </a:lnTo>
                  <a:lnTo>
                    <a:pt x="177811" y="173844"/>
                  </a:lnTo>
                  <a:close/>
                  <a:moveTo>
                    <a:pt x="34624" y="176729"/>
                  </a:moveTo>
                  <a:lnTo>
                    <a:pt x="33542" y="176909"/>
                  </a:lnTo>
                  <a:lnTo>
                    <a:pt x="32821" y="177631"/>
                  </a:lnTo>
                  <a:lnTo>
                    <a:pt x="32280" y="178352"/>
                  </a:lnTo>
                  <a:lnTo>
                    <a:pt x="32100" y="179434"/>
                  </a:lnTo>
                  <a:lnTo>
                    <a:pt x="32280" y="180336"/>
                  </a:lnTo>
                  <a:lnTo>
                    <a:pt x="32821" y="181057"/>
                  </a:lnTo>
                  <a:lnTo>
                    <a:pt x="33723" y="181598"/>
                  </a:lnTo>
                  <a:lnTo>
                    <a:pt x="34624" y="181778"/>
                  </a:lnTo>
                  <a:lnTo>
                    <a:pt x="35526" y="181598"/>
                  </a:lnTo>
                  <a:lnTo>
                    <a:pt x="36067" y="181418"/>
                  </a:lnTo>
                  <a:lnTo>
                    <a:pt x="36428" y="181057"/>
                  </a:lnTo>
                  <a:lnTo>
                    <a:pt x="36969" y="180155"/>
                  </a:lnTo>
                  <a:lnTo>
                    <a:pt x="37149" y="179254"/>
                  </a:lnTo>
                  <a:lnTo>
                    <a:pt x="36969" y="178172"/>
                  </a:lnTo>
                  <a:lnTo>
                    <a:pt x="36428" y="177450"/>
                  </a:lnTo>
                  <a:lnTo>
                    <a:pt x="35526" y="176909"/>
                  </a:lnTo>
                  <a:lnTo>
                    <a:pt x="34624" y="176729"/>
                  </a:lnTo>
                  <a:close/>
                  <a:moveTo>
                    <a:pt x="172221" y="179254"/>
                  </a:moveTo>
                  <a:lnTo>
                    <a:pt x="171319" y="179434"/>
                  </a:lnTo>
                  <a:lnTo>
                    <a:pt x="170417" y="179975"/>
                  </a:lnTo>
                  <a:lnTo>
                    <a:pt x="169696" y="180696"/>
                  </a:lnTo>
                  <a:lnTo>
                    <a:pt x="169515" y="181598"/>
                  </a:lnTo>
                  <a:lnTo>
                    <a:pt x="169696" y="182680"/>
                  </a:lnTo>
                  <a:lnTo>
                    <a:pt x="170057" y="183401"/>
                  </a:lnTo>
                  <a:lnTo>
                    <a:pt x="170598" y="183942"/>
                  </a:lnTo>
                  <a:lnTo>
                    <a:pt x="170958" y="184123"/>
                  </a:lnTo>
                  <a:lnTo>
                    <a:pt x="171499" y="184303"/>
                  </a:lnTo>
                  <a:lnTo>
                    <a:pt x="172040" y="184303"/>
                  </a:lnTo>
                  <a:lnTo>
                    <a:pt x="172942" y="184123"/>
                  </a:lnTo>
                  <a:lnTo>
                    <a:pt x="173663" y="183762"/>
                  </a:lnTo>
                  <a:lnTo>
                    <a:pt x="174385" y="182860"/>
                  </a:lnTo>
                  <a:lnTo>
                    <a:pt x="174565" y="181959"/>
                  </a:lnTo>
                  <a:lnTo>
                    <a:pt x="174385" y="181057"/>
                  </a:lnTo>
                  <a:lnTo>
                    <a:pt x="174024" y="180155"/>
                  </a:lnTo>
                  <a:lnTo>
                    <a:pt x="173122" y="179614"/>
                  </a:lnTo>
                  <a:lnTo>
                    <a:pt x="172221" y="179254"/>
                  </a:lnTo>
                  <a:close/>
                  <a:moveTo>
                    <a:pt x="40395" y="181959"/>
                  </a:moveTo>
                  <a:lnTo>
                    <a:pt x="39494" y="182319"/>
                  </a:lnTo>
                  <a:lnTo>
                    <a:pt x="38592" y="182860"/>
                  </a:lnTo>
                  <a:lnTo>
                    <a:pt x="38231" y="183762"/>
                  </a:lnTo>
                  <a:lnTo>
                    <a:pt x="38051" y="184844"/>
                  </a:lnTo>
                  <a:lnTo>
                    <a:pt x="38411" y="185746"/>
                  </a:lnTo>
                  <a:lnTo>
                    <a:pt x="38952" y="186467"/>
                  </a:lnTo>
                  <a:lnTo>
                    <a:pt x="39854" y="186828"/>
                  </a:lnTo>
                  <a:lnTo>
                    <a:pt x="40576" y="187008"/>
                  </a:lnTo>
                  <a:lnTo>
                    <a:pt x="41117" y="187008"/>
                  </a:lnTo>
                  <a:lnTo>
                    <a:pt x="41658" y="186828"/>
                  </a:lnTo>
                  <a:lnTo>
                    <a:pt x="42199" y="186467"/>
                  </a:lnTo>
                  <a:lnTo>
                    <a:pt x="42559" y="186106"/>
                  </a:lnTo>
                  <a:lnTo>
                    <a:pt x="43100" y="185205"/>
                  </a:lnTo>
                  <a:lnTo>
                    <a:pt x="43100" y="184303"/>
                  </a:lnTo>
                  <a:lnTo>
                    <a:pt x="42740" y="183221"/>
                  </a:lnTo>
                  <a:lnTo>
                    <a:pt x="42199" y="182500"/>
                  </a:lnTo>
                  <a:lnTo>
                    <a:pt x="41297" y="182139"/>
                  </a:lnTo>
                  <a:lnTo>
                    <a:pt x="40395" y="181959"/>
                  </a:lnTo>
                  <a:close/>
                  <a:moveTo>
                    <a:pt x="165187" y="184303"/>
                  </a:moveTo>
                  <a:lnTo>
                    <a:pt x="164286" y="184844"/>
                  </a:lnTo>
                  <a:lnTo>
                    <a:pt x="163745" y="185565"/>
                  </a:lnTo>
                  <a:lnTo>
                    <a:pt x="163384" y="186467"/>
                  </a:lnTo>
                  <a:lnTo>
                    <a:pt x="163384" y="187369"/>
                  </a:lnTo>
                  <a:lnTo>
                    <a:pt x="163925" y="188270"/>
                  </a:lnTo>
                  <a:lnTo>
                    <a:pt x="164286" y="188811"/>
                  </a:lnTo>
                  <a:lnTo>
                    <a:pt x="164827" y="188992"/>
                  </a:lnTo>
                  <a:lnTo>
                    <a:pt x="165368" y="189172"/>
                  </a:lnTo>
                  <a:lnTo>
                    <a:pt x="165909" y="189352"/>
                  </a:lnTo>
                  <a:lnTo>
                    <a:pt x="166630" y="189172"/>
                  </a:lnTo>
                  <a:lnTo>
                    <a:pt x="167351" y="188811"/>
                  </a:lnTo>
                  <a:lnTo>
                    <a:pt x="168073" y="188090"/>
                  </a:lnTo>
                  <a:lnTo>
                    <a:pt x="168433" y="187188"/>
                  </a:lnTo>
                  <a:lnTo>
                    <a:pt x="168253" y="186287"/>
                  </a:lnTo>
                  <a:lnTo>
                    <a:pt x="167892" y="185205"/>
                  </a:lnTo>
                  <a:lnTo>
                    <a:pt x="167171" y="184664"/>
                  </a:lnTo>
                  <a:lnTo>
                    <a:pt x="166269" y="184303"/>
                  </a:lnTo>
                  <a:close/>
                  <a:moveTo>
                    <a:pt x="46527" y="186828"/>
                  </a:moveTo>
                  <a:lnTo>
                    <a:pt x="45625" y="187008"/>
                  </a:lnTo>
                  <a:lnTo>
                    <a:pt x="44904" y="187729"/>
                  </a:lnTo>
                  <a:lnTo>
                    <a:pt x="44543" y="188631"/>
                  </a:lnTo>
                  <a:lnTo>
                    <a:pt x="44543" y="189713"/>
                  </a:lnTo>
                  <a:lnTo>
                    <a:pt x="44904" y="190615"/>
                  </a:lnTo>
                  <a:lnTo>
                    <a:pt x="45625" y="191336"/>
                  </a:lnTo>
                  <a:lnTo>
                    <a:pt x="46166" y="191697"/>
                  </a:lnTo>
                  <a:lnTo>
                    <a:pt x="47609" y="191697"/>
                  </a:lnTo>
                  <a:lnTo>
                    <a:pt x="48150" y="191516"/>
                  </a:lnTo>
                  <a:lnTo>
                    <a:pt x="48691" y="191156"/>
                  </a:lnTo>
                  <a:lnTo>
                    <a:pt x="49051" y="190615"/>
                  </a:lnTo>
                  <a:lnTo>
                    <a:pt x="49412" y="189713"/>
                  </a:lnTo>
                  <a:lnTo>
                    <a:pt x="49412" y="188811"/>
                  </a:lnTo>
                  <a:lnTo>
                    <a:pt x="49051" y="187910"/>
                  </a:lnTo>
                  <a:lnTo>
                    <a:pt x="48330" y="187188"/>
                  </a:lnTo>
                  <a:lnTo>
                    <a:pt x="47428" y="186828"/>
                  </a:lnTo>
                  <a:close/>
                  <a:moveTo>
                    <a:pt x="158876" y="188811"/>
                  </a:moveTo>
                  <a:lnTo>
                    <a:pt x="157974" y="189172"/>
                  </a:lnTo>
                  <a:lnTo>
                    <a:pt x="157253" y="189893"/>
                  </a:lnTo>
                  <a:lnTo>
                    <a:pt x="156892" y="190795"/>
                  </a:lnTo>
                  <a:lnTo>
                    <a:pt x="156892" y="191697"/>
                  </a:lnTo>
                  <a:lnTo>
                    <a:pt x="157253" y="192598"/>
                  </a:lnTo>
                  <a:lnTo>
                    <a:pt x="157613" y="193139"/>
                  </a:lnTo>
                  <a:lnTo>
                    <a:pt x="158154" y="193500"/>
                  </a:lnTo>
                  <a:lnTo>
                    <a:pt x="158695" y="193680"/>
                  </a:lnTo>
                  <a:lnTo>
                    <a:pt x="159417" y="193861"/>
                  </a:lnTo>
                  <a:lnTo>
                    <a:pt x="159958" y="193680"/>
                  </a:lnTo>
                  <a:lnTo>
                    <a:pt x="160679" y="193500"/>
                  </a:lnTo>
                  <a:lnTo>
                    <a:pt x="161400" y="192779"/>
                  </a:lnTo>
                  <a:lnTo>
                    <a:pt x="161761" y="191877"/>
                  </a:lnTo>
                  <a:lnTo>
                    <a:pt x="161761" y="190795"/>
                  </a:lnTo>
                  <a:lnTo>
                    <a:pt x="161400" y="189893"/>
                  </a:lnTo>
                  <a:lnTo>
                    <a:pt x="160859" y="189172"/>
                  </a:lnTo>
                  <a:lnTo>
                    <a:pt x="159958" y="188811"/>
                  </a:lnTo>
                  <a:close/>
                  <a:moveTo>
                    <a:pt x="53019" y="190975"/>
                  </a:moveTo>
                  <a:lnTo>
                    <a:pt x="52117" y="191516"/>
                  </a:lnTo>
                  <a:lnTo>
                    <a:pt x="51576" y="192238"/>
                  </a:lnTo>
                  <a:lnTo>
                    <a:pt x="51215" y="193139"/>
                  </a:lnTo>
                  <a:lnTo>
                    <a:pt x="51215" y="194041"/>
                  </a:lnTo>
                  <a:lnTo>
                    <a:pt x="51756" y="194943"/>
                  </a:lnTo>
                  <a:lnTo>
                    <a:pt x="52478" y="195664"/>
                  </a:lnTo>
                  <a:lnTo>
                    <a:pt x="53019" y="195845"/>
                  </a:lnTo>
                  <a:lnTo>
                    <a:pt x="53740" y="196025"/>
                  </a:lnTo>
                  <a:lnTo>
                    <a:pt x="54281" y="195845"/>
                  </a:lnTo>
                  <a:lnTo>
                    <a:pt x="55002" y="195664"/>
                  </a:lnTo>
                  <a:lnTo>
                    <a:pt x="55543" y="195303"/>
                  </a:lnTo>
                  <a:lnTo>
                    <a:pt x="55904" y="194762"/>
                  </a:lnTo>
                  <a:lnTo>
                    <a:pt x="56265" y="193680"/>
                  </a:lnTo>
                  <a:lnTo>
                    <a:pt x="56084" y="192779"/>
                  </a:lnTo>
                  <a:lnTo>
                    <a:pt x="55724" y="191877"/>
                  </a:lnTo>
                  <a:lnTo>
                    <a:pt x="55002" y="191336"/>
                  </a:lnTo>
                  <a:lnTo>
                    <a:pt x="53920" y="190975"/>
                  </a:lnTo>
                  <a:close/>
                  <a:moveTo>
                    <a:pt x="152203" y="192779"/>
                  </a:moveTo>
                  <a:lnTo>
                    <a:pt x="151302" y="192959"/>
                  </a:lnTo>
                  <a:lnTo>
                    <a:pt x="150580" y="193680"/>
                  </a:lnTo>
                  <a:lnTo>
                    <a:pt x="150039" y="194582"/>
                  </a:lnTo>
                  <a:lnTo>
                    <a:pt x="150039" y="195484"/>
                  </a:lnTo>
                  <a:lnTo>
                    <a:pt x="150220" y="196386"/>
                  </a:lnTo>
                  <a:lnTo>
                    <a:pt x="150580" y="197107"/>
                  </a:lnTo>
                  <a:lnTo>
                    <a:pt x="151121" y="197468"/>
                  </a:lnTo>
                  <a:lnTo>
                    <a:pt x="151843" y="197648"/>
                  </a:lnTo>
                  <a:lnTo>
                    <a:pt x="152564" y="197828"/>
                  </a:lnTo>
                  <a:lnTo>
                    <a:pt x="153105" y="197648"/>
                  </a:lnTo>
                  <a:lnTo>
                    <a:pt x="153646" y="197468"/>
                  </a:lnTo>
                  <a:lnTo>
                    <a:pt x="154367" y="196927"/>
                  </a:lnTo>
                  <a:lnTo>
                    <a:pt x="154908" y="196025"/>
                  </a:lnTo>
                  <a:lnTo>
                    <a:pt x="154908" y="195123"/>
                  </a:lnTo>
                  <a:lnTo>
                    <a:pt x="154728" y="194041"/>
                  </a:lnTo>
                  <a:lnTo>
                    <a:pt x="154007" y="193320"/>
                  </a:lnTo>
                  <a:lnTo>
                    <a:pt x="153285" y="192779"/>
                  </a:lnTo>
                  <a:close/>
                  <a:moveTo>
                    <a:pt x="60773" y="194582"/>
                  </a:moveTo>
                  <a:lnTo>
                    <a:pt x="59871" y="194762"/>
                  </a:lnTo>
                  <a:lnTo>
                    <a:pt x="58970" y="195303"/>
                  </a:lnTo>
                  <a:lnTo>
                    <a:pt x="58429" y="196025"/>
                  </a:lnTo>
                  <a:lnTo>
                    <a:pt x="58248" y="197107"/>
                  </a:lnTo>
                  <a:lnTo>
                    <a:pt x="58248" y="198009"/>
                  </a:lnTo>
                  <a:lnTo>
                    <a:pt x="58789" y="198730"/>
                  </a:lnTo>
                  <a:lnTo>
                    <a:pt x="59691" y="199451"/>
                  </a:lnTo>
                  <a:lnTo>
                    <a:pt x="60232" y="199632"/>
                  </a:lnTo>
                  <a:lnTo>
                    <a:pt x="61314" y="199632"/>
                  </a:lnTo>
                  <a:lnTo>
                    <a:pt x="62035" y="199271"/>
                  </a:lnTo>
                  <a:lnTo>
                    <a:pt x="62576" y="198910"/>
                  </a:lnTo>
                  <a:lnTo>
                    <a:pt x="62937" y="198189"/>
                  </a:lnTo>
                  <a:lnTo>
                    <a:pt x="63298" y="197287"/>
                  </a:lnTo>
                  <a:lnTo>
                    <a:pt x="63117" y="196386"/>
                  </a:lnTo>
                  <a:lnTo>
                    <a:pt x="62576" y="195484"/>
                  </a:lnTo>
                  <a:lnTo>
                    <a:pt x="61855" y="194943"/>
                  </a:lnTo>
                  <a:lnTo>
                    <a:pt x="60773" y="194582"/>
                  </a:lnTo>
                  <a:close/>
                  <a:moveTo>
                    <a:pt x="145351" y="196205"/>
                  </a:moveTo>
                  <a:lnTo>
                    <a:pt x="144269" y="196386"/>
                  </a:lnTo>
                  <a:lnTo>
                    <a:pt x="143547" y="196927"/>
                  </a:lnTo>
                  <a:lnTo>
                    <a:pt x="143006" y="197828"/>
                  </a:lnTo>
                  <a:lnTo>
                    <a:pt x="142826" y="198730"/>
                  </a:lnTo>
                  <a:lnTo>
                    <a:pt x="143006" y="199632"/>
                  </a:lnTo>
                  <a:lnTo>
                    <a:pt x="143367" y="200353"/>
                  </a:lnTo>
                  <a:lnTo>
                    <a:pt x="143908" y="200894"/>
                  </a:lnTo>
                  <a:lnTo>
                    <a:pt x="144629" y="201074"/>
                  </a:lnTo>
                  <a:lnTo>
                    <a:pt x="145351" y="201255"/>
                  </a:lnTo>
                  <a:lnTo>
                    <a:pt x="146252" y="201074"/>
                  </a:lnTo>
                  <a:lnTo>
                    <a:pt x="147154" y="200533"/>
                  </a:lnTo>
                  <a:lnTo>
                    <a:pt x="147695" y="199632"/>
                  </a:lnTo>
                  <a:lnTo>
                    <a:pt x="147875" y="198730"/>
                  </a:lnTo>
                  <a:lnTo>
                    <a:pt x="147695" y="197648"/>
                  </a:lnTo>
                  <a:lnTo>
                    <a:pt x="147154" y="196927"/>
                  </a:lnTo>
                  <a:lnTo>
                    <a:pt x="146252" y="196386"/>
                  </a:lnTo>
                  <a:lnTo>
                    <a:pt x="145351" y="196205"/>
                  </a:lnTo>
                  <a:close/>
                  <a:moveTo>
                    <a:pt x="67987" y="197828"/>
                  </a:moveTo>
                  <a:lnTo>
                    <a:pt x="66905" y="198009"/>
                  </a:lnTo>
                  <a:lnTo>
                    <a:pt x="66183" y="198550"/>
                  </a:lnTo>
                  <a:lnTo>
                    <a:pt x="65642" y="199451"/>
                  </a:lnTo>
                  <a:lnTo>
                    <a:pt x="65462" y="200353"/>
                  </a:lnTo>
                  <a:lnTo>
                    <a:pt x="65642" y="201255"/>
                  </a:lnTo>
                  <a:lnTo>
                    <a:pt x="66183" y="202156"/>
                  </a:lnTo>
                  <a:lnTo>
                    <a:pt x="67085" y="202697"/>
                  </a:lnTo>
                  <a:lnTo>
                    <a:pt x="67987" y="202878"/>
                  </a:lnTo>
                  <a:lnTo>
                    <a:pt x="68708" y="202697"/>
                  </a:lnTo>
                  <a:lnTo>
                    <a:pt x="69429" y="202337"/>
                  </a:lnTo>
                  <a:lnTo>
                    <a:pt x="69970" y="201796"/>
                  </a:lnTo>
                  <a:lnTo>
                    <a:pt x="70331" y="201255"/>
                  </a:lnTo>
                  <a:lnTo>
                    <a:pt x="70511" y="200173"/>
                  </a:lnTo>
                  <a:lnTo>
                    <a:pt x="70331" y="199271"/>
                  </a:lnTo>
                  <a:lnTo>
                    <a:pt x="69790" y="198550"/>
                  </a:lnTo>
                  <a:lnTo>
                    <a:pt x="68888" y="198009"/>
                  </a:lnTo>
                  <a:lnTo>
                    <a:pt x="67987" y="197828"/>
                  </a:lnTo>
                  <a:close/>
                  <a:moveTo>
                    <a:pt x="137055" y="199091"/>
                  </a:moveTo>
                  <a:lnTo>
                    <a:pt x="136334" y="199632"/>
                  </a:lnTo>
                  <a:lnTo>
                    <a:pt x="135612" y="200533"/>
                  </a:lnTo>
                  <a:lnTo>
                    <a:pt x="135432" y="201435"/>
                  </a:lnTo>
                  <a:lnTo>
                    <a:pt x="135612" y="202337"/>
                  </a:lnTo>
                  <a:lnTo>
                    <a:pt x="135973" y="203058"/>
                  </a:lnTo>
                  <a:lnTo>
                    <a:pt x="136514" y="203599"/>
                  </a:lnTo>
                  <a:lnTo>
                    <a:pt x="137235" y="203960"/>
                  </a:lnTo>
                  <a:lnTo>
                    <a:pt x="137957" y="204140"/>
                  </a:lnTo>
                  <a:lnTo>
                    <a:pt x="138678" y="203960"/>
                  </a:lnTo>
                  <a:lnTo>
                    <a:pt x="139580" y="203419"/>
                  </a:lnTo>
                  <a:lnTo>
                    <a:pt x="140121" y="202697"/>
                  </a:lnTo>
                  <a:lnTo>
                    <a:pt x="140481" y="201796"/>
                  </a:lnTo>
                  <a:lnTo>
                    <a:pt x="140301" y="200714"/>
                  </a:lnTo>
                  <a:lnTo>
                    <a:pt x="139760" y="199812"/>
                  </a:lnTo>
                  <a:lnTo>
                    <a:pt x="139039" y="199271"/>
                  </a:lnTo>
                  <a:lnTo>
                    <a:pt x="138137" y="199091"/>
                  </a:lnTo>
                  <a:close/>
                  <a:moveTo>
                    <a:pt x="75200" y="200353"/>
                  </a:moveTo>
                  <a:lnTo>
                    <a:pt x="74298" y="200533"/>
                  </a:lnTo>
                  <a:lnTo>
                    <a:pt x="73577" y="201255"/>
                  </a:lnTo>
                  <a:lnTo>
                    <a:pt x="73036" y="202156"/>
                  </a:lnTo>
                  <a:lnTo>
                    <a:pt x="73036" y="203058"/>
                  </a:lnTo>
                  <a:lnTo>
                    <a:pt x="73216" y="203960"/>
                  </a:lnTo>
                  <a:lnTo>
                    <a:pt x="73938" y="204861"/>
                  </a:lnTo>
                  <a:lnTo>
                    <a:pt x="74839" y="205222"/>
                  </a:lnTo>
                  <a:lnTo>
                    <a:pt x="75561" y="205402"/>
                  </a:lnTo>
                  <a:lnTo>
                    <a:pt x="76282" y="205222"/>
                  </a:lnTo>
                  <a:lnTo>
                    <a:pt x="77003" y="204861"/>
                  </a:lnTo>
                  <a:lnTo>
                    <a:pt x="77544" y="204320"/>
                  </a:lnTo>
                  <a:lnTo>
                    <a:pt x="77905" y="203599"/>
                  </a:lnTo>
                  <a:lnTo>
                    <a:pt x="78085" y="202517"/>
                  </a:lnTo>
                  <a:lnTo>
                    <a:pt x="77725" y="201615"/>
                  </a:lnTo>
                  <a:lnTo>
                    <a:pt x="77184" y="200894"/>
                  </a:lnTo>
                  <a:lnTo>
                    <a:pt x="76282" y="200353"/>
                  </a:lnTo>
                  <a:close/>
                  <a:moveTo>
                    <a:pt x="130743" y="201255"/>
                  </a:moveTo>
                  <a:lnTo>
                    <a:pt x="129661" y="201435"/>
                  </a:lnTo>
                  <a:lnTo>
                    <a:pt x="128760" y="201796"/>
                  </a:lnTo>
                  <a:lnTo>
                    <a:pt x="128219" y="202517"/>
                  </a:lnTo>
                  <a:lnTo>
                    <a:pt x="127858" y="203419"/>
                  </a:lnTo>
                  <a:lnTo>
                    <a:pt x="127858" y="204501"/>
                  </a:lnTo>
                  <a:lnTo>
                    <a:pt x="128219" y="205222"/>
                  </a:lnTo>
                  <a:lnTo>
                    <a:pt x="128760" y="205763"/>
                  </a:lnTo>
                  <a:lnTo>
                    <a:pt x="129481" y="206304"/>
                  </a:lnTo>
                  <a:lnTo>
                    <a:pt x="130924" y="206304"/>
                  </a:lnTo>
                  <a:lnTo>
                    <a:pt x="131825" y="205763"/>
                  </a:lnTo>
                  <a:lnTo>
                    <a:pt x="132547" y="205042"/>
                  </a:lnTo>
                  <a:lnTo>
                    <a:pt x="132907" y="204140"/>
                  </a:lnTo>
                  <a:lnTo>
                    <a:pt x="132727" y="203238"/>
                  </a:lnTo>
                  <a:lnTo>
                    <a:pt x="132366" y="202337"/>
                  </a:lnTo>
                  <a:lnTo>
                    <a:pt x="131645" y="201615"/>
                  </a:lnTo>
                  <a:lnTo>
                    <a:pt x="130743" y="201255"/>
                  </a:lnTo>
                  <a:close/>
                  <a:moveTo>
                    <a:pt x="82774" y="202337"/>
                  </a:moveTo>
                  <a:lnTo>
                    <a:pt x="81872" y="202697"/>
                  </a:lnTo>
                  <a:lnTo>
                    <a:pt x="81151" y="203419"/>
                  </a:lnTo>
                  <a:lnTo>
                    <a:pt x="80790" y="204320"/>
                  </a:lnTo>
                  <a:lnTo>
                    <a:pt x="80790" y="205222"/>
                  </a:lnTo>
                  <a:lnTo>
                    <a:pt x="81151" y="206124"/>
                  </a:lnTo>
                  <a:lnTo>
                    <a:pt x="81692" y="206845"/>
                  </a:lnTo>
                  <a:lnTo>
                    <a:pt x="82594" y="207206"/>
                  </a:lnTo>
                  <a:lnTo>
                    <a:pt x="83135" y="207386"/>
                  </a:lnTo>
                  <a:lnTo>
                    <a:pt x="84036" y="207206"/>
                  </a:lnTo>
                  <a:lnTo>
                    <a:pt x="84758" y="206845"/>
                  </a:lnTo>
                  <a:lnTo>
                    <a:pt x="85299" y="206124"/>
                  </a:lnTo>
                  <a:lnTo>
                    <a:pt x="85659" y="205402"/>
                  </a:lnTo>
                  <a:lnTo>
                    <a:pt x="85659" y="204320"/>
                  </a:lnTo>
                  <a:lnTo>
                    <a:pt x="85299" y="203419"/>
                  </a:lnTo>
                  <a:lnTo>
                    <a:pt x="84577" y="202697"/>
                  </a:lnTo>
                  <a:lnTo>
                    <a:pt x="83676" y="202337"/>
                  </a:lnTo>
                  <a:close/>
                  <a:moveTo>
                    <a:pt x="122087" y="203058"/>
                  </a:moveTo>
                  <a:lnTo>
                    <a:pt x="121186" y="203419"/>
                  </a:lnTo>
                  <a:lnTo>
                    <a:pt x="120464" y="204140"/>
                  </a:lnTo>
                  <a:lnTo>
                    <a:pt x="120104" y="204861"/>
                  </a:lnTo>
                  <a:lnTo>
                    <a:pt x="120104" y="205943"/>
                  </a:lnTo>
                  <a:lnTo>
                    <a:pt x="120464" y="206845"/>
                  </a:lnTo>
                  <a:lnTo>
                    <a:pt x="121005" y="207386"/>
                  </a:lnTo>
                  <a:lnTo>
                    <a:pt x="121727" y="207927"/>
                  </a:lnTo>
                  <a:lnTo>
                    <a:pt x="122628" y="208107"/>
                  </a:lnTo>
                  <a:lnTo>
                    <a:pt x="122989" y="207927"/>
                  </a:lnTo>
                  <a:lnTo>
                    <a:pt x="123891" y="207566"/>
                  </a:lnTo>
                  <a:lnTo>
                    <a:pt x="124612" y="207025"/>
                  </a:lnTo>
                  <a:lnTo>
                    <a:pt x="124973" y="206124"/>
                  </a:lnTo>
                  <a:lnTo>
                    <a:pt x="125153" y="205042"/>
                  </a:lnTo>
                  <a:lnTo>
                    <a:pt x="124792" y="204140"/>
                  </a:lnTo>
                  <a:lnTo>
                    <a:pt x="124071" y="203419"/>
                  </a:lnTo>
                  <a:lnTo>
                    <a:pt x="123169" y="203058"/>
                  </a:lnTo>
                  <a:close/>
                  <a:moveTo>
                    <a:pt x="91430" y="203599"/>
                  </a:moveTo>
                  <a:lnTo>
                    <a:pt x="90348" y="203779"/>
                  </a:lnTo>
                  <a:lnTo>
                    <a:pt x="89446" y="204140"/>
                  </a:lnTo>
                  <a:lnTo>
                    <a:pt x="88905" y="204861"/>
                  </a:lnTo>
                  <a:lnTo>
                    <a:pt x="88545" y="205763"/>
                  </a:lnTo>
                  <a:lnTo>
                    <a:pt x="88545" y="206845"/>
                  </a:lnTo>
                  <a:lnTo>
                    <a:pt x="88905" y="207747"/>
                  </a:lnTo>
                  <a:lnTo>
                    <a:pt x="89627" y="208288"/>
                  </a:lnTo>
                  <a:lnTo>
                    <a:pt x="90709" y="208648"/>
                  </a:lnTo>
                  <a:lnTo>
                    <a:pt x="91070" y="208648"/>
                  </a:lnTo>
                  <a:lnTo>
                    <a:pt x="91971" y="208468"/>
                  </a:lnTo>
                  <a:lnTo>
                    <a:pt x="92693" y="208107"/>
                  </a:lnTo>
                  <a:lnTo>
                    <a:pt x="93234" y="207386"/>
                  </a:lnTo>
                  <a:lnTo>
                    <a:pt x="93594" y="206484"/>
                  </a:lnTo>
                  <a:lnTo>
                    <a:pt x="93414" y="205583"/>
                  </a:lnTo>
                  <a:lnTo>
                    <a:pt x="93053" y="204681"/>
                  </a:lnTo>
                  <a:lnTo>
                    <a:pt x="92332" y="203960"/>
                  </a:lnTo>
                  <a:lnTo>
                    <a:pt x="91430" y="203599"/>
                  </a:lnTo>
                  <a:close/>
                  <a:moveTo>
                    <a:pt x="114513" y="204140"/>
                  </a:moveTo>
                  <a:lnTo>
                    <a:pt x="113611" y="204320"/>
                  </a:lnTo>
                  <a:lnTo>
                    <a:pt x="112710" y="205042"/>
                  </a:lnTo>
                  <a:lnTo>
                    <a:pt x="112349" y="205763"/>
                  </a:lnTo>
                  <a:lnTo>
                    <a:pt x="112169" y="206845"/>
                  </a:lnTo>
                  <a:lnTo>
                    <a:pt x="112529" y="207747"/>
                  </a:lnTo>
                  <a:lnTo>
                    <a:pt x="113070" y="208468"/>
                  </a:lnTo>
                  <a:lnTo>
                    <a:pt x="113792" y="209009"/>
                  </a:lnTo>
                  <a:lnTo>
                    <a:pt x="114693" y="209189"/>
                  </a:lnTo>
                  <a:lnTo>
                    <a:pt x="115054" y="209009"/>
                  </a:lnTo>
                  <a:lnTo>
                    <a:pt x="115956" y="208829"/>
                  </a:lnTo>
                  <a:lnTo>
                    <a:pt x="116677" y="208107"/>
                  </a:lnTo>
                  <a:lnTo>
                    <a:pt x="117218" y="207386"/>
                  </a:lnTo>
                  <a:lnTo>
                    <a:pt x="117218" y="206304"/>
                  </a:lnTo>
                  <a:lnTo>
                    <a:pt x="117038" y="205402"/>
                  </a:lnTo>
                  <a:lnTo>
                    <a:pt x="116316" y="204681"/>
                  </a:lnTo>
                  <a:lnTo>
                    <a:pt x="115415" y="204140"/>
                  </a:lnTo>
                  <a:close/>
                  <a:moveTo>
                    <a:pt x="99004" y="204320"/>
                  </a:moveTo>
                  <a:lnTo>
                    <a:pt x="98103" y="204501"/>
                  </a:lnTo>
                  <a:lnTo>
                    <a:pt x="97201" y="205042"/>
                  </a:lnTo>
                  <a:lnTo>
                    <a:pt x="96660" y="205763"/>
                  </a:lnTo>
                  <a:lnTo>
                    <a:pt x="96299" y="206845"/>
                  </a:lnTo>
                  <a:lnTo>
                    <a:pt x="96480" y="207747"/>
                  </a:lnTo>
                  <a:lnTo>
                    <a:pt x="97021" y="208648"/>
                  </a:lnTo>
                  <a:lnTo>
                    <a:pt x="97742" y="209189"/>
                  </a:lnTo>
                  <a:lnTo>
                    <a:pt x="98824" y="209370"/>
                  </a:lnTo>
                  <a:lnTo>
                    <a:pt x="99906" y="209189"/>
                  </a:lnTo>
                  <a:lnTo>
                    <a:pt x="100627" y="208829"/>
                  </a:lnTo>
                  <a:lnTo>
                    <a:pt x="101168" y="207927"/>
                  </a:lnTo>
                  <a:lnTo>
                    <a:pt x="101349" y="207025"/>
                  </a:lnTo>
                  <a:lnTo>
                    <a:pt x="101349" y="206124"/>
                  </a:lnTo>
                  <a:lnTo>
                    <a:pt x="100808" y="205222"/>
                  </a:lnTo>
                  <a:lnTo>
                    <a:pt x="100086" y="204681"/>
                  </a:lnTo>
                  <a:lnTo>
                    <a:pt x="99004" y="204320"/>
                  </a:lnTo>
                  <a:close/>
                  <a:moveTo>
                    <a:pt x="106759" y="204501"/>
                  </a:moveTo>
                  <a:lnTo>
                    <a:pt x="105857" y="204681"/>
                  </a:lnTo>
                  <a:lnTo>
                    <a:pt x="104955" y="205222"/>
                  </a:lnTo>
                  <a:lnTo>
                    <a:pt x="104414" y="206124"/>
                  </a:lnTo>
                  <a:lnTo>
                    <a:pt x="104234" y="207025"/>
                  </a:lnTo>
                  <a:lnTo>
                    <a:pt x="104595" y="208107"/>
                  </a:lnTo>
                  <a:lnTo>
                    <a:pt x="105136" y="208829"/>
                  </a:lnTo>
                  <a:lnTo>
                    <a:pt x="105857" y="209370"/>
                  </a:lnTo>
                  <a:lnTo>
                    <a:pt x="106759" y="209550"/>
                  </a:lnTo>
                  <a:lnTo>
                    <a:pt x="106939" y="209550"/>
                  </a:lnTo>
                  <a:lnTo>
                    <a:pt x="107841" y="209370"/>
                  </a:lnTo>
                  <a:lnTo>
                    <a:pt x="108562" y="208829"/>
                  </a:lnTo>
                  <a:lnTo>
                    <a:pt x="109103" y="207927"/>
                  </a:lnTo>
                  <a:lnTo>
                    <a:pt x="109283" y="207025"/>
                  </a:lnTo>
                  <a:lnTo>
                    <a:pt x="109103" y="205943"/>
                  </a:lnTo>
                  <a:lnTo>
                    <a:pt x="108562" y="205222"/>
                  </a:lnTo>
                  <a:lnTo>
                    <a:pt x="107841" y="204681"/>
                  </a:lnTo>
                  <a:lnTo>
                    <a:pt x="106759" y="204501"/>
                  </a:lnTo>
                  <a:close/>
                </a:path>
              </a:pathLst>
            </a:custGeom>
            <a:solidFill>
              <a:srgbClr val="00BC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2496021" y="809363"/>
              <a:ext cx="2475300" cy="247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181" name="Google Shape;1181;p22" title="TraverseExchange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04025" y="1388579"/>
              <a:ext cx="2475301" cy="13916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2" name="Google Shape;1182;p22"/>
            <p:cNvSpPr txBox="1"/>
            <p:nvPr/>
          </p:nvSpPr>
          <p:spPr>
            <a:xfrm>
              <a:off x="3052680" y="2429850"/>
              <a:ext cx="17145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0E023B"/>
                  </a:solidFill>
                  <a:latin typeface="Caveat"/>
                  <a:ea typeface="Caveat"/>
                  <a:cs typeface="Caveat"/>
                  <a:sym typeface="Caveat"/>
                </a:rPr>
                <a:t>U.S States </a:t>
              </a:r>
              <a:br>
                <a:rPr b="1" lang="en" sz="2300">
                  <a:solidFill>
                    <a:srgbClr val="0E023B"/>
                  </a:solidFill>
                  <a:latin typeface="Caveat"/>
                  <a:ea typeface="Caveat"/>
                  <a:cs typeface="Caveat"/>
                  <a:sym typeface="Caveat"/>
                </a:rPr>
              </a:br>
              <a:r>
                <a:rPr b="1" lang="en" sz="2300">
                  <a:solidFill>
                    <a:srgbClr val="0E023B"/>
                  </a:solidFill>
                  <a:latin typeface="Caveat"/>
                  <a:ea typeface="Caveat"/>
                  <a:cs typeface="Caveat"/>
                  <a:sym typeface="Caveat"/>
                </a:rPr>
                <a:t>&amp; Territories</a:t>
              </a:r>
              <a:endParaRPr b="1" sz="2300">
                <a:solidFill>
                  <a:srgbClr val="0E023B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183" name="Google Shape;1183;p22"/>
          <p:cNvGrpSpPr/>
          <p:nvPr/>
        </p:nvGrpSpPr>
        <p:grpSpPr>
          <a:xfrm>
            <a:off x="602907" y="2174175"/>
            <a:ext cx="709346" cy="709346"/>
            <a:chOff x="459225" y="433675"/>
            <a:chExt cx="803700" cy="803700"/>
          </a:xfrm>
        </p:grpSpPr>
        <p:sp>
          <p:nvSpPr>
            <p:cNvPr id="1184" name="Google Shape;1184;p22"/>
            <p:cNvSpPr/>
            <p:nvPr/>
          </p:nvSpPr>
          <p:spPr>
            <a:xfrm>
              <a:off x="459225" y="433675"/>
              <a:ext cx="803700" cy="803700"/>
            </a:xfrm>
            <a:prstGeom prst="ellipse">
              <a:avLst/>
            </a:prstGeom>
            <a:solidFill>
              <a:srgbClr val="00BC6F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85" name="Google Shape;1185;p22"/>
            <p:cNvGrpSpPr/>
            <p:nvPr/>
          </p:nvGrpSpPr>
          <p:grpSpPr>
            <a:xfrm>
              <a:off x="567525" y="541975"/>
              <a:ext cx="587100" cy="587100"/>
              <a:chOff x="943275" y="-76425"/>
              <a:chExt cx="587100" cy="587100"/>
            </a:xfrm>
          </p:grpSpPr>
          <p:sp>
            <p:nvSpPr>
              <p:cNvPr id="1186" name="Google Shape;1186;p22"/>
              <p:cNvSpPr/>
              <p:nvPr/>
            </p:nvSpPr>
            <p:spPr>
              <a:xfrm>
                <a:off x="943275" y="-76425"/>
                <a:ext cx="587100" cy="587100"/>
              </a:xfrm>
              <a:prstGeom prst="ellipse">
                <a:avLst/>
              </a:prstGeom>
              <a:solidFill>
                <a:schemeClr val="lt1"/>
              </a:solidFill>
              <a:ln cap="flat" cmpd="sng" w="33625">
                <a:solidFill>
                  <a:srgbClr val="09CA7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1650" lIns="71650" spcFirstLastPara="1" rIns="71650" wrap="square" tIns="71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97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1187" name="Google Shape;1187;p22"/>
              <p:cNvGrpSpPr/>
              <p:nvPr/>
            </p:nvGrpSpPr>
            <p:grpSpPr>
              <a:xfrm>
                <a:off x="1091713" y="80578"/>
                <a:ext cx="290224" cy="259842"/>
                <a:chOff x="884350" y="750222"/>
                <a:chExt cx="5851300" cy="5238750"/>
              </a:xfrm>
            </p:grpSpPr>
            <p:sp>
              <p:nvSpPr>
                <p:cNvPr id="1188" name="Google Shape;1188;p22"/>
                <p:cNvSpPr/>
                <p:nvPr/>
              </p:nvSpPr>
              <p:spPr>
                <a:xfrm>
                  <a:off x="1436275" y="1432972"/>
                  <a:ext cx="4744250" cy="4556000"/>
                </a:xfrm>
                <a:custGeom>
                  <a:rect b="b" l="l" r="r" t="t"/>
                  <a:pathLst>
                    <a:path extrusionOk="0" h="182240" w="189770">
                      <a:moveTo>
                        <a:pt x="112688" y="54494"/>
                      </a:moveTo>
                      <a:lnTo>
                        <a:pt x="112688" y="87930"/>
                      </a:lnTo>
                      <a:lnTo>
                        <a:pt x="146124" y="87930"/>
                      </a:lnTo>
                      <a:lnTo>
                        <a:pt x="146124" y="123535"/>
                      </a:lnTo>
                      <a:lnTo>
                        <a:pt x="112688" y="123535"/>
                      </a:lnTo>
                      <a:lnTo>
                        <a:pt x="112688" y="156971"/>
                      </a:lnTo>
                      <a:lnTo>
                        <a:pt x="77082" y="156971"/>
                      </a:lnTo>
                      <a:lnTo>
                        <a:pt x="77082" y="123535"/>
                      </a:lnTo>
                      <a:lnTo>
                        <a:pt x="43646" y="123535"/>
                      </a:lnTo>
                      <a:lnTo>
                        <a:pt x="43646" y="87930"/>
                      </a:lnTo>
                      <a:lnTo>
                        <a:pt x="77082" y="87930"/>
                      </a:lnTo>
                      <a:lnTo>
                        <a:pt x="77082" y="54494"/>
                      </a:lnTo>
                      <a:close/>
                      <a:moveTo>
                        <a:pt x="94949" y="0"/>
                      </a:moveTo>
                      <a:lnTo>
                        <a:pt x="94439" y="128"/>
                      </a:lnTo>
                      <a:lnTo>
                        <a:pt x="93928" y="383"/>
                      </a:lnTo>
                      <a:lnTo>
                        <a:pt x="767" y="62789"/>
                      </a:lnTo>
                      <a:lnTo>
                        <a:pt x="511" y="63172"/>
                      </a:lnTo>
                      <a:lnTo>
                        <a:pt x="256" y="63427"/>
                      </a:lnTo>
                      <a:lnTo>
                        <a:pt x="129" y="63937"/>
                      </a:lnTo>
                      <a:lnTo>
                        <a:pt x="1" y="64320"/>
                      </a:lnTo>
                      <a:lnTo>
                        <a:pt x="1" y="180453"/>
                      </a:lnTo>
                      <a:lnTo>
                        <a:pt x="129" y="181219"/>
                      </a:lnTo>
                      <a:lnTo>
                        <a:pt x="511" y="181730"/>
                      </a:lnTo>
                      <a:lnTo>
                        <a:pt x="1150" y="182112"/>
                      </a:lnTo>
                      <a:lnTo>
                        <a:pt x="1788" y="182240"/>
                      </a:lnTo>
                      <a:lnTo>
                        <a:pt x="187983" y="182240"/>
                      </a:lnTo>
                      <a:lnTo>
                        <a:pt x="188748" y="182112"/>
                      </a:lnTo>
                      <a:lnTo>
                        <a:pt x="189259" y="181730"/>
                      </a:lnTo>
                      <a:lnTo>
                        <a:pt x="189642" y="181219"/>
                      </a:lnTo>
                      <a:lnTo>
                        <a:pt x="189769" y="180453"/>
                      </a:lnTo>
                      <a:lnTo>
                        <a:pt x="189769" y="64320"/>
                      </a:lnTo>
                      <a:lnTo>
                        <a:pt x="189769" y="63937"/>
                      </a:lnTo>
                      <a:lnTo>
                        <a:pt x="189514" y="63427"/>
                      </a:lnTo>
                      <a:lnTo>
                        <a:pt x="189259" y="63172"/>
                      </a:lnTo>
                      <a:lnTo>
                        <a:pt x="189004" y="62789"/>
                      </a:lnTo>
                      <a:lnTo>
                        <a:pt x="95842" y="383"/>
                      </a:lnTo>
                      <a:lnTo>
                        <a:pt x="95459" y="128"/>
                      </a:lnTo>
                      <a:lnTo>
                        <a:pt x="94949" y="0"/>
                      </a:lnTo>
                      <a:close/>
                    </a:path>
                  </a:pathLst>
                </a:custGeom>
                <a:solidFill>
                  <a:srgbClr val="0E023A"/>
                </a:solidFill>
                <a:ln>
                  <a:noFill/>
                </a:ln>
              </p:spPr>
              <p:txBody>
                <a:bodyPr anchorCtr="0" anchor="ctr" bIns="4025" lIns="4025" spcFirstLastPara="1" rIns="4025" wrap="square" tIns="4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35"/>
                </a:p>
              </p:txBody>
            </p:sp>
            <p:sp>
              <p:nvSpPr>
                <p:cNvPr id="1189" name="Google Shape;1189;p22"/>
                <p:cNvSpPr/>
                <p:nvPr/>
              </p:nvSpPr>
              <p:spPr>
                <a:xfrm>
                  <a:off x="884350" y="750222"/>
                  <a:ext cx="5851300" cy="2389675"/>
                </a:xfrm>
                <a:custGeom>
                  <a:rect b="b" l="l" r="r" t="t"/>
                  <a:pathLst>
                    <a:path extrusionOk="0" h="95587" w="234052">
                      <a:moveTo>
                        <a:pt x="116516" y="0"/>
                      </a:moveTo>
                      <a:lnTo>
                        <a:pt x="116005" y="255"/>
                      </a:lnTo>
                      <a:lnTo>
                        <a:pt x="766" y="77720"/>
                      </a:lnTo>
                      <a:lnTo>
                        <a:pt x="383" y="77975"/>
                      </a:lnTo>
                      <a:lnTo>
                        <a:pt x="128" y="78358"/>
                      </a:lnTo>
                      <a:lnTo>
                        <a:pt x="0" y="78741"/>
                      </a:lnTo>
                      <a:lnTo>
                        <a:pt x="0" y="79124"/>
                      </a:lnTo>
                      <a:lnTo>
                        <a:pt x="0" y="93800"/>
                      </a:lnTo>
                      <a:lnTo>
                        <a:pt x="0" y="94310"/>
                      </a:lnTo>
                      <a:lnTo>
                        <a:pt x="255" y="94693"/>
                      </a:lnTo>
                      <a:lnTo>
                        <a:pt x="510" y="95076"/>
                      </a:lnTo>
                      <a:lnTo>
                        <a:pt x="893" y="95331"/>
                      </a:lnTo>
                      <a:lnTo>
                        <a:pt x="1276" y="95586"/>
                      </a:lnTo>
                      <a:lnTo>
                        <a:pt x="1659" y="95586"/>
                      </a:lnTo>
                      <a:lnTo>
                        <a:pt x="2170" y="95459"/>
                      </a:lnTo>
                      <a:lnTo>
                        <a:pt x="2680" y="95331"/>
                      </a:lnTo>
                      <a:lnTo>
                        <a:pt x="117026" y="18505"/>
                      </a:lnTo>
                      <a:lnTo>
                        <a:pt x="231244" y="95331"/>
                      </a:lnTo>
                      <a:lnTo>
                        <a:pt x="231755" y="95459"/>
                      </a:lnTo>
                      <a:lnTo>
                        <a:pt x="232265" y="95586"/>
                      </a:lnTo>
                      <a:lnTo>
                        <a:pt x="232648" y="95586"/>
                      </a:lnTo>
                      <a:lnTo>
                        <a:pt x="233031" y="95331"/>
                      </a:lnTo>
                      <a:lnTo>
                        <a:pt x="233414" y="95076"/>
                      </a:lnTo>
                      <a:lnTo>
                        <a:pt x="233797" y="94693"/>
                      </a:lnTo>
                      <a:lnTo>
                        <a:pt x="233924" y="94310"/>
                      </a:lnTo>
                      <a:lnTo>
                        <a:pt x="234052" y="93800"/>
                      </a:lnTo>
                      <a:lnTo>
                        <a:pt x="234052" y="79124"/>
                      </a:lnTo>
                      <a:lnTo>
                        <a:pt x="233924" y="78741"/>
                      </a:lnTo>
                      <a:lnTo>
                        <a:pt x="233797" y="78358"/>
                      </a:lnTo>
                      <a:lnTo>
                        <a:pt x="233542" y="77975"/>
                      </a:lnTo>
                      <a:lnTo>
                        <a:pt x="233286" y="77720"/>
                      </a:lnTo>
                      <a:lnTo>
                        <a:pt x="197043" y="53345"/>
                      </a:lnTo>
                      <a:lnTo>
                        <a:pt x="197043" y="27949"/>
                      </a:lnTo>
                      <a:lnTo>
                        <a:pt x="196787" y="27183"/>
                      </a:lnTo>
                      <a:lnTo>
                        <a:pt x="196405" y="26672"/>
                      </a:lnTo>
                      <a:lnTo>
                        <a:pt x="195894" y="26289"/>
                      </a:lnTo>
                      <a:lnTo>
                        <a:pt x="195256" y="26162"/>
                      </a:lnTo>
                      <a:lnTo>
                        <a:pt x="165776" y="26162"/>
                      </a:lnTo>
                      <a:lnTo>
                        <a:pt x="165138" y="26289"/>
                      </a:lnTo>
                      <a:lnTo>
                        <a:pt x="164500" y="26672"/>
                      </a:lnTo>
                      <a:lnTo>
                        <a:pt x="164117" y="27183"/>
                      </a:lnTo>
                      <a:lnTo>
                        <a:pt x="163990" y="27949"/>
                      </a:lnTo>
                      <a:lnTo>
                        <a:pt x="163990" y="31267"/>
                      </a:lnTo>
                      <a:lnTo>
                        <a:pt x="117919" y="255"/>
                      </a:lnTo>
                      <a:lnTo>
                        <a:pt x="117536" y="0"/>
                      </a:lnTo>
                      <a:close/>
                    </a:path>
                  </a:pathLst>
                </a:custGeom>
                <a:solidFill>
                  <a:srgbClr val="0E023A"/>
                </a:solidFill>
                <a:ln>
                  <a:noFill/>
                </a:ln>
              </p:spPr>
              <p:txBody>
                <a:bodyPr anchorCtr="0" anchor="ctr" bIns="4025" lIns="4025" spcFirstLastPara="1" rIns="4025" wrap="square" tIns="4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35"/>
                </a:p>
              </p:txBody>
            </p:sp>
          </p:grpSp>
        </p:grpSp>
      </p:grpSp>
      <p:sp>
        <p:nvSpPr>
          <p:cNvPr id="1190" name="Google Shape;1190;p22"/>
          <p:cNvSpPr/>
          <p:nvPr/>
        </p:nvSpPr>
        <p:spPr>
          <a:xfrm>
            <a:off x="1343250" y="2688213"/>
            <a:ext cx="899575" cy="542500"/>
          </a:xfrm>
          <a:custGeom>
            <a:rect b="b" l="l" r="r" t="t"/>
            <a:pathLst>
              <a:path extrusionOk="0" h="21700" w="35983">
                <a:moveTo>
                  <a:pt x="0" y="0"/>
                </a:moveTo>
                <a:lnTo>
                  <a:pt x="7691" y="3296"/>
                </a:lnTo>
                <a:lnTo>
                  <a:pt x="3776" y="17740"/>
                </a:lnTo>
                <a:lnTo>
                  <a:pt x="24172" y="21700"/>
                </a:lnTo>
                <a:lnTo>
                  <a:pt x="35983" y="18129"/>
                </a:lnTo>
              </a:path>
            </a:pathLst>
          </a:custGeom>
          <a:noFill/>
          <a:ln cap="flat" cmpd="sng" w="28575">
            <a:solidFill>
              <a:srgbClr val="09CA7B"/>
            </a:solidFill>
            <a:prstDash val="solid"/>
            <a:round/>
            <a:headEnd len="sm" w="sm" type="triangle"/>
            <a:tailEnd len="sm" w="sm" type="triangle"/>
          </a:ln>
        </p:spPr>
      </p:sp>
      <p:grpSp>
        <p:nvGrpSpPr>
          <p:cNvPr id="1191" name="Google Shape;1191;p22"/>
          <p:cNvGrpSpPr/>
          <p:nvPr/>
        </p:nvGrpSpPr>
        <p:grpSpPr>
          <a:xfrm>
            <a:off x="2629211" y="4177100"/>
            <a:ext cx="709346" cy="709346"/>
            <a:chOff x="3767000" y="4054775"/>
            <a:chExt cx="803700" cy="803700"/>
          </a:xfrm>
        </p:grpSpPr>
        <p:sp>
          <p:nvSpPr>
            <p:cNvPr id="1192" name="Google Shape;1192;p22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BC5D00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E03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94" name="Google Shape;1194;p22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195" name="Google Shape;1195;p22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5"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01" name="Google Shape;1201;p22"/>
          <p:cNvSpPr/>
          <p:nvPr/>
        </p:nvSpPr>
        <p:spPr>
          <a:xfrm>
            <a:off x="1810750" y="671225"/>
            <a:ext cx="537825" cy="860150"/>
          </a:xfrm>
          <a:custGeom>
            <a:rect b="b" l="l" r="r" t="t"/>
            <a:pathLst>
              <a:path extrusionOk="0" h="34406" w="21513">
                <a:moveTo>
                  <a:pt x="0" y="0"/>
                </a:moveTo>
                <a:lnTo>
                  <a:pt x="14049" y="3434"/>
                </a:lnTo>
                <a:lnTo>
                  <a:pt x="17667" y="20122"/>
                </a:lnTo>
                <a:lnTo>
                  <a:pt x="9427" y="32209"/>
                </a:lnTo>
                <a:lnTo>
                  <a:pt x="21513" y="34406"/>
                </a:lnTo>
              </a:path>
            </a:pathLst>
          </a:custGeom>
          <a:noFill/>
          <a:ln cap="flat" cmpd="sng" w="28575">
            <a:solidFill>
              <a:srgbClr val="A4C3DB"/>
            </a:solidFill>
            <a:prstDash val="solid"/>
            <a:round/>
            <a:headEnd len="sm" w="sm" type="triangle"/>
            <a:tailEnd len="sm" w="sm" type="triangle"/>
          </a:ln>
        </p:spPr>
      </p:sp>
      <p:grpSp>
        <p:nvGrpSpPr>
          <p:cNvPr id="1202" name="Google Shape;1202;p22"/>
          <p:cNvGrpSpPr/>
          <p:nvPr/>
        </p:nvGrpSpPr>
        <p:grpSpPr>
          <a:xfrm>
            <a:off x="1030571" y="305977"/>
            <a:ext cx="709346" cy="709346"/>
            <a:chOff x="3767000" y="4054775"/>
            <a:chExt cx="803700" cy="803700"/>
          </a:xfrm>
        </p:grpSpPr>
        <p:sp>
          <p:nvSpPr>
            <p:cNvPr id="1203" name="Google Shape;1203;p22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0098BC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A4C3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205" name="Google Shape;1205;p22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206" name="Google Shape;1206;p22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12" name="Google Shape;1212;p22"/>
          <p:cNvSpPr/>
          <p:nvPr/>
        </p:nvSpPr>
        <p:spPr>
          <a:xfrm>
            <a:off x="2149425" y="3330575"/>
            <a:ext cx="515025" cy="1222350"/>
          </a:xfrm>
          <a:custGeom>
            <a:rect b="b" l="l" r="r" t="t"/>
            <a:pathLst>
              <a:path extrusionOk="0" h="48894" w="20601">
                <a:moveTo>
                  <a:pt x="20601" y="0"/>
                </a:moveTo>
                <a:lnTo>
                  <a:pt x="11537" y="20876"/>
                </a:lnTo>
                <a:lnTo>
                  <a:pt x="0" y="28293"/>
                </a:lnTo>
                <a:lnTo>
                  <a:pt x="1373" y="45598"/>
                </a:lnTo>
                <a:lnTo>
                  <a:pt x="17305" y="48894"/>
                </a:lnTo>
              </a:path>
            </a:pathLst>
          </a:custGeom>
          <a:noFill/>
          <a:ln cap="flat" cmpd="sng" w="28575">
            <a:solidFill>
              <a:srgbClr val="E03854"/>
            </a:solidFill>
            <a:prstDash val="solid"/>
            <a:round/>
            <a:headEnd len="sm" w="sm" type="triangle"/>
            <a:tailEnd len="sm" w="sm" type="triangle"/>
          </a:ln>
        </p:spPr>
      </p:sp>
      <p:grpSp>
        <p:nvGrpSpPr>
          <p:cNvPr id="1213" name="Google Shape;1213;p22"/>
          <p:cNvGrpSpPr/>
          <p:nvPr/>
        </p:nvGrpSpPr>
        <p:grpSpPr>
          <a:xfrm>
            <a:off x="4472582" y="107964"/>
            <a:ext cx="709346" cy="709346"/>
            <a:chOff x="3767000" y="4054775"/>
            <a:chExt cx="803700" cy="803700"/>
          </a:xfrm>
        </p:grpSpPr>
        <p:sp>
          <p:nvSpPr>
            <p:cNvPr id="1214" name="Google Shape;1214;p22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0098BC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A4C3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216" name="Google Shape;1216;p22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217" name="Google Shape;1217;p22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23" name="Google Shape;1223;p22"/>
          <p:cNvGrpSpPr/>
          <p:nvPr/>
        </p:nvGrpSpPr>
        <p:grpSpPr>
          <a:xfrm>
            <a:off x="5276495" y="2910177"/>
            <a:ext cx="709346" cy="709346"/>
            <a:chOff x="3767000" y="4054775"/>
            <a:chExt cx="803700" cy="803700"/>
          </a:xfrm>
        </p:grpSpPr>
        <p:sp>
          <p:nvSpPr>
            <p:cNvPr id="1224" name="Google Shape;1224;p22"/>
            <p:cNvSpPr/>
            <p:nvPr/>
          </p:nvSpPr>
          <p:spPr>
            <a:xfrm>
              <a:off x="3767000" y="4054775"/>
              <a:ext cx="803700" cy="803700"/>
            </a:xfrm>
            <a:prstGeom prst="ellipse">
              <a:avLst/>
            </a:prstGeom>
            <a:solidFill>
              <a:srgbClr val="0098BC">
                <a:alpha val="39240"/>
              </a:srgbClr>
            </a:solidFill>
            <a:ln>
              <a:noFill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3875300" y="4163075"/>
              <a:ext cx="587100" cy="587100"/>
            </a:xfrm>
            <a:prstGeom prst="ellipse">
              <a:avLst/>
            </a:prstGeom>
            <a:solidFill>
              <a:schemeClr val="lt1"/>
            </a:solidFill>
            <a:ln cap="flat" cmpd="sng" w="33625">
              <a:solidFill>
                <a:srgbClr val="A4C3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650" lIns="71650" spcFirstLastPara="1" rIns="71650" wrap="square" tIns="71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97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226" name="Google Shape;1226;p22"/>
            <p:cNvGrpSpPr/>
            <p:nvPr/>
          </p:nvGrpSpPr>
          <p:grpSpPr>
            <a:xfrm>
              <a:off x="4023647" y="4333493"/>
              <a:ext cx="290411" cy="289703"/>
              <a:chOff x="1184225" y="238125"/>
              <a:chExt cx="5251550" cy="5238750"/>
            </a:xfrm>
          </p:grpSpPr>
          <p:sp>
            <p:nvSpPr>
              <p:cNvPr id="1227" name="Google Shape;1227;p22"/>
              <p:cNvSpPr/>
              <p:nvPr/>
            </p:nvSpPr>
            <p:spPr>
              <a:xfrm>
                <a:off x="1184225" y="238125"/>
                <a:ext cx="5251550" cy="3218200"/>
              </a:xfrm>
              <a:custGeom>
                <a:rect b="b" l="l" r="r" t="t"/>
                <a:pathLst>
                  <a:path extrusionOk="0" h="128728" w="210062">
                    <a:moveTo>
                      <a:pt x="86843" y="0"/>
                    </a:moveTo>
                    <a:lnTo>
                      <a:pt x="84665" y="128"/>
                    </a:lnTo>
                    <a:lnTo>
                      <a:pt x="82616" y="384"/>
                    </a:lnTo>
                    <a:lnTo>
                      <a:pt x="80566" y="769"/>
                    </a:lnTo>
                    <a:lnTo>
                      <a:pt x="78645" y="1153"/>
                    </a:lnTo>
                    <a:lnTo>
                      <a:pt x="76724" y="1665"/>
                    </a:lnTo>
                    <a:lnTo>
                      <a:pt x="74803" y="2306"/>
                    </a:lnTo>
                    <a:lnTo>
                      <a:pt x="72881" y="2946"/>
                    </a:lnTo>
                    <a:lnTo>
                      <a:pt x="70960" y="3715"/>
                    </a:lnTo>
                    <a:lnTo>
                      <a:pt x="69167" y="4611"/>
                    </a:lnTo>
                    <a:lnTo>
                      <a:pt x="67502" y="5508"/>
                    </a:lnTo>
                    <a:lnTo>
                      <a:pt x="65708" y="6532"/>
                    </a:lnTo>
                    <a:lnTo>
                      <a:pt x="64043" y="7557"/>
                    </a:lnTo>
                    <a:lnTo>
                      <a:pt x="62506" y="8710"/>
                    </a:lnTo>
                    <a:lnTo>
                      <a:pt x="60841" y="9863"/>
                    </a:lnTo>
                    <a:lnTo>
                      <a:pt x="59432" y="11144"/>
                    </a:lnTo>
                    <a:lnTo>
                      <a:pt x="57895" y="12553"/>
                    </a:lnTo>
                    <a:lnTo>
                      <a:pt x="56614" y="13961"/>
                    </a:lnTo>
                    <a:lnTo>
                      <a:pt x="55205" y="15370"/>
                    </a:lnTo>
                    <a:lnTo>
                      <a:pt x="54053" y="16907"/>
                    </a:lnTo>
                    <a:lnTo>
                      <a:pt x="52772" y="18444"/>
                    </a:lnTo>
                    <a:lnTo>
                      <a:pt x="51747" y="20110"/>
                    </a:lnTo>
                    <a:lnTo>
                      <a:pt x="50594" y="21775"/>
                    </a:lnTo>
                    <a:lnTo>
                      <a:pt x="49698" y="23440"/>
                    </a:lnTo>
                    <a:lnTo>
                      <a:pt x="48801" y="25233"/>
                    </a:lnTo>
                    <a:lnTo>
                      <a:pt x="47904" y="27026"/>
                    </a:lnTo>
                    <a:lnTo>
                      <a:pt x="47264" y="28948"/>
                    </a:lnTo>
                    <a:lnTo>
                      <a:pt x="46624" y="30869"/>
                    </a:lnTo>
                    <a:lnTo>
                      <a:pt x="45983" y="32790"/>
                    </a:lnTo>
                    <a:lnTo>
                      <a:pt x="45471" y="34712"/>
                    </a:lnTo>
                    <a:lnTo>
                      <a:pt x="45086" y="36761"/>
                    </a:lnTo>
                    <a:lnTo>
                      <a:pt x="44830" y="38810"/>
                    </a:lnTo>
                    <a:lnTo>
                      <a:pt x="42140" y="38810"/>
                    </a:lnTo>
                    <a:lnTo>
                      <a:pt x="39963" y="39066"/>
                    </a:lnTo>
                    <a:lnTo>
                      <a:pt x="37657" y="39323"/>
                    </a:lnTo>
                    <a:lnTo>
                      <a:pt x="35480" y="39707"/>
                    </a:lnTo>
                    <a:lnTo>
                      <a:pt x="33303" y="40219"/>
                    </a:lnTo>
                    <a:lnTo>
                      <a:pt x="31253" y="40860"/>
                    </a:lnTo>
                    <a:lnTo>
                      <a:pt x="29204" y="41500"/>
                    </a:lnTo>
                    <a:lnTo>
                      <a:pt x="27154" y="42269"/>
                    </a:lnTo>
                    <a:lnTo>
                      <a:pt x="25233" y="43165"/>
                    </a:lnTo>
                    <a:lnTo>
                      <a:pt x="23312" y="44190"/>
                    </a:lnTo>
                    <a:lnTo>
                      <a:pt x="21390" y="45215"/>
                    </a:lnTo>
                    <a:lnTo>
                      <a:pt x="19597" y="46367"/>
                    </a:lnTo>
                    <a:lnTo>
                      <a:pt x="17804" y="47648"/>
                    </a:lnTo>
                    <a:lnTo>
                      <a:pt x="16139" y="48929"/>
                    </a:lnTo>
                    <a:lnTo>
                      <a:pt x="14602" y="50338"/>
                    </a:lnTo>
                    <a:lnTo>
                      <a:pt x="13065" y="51875"/>
                    </a:lnTo>
                    <a:lnTo>
                      <a:pt x="11528" y="53412"/>
                    </a:lnTo>
                    <a:lnTo>
                      <a:pt x="10119" y="54949"/>
                    </a:lnTo>
                    <a:lnTo>
                      <a:pt x="8838" y="56614"/>
                    </a:lnTo>
                    <a:lnTo>
                      <a:pt x="7557" y="58408"/>
                    </a:lnTo>
                    <a:lnTo>
                      <a:pt x="6404" y="60201"/>
                    </a:lnTo>
                    <a:lnTo>
                      <a:pt x="5380" y="62122"/>
                    </a:lnTo>
                    <a:lnTo>
                      <a:pt x="4355" y="64043"/>
                    </a:lnTo>
                    <a:lnTo>
                      <a:pt x="3458" y="65965"/>
                    </a:lnTo>
                    <a:lnTo>
                      <a:pt x="2690" y="68014"/>
                    </a:lnTo>
                    <a:lnTo>
                      <a:pt x="2049" y="70063"/>
                    </a:lnTo>
                    <a:lnTo>
                      <a:pt x="1409" y="72113"/>
                    </a:lnTo>
                    <a:lnTo>
                      <a:pt x="897" y="74290"/>
                    </a:lnTo>
                    <a:lnTo>
                      <a:pt x="512" y="76468"/>
                    </a:lnTo>
                    <a:lnTo>
                      <a:pt x="256" y="78773"/>
                    </a:lnTo>
                    <a:lnTo>
                      <a:pt x="128" y="80951"/>
                    </a:lnTo>
                    <a:lnTo>
                      <a:pt x="0" y="83256"/>
                    </a:lnTo>
                    <a:lnTo>
                      <a:pt x="128" y="85562"/>
                    </a:lnTo>
                    <a:lnTo>
                      <a:pt x="256" y="87868"/>
                    </a:lnTo>
                    <a:lnTo>
                      <a:pt x="512" y="90045"/>
                    </a:lnTo>
                    <a:lnTo>
                      <a:pt x="897" y="92222"/>
                    </a:lnTo>
                    <a:lnTo>
                      <a:pt x="1409" y="94400"/>
                    </a:lnTo>
                    <a:lnTo>
                      <a:pt x="2049" y="96449"/>
                    </a:lnTo>
                    <a:lnTo>
                      <a:pt x="2690" y="98499"/>
                    </a:lnTo>
                    <a:lnTo>
                      <a:pt x="3458" y="100548"/>
                    </a:lnTo>
                    <a:lnTo>
                      <a:pt x="4355" y="102469"/>
                    </a:lnTo>
                    <a:lnTo>
                      <a:pt x="5380" y="104391"/>
                    </a:lnTo>
                    <a:lnTo>
                      <a:pt x="6404" y="106312"/>
                    </a:lnTo>
                    <a:lnTo>
                      <a:pt x="7557" y="108105"/>
                    </a:lnTo>
                    <a:lnTo>
                      <a:pt x="8838" y="109898"/>
                    </a:lnTo>
                    <a:lnTo>
                      <a:pt x="10119" y="111564"/>
                    </a:lnTo>
                    <a:lnTo>
                      <a:pt x="11528" y="113101"/>
                    </a:lnTo>
                    <a:lnTo>
                      <a:pt x="13065" y="114638"/>
                    </a:lnTo>
                    <a:lnTo>
                      <a:pt x="14602" y="116175"/>
                    </a:lnTo>
                    <a:lnTo>
                      <a:pt x="16139" y="117584"/>
                    </a:lnTo>
                    <a:lnTo>
                      <a:pt x="17804" y="118865"/>
                    </a:lnTo>
                    <a:lnTo>
                      <a:pt x="19597" y="120145"/>
                    </a:lnTo>
                    <a:lnTo>
                      <a:pt x="21390" y="121298"/>
                    </a:lnTo>
                    <a:lnTo>
                      <a:pt x="23312" y="122323"/>
                    </a:lnTo>
                    <a:lnTo>
                      <a:pt x="25233" y="123348"/>
                    </a:lnTo>
                    <a:lnTo>
                      <a:pt x="27154" y="124244"/>
                    </a:lnTo>
                    <a:lnTo>
                      <a:pt x="29204" y="125013"/>
                    </a:lnTo>
                    <a:lnTo>
                      <a:pt x="31253" y="125653"/>
                    </a:lnTo>
                    <a:lnTo>
                      <a:pt x="33303" y="126294"/>
                    </a:lnTo>
                    <a:lnTo>
                      <a:pt x="35480" y="126806"/>
                    </a:lnTo>
                    <a:lnTo>
                      <a:pt x="37657" y="127190"/>
                    </a:lnTo>
                    <a:lnTo>
                      <a:pt x="39963" y="127446"/>
                    </a:lnTo>
                    <a:lnTo>
                      <a:pt x="42140" y="127703"/>
                    </a:lnTo>
                    <a:lnTo>
                      <a:pt x="44446" y="127703"/>
                    </a:lnTo>
                    <a:lnTo>
                      <a:pt x="187006" y="128727"/>
                    </a:lnTo>
                    <a:lnTo>
                      <a:pt x="186750" y="128471"/>
                    </a:lnTo>
                    <a:lnTo>
                      <a:pt x="189184" y="128215"/>
                    </a:lnTo>
                    <a:lnTo>
                      <a:pt x="191489" y="127574"/>
                    </a:lnTo>
                    <a:lnTo>
                      <a:pt x="193795" y="126806"/>
                    </a:lnTo>
                    <a:lnTo>
                      <a:pt x="195972" y="125781"/>
                    </a:lnTo>
                    <a:lnTo>
                      <a:pt x="197894" y="124628"/>
                    </a:lnTo>
                    <a:lnTo>
                      <a:pt x="199815" y="123348"/>
                    </a:lnTo>
                    <a:lnTo>
                      <a:pt x="201608" y="121811"/>
                    </a:lnTo>
                    <a:lnTo>
                      <a:pt x="203273" y="120145"/>
                    </a:lnTo>
                    <a:lnTo>
                      <a:pt x="204810" y="118352"/>
                    </a:lnTo>
                    <a:lnTo>
                      <a:pt x="206091" y="116431"/>
                    </a:lnTo>
                    <a:lnTo>
                      <a:pt x="207244" y="114382"/>
                    </a:lnTo>
                    <a:lnTo>
                      <a:pt x="208269" y="112204"/>
                    </a:lnTo>
                    <a:lnTo>
                      <a:pt x="209037" y="109898"/>
                    </a:lnTo>
                    <a:lnTo>
                      <a:pt x="209550" y="107593"/>
                    </a:lnTo>
                    <a:lnTo>
                      <a:pt x="209934" y="105159"/>
                    </a:lnTo>
                    <a:lnTo>
                      <a:pt x="210062" y="102598"/>
                    </a:lnTo>
                    <a:lnTo>
                      <a:pt x="209934" y="100036"/>
                    </a:lnTo>
                    <a:lnTo>
                      <a:pt x="209550" y="97346"/>
                    </a:lnTo>
                    <a:lnTo>
                      <a:pt x="208909" y="94912"/>
                    </a:lnTo>
                    <a:lnTo>
                      <a:pt x="208013" y="92479"/>
                    </a:lnTo>
                    <a:lnTo>
                      <a:pt x="206860" y="90301"/>
                    </a:lnTo>
                    <a:lnTo>
                      <a:pt x="205579" y="88124"/>
                    </a:lnTo>
                    <a:lnTo>
                      <a:pt x="204042" y="86074"/>
                    </a:lnTo>
                    <a:lnTo>
                      <a:pt x="202377" y="84281"/>
                    </a:lnTo>
                    <a:lnTo>
                      <a:pt x="200584" y="82616"/>
                    </a:lnTo>
                    <a:lnTo>
                      <a:pt x="198534" y="81079"/>
                    </a:lnTo>
                    <a:lnTo>
                      <a:pt x="196485" y="79798"/>
                    </a:lnTo>
                    <a:lnTo>
                      <a:pt x="194179" y="78645"/>
                    </a:lnTo>
                    <a:lnTo>
                      <a:pt x="191746" y="77749"/>
                    </a:lnTo>
                    <a:lnTo>
                      <a:pt x="189312" y="77108"/>
                    </a:lnTo>
                    <a:lnTo>
                      <a:pt x="186622" y="76724"/>
                    </a:lnTo>
                    <a:lnTo>
                      <a:pt x="184060" y="76596"/>
                    </a:lnTo>
                    <a:lnTo>
                      <a:pt x="182395" y="76724"/>
                    </a:lnTo>
                    <a:lnTo>
                      <a:pt x="180730" y="76852"/>
                    </a:lnTo>
                    <a:lnTo>
                      <a:pt x="179065" y="77108"/>
                    </a:lnTo>
                    <a:lnTo>
                      <a:pt x="177528" y="77493"/>
                    </a:lnTo>
                    <a:lnTo>
                      <a:pt x="177144" y="75443"/>
                    </a:lnTo>
                    <a:lnTo>
                      <a:pt x="176759" y="73394"/>
                    </a:lnTo>
                    <a:lnTo>
                      <a:pt x="176247" y="71472"/>
                    </a:lnTo>
                    <a:lnTo>
                      <a:pt x="175735" y="69551"/>
                    </a:lnTo>
                    <a:lnTo>
                      <a:pt x="175094" y="67630"/>
                    </a:lnTo>
                    <a:lnTo>
                      <a:pt x="174326" y="65709"/>
                    </a:lnTo>
                    <a:lnTo>
                      <a:pt x="173429" y="63915"/>
                    </a:lnTo>
                    <a:lnTo>
                      <a:pt x="172533" y="62122"/>
                    </a:lnTo>
                    <a:lnTo>
                      <a:pt x="171636" y="60457"/>
                    </a:lnTo>
                    <a:lnTo>
                      <a:pt x="170611" y="58792"/>
                    </a:lnTo>
                    <a:lnTo>
                      <a:pt x="169459" y="57127"/>
                    </a:lnTo>
                    <a:lnTo>
                      <a:pt x="168306" y="55590"/>
                    </a:lnTo>
                    <a:lnTo>
                      <a:pt x="167025" y="54053"/>
                    </a:lnTo>
                    <a:lnTo>
                      <a:pt x="165744" y="52644"/>
                    </a:lnTo>
                    <a:lnTo>
                      <a:pt x="164335" y="51235"/>
                    </a:lnTo>
                    <a:lnTo>
                      <a:pt x="162798" y="49826"/>
                    </a:lnTo>
                    <a:lnTo>
                      <a:pt x="161389" y="48545"/>
                    </a:lnTo>
                    <a:lnTo>
                      <a:pt x="159852" y="47392"/>
                    </a:lnTo>
                    <a:lnTo>
                      <a:pt x="158187" y="46239"/>
                    </a:lnTo>
                    <a:lnTo>
                      <a:pt x="156522" y="45215"/>
                    </a:lnTo>
                    <a:lnTo>
                      <a:pt x="154857" y="44190"/>
                    </a:lnTo>
                    <a:lnTo>
                      <a:pt x="153063" y="43293"/>
                    </a:lnTo>
                    <a:lnTo>
                      <a:pt x="151270" y="42397"/>
                    </a:lnTo>
                    <a:lnTo>
                      <a:pt x="149477" y="41628"/>
                    </a:lnTo>
                    <a:lnTo>
                      <a:pt x="147556" y="40988"/>
                    </a:lnTo>
                    <a:lnTo>
                      <a:pt x="145634" y="40347"/>
                    </a:lnTo>
                    <a:lnTo>
                      <a:pt x="143585" y="39835"/>
                    </a:lnTo>
                    <a:lnTo>
                      <a:pt x="141664" y="39451"/>
                    </a:lnTo>
                    <a:lnTo>
                      <a:pt x="139614" y="39066"/>
                    </a:lnTo>
                    <a:lnTo>
                      <a:pt x="137565" y="38810"/>
                    </a:lnTo>
                    <a:lnTo>
                      <a:pt x="135516" y="38682"/>
                    </a:lnTo>
                    <a:lnTo>
                      <a:pt x="132954" y="38682"/>
                    </a:lnTo>
                    <a:lnTo>
                      <a:pt x="132698" y="36633"/>
                    </a:lnTo>
                    <a:lnTo>
                      <a:pt x="132313" y="34583"/>
                    </a:lnTo>
                    <a:lnTo>
                      <a:pt x="131801" y="32662"/>
                    </a:lnTo>
                    <a:lnTo>
                      <a:pt x="131289" y="30741"/>
                    </a:lnTo>
                    <a:lnTo>
                      <a:pt x="130520" y="28820"/>
                    </a:lnTo>
                    <a:lnTo>
                      <a:pt x="129880" y="27026"/>
                    </a:lnTo>
                    <a:lnTo>
                      <a:pt x="128983" y="25233"/>
                    </a:lnTo>
                    <a:lnTo>
                      <a:pt x="128087" y="23440"/>
                    </a:lnTo>
                    <a:lnTo>
                      <a:pt x="127190" y="21647"/>
                    </a:lnTo>
                    <a:lnTo>
                      <a:pt x="126037" y="19982"/>
                    </a:lnTo>
                    <a:lnTo>
                      <a:pt x="125013" y="18444"/>
                    </a:lnTo>
                    <a:lnTo>
                      <a:pt x="123732" y="16779"/>
                    </a:lnTo>
                    <a:lnTo>
                      <a:pt x="122579" y="15370"/>
                    </a:lnTo>
                    <a:lnTo>
                      <a:pt x="121170" y="13833"/>
                    </a:lnTo>
                    <a:lnTo>
                      <a:pt x="119761" y="12424"/>
                    </a:lnTo>
                    <a:lnTo>
                      <a:pt x="118352" y="11144"/>
                    </a:lnTo>
                    <a:lnTo>
                      <a:pt x="116943" y="9863"/>
                    </a:lnTo>
                    <a:lnTo>
                      <a:pt x="115278" y="8582"/>
                    </a:lnTo>
                    <a:lnTo>
                      <a:pt x="113741" y="7557"/>
                    </a:lnTo>
                    <a:lnTo>
                      <a:pt x="112076" y="6404"/>
                    </a:lnTo>
                    <a:lnTo>
                      <a:pt x="110411" y="5508"/>
                    </a:lnTo>
                    <a:lnTo>
                      <a:pt x="108617" y="4483"/>
                    </a:lnTo>
                    <a:lnTo>
                      <a:pt x="106824" y="3715"/>
                    </a:lnTo>
                    <a:lnTo>
                      <a:pt x="104903" y="2946"/>
                    </a:lnTo>
                    <a:lnTo>
                      <a:pt x="103110" y="2306"/>
                    </a:lnTo>
                    <a:lnTo>
                      <a:pt x="101188" y="1665"/>
                    </a:lnTo>
                    <a:lnTo>
                      <a:pt x="99139" y="1153"/>
                    </a:lnTo>
                    <a:lnTo>
                      <a:pt x="97218" y="769"/>
                    </a:lnTo>
                    <a:lnTo>
                      <a:pt x="95168" y="384"/>
                    </a:lnTo>
                    <a:lnTo>
                      <a:pt x="93119" y="128"/>
                    </a:lnTo>
                    <a:lnTo>
                      <a:pt x="91070" y="0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3425725" y="3545950"/>
                <a:ext cx="742925" cy="1930925"/>
              </a:xfrm>
              <a:custGeom>
                <a:rect b="b" l="l" r="r" t="t"/>
                <a:pathLst>
                  <a:path extrusionOk="0" h="77237" w="29717">
                    <a:moveTo>
                      <a:pt x="15627" y="56743"/>
                    </a:moveTo>
                    <a:lnTo>
                      <a:pt x="17036" y="57127"/>
                    </a:lnTo>
                    <a:lnTo>
                      <a:pt x="18317" y="57896"/>
                    </a:lnTo>
                    <a:lnTo>
                      <a:pt x="19342" y="58921"/>
                    </a:lnTo>
                    <a:lnTo>
                      <a:pt x="20110" y="60073"/>
                    </a:lnTo>
                    <a:lnTo>
                      <a:pt x="20494" y="61610"/>
                    </a:lnTo>
                    <a:lnTo>
                      <a:pt x="20494" y="62379"/>
                    </a:lnTo>
                    <a:lnTo>
                      <a:pt x="20494" y="63019"/>
                    </a:lnTo>
                    <a:lnTo>
                      <a:pt x="20110" y="64556"/>
                    </a:lnTo>
                    <a:lnTo>
                      <a:pt x="19342" y="65837"/>
                    </a:lnTo>
                    <a:lnTo>
                      <a:pt x="18317" y="66734"/>
                    </a:lnTo>
                    <a:lnTo>
                      <a:pt x="17036" y="67502"/>
                    </a:lnTo>
                    <a:lnTo>
                      <a:pt x="15627" y="67887"/>
                    </a:lnTo>
                    <a:lnTo>
                      <a:pt x="14090" y="67887"/>
                    </a:lnTo>
                    <a:lnTo>
                      <a:pt x="12681" y="67502"/>
                    </a:lnTo>
                    <a:lnTo>
                      <a:pt x="11400" y="66734"/>
                    </a:lnTo>
                    <a:lnTo>
                      <a:pt x="10376" y="65837"/>
                    </a:lnTo>
                    <a:lnTo>
                      <a:pt x="9607" y="64556"/>
                    </a:lnTo>
                    <a:lnTo>
                      <a:pt x="9223" y="63147"/>
                    </a:lnTo>
                    <a:lnTo>
                      <a:pt x="9223" y="61610"/>
                    </a:lnTo>
                    <a:lnTo>
                      <a:pt x="9607" y="60073"/>
                    </a:lnTo>
                    <a:lnTo>
                      <a:pt x="10376" y="58921"/>
                    </a:lnTo>
                    <a:lnTo>
                      <a:pt x="11400" y="57896"/>
                    </a:lnTo>
                    <a:lnTo>
                      <a:pt x="12681" y="57127"/>
                    </a:lnTo>
                    <a:lnTo>
                      <a:pt x="14090" y="56743"/>
                    </a:lnTo>
                    <a:close/>
                    <a:moveTo>
                      <a:pt x="14859" y="1"/>
                    </a:moveTo>
                    <a:lnTo>
                      <a:pt x="13962" y="129"/>
                    </a:lnTo>
                    <a:lnTo>
                      <a:pt x="13065" y="385"/>
                    </a:lnTo>
                    <a:lnTo>
                      <a:pt x="12297" y="897"/>
                    </a:lnTo>
                    <a:lnTo>
                      <a:pt x="11656" y="1410"/>
                    </a:lnTo>
                    <a:lnTo>
                      <a:pt x="11016" y="2050"/>
                    </a:lnTo>
                    <a:lnTo>
                      <a:pt x="10632" y="2819"/>
                    </a:lnTo>
                    <a:lnTo>
                      <a:pt x="10376" y="3715"/>
                    </a:lnTo>
                    <a:lnTo>
                      <a:pt x="10248" y="4612"/>
                    </a:lnTo>
                    <a:lnTo>
                      <a:pt x="10248" y="9351"/>
                    </a:lnTo>
                    <a:lnTo>
                      <a:pt x="10248" y="20623"/>
                    </a:lnTo>
                    <a:lnTo>
                      <a:pt x="10248" y="34328"/>
                    </a:lnTo>
                    <a:lnTo>
                      <a:pt x="10248" y="46240"/>
                    </a:lnTo>
                    <a:lnTo>
                      <a:pt x="10248" y="48161"/>
                    </a:lnTo>
                    <a:lnTo>
                      <a:pt x="8326" y="48930"/>
                    </a:lnTo>
                    <a:lnTo>
                      <a:pt x="6661" y="49955"/>
                    </a:lnTo>
                    <a:lnTo>
                      <a:pt x="4996" y="51107"/>
                    </a:lnTo>
                    <a:lnTo>
                      <a:pt x="4356" y="51876"/>
                    </a:lnTo>
                    <a:lnTo>
                      <a:pt x="3715" y="52516"/>
                    </a:lnTo>
                    <a:lnTo>
                      <a:pt x="2819" y="53669"/>
                    </a:lnTo>
                    <a:lnTo>
                      <a:pt x="2050" y="54822"/>
                    </a:lnTo>
                    <a:lnTo>
                      <a:pt x="1538" y="55975"/>
                    </a:lnTo>
                    <a:lnTo>
                      <a:pt x="897" y="57255"/>
                    </a:lnTo>
                    <a:lnTo>
                      <a:pt x="641" y="58280"/>
                    </a:lnTo>
                    <a:lnTo>
                      <a:pt x="385" y="59305"/>
                    </a:lnTo>
                    <a:lnTo>
                      <a:pt x="1" y="61482"/>
                    </a:lnTo>
                    <a:lnTo>
                      <a:pt x="1" y="62507"/>
                    </a:lnTo>
                    <a:lnTo>
                      <a:pt x="1" y="63660"/>
                    </a:lnTo>
                    <a:lnTo>
                      <a:pt x="129" y="64685"/>
                    </a:lnTo>
                    <a:lnTo>
                      <a:pt x="385" y="65837"/>
                    </a:lnTo>
                    <a:lnTo>
                      <a:pt x="769" y="66862"/>
                    </a:lnTo>
                    <a:lnTo>
                      <a:pt x="1153" y="68015"/>
                    </a:lnTo>
                    <a:lnTo>
                      <a:pt x="1538" y="68911"/>
                    </a:lnTo>
                    <a:lnTo>
                      <a:pt x="2050" y="69936"/>
                    </a:lnTo>
                    <a:lnTo>
                      <a:pt x="3331" y="71729"/>
                    </a:lnTo>
                    <a:lnTo>
                      <a:pt x="4740" y="73266"/>
                    </a:lnTo>
                    <a:lnTo>
                      <a:pt x="5636" y="73907"/>
                    </a:lnTo>
                    <a:lnTo>
                      <a:pt x="6405" y="74547"/>
                    </a:lnTo>
                    <a:lnTo>
                      <a:pt x="7302" y="75188"/>
                    </a:lnTo>
                    <a:lnTo>
                      <a:pt x="8326" y="75700"/>
                    </a:lnTo>
                    <a:lnTo>
                      <a:pt x="9607" y="76212"/>
                    </a:lnTo>
                    <a:lnTo>
                      <a:pt x="10888" y="76597"/>
                    </a:lnTo>
                    <a:lnTo>
                      <a:pt x="12169" y="76853"/>
                    </a:lnTo>
                    <a:lnTo>
                      <a:pt x="13578" y="77109"/>
                    </a:lnTo>
                    <a:lnTo>
                      <a:pt x="14731" y="77237"/>
                    </a:lnTo>
                    <a:lnTo>
                      <a:pt x="15755" y="77109"/>
                    </a:lnTo>
                    <a:lnTo>
                      <a:pt x="18061" y="76853"/>
                    </a:lnTo>
                    <a:lnTo>
                      <a:pt x="19214" y="76597"/>
                    </a:lnTo>
                    <a:lnTo>
                      <a:pt x="20494" y="76084"/>
                    </a:lnTo>
                    <a:lnTo>
                      <a:pt x="21647" y="75572"/>
                    </a:lnTo>
                    <a:lnTo>
                      <a:pt x="22672" y="74931"/>
                    </a:lnTo>
                    <a:lnTo>
                      <a:pt x="23697" y="74291"/>
                    </a:lnTo>
                    <a:lnTo>
                      <a:pt x="24721" y="73522"/>
                    </a:lnTo>
                    <a:lnTo>
                      <a:pt x="25618" y="72626"/>
                    </a:lnTo>
                    <a:lnTo>
                      <a:pt x="26386" y="71601"/>
                    </a:lnTo>
                    <a:lnTo>
                      <a:pt x="27155" y="70576"/>
                    </a:lnTo>
                    <a:lnTo>
                      <a:pt x="27795" y="69552"/>
                    </a:lnTo>
                    <a:lnTo>
                      <a:pt x="28308" y="68399"/>
                    </a:lnTo>
                    <a:lnTo>
                      <a:pt x="28820" y="67246"/>
                    </a:lnTo>
                    <a:lnTo>
                      <a:pt x="29204" y="66093"/>
                    </a:lnTo>
                    <a:lnTo>
                      <a:pt x="29461" y="64813"/>
                    </a:lnTo>
                    <a:lnTo>
                      <a:pt x="29589" y="63532"/>
                    </a:lnTo>
                    <a:lnTo>
                      <a:pt x="29717" y="62379"/>
                    </a:lnTo>
                    <a:lnTo>
                      <a:pt x="29589" y="60201"/>
                    </a:lnTo>
                    <a:lnTo>
                      <a:pt x="29332" y="59049"/>
                    </a:lnTo>
                    <a:lnTo>
                      <a:pt x="29076" y="58024"/>
                    </a:lnTo>
                    <a:lnTo>
                      <a:pt x="28692" y="56999"/>
                    </a:lnTo>
                    <a:lnTo>
                      <a:pt x="28308" y="55975"/>
                    </a:lnTo>
                    <a:lnTo>
                      <a:pt x="27795" y="54950"/>
                    </a:lnTo>
                    <a:lnTo>
                      <a:pt x="27155" y="54053"/>
                    </a:lnTo>
                    <a:lnTo>
                      <a:pt x="26386" y="53029"/>
                    </a:lnTo>
                    <a:lnTo>
                      <a:pt x="25618" y="52132"/>
                    </a:lnTo>
                    <a:lnTo>
                      <a:pt x="24721" y="51363"/>
                    </a:lnTo>
                    <a:lnTo>
                      <a:pt x="23825" y="50595"/>
                    </a:lnTo>
                    <a:lnTo>
                      <a:pt x="22928" y="49955"/>
                    </a:lnTo>
                    <a:lnTo>
                      <a:pt x="21903" y="49314"/>
                    </a:lnTo>
                    <a:lnTo>
                      <a:pt x="20751" y="48802"/>
                    </a:lnTo>
                    <a:lnTo>
                      <a:pt x="19726" y="48289"/>
                    </a:lnTo>
                    <a:lnTo>
                      <a:pt x="19470" y="48161"/>
                    </a:lnTo>
                    <a:lnTo>
                      <a:pt x="19470" y="47393"/>
                    </a:lnTo>
                    <a:lnTo>
                      <a:pt x="19470" y="35993"/>
                    </a:lnTo>
                    <a:lnTo>
                      <a:pt x="19470" y="22288"/>
                    </a:lnTo>
                    <a:lnTo>
                      <a:pt x="19470" y="10504"/>
                    </a:lnTo>
                    <a:lnTo>
                      <a:pt x="19470" y="4740"/>
                    </a:lnTo>
                    <a:lnTo>
                      <a:pt x="19470" y="4612"/>
                    </a:lnTo>
                    <a:lnTo>
                      <a:pt x="19342" y="3715"/>
                    </a:lnTo>
                    <a:lnTo>
                      <a:pt x="19086" y="2819"/>
                    </a:lnTo>
                    <a:lnTo>
                      <a:pt x="18701" y="2050"/>
                    </a:lnTo>
                    <a:lnTo>
                      <a:pt x="18061" y="1410"/>
                    </a:lnTo>
                    <a:lnTo>
                      <a:pt x="17420" y="769"/>
                    </a:lnTo>
                    <a:lnTo>
                      <a:pt x="16652" y="385"/>
                    </a:lnTo>
                    <a:lnTo>
                      <a:pt x="15755" y="129"/>
                    </a:lnTo>
                    <a:lnTo>
                      <a:pt x="14859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4450425" y="3545950"/>
                <a:ext cx="742925" cy="1674775"/>
              </a:xfrm>
              <a:custGeom>
                <a:rect b="b" l="l" r="r" t="t"/>
                <a:pathLst>
                  <a:path extrusionOk="0" h="66991" w="29717">
                    <a:moveTo>
                      <a:pt x="15627" y="46496"/>
                    </a:moveTo>
                    <a:lnTo>
                      <a:pt x="17036" y="46880"/>
                    </a:lnTo>
                    <a:lnTo>
                      <a:pt x="18317" y="47649"/>
                    </a:lnTo>
                    <a:lnTo>
                      <a:pt x="19341" y="48674"/>
                    </a:lnTo>
                    <a:lnTo>
                      <a:pt x="20110" y="49826"/>
                    </a:lnTo>
                    <a:lnTo>
                      <a:pt x="20494" y="51363"/>
                    </a:lnTo>
                    <a:lnTo>
                      <a:pt x="20494" y="52132"/>
                    </a:lnTo>
                    <a:lnTo>
                      <a:pt x="20494" y="52772"/>
                    </a:lnTo>
                    <a:lnTo>
                      <a:pt x="20110" y="54309"/>
                    </a:lnTo>
                    <a:lnTo>
                      <a:pt x="19341" y="55590"/>
                    </a:lnTo>
                    <a:lnTo>
                      <a:pt x="18317" y="56487"/>
                    </a:lnTo>
                    <a:lnTo>
                      <a:pt x="17036" y="57255"/>
                    </a:lnTo>
                    <a:lnTo>
                      <a:pt x="15627" y="57640"/>
                    </a:lnTo>
                    <a:lnTo>
                      <a:pt x="14090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375" y="55590"/>
                    </a:lnTo>
                    <a:lnTo>
                      <a:pt x="9607" y="54309"/>
                    </a:lnTo>
                    <a:lnTo>
                      <a:pt x="9223" y="52901"/>
                    </a:lnTo>
                    <a:lnTo>
                      <a:pt x="9223" y="51363"/>
                    </a:lnTo>
                    <a:lnTo>
                      <a:pt x="9607" y="49826"/>
                    </a:lnTo>
                    <a:lnTo>
                      <a:pt x="10375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090" y="46496"/>
                    </a:lnTo>
                    <a:close/>
                    <a:moveTo>
                      <a:pt x="4611" y="1"/>
                    </a:moveTo>
                    <a:lnTo>
                      <a:pt x="3715" y="129"/>
                    </a:lnTo>
                    <a:lnTo>
                      <a:pt x="2818" y="385"/>
                    </a:lnTo>
                    <a:lnTo>
                      <a:pt x="2050" y="897"/>
                    </a:lnTo>
                    <a:lnTo>
                      <a:pt x="1409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8" y="3715"/>
                    </a:lnTo>
                    <a:lnTo>
                      <a:pt x="0" y="4612"/>
                    </a:lnTo>
                    <a:lnTo>
                      <a:pt x="0" y="21263"/>
                    </a:lnTo>
                    <a:lnTo>
                      <a:pt x="0" y="30357"/>
                    </a:lnTo>
                    <a:lnTo>
                      <a:pt x="0" y="31254"/>
                    </a:lnTo>
                    <a:lnTo>
                      <a:pt x="0" y="32150"/>
                    </a:lnTo>
                    <a:lnTo>
                      <a:pt x="256" y="33047"/>
                    </a:lnTo>
                    <a:lnTo>
                      <a:pt x="641" y="33944"/>
                    </a:lnTo>
                    <a:lnTo>
                      <a:pt x="2306" y="36505"/>
                    </a:lnTo>
                    <a:lnTo>
                      <a:pt x="5124" y="40732"/>
                    </a:lnTo>
                    <a:lnTo>
                      <a:pt x="4355" y="41501"/>
                    </a:lnTo>
                    <a:lnTo>
                      <a:pt x="3715" y="42269"/>
                    </a:lnTo>
                    <a:lnTo>
                      <a:pt x="2818" y="43422"/>
                    </a:lnTo>
                    <a:lnTo>
                      <a:pt x="2050" y="44575"/>
                    </a:lnTo>
                    <a:lnTo>
                      <a:pt x="1537" y="45728"/>
                    </a:lnTo>
                    <a:lnTo>
                      <a:pt x="897" y="47009"/>
                    </a:lnTo>
                    <a:lnTo>
                      <a:pt x="641" y="48033"/>
                    </a:lnTo>
                    <a:lnTo>
                      <a:pt x="385" y="49058"/>
                    </a:lnTo>
                    <a:lnTo>
                      <a:pt x="0" y="51235"/>
                    </a:lnTo>
                    <a:lnTo>
                      <a:pt x="0" y="52260"/>
                    </a:lnTo>
                    <a:lnTo>
                      <a:pt x="0" y="53413"/>
                    </a:lnTo>
                    <a:lnTo>
                      <a:pt x="128" y="54438"/>
                    </a:lnTo>
                    <a:lnTo>
                      <a:pt x="385" y="55590"/>
                    </a:lnTo>
                    <a:lnTo>
                      <a:pt x="769" y="56615"/>
                    </a:lnTo>
                    <a:lnTo>
                      <a:pt x="1153" y="57768"/>
                    </a:lnTo>
                    <a:lnTo>
                      <a:pt x="1537" y="58664"/>
                    </a:lnTo>
                    <a:lnTo>
                      <a:pt x="2050" y="59689"/>
                    </a:lnTo>
                    <a:lnTo>
                      <a:pt x="3331" y="61482"/>
                    </a:lnTo>
                    <a:lnTo>
                      <a:pt x="4740" y="63019"/>
                    </a:lnTo>
                    <a:lnTo>
                      <a:pt x="5636" y="63660"/>
                    </a:lnTo>
                    <a:lnTo>
                      <a:pt x="6405" y="64300"/>
                    </a:lnTo>
                    <a:lnTo>
                      <a:pt x="7301" y="64941"/>
                    </a:lnTo>
                    <a:lnTo>
                      <a:pt x="8326" y="65453"/>
                    </a:lnTo>
                    <a:lnTo>
                      <a:pt x="9607" y="65965"/>
                    </a:lnTo>
                    <a:lnTo>
                      <a:pt x="10888" y="66350"/>
                    </a:lnTo>
                    <a:lnTo>
                      <a:pt x="12169" y="66606"/>
                    </a:lnTo>
                    <a:lnTo>
                      <a:pt x="13578" y="66862"/>
                    </a:lnTo>
                    <a:lnTo>
                      <a:pt x="14730" y="66990"/>
                    </a:lnTo>
                    <a:lnTo>
                      <a:pt x="15755" y="66862"/>
                    </a:lnTo>
                    <a:lnTo>
                      <a:pt x="18061" y="66606"/>
                    </a:lnTo>
                    <a:lnTo>
                      <a:pt x="19213" y="66350"/>
                    </a:lnTo>
                    <a:lnTo>
                      <a:pt x="20494" y="65837"/>
                    </a:lnTo>
                    <a:lnTo>
                      <a:pt x="21647" y="65325"/>
                    </a:lnTo>
                    <a:lnTo>
                      <a:pt x="22672" y="64685"/>
                    </a:lnTo>
                    <a:lnTo>
                      <a:pt x="23696" y="64044"/>
                    </a:lnTo>
                    <a:lnTo>
                      <a:pt x="24721" y="63276"/>
                    </a:lnTo>
                    <a:lnTo>
                      <a:pt x="25618" y="62379"/>
                    </a:lnTo>
                    <a:lnTo>
                      <a:pt x="26386" y="61354"/>
                    </a:lnTo>
                    <a:lnTo>
                      <a:pt x="27155" y="60330"/>
                    </a:lnTo>
                    <a:lnTo>
                      <a:pt x="27795" y="59305"/>
                    </a:lnTo>
                    <a:lnTo>
                      <a:pt x="28307" y="58152"/>
                    </a:lnTo>
                    <a:lnTo>
                      <a:pt x="28820" y="56999"/>
                    </a:lnTo>
                    <a:lnTo>
                      <a:pt x="29204" y="55847"/>
                    </a:lnTo>
                    <a:lnTo>
                      <a:pt x="29460" y="54566"/>
                    </a:lnTo>
                    <a:lnTo>
                      <a:pt x="29588" y="53285"/>
                    </a:lnTo>
                    <a:lnTo>
                      <a:pt x="29716" y="52132"/>
                    </a:lnTo>
                    <a:lnTo>
                      <a:pt x="29588" y="49955"/>
                    </a:lnTo>
                    <a:lnTo>
                      <a:pt x="29332" y="48802"/>
                    </a:lnTo>
                    <a:lnTo>
                      <a:pt x="29076" y="47777"/>
                    </a:lnTo>
                    <a:lnTo>
                      <a:pt x="28692" y="46752"/>
                    </a:lnTo>
                    <a:lnTo>
                      <a:pt x="28307" y="45728"/>
                    </a:lnTo>
                    <a:lnTo>
                      <a:pt x="27795" y="44703"/>
                    </a:lnTo>
                    <a:lnTo>
                      <a:pt x="27155" y="43806"/>
                    </a:lnTo>
                    <a:lnTo>
                      <a:pt x="26386" y="42782"/>
                    </a:lnTo>
                    <a:lnTo>
                      <a:pt x="25618" y="41885"/>
                    </a:lnTo>
                    <a:lnTo>
                      <a:pt x="24721" y="41117"/>
                    </a:lnTo>
                    <a:lnTo>
                      <a:pt x="23824" y="40348"/>
                    </a:lnTo>
                    <a:lnTo>
                      <a:pt x="22928" y="39708"/>
                    </a:lnTo>
                    <a:lnTo>
                      <a:pt x="21903" y="39067"/>
                    </a:lnTo>
                    <a:lnTo>
                      <a:pt x="20750" y="38555"/>
                    </a:lnTo>
                    <a:lnTo>
                      <a:pt x="19726" y="38042"/>
                    </a:lnTo>
                    <a:lnTo>
                      <a:pt x="18317" y="37658"/>
                    </a:lnTo>
                    <a:lnTo>
                      <a:pt x="16908" y="37402"/>
                    </a:lnTo>
                    <a:lnTo>
                      <a:pt x="15371" y="37274"/>
                    </a:lnTo>
                    <a:lnTo>
                      <a:pt x="13962" y="37274"/>
                    </a:lnTo>
                    <a:lnTo>
                      <a:pt x="9479" y="30613"/>
                    </a:lnTo>
                    <a:lnTo>
                      <a:pt x="9223" y="30229"/>
                    </a:lnTo>
                    <a:lnTo>
                      <a:pt x="9223" y="22416"/>
                    </a:lnTo>
                    <a:lnTo>
                      <a:pt x="9223" y="7942"/>
                    </a:lnTo>
                    <a:lnTo>
                      <a:pt x="9223" y="4612"/>
                    </a:lnTo>
                    <a:lnTo>
                      <a:pt x="9094" y="3715"/>
                    </a:lnTo>
                    <a:lnTo>
                      <a:pt x="8838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1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052425" y="3545950"/>
                <a:ext cx="999100" cy="1165625"/>
              </a:xfrm>
              <a:custGeom>
                <a:rect b="b" l="l" r="r" t="t"/>
                <a:pathLst>
                  <a:path extrusionOk="0" h="46625" w="39964">
                    <a:moveTo>
                      <a:pt x="25874" y="26258"/>
                    </a:moveTo>
                    <a:lnTo>
                      <a:pt x="27283" y="26643"/>
                    </a:lnTo>
                    <a:lnTo>
                      <a:pt x="28564" y="27411"/>
                    </a:lnTo>
                    <a:lnTo>
                      <a:pt x="29589" y="28308"/>
                    </a:lnTo>
                    <a:lnTo>
                      <a:pt x="30229" y="29589"/>
                    </a:lnTo>
                    <a:lnTo>
                      <a:pt x="30741" y="31126"/>
                    </a:lnTo>
                    <a:lnTo>
                      <a:pt x="30741" y="31894"/>
                    </a:lnTo>
                    <a:lnTo>
                      <a:pt x="30741" y="32535"/>
                    </a:lnTo>
                    <a:lnTo>
                      <a:pt x="30229" y="34072"/>
                    </a:lnTo>
                    <a:lnTo>
                      <a:pt x="29589" y="35353"/>
                    </a:lnTo>
                    <a:lnTo>
                      <a:pt x="28564" y="36249"/>
                    </a:lnTo>
                    <a:lnTo>
                      <a:pt x="27283" y="37018"/>
                    </a:lnTo>
                    <a:lnTo>
                      <a:pt x="25874" y="37402"/>
                    </a:lnTo>
                    <a:lnTo>
                      <a:pt x="24337" y="37402"/>
                    </a:lnTo>
                    <a:lnTo>
                      <a:pt x="22928" y="37018"/>
                    </a:lnTo>
                    <a:lnTo>
                      <a:pt x="21647" y="36249"/>
                    </a:lnTo>
                    <a:lnTo>
                      <a:pt x="20623" y="35353"/>
                    </a:lnTo>
                    <a:lnTo>
                      <a:pt x="19854" y="34072"/>
                    </a:lnTo>
                    <a:lnTo>
                      <a:pt x="19470" y="32535"/>
                    </a:lnTo>
                    <a:lnTo>
                      <a:pt x="19470" y="31126"/>
                    </a:lnTo>
                    <a:lnTo>
                      <a:pt x="19854" y="29589"/>
                    </a:lnTo>
                    <a:lnTo>
                      <a:pt x="20623" y="28308"/>
                    </a:lnTo>
                    <a:lnTo>
                      <a:pt x="21647" y="27411"/>
                    </a:lnTo>
                    <a:lnTo>
                      <a:pt x="22928" y="26643"/>
                    </a:lnTo>
                    <a:lnTo>
                      <a:pt x="24337" y="26258"/>
                    </a:lnTo>
                    <a:close/>
                    <a:moveTo>
                      <a:pt x="4612" y="1"/>
                    </a:moveTo>
                    <a:lnTo>
                      <a:pt x="3715" y="129"/>
                    </a:lnTo>
                    <a:lnTo>
                      <a:pt x="2819" y="385"/>
                    </a:lnTo>
                    <a:lnTo>
                      <a:pt x="2050" y="897"/>
                    </a:lnTo>
                    <a:lnTo>
                      <a:pt x="1281" y="1410"/>
                    </a:lnTo>
                    <a:lnTo>
                      <a:pt x="769" y="2050"/>
                    </a:lnTo>
                    <a:lnTo>
                      <a:pt x="385" y="2819"/>
                    </a:lnTo>
                    <a:lnTo>
                      <a:pt x="129" y="3715"/>
                    </a:lnTo>
                    <a:lnTo>
                      <a:pt x="1" y="4612"/>
                    </a:lnTo>
                    <a:lnTo>
                      <a:pt x="1" y="17420"/>
                    </a:lnTo>
                    <a:lnTo>
                      <a:pt x="1" y="19854"/>
                    </a:lnTo>
                    <a:lnTo>
                      <a:pt x="129" y="20879"/>
                    </a:lnTo>
                    <a:lnTo>
                      <a:pt x="385" y="21904"/>
                    </a:lnTo>
                    <a:lnTo>
                      <a:pt x="1025" y="22928"/>
                    </a:lnTo>
                    <a:lnTo>
                      <a:pt x="1794" y="23697"/>
                    </a:lnTo>
                    <a:lnTo>
                      <a:pt x="2562" y="24209"/>
                    </a:lnTo>
                    <a:lnTo>
                      <a:pt x="8198" y="28180"/>
                    </a:lnTo>
                    <a:lnTo>
                      <a:pt x="10376" y="29589"/>
                    </a:lnTo>
                    <a:lnTo>
                      <a:pt x="10248" y="30998"/>
                    </a:lnTo>
                    <a:lnTo>
                      <a:pt x="10248" y="32022"/>
                    </a:lnTo>
                    <a:lnTo>
                      <a:pt x="10248" y="33175"/>
                    </a:lnTo>
                    <a:lnTo>
                      <a:pt x="10376" y="34200"/>
                    </a:lnTo>
                    <a:lnTo>
                      <a:pt x="10632" y="35353"/>
                    </a:lnTo>
                    <a:lnTo>
                      <a:pt x="10888" y="36377"/>
                    </a:lnTo>
                    <a:lnTo>
                      <a:pt x="11272" y="37402"/>
                    </a:lnTo>
                    <a:lnTo>
                      <a:pt x="11785" y="38427"/>
                    </a:lnTo>
                    <a:lnTo>
                      <a:pt x="12297" y="39451"/>
                    </a:lnTo>
                    <a:lnTo>
                      <a:pt x="13578" y="41117"/>
                    </a:lnTo>
                    <a:lnTo>
                      <a:pt x="14987" y="42782"/>
                    </a:lnTo>
                    <a:lnTo>
                      <a:pt x="15755" y="43422"/>
                    </a:lnTo>
                    <a:lnTo>
                      <a:pt x="16652" y="44063"/>
                    </a:lnTo>
                    <a:lnTo>
                      <a:pt x="17548" y="44703"/>
                    </a:lnTo>
                    <a:lnTo>
                      <a:pt x="18573" y="45215"/>
                    </a:lnTo>
                    <a:lnTo>
                      <a:pt x="19854" y="45728"/>
                    </a:lnTo>
                    <a:lnTo>
                      <a:pt x="21135" y="46112"/>
                    </a:lnTo>
                    <a:lnTo>
                      <a:pt x="22416" y="46368"/>
                    </a:lnTo>
                    <a:lnTo>
                      <a:pt x="23825" y="46624"/>
                    </a:lnTo>
                    <a:lnTo>
                      <a:pt x="26002" y="46624"/>
                    </a:lnTo>
                    <a:lnTo>
                      <a:pt x="28180" y="46368"/>
                    </a:lnTo>
                    <a:lnTo>
                      <a:pt x="29461" y="45984"/>
                    </a:lnTo>
                    <a:lnTo>
                      <a:pt x="30741" y="45600"/>
                    </a:lnTo>
                    <a:lnTo>
                      <a:pt x="31894" y="45087"/>
                    </a:lnTo>
                    <a:lnTo>
                      <a:pt x="32919" y="44447"/>
                    </a:lnTo>
                    <a:lnTo>
                      <a:pt x="33944" y="43806"/>
                    </a:lnTo>
                    <a:lnTo>
                      <a:pt x="34968" y="42910"/>
                    </a:lnTo>
                    <a:lnTo>
                      <a:pt x="35737" y="42141"/>
                    </a:lnTo>
                    <a:lnTo>
                      <a:pt x="36633" y="41117"/>
                    </a:lnTo>
                    <a:lnTo>
                      <a:pt x="37402" y="40092"/>
                    </a:lnTo>
                    <a:lnTo>
                      <a:pt x="38042" y="39067"/>
                    </a:lnTo>
                    <a:lnTo>
                      <a:pt x="38555" y="37914"/>
                    </a:lnTo>
                    <a:lnTo>
                      <a:pt x="39067" y="36762"/>
                    </a:lnTo>
                    <a:lnTo>
                      <a:pt x="39451" y="35609"/>
                    </a:lnTo>
                    <a:lnTo>
                      <a:pt x="39707" y="34328"/>
                    </a:lnTo>
                    <a:lnTo>
                      <a:pt x="39836" y="33047"/>
                    </a:lnTo>
                    <a:lnTo>
                      <a:pt x="39964" y="31894"/>
                    </a:lnTo>
                    <a:lnTo>
                      <a:pt x="39707" y="29589"/>
                    </a:lnTo>
                    <a:lnTo>
                      <a:pt x="39579" y="28564"/>
                    </a:lnTo>
                    <a:lnTo>
                      <a:pt x="39323" y="27539"/>
                    </a:lnTo>
                    <a:lnTo>
                      <a:pt x="38939" y="26387"/>
                    </a:lnTo>
                    <a:lnTo>
                      <a:pt x="38555" y="25362"/>
                    </a:lnTo>
                    <a:lnTo>
                      <a:pt x="38042" y="24465"/>
                    </a:lnTo>
                    <a:lnTo>
                      <a:pt x="37402" y="23569"/>
                    </a:lnTo>
                    <a:lnTo>
                      <a:pt x="36633" y="22544"/>
                    </a:lnTo>
                    <a:lnTo>
                      <a:pt x="35865" y="21647"/>
                    </a:lnTo>
                    <a:lnTo>
                      <a:pt x="34968" y="20879"/>
                    </a:lnTo>
                    <a:lnTo>
                      <a:pt x="34072" y="20110"/>
                    </a:lnTo>
                    <a:lnTo>
                      <a:pt x="33175" y="19342"/>
                    </a:lnTo>
                    <a:lnTo>
                      <a:pt x="32150" y="18829"/>
                    </a:lnTo>
                    <a:lnTo>
                      <a:pt x="30998" y="18317"/>
                    </a:lnTo>
                    <a:lnTo>
                      <a:pt x="29845" y="17805"/>
                    </a:lnTo>
                    <a:lnTo>
                      <a:pt x="28820" y="17420"/>
                    </a:lnTo>
                    <a:lnTo>
                      <a:pt x="27795" y="17164"/>
                    </a:lnTo>
                    <a:lnTo>
                      <a:pt x="26643" y="17036"/>
                    </a:lnTo>
                    <a:lnTo>
                      <a:pt x="25490" y="16908"/>
                    </a:lnTo>
                    <a:lnTo>
                      <a:pt x="24337" y="17036"/>
                    </a:lnTo>
                    <a:lnTo>
                      <a:pt x="23312" y="17036"/>
                    </a:lnTo>
                    <a:lnTo>
                      <a:pt x="22160" y="17292"/>
                    </a:lnTo>
                    <a:lnTo>
                      <a:pt x="21135" y="17549"/>
                    </a:lnTo>
                    <a:lnTo>
                      <a:pt x="19342" y="18189"/>
                    </a:lnTo>
                    <a:lnTo>
                      <a:pt x="17548" y="18958"/>
                    </a:lnTo>
                    <a:lnTo>
                      <a:pt x="16011" y="20110"/>
                    </a:lnTo>
                    <a:lnTo>
                      <a:pt x="14602" y="21391"/>
                    </a:lnTo>
                    <a:lnTo>
                      <a:pt x="9223" y="17677"/>
                    </a:lnTo>
                    <a:lnTo>
                      <a:pt x="9223" y="6533"/>
                    </a:lnTo>
                    <a:lnTo>
                      <a:pt x="9223" y="4612"/>
                    </a:lnTo>
                    <a:lnTo>
                      <a:pt x="9095" y="3715"/>
                    </a:lnTo>
                    <a:lnTo>
                      <a:pt x="8839" y="2819"/>
                    </a:lnTo>
                    <a:lnTo>
                      <a:pt x="8454" y="2050"/>
                    </a:lnTo>
                    <a:lnTo>
                      <a:pt x="7814" y="1410"/>
                    </a:lnTo>
                    <a:lnTo>
                      <a:pt x="7173" y="769"/>
                    </a:lnTo>
                    <a:lnTo>
                      <a:pt x="6405" y="385"/>
                    </a:lnTo>
                    <a:lnTo>
                      <a:pt x="5508" y="129"/>
                    </a:lnTo>
                    <a:lnTo>
                      <a:pt x="4612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2359400" y="3545950"/>
                <a:ext cx="746125" cy="1674775"/>
              </a:xfrm>
              <a:custGeom>
                <a:rect b="b" l="l" r="r" t="t"/>
                <a:pathLst>
                  <a:path extrusionOk="0" h="66991" w="29845">
                    <a:moveTo>
                      <a:pt x="15627" y="46496"/>
                    </a:moveTo>
                    <a:lnTo>
                      <a:pt x="17164" y="46880"/>
                    </a:lnTo>
                    <a:lnTo>
                      <a:pt x="18317" y="47649"/>
                    </a:lnTo>
                    <a:lnTo>
                      <a:pt x="19342" y="48674"/>
                    </a:lnTo>
                    <a:lnTo>
                      <a:pt x="20110" y="49826"/>
                    </a:lnTo>
                    <a:lnTo>
                      <a:pt x="20495" y="51363"/>
                    </a:lnTo>
                    <a:lnTo>
                      <a:pt x="20495" y="52901"/>
                    </a:lnTo>
                    <a:lnTo>
                      <a:pt x="20110" y="54309"/>
                    </a:lnTo>
                    <a:lnTo>
                      <a:pt x="19342" y="55590"/>
                    </a:lnTo>
                    <a:lnTo>
                      <a:pt x="18317" y="56487"/>
                    </a:lnTo>
                    <a:lnTo>
                      <a:pt x="17164" y="57255"/>
                    </a:lnTo>
                    <a:lnTo>
                      <a:pt x="15627" y="57640"/>
                    </a:lnTo>
                    <a:lnTo>
                      <a:pt x="14218" y="57640"/>
                    </a:lnTo>
                    <a:lnTo>
                      <a:pt x="12681" y="57255"/>
                    </a:lnTo>
                    <a:lnTo>
                      <a:pt x="11400" y="56487"/>
                    </a:lnTo>
                    <a:lnTo>
                      <a:pt x="10504" y="55590"/>
                    </a:lnTo>
                    <a:lnTo>
                      <a:pt x="9735" y="54309"/>
                    </a:lnTo>
                    <a:lnTo>
                      <a:pt x="9351" y="52772"/>
                    </a:lnTo>
                    <a:lnTo>
                      <a:pt x="9223" y="52132"/>
                    </a:lnTo>
                    <a:lnTo>
                      <a:pt x="9351" y="51363"/>
                    </a:lnTo>
                    <a:lnTo>
                      <a:pt x="9735" y="49826"/>
                    </a:lnTo>
                    <a:lnTo>
                      <a:pt x="10504" y="48674"/>
                    </a:lnTo>
                    <a:lnTo>
                      <a:pt x="11400" y="47649"/>
                    </a:lnTo>
                    <a:lnTo>
                      <a:pt x="12681" y="46880"/>
                    </a:lnTo>
                    <a:lnTo>
                      <a:pt x="14218" y="46496"/>
                    </a:lnTo>
                    <a:close/>
                    <a:moveTo>
                      <a:pt x="25106" y="1"/>
                    </a:moveTo>
                    <a:lnTo>
                      <a:pt x="24209" y="129"/>
                    </a:lnTo>
                    <a:lnTo>
                      <a:pt x="23441" y="385"/>
                    </a:lnTo>
                    <a:lnTo>
                      <a:pt x="22544" y="897"/>
                    </a:lnTo>
                    <a:lnTo>
                      <a:pt x="21904" y="1410"/>
                    </a:lnTo>
                    <a:lnTo>
                      <a:pt x="21391" y="2050"/>
                    </a:lnTo>
                    <a:lnTo>
                      <a:pt x="20879" y="2819"/>
                    </a:lnTo>
                    <a:lnTo>
                      <a:pt x="20623" y="3715"/>
                    </a:lnTo>
                    <a:lnTo>
                      <a:pt x="20495" y="4612"/>
                    </a:lnTo>
                    <a:lnTo>
                      <a:pt x="20495" y="13706"/>
                    </a:lnTo>
                    <a:lnTo>
                      <a:pt x="20495" y="28308"/>
                    </a:lnTo>
                    <a:lnTo>
                      <a:pt x="20495" y="30229"/>
                    </a:lnTo>
                    <a:lnTo>
                      <a:pt x="15884" y="37274"/>
                    </a:lnTo>
                    <a:lnTo>
                      <a:pt x="13834" y="37274"/>
                    </a:lnTo>
                    <a:lnTo>
                      <a:pt x="11785" y="37530"/>
                    </a:lnTo>
                    <a:lnTo>
                      <a:pt x="10504" y="37914"/>
                    </a:lnTo>
                    <a:lnTo>
                      <a:pt x="9351" y="38299"/>
                    </a:lnTo>
                    <a:lnTo>
                      <a:pt x="8198" y="38811"/>
                    </a:lnTo>
                    <a:lnTo>
                      <a:pt x="7046" y="39451"/>
                    </a:lnTo>
                    <a:lnTo>
                      <a:pt x="6021" y="40092"/>
                    </a:lnTo>
                    <a:lnTo>
                      <a:pt x="5124" y="40988"/>
                    </a:lnTo>
                    <a:lnTo>
                      <a:pt x="4228" y="41885"/>
                    </a:lnTo>
                    <a:lnTo>
                      <a:pt x="3331" y="42782"/>
                    </a:lnTo>
                    <a:lnTo>
                      <a:pt x="2691" y="43806"/>
                    </a:lnTo>
                    <a:lnTo>
                      <a:pt x="2050" y="44831"/>
                    </a:lnTo>
                    <a:lnTo>
                      <a:pt x="1410" y="45984"/>
                    </a:lnTo>
                    <a:lnTo>
                      <a:pt x="897" y="47137"/>
                    </a:lnTo>
                    <a:lnTo>
                      <a:pt x="641" y="48289"/>
                    </a:lnTo>
                    <a:lnTo>
                      <a:pt x="257" y="49570"/>
                    </a:lnTo>
                    <a:lnTo>
                      <a:pt x="129" y="50851"/>
                    </a:lnTo>
                    <a:lnTo>
                      <a:pt x="1" y="52132"/>
                    </a:lnTo>
                    <a:lnTo>
                      <a:pt x="257" y="54309"/>
                    </a:lnTo>
                    <a:lnTo>
                      <a:pt x="385" y="55334"/>
                    </a:lnTo>
                    <a:lnTo>
                      <a:pt x="641" y="56487"/>
                    </a:lnTo>
                    <a:lnTo>
                      <a:pt x="1025" y="57512"/>
                    </a:lnTo>
                    <a:lnTo>
                      <a:pt x="1538" y="58536"/>
                    </a:lnTo>
                    <a:lnTo>
                      <a:pt x="2050" y="59433"/>
                    </a:lnTo>
                    <a:lnTo>
                      <a:pt x="2563" y="60330"/>
                    </a:lnTo>
                    <a:lnTo>
                      <a:pt x="3331" y="61354"/>
                    </a:lnTo>
                    <a:lnTo>
                      <a:pt x="4100" y="62251"/>
                    </a:lnTo>
                    <a:lnTo>
                      <a:pt x="4996" y="63019"/>
                    </a:lnTo>
                    <a:lnTo>
                      <a:pt x="5893" y="63788"/>
                    </a:lnTo>
                    <a:lnTo>
                      <a:pt x="6917" y="64556"/>
                    </a:lnTo>
                    <a:lnTo>
                      <a:pt x="7942" y="65069"/>
                    </a:lnTo>
                    <a:lnTo>
                      <a:pt x="8967" y="65709"/>
                    </a:lnTo>
                    <a:lnTo>
                      <a:pt x="10120" y="66093"/>
                    </a:lnTo>
                    <a:lnTo>
                      <a:pt x="11144" y="66478"/>
                    </a:lnTo>
                    <a:lnTo>
                      <a:pt x="12297" y="66734"/>
                    </a:lnTo>
                    <a:lnTo>
                      <a:pt x="13322" y="66862"/>
                    </a:lnTo>
                    <a:lnTo>
                      <a:pt x="14475" y="66990"/>
                    </a:lnTo>
                    <a:lnTo>
                      <a:pt x="15627" y="66990"/>
                    </a:lnTo>
                    <a:lnTo>
                      <a:pt x="16780" y="66862"/>
                    </a:lnTo>
                    <a:lnTo>
                      <a:pt x="17805" y="66606"/>
                    </a:lnTo>
                    <a:lnTo>
                      <a:pt x="18958" y="66350"/>
                    </a:lnTo>
                    <a:lnTo>
                      <a:pt x="20879" y="65709"/>
                    </a:lnTo>
                    <a:lnTo>
                      <a:pt x="21904" y="65197"/>
                    </a:lnTo>
                    <a:lnTo>
                      <a:pt x="22800" y="64685"/>
                    </a:lnTo>
                    <a:lnTo>
                      <a:pt x="23697" y="64044"/>
                    </a:lnTo>
                    <a:lnTo>
                      <a:pt x="24593" y="63404"/>
                    </a:lnTo>
                    <a:lnTo>
                      <a:pt x="25362" y="62635"/>
                    </a:lnTo>
                    <a:lnTo>
                      <a:pt x="26130" y="61867"/>
                    </a:lnTo>
                    <a:lnTo>
                      <a:pt x="26899" y="60714"/>
                    </a:lnTo>
                    <a:lnTo>
                      <a:pt x="27667" y="59689"/>
                    </a:lnTo>
                    <a:lnTo>
                      <a:pt x="28308" y="58536"/>
                    </a:lnTo>
                    <a:lnTo>
                      <a:pt x="28820" y="57255"/>
                    </a:lnTo>
                    <a:lnTo>
                      <a:pt x="29205" y="56231"/>
                    </a:lnTo>
                    <a:lnTo>
                      <a:pt x="29461" y="55078"/>
                    </a:lnTo>
                    <a:lnTo>
                      <a:pt x="29717" y="53029"/>
                    </a:lnTo>
                    <a:lnTo>
                      <a:pt x="29845" y="51876"/>
                    </a:lnTo>
                    <a:lnTo>
                      <a:pt x="29717" y="50723"/>
                    </a:lnTo>
                    <a:lnTo>
                      <a:pt x="29589" y="49698"/>
                    </a:lnTo>
                    <a:lnTo>
                      <a:pt x="29333" y="48546"/>
                    </a:lnTo>
                    <a:lnTo>
                      <a:pt x="29076" y="47521"/>
                    </a:lnTo>
                    <a:lnTo>
                      <a:pt x="28692" y="46496"/>
                    </a:lnTo>
                    <a:lnTo>
                      <a:pt x="28180" y="45471"/>
                    </a:lnTo>
                    <a:lnTo>
                      <a:pt x="27667" y="44447"/>
                    </a:lnTo>
                    <a:lnTo>
                      <a:pt x="27027" y="43550"/>
                    </a:lnTo>
                    <a:lnTo>
                      <a:pt x="26259" y="42525"/>
                    </a:lnTo>
                    <a:lnTo>
                      <a:pt x="25490" y="41629"/>
                    </a:lnTo>
                    <a:lnTo>
                      <a:pt x="24593" y="40732"/>
                    </a:lnTo>
                    <a:lnTo>
                      <a:pt x="26771" y="37530"/>
                    </a:lnTo>
                    <a:lnTo>
                      <a:pt x="28948" y="34200"/>
                    </a:lnTo>
                    <a:lnTo>
                      <a:pt x="29333" y="33431"/>
                    </a:lnTo>
                    <a:lnTo>
                      <a:pt x="29589" y="32535"/>
                    </a:lnTo>
                    <a:lnTo>
                      <a:pt x="29717" y="31766"/>
                    </a:lnTo>
                    <a:lnTo>
                      <a:pt x="29717" y="30870"/>
                    </a:lnTo>
                    <a:lnTo>
                      <a:pt x="29717" y="11400"/>
                    </a:lnTo>
                    <a:lnTo>
                      <a:pt x="29717" y="4612"/>
                    </a:lnTo>
                    <a:lnTo>
                      <a:pt x="29717" y="3715"/>
                    </a:lnTo>
                    <a:lnTo>
                      <a:pt x="29461" y="2819"/>
                    </a:lnTo>
                    <a:lnTo>
                      <a:pt x="28948" y="2050"/>
                    </a:lnTo>
                    <a:lnTo>
                      <a:pt x="28436" y="1410"/>
                    </a:lnTo>
                    <a:lnTo>
                      <a:pt x="27667" y="769"/>
                    </a:lnTo>
                    <a:lnTo>
                      <a:pt x="26899" y="385"/>
                    </a:lnTo>
                    <a:lnTo>
                      <a:pt x="26130" y="129"/>
                    </a:lnTo>
                    <a:lnTo>
                      <a:pt x="25106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1504425" y="3545950"/>
                <a:ext cx="999100" cy="1168825"/>
              </a:xfrm>
              <a:custGeom>
                <a:rect b="b" l="l" r="r" t="t"/>
                <a:pathLst>
                  <a:path extrusionOk="0" h="46753" w="39964">
                    <a:moveTo>
                      <a:pt x="15627" y="26258"/>
                    </a:moveTo>
                    <a:lnTo>
                      <a:pt x="17036" y="26643"/>
                    </a:lnTo>
                    <a:lnTo>
                      <a:pt x="18317" y="27411"/>
                    </a:lnTo>
                    <a:lnTo>
                      <a:pt x="19214" y="28308"/>
                    </a:lnTo>
                    <a:lnTo>
                      <a:pt x="19854" y="29461"/>
                    </a:lnTo>
                    <a:lnTo>
                      <a:pt x="20110" y="29845"/>
                    </a:lnTo>
                    <a:lnTo>
                      <a:pt x="20366" y="31126"/>
                    </a:lnTo>
                    <a:lnTo>
                      <a:pt x="20366" y="32535"/>
                    </a:lnTo>
                    <a:lnTo>
                      <a:pt x="19982" y="34072"/>
                    </a:lnTo>
                    <a:lnTo>
                      <a:pt x="19214" y="35353"/>
                    </a:lnTo>
                    <a:lnTo>
                      <a:pt x="18317" y="36249"/>
                    </a:lnTo>
                    <a:lnTo>
                      <a:pt x="17036" y="37018"/>
                    </a:lnTo>
                    <a:lnTo>
                      <a:pt x="15627" y="37402"/>
                    </a:lnTo>
                    <a:lnTo>
                      <a:pt x="14090" y="37402"/>
                    </a:lnTo>
                    <a:lnTo>
                      <a:pt x="12553" y="37018"/>
                    </a:lnTo>
                    <a:lnTo>
                      <a:pt x="11400" y="36249"/>
                    </a:lnTo>
                    <a:lnTo>
                      <a:pt x="10376" y="35353"/>
                    </a:lnTo>
                    <a:lnTo>
                      <a:pt x="9607" y="34072"/>
                    </a:lnTo>
                    <a:lnTo>
                      <a:pt x="9223" y="32535"/>
                    </a:lnTo>
                    <a:lnTo>
                      <a:pt x="9223" y="31894"/>
                    </a:lnTo>
                    <a:lnTo>
                      <a:pt x="9223" y="31126"/>
                    </a:lnTo>
                    <a:lnTo>
                      <a:pt x="9607" y="29589"/>
                    </a:lnTo>
                    <a:lnTo>
                      <a:pt x="10376" y="28308"/>
                    </a:lnTo>
                    <a:lnTo>
                      <a:pt x="11400" y="27411"/>
                    </a:lnTo>
                    <a:lnTo>
                      <a:pt x="12553" y="26643"/>
                    </a:lnTo>
                    <a:lnTo>
                      <a:pt x="14090" y="26258"/>
                    </a:lnTo>
                    <a:close/>
                    <a:moveTo>
                      <a:pt x="35353" y="1"/>
                    </a:moveTo>
                    <a:lnTo>
                      <a:pt x="34328" y="129"/>
                    </a:lnTo>
                    <a:lnTo>
                      <a:pt x="33559" y="385"/>
                    </a:lnTo>
                    <a:lnTo>
                      <a:pt x="32791" y="897"/>
                    </a:lnTo>
                    <a:lnTo>
                      <a:pt x="32022" y="1410"/>
                    </a:lnTo>
                    <a:lnTo>
                      <a:pt x="31510" y="2050"/>
                    </a:lnTo>
                    <a:lnTo>
                      <a:pt x="30998" y="2819"/>
                    </a:lnTo>
                    <a:lnTo>
                      <a:pt x="30741" y="3715"/>
                    </a:lnTo>
                    <a:lnTo>
                      <a:pt x="30741" y="4612"/>
                    </a:lnTo>
                    <a:lnTo>
                      <a:pt x="30741" y="17677"/>
                    </a:lnTo>
                    <a:lnTo>
                      <a:pt x="25362" y="21391"/>
                    </a:lnTo>
                    <a:lnTo>
                      <a:pt x="24465" y="20495"/>
                    </a:lnTo>
                    <a:lnTo>
                      <a:pt x="23441" y="19726"/>
                    </a:lnTo>
                    <a:lnTo>
                      <a:pt x="22416" y="19086"/>
                    </a:lnTo>
                    <a:lnTo>
                      <a:pt x="21391" y="18573"/>
                    </a:lnTo>
                    <a:lnTo>
                      <a:pt x="20110" y="17933"/>
                    </a:lnTo>
                    <a:lnTo>
                      <a:pt x="18701" y="17549"/>
                    </a:lnTo>
                    <a:lnTo>
                      <a:pt x="17420" y="17292"/>
                    </a:lnTo>
                    <a:lnTo>
                      <a:pt x="16011" y="17036"/>
                    </a:lnTo>
                    <a:lnTo>
                      <a:pt x="13834" y="17036"/>
                    </a:lnTo>
                    <a:lnTo>
                      <a:pt x="11657" y="17292"/>
                    </a:lnTo>
                    <a:lnTo>
                      <a:pt x="10376" y="17677"/>
                    </a:lnTo>
                    <a:lnTo>
                      <a:pt x="9223" y="18061"/>
                    </a:lnTo>
                    <a:lnTo>
                      <a:pt x="8070" y="18573"/>
                    </a:lnTo>
                    <a:lnTo>
                      <a:pt x="6917" y="19214"/>
                    </a:lnTo>
                    <a:lnTo>
                      <a:pt x="5893" y="19854"/>
                    </a:lnTo>
                    <a:lnTo>
                      <a:pt x="4996" y="20751"/>
                    </a:lnTo>
                    <a:lnTo>
                      <a:pt x="4099" y="21519"/>
                    </a:lnTo>
                    <a:lnTo>
                      <a:pt x="3331" y="22544"/>
                    </a:lnTo>
                    <a:lnTo>
                      <a:pt x="2562" y="23569"/>
                    </a:lnTo>
                    <a:lnTo>
                      <a:pt x="1922" y="24593"/>
                    </a:lnTo>
                    <a:lnTo>
                      <a:pt x="1282" y="25746"/>
                    </a:lnTo>
                    <a:lnTo>
                      <a:pt x="897" y="26899"/>
                    </a:lnTo>
                    <a:lnTo>
                      <a:pt x="513" y="28052"/>
                    </a:lnTo>
                    <a:lnTo>
                      <a:pt x="129" y="29333"/>
                    </a:lnTo>
                    <a:lnTo>
                      <a:pt x="1" y="30613"/>
                    </a:lnTo>
                    <a:lnTo>
                      <a:pt x="1" y="31894"/>
                    </a:lnTo>
                    <a:lnTo>
                      <a:pt x="129" y="34072"/>
                    </a:lnTo>
                    <a:lnTo>
                      <a:pt x="257" y="35096"/>
                    </a:lnTo>
                    <a:lnTo>
                      <a:pt x="641" y="36121"/>
                    </a:lnTo>
                    <a:lnTo>
                      <a:pt x="897" y="37274"/>
                    </a:lnTo>
                    <a:lnTo>
                      <a:pt x="1410" y="38299"/>
                    </a:lnTo>
                    <a:lnTo>
                      <a:pt x="1922" y="39195"/>
                    </a:lnTo>
                    <a:lnTo>
                      <a:pt x="2434" y="40092"/>
                    </a:lnTo>
                    <a:lnTo>
                      <a:pt x="3203" y="41117"/>
                    </a:lnTo>
                    <a:lnTo>
                      <a:pt x="4099" y="42013"/>
                    </a:lnTo>
                    <a:lnTo>
                      <a:pt x="4868" y="42782"/>
                    </a:lnTo>
                    <a:lnTo>
                      <a:pt x="5765" y="43550"/>
                    </a:lnTo>
                    <a:lnTo>
                      <a:pt x="6789" y="44319"/>
                    </a:lnTo>
                    <a:lnTo>
                      <a:pt x="7814" y="44831"/>
                    </a:lnTo>
                    <a:lnTo>
                      <a:pt x="8839" y="45343"/>
                    </a:lnTo>
                    <a:lnTo>
                      <a:pt x="9991" y="45856"/>
                    </a:lnTo>
                    <a:lnTo>
                      <a:pt x="11016" y="46240"/>
                    </a:lnTo>
                    <a:lnTo>
                      <a:pt x="12169" y="46496"/>
                    </a:lnTo>
                    <a:lnTo>
                      <a:pt x="13194" y="46624"/>
                    </a:lnTo>
                    <a:lnTo>
                      <a:pt x="14346" y="46752"/>
                    </a:lnTo>
                    <a:lnTo>
                      <a:pt x="15499" y="46624"/>
                    </a:lnTo>
                    <a:lnTo>
                      <a:pt x="16652" y="46624"/>
                    </a:lnTo>
                    <a:lnTo>
                      <a:pt x="17677" y="46368"/>
                    </a:lnTo>
                    <a:lnTo>
                      <a:pt x="18829" y="46112"/>
                    </a:lnTo>
                    <a:lnTo>
                      <a:pt x="20879" y="45471"/>
                    </a:lnTo>
                    <a:lnTo>
                      <a:pt x="21775" y="44959"/>
                    </a:lnTo>
                    <a:lnTo>
                      <a:pt x="22800" y="44447"/>
                    </a:lnTo>
                    <a:lnTo>
                      <a:pt x="23697" y="43806"/>
                    </a:lnTo>
                    <a:lnTo>
                      <a:pt x="24465" y="43166"/>
                    </a:lnTo>
                    <a:lnTo>
                      <a:pt x="25234" y="42397"/>
                    </a:lnTo>
                    <a:lnTo>
                      <a:pt x="26002" y="41629"/>
                    </a:lnTo>
                    <a:lnTo>
                      <a:pt x="26771" y="40476"/>
                    </a:lnTo>
                    <a:lnTo>
                      <a:pt x="27539" y="39451"/>
                    </a:lnTo>
                    <a:lnTo>
                      <a:pt x="28180" y="38171"/>
                    </a:lnTo>
                    <a:lnTo>
                      <a:pt x="28692" y="37018"/>
                    </a:lnTo>
                    <a:lnTo>
                      <a:pt x="29076" y="35993"/>
                    </a:lnTo>
                    <a:lnTo>
                      <a:pt x="29332" y="34840"/>
                    </a:lnTo>
                    <a:lnTo>
                      <a:pt x="29589" y="32663"/>
                    </a:lnTo>
                    <a:lnTo>
                      <a:pt x="29717" y="31126"/>
                    </a:lnTo>
                    <a:lnTo>
                      <a:pt x="29461" y="29589"/>
                    </a:lnTo>
                    <a:lnTo>
                      <a:pt x="36890" y="24593"/>
                    </a:lnTo>
                    <a:lnTo>
                      <a:pt x="37530" y="24081"/>
                    </a:lnTo>
                    <a:lnTo>
                      <a:pt x="38555" y="23312"/>
                    </a:lnTo>
                    <a:lnTo>
                      <a:pt x="39195" y="22288"/>
                    </a:lnTo>
                    <a:lnTo>
                      <a:pt x="39451" y="21775"/>
                    </a:lnTo>
                    <a:lnTo>
                      <a:pt x="39708" y="21263"/>
                    </a:lnTo>
                    <a:lnTo>
                      <a:pt x="39836" y="20623"/>
                    </a:lnTo>
                    <a:lnTo>
                      <a:pt x="39964" y="19982"/>
                    </a:lnTo>
                    <a:lnTo>
                      <a:pt x="39964" y="18189"/>
                    </a:lnTo>
                    <a:lnTo>
                      <a:pt x="39964" y="10376"/>
                    </a:lnTo>
                    <a:lnTo>
                      <a:pt x="39964" y="4612"/>
                    </a:lnTo>
                    <a:lnTo>
                      <a:pt x="39836" y="3715"/>
                    </a:lnTo>
                    <a:lnTo>
                      <a:pt x="39579" y="2819"/>
                    </a:lnTo>
                    <a:lnTo>
                      <a:pt x="39067" y="2050"/>
                    </a:lnTo>
                    <a:lnTo>
                      <a:pt x="38555" y="1410"/>
                    </a:lnTo>
                    <a:lnTo>
                      <a:pt x="37914" y="769"/>
                    </a:lnTo>
                    <a:lnTo>
                      <a:pt x="37018" y="385"/>
                    </a:lnTo>
                    <a:lnTo>
                      <a:pt x="36249" y="129"/>
                    </a:lnTo>
                    <a:lnTo>
                      <a:pt x="35353" y="1"/>
                    </a:lnTo>
                    <a:close/>
                  </a:path>
                </a:pathLst>
              </a:custGeom>
              <a:solidFill>
                <a:srgbClr val="0E023A"/>
              </a:solidFill>
              <a:ln>
                <a:noFill/>
              </a:ln>
            </p:spPr>
            <p:txBody>
              <a:bodyPr anchorCtr="0" anchor="ctr" bIns="4475" lIns="4475" spcFirstLastPara="1" rIns="4475" wrap="square" tIns="4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33" name="Google Shape;1233;p22"/>
          <p:cNvSpPr/>
          <p:nvPr/>
        </p:nvSpPr>
        <p:spPr>
          <a:xfrm>
            <a:off x="5040500" y="2520250"/>
            <a:ext cx="872125" cy="336475"/>
          </a:xfrm>
          <a:custGeom>
            <a:rect b="b" l="l" r="r" t="t"/>
            <a:pathLst>
              <a:path extrusionOk="0" h="13459" w="34885">
                <a:moveTo>
                  <a:pt x="0" y="5768"/>
                </a:moveTo>
                <a:lnTo>
                  <a:pt x="14558" y="6867"/>
                </a:lnTo>
                <a:lnTo>
                  <a:pt x="34885" y="0"/>
                </a:lnTo>
                <a:lnTo>
                  <a:pt x="30215" y="13459"/>
                </a:lnTo>
              </a:path>
            </a:pathLst>
          </a:custGeom>
          <a:noFill/>
          <a:ln cap="flat" cmpd="sng" w="28575">
            <a:solidFill>
              <a:srgbClr val="A4C3DB"/>
            </a:solidFill>
            <a:prstDash val="solid"/>
            <a:round/>
            <a:headEnd len="sm" w="sm" type="triangle"/>
            <a:tailEnd len="sm" w="sm" type="triangle"/>
          </a:ln>
        </p:spPr>
      </p:sp>
      <p:sp>
        <p:nvSpPr>
          <p:cNvPr id="1234" name="Google Shape;1234;p22"/>
          <p:cNvSpPr/>
          <p:nvPr/>
        </p:nvSpPr>
        <p:spPr>
          <a:xfrm>
            <a:off x="4912200" y="721050"/>
            <a:ext cx="416725" cy="622275"/>
          </a:xfrm>
          <a:custGeom>
            <a:rect b="b" l="l" r="r" t="t"/>
            <a:pathLst>
              <a:path extrusionOk="0" h="24891" w="16669">
                <a:moveTo>
                  <a:pt x="10076" y="0"/>
                </a:moveTo>
                <a:lnTo>
                  <a:pt x="16669" y="12636"/>
                </a:lnTo>
                <a:lnTo>
                  <a:pt x="0" y="24891"/>
                </a:lnTo>
              </a:path>
            </a:pathLst>
          </a:custGeom>
          <a:noFill/>
          <a:ln cap="flat" cmpd="sng" w="28575">
            <a:solidFill>
              <a:srgbClr val="A4C3DB"/>
            </a:solidFill>
            <a:prstDash val="solid"/>
            <a:round/>
            <a:headEnd len="med" w="med" type="triangle"/>
            <a:tailEnd len="med" w="med" type="triangle"/>
          </a:ln>
        </p:spPr>
      </p:sp>
      <p:sp>
        <p:nvSpPr>
          <p:cNvPr id="1235" name="Google Shape;1235;p22"/>
          <p:cNvSpPr/>
          <p:nvPr/>
        </p:nvSpPr>
        <p:spPr>
          <a:xfrm>
            <a:off x="5383800" y="2404589"/>
            <a:ext cx="645523" cy="207368"/>
          </a:xfrm>
          <a:custGeom>
            <a:rect b="b" l="l" r="r" t="t"/>
            <a:pathLst>
              <a:path extrusionOk="0" h="7899" w="23075">
                <a:moveTo>
                  <a:pt x="0" y="7899"/>
                </a:moveTo>
                <a:lnTo>
                  <a:pt x="23075" y="0"/>
                </a:lnTo>
                <a:lnTo>
                  <a:pt x="21702" y="7691"/>
                </a:lnTo>
              </a:path>
            </a:pathLst>
          </a:custGeom>
          <a:noFill/>
          <a:ln cap="flat" cmpd="sng" w="19050">
            <a:solidFill>
              <a:srgbClr val="5B7386"/>
            </a:solidFill>
            <a:prstDash val="solid"/>
            <a:round/>
            <a:headEnd len="sm" w="sm" type="oval"/>
            <a:tailEnd len="sm" w="sm" type="oval"/>
          </a:ln>
        </p:spPr>
      </p:sp>
      <p:sp>
        <p:nvSpPr>
          <p:cNvPr id="1236" name="Google Shape;1236;p22"/>
          <p:cNvSpPr/>
          <p:nvPr/>
        </p:nvSpPr>
        <p:spPr>
          <a:xfrm>
            <a:off x="2224950" y="762250"/>
            <a:ext cx="137350" cy="604325"/>
          </a:xfrm>
          <a:custGeom>
            <a:rect b="b" l="l" r="r" t="t"/>
            <a:pathLst>
              <a:path extrusionOk="0" h="24173" w="5494">
                <a:moveTo>
                  <a:pt x="1099" y="0"/>
                </a:moveTo>
                <a:lnTo>
                  <a:pt x="5494" y="16756"/>
                </a:lnTo>
                <a:lnTo>
                  <a:pt x="0" y="24173"/>
                </a:lnTo>
              </a:path>
            </a:pathLst>
          </a:custGeom>
          <a:noFill/>
          <a:ln cap="flat" cmpd="sng" w="19050">
            <a:solidFill>
              <a:srgbClr val="5B7386"/>
            </a:solidFill>
            <a:prstDash val="solid"/>
            <a:round/>
            <a:headEnd len="sm" w="sm" type="oval"/>
            <a:tailEnd len="sm" w="sm" type="oval"/>
          </a:ln>
        </p:spPr>
      </p:sp>
      <p:sp>
        <p:nvSpPr>
          <p:cNvPr id="1237" name="Google Shape;1237;p22"/>
          <p:cNvSpPr/>
          <p:nvPr/>
        </p:nvSpPr>
        <p:spPr>
          <a:xfrm>
            <a:off x="2025800" y="4051625"/>
            <a:ext cx="254100" cy="556225"/>
          </a:xfrm>
          <a:custGeom>
            <a:rect b="b" l="l" r="r" t="t"/>
            <a:pathLst>
              <a:path extrusionOk="0" h="22249" w="10164">
                <a:moveTo>
                  <a:pt x="10164" y="22249"/>
                </a:moveTo>
                <a:lnTo>
                  <a:pt x="1923" y="17854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7E1D2D"/>
            </a:solidFill>
            <a:prstDash val="solid"/>
            <a:round/>
            <a:headEnd len="sm" w="sm" type="oval"/>
            <a:tailEnd len="sm" w="sm" type="oval"/>
          </a:ln>
        </p:spPr>
      </p:sp>
      <p:sp>
        <p:nvSpPr>
          <p:cNvPr id="1238" name="Google Shape;1238;p22"/>
          <p:cNvSpPr/>
          <p:nvPr/>
        </p:nvSpPr>
        <p:spPr>
          <a:xfrm>
            <a:off x="1528650" y="2866738"/>
            <a:ext cx="425775" cy="281575"/>
          </a:xfrm>
          <a:custGeom>
            <a:rect b="b" l="l" r="r" t="t"/>
            <a:pathLst>
              <a:path extrusionOk="0" h="11263" w="17031">
                <a:moveTo>
                  <a:pt x="2198" y="0"/>
                </a:moveTo>
                <a:lnTo>
                  <a:pt x="0" y="8241"/>
                </a:lnTo>
                <a:lnTo>
                  <a:pt x="17031" y="11263"/>
                </a:lnTo>
              </a:path>
            </a:pathLst>
          </a:custGeom>
          <a:noFill/>
          <a:ln cap="flat" cmpd="sng" w="19050">
            <a:solidFill>
              <a:srgbClr val="03916F"/>
            </a:solidFill>
            <a:prstDash val="solid"/>
            <a:round/>
            <a:headEnd len="sm" w="sm" type="oval"/>
            <a:tailEnd len="sm" w="sm" type="oval"/>
          </a:ln>
        </p:spPr>
      </p:sp>
      <p:sp>
        <p:nvSpPr>
          <p:cNvPr id="1239" name="Google Shape;1239;p22"/>
          <p:cNvSpPr txBox="1"/>
          <p:nvPr/>
        </p:nvSpPr>
        <p:spPr>
          <a:xfrm>
            <a:off x="3338550" y="4318475"/>
            <a:ext cx="35640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Qualified Health Information Networks aligned with TEFCA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240" name="Google Shape;1240;p22"/>
          <p:cNvCxnSpPr/>
          <p:nvPr/>
        </p:nvCxnSpPr>
        <p:spPr>
          <a:xfrm flipH="1" rot="10800000">
            <a:off x="2231825" y="3976125"/>
            <a:ext cx="206100" cy="116700"/>
          </a:xfrm>
          <a:prstGeom prst="straightConnector1">
            <a:avLst/>
          </a:prstGeom>
          <a:noFill/>
          <a:ln cap="flat" cmpd="sng" w="19050">
            <a:solidFill>
              <a:srgbClr val="7E1D2D"/>
            </a:solidFill>
            <a:prstDash val="solid"/>
            <a:round/>
            <a:headEnd len="sm" w="sm" type="oval"/>
            <a:tailEnd len="sm" w="sm" type="oval"/>
          </a:ln>
        </p:spPr>
      </p:cxnSp>
      <p:cxnSp>
        <p:nvCxnSpPr>
          <p:cNvPr id="1241" name="Google Shape;1241;p22"/>
          <p:cNvCxnSpPr/>
          <p:nvPr/>
        </p:nvCxnSpPr>
        <p:spPr>
          <a:xfrm flipH="1" rot="10800000">
            <a:off x="5170975" y="1085100"/>
            <a:ext cx="240300" cy="171600"/>
          </a:xfrm>
          <a:prstGeom prst="straightConnector1">
            <a:avLst/>
          </a:prstGeom>
          <a:noFill/>
          <a:ln cap="flat" cmpd="sng" w="19050">
            <a:solidFill>
              <a:srgbClr val="5B7386"/>
            </a:solidFill>
            <a:prstDash val="solid"/>
            <a:round/>
            <a:headEnd len="sm" w="sm" type="oval"/>
            <a:tailEnd len="sm" w="sm" type="oval"/>
          </a:ln>
        </p:spPr>
      </p:cxnSp>
      <p:pic>
        <p:nvPicPr>
          <p:cNvPr id="1242" name="Google Shape;1242;p22"/>
          <p:cNvPicPr preferRelativeResize="0"/>
          <p:nvPr/>
        </p:nvPicPr>
        <p:blipFill rotWithShape="1">
          <a:blip r:embed="rId4">
            <a:alphaModFix/>
          </a:blip>
          <a:srcRect b="5211" l="6714" r="5627" t="13355"/>
          <a:stretch/>
        </p:blipFill>
        <p:spPr>
          <a:xfrm>
            <a:off x="7021650" y="186875"/>
            <a:ext cx="1891924" cy="102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22"/>
          <p:cNvSpPr txBox="1"/>
          <p:nvPr/>
        </p:nvSpPr>
        <p:spPr>
          <a:xfrm>
            <a:off x="6801975" y="1590100"/>
            <a:ext cx="2404200" cy="3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BC6F"/>
                </a:solidFill>
                <a:latin typeface="Caveat"/>
                <a:ea typeface="Caveat"/>
                <a:cs typeface="Caveat"/>
                <a:sym typeface="Caveat"/>
              </a:rPr>
              <a:t>110+</a:t>
            </a:r>
            <a:endParaRPr b="1" sz="4800">
              <a:solidFill>
                <a:srgbClr val="00BC6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HEALTH 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SYSTEMS 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LIVE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BC6F"/>
                </a:solidFill>
                <a:latin typeface="Caveat"/>
                <a:ea typeface="Caveat"/>
                <a:cs typeface="Caveat"/>
                <a:sym typeface="Caveat"/>
              </a:rPr>
              <a:t>39</a:t>
            </a:r>
            <a:endParaRPr b="1" sz="4800">
              <a:solidFill>
                <a:srgbClr val="00BC6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U.S. STATES &amp; TERRITORIES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1A9D8769AC64D91B9BEEFA083F657" ma:contentTypeVersion="21" ma:contentTypeDescription="Create a new document." ma:contentTypeScope="" ma:versionID="c758c68d90558db9ba10561d165978f0">
  <xsd:schema xmlns:xsd="http://www.w3.org/2001/XMLSchema" xmlns:xs="http://www.w3.org/2001/XMLSchema" xmlns:p="http://schemas.microsoft.com/office/2006/metadata/properties" xmlns:ns2="c7dd6df9-d5eb-4d36-bef9-35a10bd02389" xmlns:ns3="898fff4b-d565-43dd-992c-a8100af1db3d" targetNamespace="http://schemas.microsoft.com/office/2006/metadata/properties" ma:root="true" ma:fieldsID="f974054ebf9a066c39af54be96c5acee" ns2:_="" ns3:_="">
    <xsd:import namespace="c7dd6df9-d5eb-4d36-bef9-35a10bd02389"/>
    <xsd:import namespace="898fff4b-d565-43dd-992c-a8100af1d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jectManag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d6df9-d5eb-4d36-bef9-35a10bd02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8ec787-7a9b-4db7-b31a-f65a072b3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Manager" ma:index="24" nillable="true" ma:displayName="Project Manager" ma:format="Dropdown" ma:internalName="ProjectManager">
      <xsd:simpleType>
        <xsd:union memberTypes="dms:Text">
          <xsd:simpleType>
            <xsd:restriction base="dms:Choice">
              <xsd:enumeration value="David Clatworthy"/>
              <xsd:enumeration value="Ritchie Nield"/>
              <xsd:enumeration value="Cerys Butcher"/>
              <xsd:enumeration value="Alister Harding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ff4b-d565-43dd-992c-a8100af1db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642039-a029-4bba-96d8-66bf512d3595}" ma:internalName="TaxCatchAll" ma:showField="CatchAllData" ma:web="898fff4b-d565-43dd-992c-a8100af1db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fff4b-d565-43dd-992c-a8100af1db3d" xsi:nil="true"/>
    <lcf76f155ced4ddcb4097134ff3c332f xmlns="c7dd6df9-d5eb-4d36-bef9-35a10bd02389">
      <Terms xmlns="http://schemas.microsoft.com/office/infopath/2007/PartnerControls"/>
    </lcf76f155ced4ddcb4097134ff3c332f>
    <ProjectManager xmlns="c7dd6df9-d5eb-4d36-bef9-35a10bd02389" xsi:nil="true"/>
  </documentManagement>
</p:properties>
</file>

<file path=customXml/itemProps1.xml><?xml version="1.0" encoding="utf-8"?>
<ds:datastoreItem xmlns:ds="http://schemas.openxmlformats.org/officeDocument/2006/customXml" ds:itemID="{547A84F4-9980-4B79-9FCA-9A47F4C07C80}"/>
</file>

<file path=customXml/itemProps2.xml><?xml version="1.0" encoding="utf-8"?>
<ds:datastoreItem xmlns:ds="http://schemas.openxmlformats.org/officeDocument/2006/customXml" ds:itemID="{4FDE3C3B-50F9-4BDE-AABA-D26A90807931}"/>
</file>

<file path=customXml/itemProps3.xml><?xml version="1.0" encoding="utf-8"?>
<ds:datastoreItem xmlns:ds="http://schemas.openxmlformats.org/officeDocument/2006/customXml" ds:itemID="{FB1ECE67-C14C-4638-83F5-2BF182ECC94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0x0101003931A9D8769AC64D91B9BEEFA083F657</vt:lpwstr>
  </property>
</Properties>
</file>