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61" r:id="rId7"/>
    <p:sldId id="259" r:id="rId8"/>
    <p:sldId id="263" r:id="rId9"/>
    <p:sldId id="267" r:id="rId10"/>
    <p:sldId id="266" r:id="rId11"/>
  </p:sldIdLst>
  <p:sldSz cx="18288000" cy="10287000"/>
  <p:notesSz cx="6858000" cy="9144000"/>
  <p:embeddedFontLst>
    <p:embeddedFont>
      <p:font typeface="Garet" panose="020B0604020202020204" charset="0"/>
      <p:regular r:id="rId12"/>
    </p:embeddedFont>
    <p:embeddedFont>
      <p:font typeface="Poppi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04B2F-6B21-4455-A61F-4CAC57DF11E7}" v="38" dt="2025-09-23T15:21:26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5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Evans" userId="499bbeab-c574-4d9c-a949-a4dce90c4050" providerId="ADAL" clId="{62104B2F-6B21-4455-A61F-4CAC57DF11E7}"/>
    <pc:docChg chg="undo redo custSel addSld delSld modSld sldOrd">
      <pc:chgData name="Leah Evans" userId="499bbeab-c574-4d9c-a949-a4dce90c4050" providerId="ADAL" clId="{62104B2F-6B21-4455-A61F-4CAC57DF11E7}" dt="2025-09-23T15:25:35.385" v="3321" actId="1076"/>
      <pc:docMkLst>
        <pc:docMk/>
      </pc:docMkLst>
      <pc:sldChg chg="addSp delSp modSp mod">
        <pc:chgData name="Leah Evans" userId="499bbeab-c574-4d9c-a949-a4dce90c4050" providerId="ADAL" clId="{62104B2F-6B21-4455-A61F-4CAC57DF11E7}" dt="2025-09-10T11:45:18.629" v="77" actId="478"/>
        <pc:sldMkLst>
          <pc:docMk/>
          <pc:sldMk cId="0" sldId="256"/>
        </pc:sldMkLst>
      </pc:sldChg>
      <pc:sldChg chg="addSp delSp modSp mod">
        <pc:chgData name="Leah Evans" userId="499bbeab-c574-4d9c-a949-a4dce90c4050" providerId="ADAL" clId="{62104B2F-6B21-4455-A61F-4CAC57DF11E7}" dt="2025-09-18T13:00:20.900" v="1481" actId="1076"/>
        <pc:sldMkLst>
          <pc:docMk/>
          <pc:sldMk cId="0" sldId="257"/>
        </pc:sldMkLst>
        <pc:spChg chg="mod">
          <ac:chgData name="Leah Evans" userId="499bbeab-c574-4d9c-a949-a4dce90c4050" providerId="ADAL" clId="{62104B2F-6B21-4455-A61F-4CAC57DF11E7}" dt="2025-09-18T13:00:11.705" v="1478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16T14:50:15.118" v="360" actId="14100"/>
          <ac:spMkLst>
            <pc:docMk/>
            <pc:sldMk cId="0" sldId="257"/>
            <ac:spMk id="8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18T13:00:20.900" v="1481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18T13:00:16.233" v="1480" actId="1076"/>
          <ac:spMkLst>
            <pc:docMk/>
            <pc:sldMk cId="0" sldId="257"/>
            <ac:spMk id="10" creationId="{00000000-0000-0000-0000-000000000000}"/>
          </ac:spMkLst>
        </pc:spChg>
      </pc:sldChg>
      <pc:sldChg chg="addSp delSp modSp mod">
        <pc:chgData name="Leah Evans" userId="499bbeab-c574-4d9c-a949-a4dce90c4050" providerId="ADAL" clId="{62104B2F-6B21-4455-A61F-4CAC57DF11E7}" dt="2025-09-23T15:23:26.522" v="3278" actId="1076"/>
        <pc:sldMkLst>
          <pc:docMk/>
          <pc:sldMk cId="0" sldId="258"/>
        </pc:sldMkLst>
        <pc:spChg chg="mod ord">
          <ac:chgData name="Leah Evans" userId="499bbeab-c574-4d9c-a949-a4dce90c4050" providerId="ADAL" clId="{62104B2F-6B21-4455-A61F-4CAC57DF11E7}" dt="2025-09-23T13:29:36.905" v="2307" actId="1076"/>
          <ac:spMkLst>
            <pc:docMk/>
            <pc:sldMk cId="0" sldId="258"/>
            <ac:spMk id="4" creationId="{00000000-0000-0000-0000-000000000000}"/>
          </ac:spMkLst>
        </pc:spChg>
        <pc:spChg chg="mod ord">
          <ac:chgData name="Leah Evans" userId="499bbeab-c574-4d9c-a949-a4dce90c4050" providerId="ADAL" clId="{62104B2F-6B21-4455-A61F-4CAC57DF11E7}" dt="2025-09-23T13:29:36.905" v="2307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9:36.905" v="2307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9:36.905" v="2307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9:39.489" v="2308" actId="1076"/>
          <ac:spMkLst>
            <pc:docMk/>
            <pc:sldMk cId="0" sldId="258"/>
            <ac:spMk id="11" creationId="{00000000-0000-0000-0000-000000000000}"/>
          </ac:spMkLst>
        </pc:spChg>
        <pc:spChg chg="add mod">
          <ac:chgData name="Leah Evans" userId="499bbeab-c574-4d9c-a949-a4dce90c4050" providerId="ADAL" clId="{62104B2F-6B21-4455-A61F-4CAC57DF11E7}" dt="2025-09-23T15:23:26.522" v="3278" actId="1076"/>
          <ac:spMkLst>
            <pc:docMk/>
            <pc:sldMk cId="0" sldId="258"/>
            <ac:spMk id="13" creationId="{C096B3A4-A951-5A03-0F8C-2DDFB3AAD19A}"/>
          </ac:spMkLst>
        </pc:spChg>
        <pc:spChg chg="add mod">
          <ac:chgData name="Leah Evans" userId="499bbeab-c574-4d9c-a949-a4dce90c4050" providerId="ADAL" clId="{62104B2F-6B21-4455-A61F-4CAC57DF11E7}" dt="2025-09-23T13:29:36.905" v="2307" actId="1076"/>
          <ac:spMkLst>
            <pc:docMk/>
            <pc:sldMk cId="0" sldId="258"/>
            <ac:spMk id="16" creationId="{A7E514CF-9162-763A-8DF7-9B06D912EABA}"/>
          </ac:spMkLst>
        </pc:spChg>
        <pc:spChg chg="add mod">
          <ac:chgData name="Leah Evans" userId="499bbeab-c574-4d9c-a949-a4dce90c4050" providerId="ADAL" clId="{62104B2F-6B21-4455-A61F-4CAC57DF11E7}" dt="2025-09-16T14:50:08.443" v="359" actId="14100"/>
          <ac:spMkLst>
            <pc:docMk/>
            <pc:sldMk cId="0" sldId="258"/>
            <ac:spMk id="17" creationId="{9A0ABF7C-B8D1-DF26-966B-B7D7CA73E050}"/>
          </ac:spMkLst>
        </pc:spChg>
        <pc:spChg chg="add mod">
          <ac:chgData name="Leah Evans" userId="499bbeab-c574-4d9c-a949-a4dce90c4050" providerId="ADAL" clId="{62104B2F-6B21-4455-A61F-4CAC57DF11E7}" dt="2025-09-16T14:50:35.501" v="363" actId="1076"/>
          <ac:spMkLst>
            <pc:docMk/>
            <pc:sldMk cId="0" sldId="258"/>
            <ac:spMk id="18" creationId="{165E6C58-BE9D-DB06-08AA-6404839EB7C6}"/>
          </ac:spMkLst>
        </pc:spChg>
        <pc:spChg chg="add mod">
          <ac:chgData name="Leah Evans" userId="499bbeab-c574-4d9c-a949-a4dce90c4050" providerId="ADAL" clId="{62104B2F-6B21-4455-A61F-4CAC57DF11E7}" dt="2025-09-16T14:50:43.150" v="364"/>
          <ac:spMkLst>
            <pc:docMk/>
            <pc:sldMk cId="0" sldId="258"/>
            <ac:spMk id="19" creationId="{E684844A-D091-CBD2-4ADD-E963DC52DB11}"/>
          </ac:spMkLst>
        </pc:spChg>
      </pc:sldChg>
      <pc:sldChg chg="modSp mod">
        <pc:chgData name="Leah Evans" userId="499bbeab-c574-4d9c-a949-a4dce90c4050" providerId="ADAL" clId="{62104B2F-6B21-4455-A61F-4CAC57DF11E7}" dt="2025-09-23T15:06:37.181" v="2868" actId="14100"/>
        <pc:sldMkLst>
          <pc:docMk/>
          <pc:sldMk cId="0" sldId="259"/>
        </pc:sldMkLst>
        <pc:spChg chg="mod">
          <ac:chgData name="Leah Evans" userId="499bbeab-c574-4d9c-a949-a4dce90c4050" providerId="ADAL" clId="{62104B2F-6B21-4455-A61F-4CAC57DF11E7}" dt="2025-09-23T15:06:37.181" v="2868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7:23.007" v="2096" actId="2057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7:42.721" v="2151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7:57.721" v="2216" actId="20577"/>
          <ac:spMkLst>
            <pc:docMk/>
            <pc:sldMk cId="0" sldId="259"/>
            <ac:spMk id="15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8:07.187" v="2254" actId="20577"/>
          <ac:spMkLst>
            <pc:docMk/>
            <pc:sldMk cId="0" sldId="259"/>
            <ac:spMk id="16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8:24.266" v="2300" actId="20577"/>
          <ac:spMkLst>
            <pc:docMk/>
            <pc:sldMk cId="0" sldId="259"/>
            <ac:spMk id="17" creationId="{00000000-0000-0000-0000-000000000000}"/>
          </ac:spMkLst>
        </pc:spChg>
      </pc:sldChg>
      <pc:sldChg chg="del">
        <pc:chgData name="Leah Evans" userId="499bbeab-c574-4d9c-a949-a4dce90c4050" providerId="ADAL" clId="{62104B2F-6B21-4455-A61F-4CAC57DF11E7}" dt="2025-09-23T14:59:06.303" v="2698" actId="2696"/>
        <pc:sldMkLst>
          <pc:docMk/>
          <pc:sldMk cId="0" sldId="260"/>
        </pc:sldMkLst>
      </pc:sldChg>
      <pc:sldChg chg="addSp delSp modSp mod ord">
        <pc:chgData name="Leah Evans" userId="499bbeab-c574-4d9c-a949-a4dce90c4050" providerId="ADAL" clId="{62104B2F-6B21-4455-A61F-4CAC57DF11E7}" dt="2025-09-23T15:24:38.074" v="3309" actId="1076"/>
        <pc:sldMkLst>
          <pc:docMk/>
          <pc:sldMk cId="0" sldId="261"/>
        </pc:sldMkLst>
        <pc:spChg chg="del mod">
          <ac:chgData name="Leah Evans" userId="499bbeab-c574-4d9c-a949-a4dce90c4050" providerId="ADAL" clId="{62104B2F-6B21-4455-A61F-4CAC57DF11E7}" dt="2025-09-23T13:08:58.618" v="1670" actId="478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3:08:59.247" v="1671" actId="478"/>
          <ac:spMkLst>
            <pc:docMk/>
            <pc:sldMk cId="0" sldId="261"/>
            <ac:spMk id="3" creationId="{00000000-0000-0000-0000-000000000000}"/>
          </ac:spMkLst>
        </pc:spChg>
        <pc:spChg chg="add del mod">
          <ac:chgData name="Leah Evans" userId="499bbeab-c574-4d9c-a949-a4dce90c4050" providerId="ADAL" clId="{62104B2F-6B21-4455-A61F-4CAC57DF11E7}" dt="2025-09-23T13:09:05.056" v="1677" actId="478"/>
          <ac:spMkLst>
            <pc:docMk/>
            <pc:sldMk cId="0" sldId="261"/>
            <ac:spMk id="4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3:08:56.433" v="1667" actId="478"/>
          <ac:spMkLst>
            <pc:docMk/>
            <pc:sldMk cId="0" sldId="261"/>
            <ac:spMk id="5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3:08:59.864" v="1672" actId="478"/>
          <ac:spMkLst>
            <pc:docMk/>
            <pc:sldMk cId="0" sldId="261"/>
            <ac:spMk id="6" creationId="{00000000-0000-0000-0000-000000000000}"/>
          </ac:spMkLst>
        </pc:spChg>
        <pc:spChg chg="mod ord">
          <ac:chgData name="Leah Evans" userId="499bbeab-c574-4d9c-a949-a4dce90c4050" providerId="ADAL" clId="{62104B2F-6B21-4455-A61F-4CAC57DF11E7}" dt="2025-09-23T13:23:50.890" v="1785" actId="1076"/>
          <ac:spMkLst>
            <pc:docMk/>
            <pc:sldMk cId="0" sldId="261"/>
            <ac:spMk id="7" creationId="{00000000-0000-0000-0000-000000000000}"/>
          </ac:spMkLst>
        </pc:spChg>
        <pc:spChg chg="del mod ord">
          <ac:chgData name="Leah Evans" userId="499bbeab-c574-4d9c-a949-a4dce90c4050" providerId="ADAL" clId="{62104B2F-6B21-4455-A61F-4CAC57DF11E7}" dt="2025-09-23T13:22:35.052" v="1766" actId="478"/>
          <ac:spMkLst>
            <pc:docMk/>
            <pc:sldMk cId="0" sldId="261"/>
            <ac:spMk id="10" creationId="{00000000-0000-0000-0000-000000000000}"/>
          </ac:spMkLst>
        </pc:spChg>
        <pc:spChg chg="mod ord">
          <ac:chgData name="Leah Evans" userId="499bbeab-c574-4d9c-a949-a4dce90c4050" providerId="ADAL" clId="{62104B2F-6B21-4455-A61F-4CAC57DF11E7}" dt="2025-09-23T13:22:46.250" v="1771" actId="1076"/>
          <ac:spMkLst>
            <pc:docMk/>
            <pc:sldMk cId="0" sldId="261"/>
            <ac:spMk id="11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3:53.327" v="1786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5:24:38.074" v="3309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16:49.250" v="1734" actId="1076"/>
          <ac:spMkLst>
            <pc:docMk/>
            <pc:sldMk cId="0" sldId="261"/>
            <ac:spMk id="14" creationId="{00000000-0000-0000-0000-000000000000}"/>
          </ac:spMkLst>
        </pc:spChg>
        <pc:spChg chg="mod ord">
          <ac:chgData name="Leah Evans" userId="499bbeab-c574-4d9c-a949-a4dce90c4050" providerId="ADAL" clId="{62104B2F-6B21-4455-A61F-4CAC57DF11E7}" dt="2025-09-23T13:17:55.187" v="1755" actId="16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5:24:25.059" v="3308" actId="1076"/>
          <ac:spMkLst>
            <pc:docMk/>
            <pc:sldMk cId="0" sldId="261"/>
            <ac:spMk id="16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3:08:55.896" v="1666" actId="478"/>
          <ac:spMkLst>
            <pc:docMk/>
            <pc:sldMk cId="0" sldId="261"/>
            <ac:spMk id="17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3:08:57.842" v="1669" actId="478"/>
          <ac:spMkLst>
            <pc:docMk/>
            <pc:sldMk cId="0" sldId="261"/>
            <ac:spMk id="18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3:09:01.765" v="1673" actId="478"/>
          <ac:spMkLst>
            <pc:docMk/>
            <pc:sldMk cId="0" sldId="261"/>
            <ac:spMk id="19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3:09:07.301" v="1679" actId="478"/>
          <ac:spMkLst>
            <pc:docMk/>
            <pc:sldMk cId="0" sldId="261"/>
            <ac:spMk id="20" creationId="{00000000-0000-0000-0000-000000000000}"/>
          </ac:spMkLst>
        </pc:spChg>
        <pc:spChg chg="add del mod">
          <ac:chgData name="Leah Evans" userId="499bbeab-c574-4d9c-a949-a4dce90c4050" providerId="ADAL" clId="{62104B2F-6B21-4455-A61F-4CAC57DF11E7}" dt="2025-09-23T13:09:02.920" v="1674" actId="478"/>
          <ac:spMkLst>
            <pc:docMk/>
            <pc:sldMk cId="0" sldId="261"/>
            <ac:spMk id="21" creationId="{1AD5B554-CFA5-B045-EF51-F32DCF97FCC7}"/>
          </ac:spMkLst>
        </pc:spChg>
        <pc:spChg chg="add del mod">
          <ac:chgData name="Leah Evans" userId="499bbeab-c574-4d9c-a949-a4dce90c4050" providerId="ADAL" clId="{62104B2F-6B21-4455-A61F-4CAC57DF11E7}" dt="2025-09-23T13:23:12.296" v="1774" actId="478"/>
          <ac:spMkLst>
            <pc:docMk/>
            <pc:sldMk cId="0" sldId="261"/>
            <ac:spMk id="22" creationId="{28FA6D75-94F8-3C38-14FB-FBB00C0DB2A1}"/>
          </ac:spMkLst>
        </pc:spChg>
        <pc:spChg chg="add del mod">
          <ac:chgData name="Leah Evans" userId="499bbeab-c574-4d9c-a949-a4dce90c4050" providerId="ADAL" clId="{62104B2F-6B21-4455-A61F-4CAC57DF11E7}" dt="2025-09-23T13:09:08.722" v="1680" actId="478"/>
          <ac:spMkLst>
            <pc:docMk/>
            <pc:sldMk cId="0" sldId="261"/>
            <ac:spMk id="23" creationId="{7B093C59-4602-0C86-C50E-A7EBC7422833}"/>
          </ac:spMkLst>
        </pc:spChg>
        <pc:spChg chg="add mod">
          <ac:chgData name="Leah Evans" userId="499bbeab-c574-4d9c-a949-a4dce90c4050" providerId="ADAL" clId="{62104B2F-6B21-4455-A61F-4CAC57DF11E7}" dt="2025-09-23T13:23:18.728" v="1777" actId="688"/>
          <ac:spMkLst>
            <pc:docMk/>
            <pc:sldMk cId="0" sldId="261"/>
            <ac:spMk id="24" creationId="{BCBAB524-67EA-421E-91AA-0A3816405FD1}"/>
          </ac:spMkLst>
        </pc:spChg>
        <pc:spChg chg="add mod">
          <ac:chgData name="Leah Evans" userId="499bbeab-c574-4d9c-a949-a4dce90c4050" providerId="ADAL" clId="{62104B2F-6B21-4455-A61F-4CAC57DF11E7}" dt="2025-09-23T13:25:09.732" v="1861" actId="14100"/>
          <ac:spMkLst>
            <pc:docMk/>
            <pc:sldMk cId="0" sldId="261"/>
            <ac:spMk id="26" creationId="{DE43F870-CE56-187E-6151-D838B5D38B9D}"/>
          </ac:spMkLst>
        </pc:spChg>
        <pc:spChg chg="add mod">
          <ac:chgData name="Leah Evans" userId="499bbeab-c574-4d9c-a949-a4dce90c4050" providerId="ADAL" clId="{62104B2F-6B21-4455-A61F-4CAC57DF11E7}" dt="2025-09-23T13:25:06.014" v="1860" actId="20577"/>
          <ac:spMkLst>
            <pc:docMk/>
            <pc:sldMk cId="0" sldId="261"/>
            <ac:spMk id="28" creationId="{3FA52526-8139-03FF-9FF9-7748DF81C3F9}"/>
          </ac:spMkLst>
        </pc:spChg>
        <pc:spChg chg="add mod">
          <ac:chgData name="Leah Evans" userId="499bbeab-c574-4d9c-a949-a4dce90c4050" providerId="ADAL" clId="{62104B2F-6B21-4455-A61F-4CAC57DF11E7}" dt="2025-09-23T13:25:15.373" v="1863" actId="1076"/>
          <ac:spMkLst>
            <pc:docMk/>
            <pc:sldMk cId="0" sldId="261"/>
            <ac:spMk id="30" creationId="{01D7E6D6-3662-DAF8-E0C9-274969854785}"/>
          </ac:spMkLst>
        </pc:spChg>
        <pc:spChg chg="add mod">
          <ac:chgData name="Leah Evans" userId="499bbeab-c574-4d9c-a949-a4dce90c4050" providerId="ADAL" clId="{62104B2F-6B21-4455-A61F-4CAC57DF11E7}" dt="2025-09-23T13:25:26.088" v="1896" actId="20577"/>
          <ac:spMkLst>
            <pc:docMk/>
            <pc:sldMk cId="0" sldId="261"/>
            <ac:spMk id="31" creationId="{0E51D50C-DBC8-8A5E-07A4-32B401F14ACB}"/>
          </ac:spMkLst>
        </pc:spChg>
        <pc:spChg chg="add mod">
          <ac:chgData name="Leah Evans" userId="499bbeab-c574-4d9c-a949-a4dce90c4050" providerId="ADAL" clId="{62104B2F-6B21-4455-A61F-4CAC57DF11E7}" dt="2025-09-23T13:25:32.027" v="1898" actId="1076"/>
          <ac:spMkLst>
            <pc:docMk/>
            <pc:sldMk cId="0" sldId="261"/>
            <ac:spMk id="32" creationId="{42BBF0EA-9710-47F6-065B-3A8530A2F8D4}"/>
          </ac:spMkLst>
        </pc:spChg>
        <pc:spChg chg="add mod">
          <ac:chgData name="Leah Evans" userId="499bbeab-c574-4d9c-a949-a4dce90c4050" providerId="ADAL" clId="{62104B2F-6B21-4455-A61F-4CAC57DF11E7}" dt="2025-09-23T13:25:53.343" v="1964" actId="1076"/>
          <ac:spMkLst>
            <pc:docMk/>
            <pc:sldMk cId="0" sldId="261"/>
            <ac:spMk id="33" creationId="{E21F294B-F739-C205-2EA3-FDBDD2AA088B}"/>
          </ac:spMkLst>
        </pc:spChg>
        <pc:spChg chg="add mod">
          <ac:chgData name="Leah Evans" userId="499bbeab-c574-4d9c-a949-a4dce90c4050" providerId="ADAL" clId="{62104B2F-6B21-4455-A61F-4CAC57DF11E7}" dt="2025-09-23T13:26:00.222" v="1966" actId="1076"/>
          <ac:spMkLst>
            <pc:docMk/>
            <pc:sldMk cId="0" sldId="261"/>
            <ac:spMk id="34" creationId="{FC187E0A-66F3-20A8-04C6-DFA5D772E663}"/>
          </ac:spMkLst>
        </pc:spChg>
        <pc:spChg chg="add mod">
          <ac:chgData name="Leah Evans" userId="499bbeab-c574-4d9c-a949-a4dce90c4050" providerId="ADAL" clId="{62104B2F-6B21-4455-A61F-4CAC57DF11E7}" dt="2025-09-23T13:26:07.731" v="1996" actId="20577"/>
          <ac:spMkLst>
            <pc:docMk/>
            <pc:sldMk cId="0" sldId="261"/>
            <ac:spMk id="35" creationId="{B9360EAF-F548-F2B4-4C3C-05E238776C90}"/>
          </ac:spMkLst>
        </pc:spChg>
        <pc:spChg chg="add mod">
          <ac:chgData name="Leah Evans" userId="499bbeab-c574-4d9c-a949-a4dce90c4050" providerId="ADAL" clId="{62104B2F-6B21-4455-A61F-4CAC57DF11E7}" dt="2025-09-23T13:26:53.536" v="2070" actId="1038"/>
          <ac:spMkLst>
            <pc:docMk/>
            <pc:sldMk cId="0" sldId="261"/>
            <ac:spMk id="36" creationId="{EE33E24B-8134-F57D-1331-023B354A4159}"/>
          </ac:spMkLst>
        </pc:spChg>
        <pc:spChg chg="add mod">
          <ac:chgData name="Leah Evans" userId="499bbeab-c574-4d9c-a949-a4dce90c4050" providerId="ADAL" clId="{62104B2F-6B21-4455-A61F-4CAC57DF11E7}" dt="2025-09-23T13:26:51.358" v="2069" actId="1038"/>
          <ac:spMkLst>
            <pc:docMk/>
            <pc:sldMk cId="0" sldId="261"/>
            <ac:spMk id="37" creationId="{114ACFFA-23D5-0B5F-1527-A48F72D40FF1}"/>
          </ac:spMkLst>
        </pc:spChg>
        <pc:picChg chg="add mod ord modCrop">
          <ac:chgData name="Leah Evans" userId="499bbeab-c574-4d9c-a949-a4dce90c4050" providerId="ADAL" clId="{62104B2F-6B21-4455-A61F-4CAC57DF11E7}" dt="2025-09-23T13:23:50.890" v="1785" actId="1076"/>
          <ac:picMkLst>
            <pc:docMk/>
            <pc:sldMk cId="0" sldId="261"/>
            <ac:picMk id="9" creationId="{55DDC26E-6B2C-BCE0-78EE-AF0E57F81633}"/>
          </ac:picMkLst>
        </pc:picChg>
        <pc:picChg chg="add del mod">
          <ac:chgData name="Leah Evans" userId="499bbeab-c574-4d9c-a949-a4dce90c4050" providerId="ADAL" clId="{62104B2F-6B21-4455-A61F-4CAC57DF11E7}" dt="2025-09-23T13:09:05.703" v="1678" actId="478"/>
          <ac:picMkLst>
            <pc:docMk/>
            <pc:sldMk cId="0" sldId="261"/>
            <ac:picMk id="25" creationId="{5E380FCB-116D-5751-6FDA-7BF847E846B7}"/>
          </ac:picMkLst>
        </pc:picChg>
        <pc:picChg chg="add del mod">
          <ac:chgData name="Leah Evans" userId="499bbeab-c574-4d9c-a949-a4dce90c4050" providerId="ADAL" clId="{62104B2F-6B21-4455-A61F-4CAC57DF11E7}" dt="2025-09-23T13:08:54.374" v="1664" actId="478"/>
          <ac:picMkLst>
            <pc:docMk/>
            <pc:sldMk cId="0" sldId="261"/>
            <ac:picMk id="27" creationId="{31FFD686-A9C2-56D3-2F94-143BEA50A24B}"/>
          </ac:picMkLst>
        </pc:picChg>
        <pc:picChg chg="add del mod">
          <ac:chgData name="Leah Evans" userId="499bbeab-c574-4d9c-a949-a4dce90c4050" providerId="ADAL" clId="{62104B2F-6B21-4455-A61F-4CAC57DF11E7}" dt="2025-09-23T13:09:04.012" v="1676" actId="478"/>
          <ac:picMkLst>
            <pc:docMk/>
            <pc:sldMk cId="0" sldId="261"/>
            <ac:picMk id="29" creationId="{3ADA032E-37D2-1F63-0351-03583E1F094B}"/>
          </ac:picMkLst>
        </pc:picChg>
      </pc:sldChg>
      <pc:sldChg chg="addSp delSp modSp mod ord">
        <pc:chgData name="Leah Evans" userId="499bbeab-c574-4d9c-a949-a4dce90c4050" providerId="ADAL" clId="{62104B2F-6B21-4455-A61F-4CAC57DF11E7}" dt="2025-09-23T14:57:06.711" v="2695" actId="1076"/>
        <pc:sldMkLst>
          <pc:docMk/>
          <pc:sldMk cId="0" sldId="262"/>
        </pc:sldMkLst>
        <pc:spChg chg="mod">
          <ac:chgData name="Leah Evans" userId="499bbeab-c574-4d9c-a949-a4dce90c4050" providerId="ADAL" clId="{62104B2F-6B21-4455-A61F-4CAC57DF11E7}" dt="2025-09-23T14:57:06.711" v="2695" actId="1076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Leah Evans" userId="499bbeab-c574-4d9c-a949-a4dce90c4050" providerId="ADAL" clId="{62104B2F-6B21-4455-A61F-4CAC57DF11E7}" dt="2025-09-23T13:30:26.487" v="2316" actId="20577"/>
          <ac:spMkLst>
            <pc:docMk/>
            <pc:sldMk cId="0" sldId="262"/>
            <ac:spMk id="3" creationId="{56DD996E-F8E1-512D-4807-B52FFD60C504}"/>
          </ac:spMkLst>
        </pc:spChg>
        <pc:spChg chg="add mod">
          <ac:chgData name="Leah Evans" userId="499bbeab-c574-4d9c-a949-a4dce90c4050" providerId="ADAL" clId="{62104B2F-6B21-4455-A61F-4CAC57DF11E7}" dt="2025-09-23T13:10:04.058" v="1710"/>
          <ac:spMkLst>
            <pc:docMk/>
            <pc:sldMk cId="0" sldId="262"/>
            <ac:spMk id="4" creationId="{04A8F016-617F-D51C-6EC3-0CFBC35E6752}"/>
          </ac:spMkLst>
        </pc:spChg>
        <pc:spChg chg="mod">
          <ac:chgData name="Leah Evans" userId="499bbeab-c574-4d9c-a949-a4dce90c4050" providerId="ADAL" clId="{62104B2F-6B21-4455-A61F-4CAC57DF11E7}" dt="2025-09-18T12:56:21.688" v="1353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18T12:56:40.109" v="1357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18T12:56:33.992" v="1355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9:11.620" v="2305" actId="1038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Leah Evans" userId="499bbeab-c574-4d9c-a949-a4dce90c4050" providerId="ADAL" clId="{62104B2F-6B21-4455-A61F-4CAC57DF11E7}" dt="2025-09-23T13:10:04.058" v="1710"/>
          <ac:spMkLst>
            <pc:docMk/>
            <pc:sldMk cId="0" sldId="262"/>
            <ac:spMk id="9" creationId="{CF79CDB6-6602-1C62-F061-280045061296}"/>
          </ac:spMkLst>
        </pc:spChg>
        <pc:spChg chg="mod">
          <ac:chgData name="Leah Evans" userId="499bbeab-c574-4d9c-a949-a4dce90c4050" providerId="ADAL" clId="{62104B2F-6B21-4455-A61F-4CAC57DF11E7}" dt="2025-09-16T15:00:30.305" v="839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18T12:55:27.181" v="1349" actId="107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24:23.097" v="1803" actId="20577"/>
          <ac:spMkLst>
            <pc:docMk/>
            <pc:sldMk cId="0" sldId="262"/>
            <ac:spMk id="14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06:42.799" v="1484" actId="14100"/>
          <ac:spMkLst>
            <pc:docMk/>
            <pc:sldMk cId="0" sldId="262"/>
            <ac:spMk id="15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07:22.990" v="1518" actId="20577"/>
          <ac:spMkLst>
            <pc:docMk/>
            <pc:sldMk cId="0" sldId="262"/>
            <ac:spMk id="16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3:07:34.170" v="1522" actId="1076"/>
          <ac:spMkLst>
            <pc:docMk/>
            <pc:sldMk cId="0" sldId="262"/>
            <ac:spMk id="17" creationId="{00000000-0000-0000-0000-000000000000}"/>
          </ac:spMkLst>
        </pc:spChg>
        <pc:picChg chg="add mod">
          <ac:chgData name="Leah Evans" userId="499bbeab-c574-4d9c-a949-a4dce90c4050" providerId="ADAL" clId="{62104B2F-6B21-4455-A61F-4CAC57DF11E7}" dt="2025-09-23T13:29:03.953" v="2301" actId="1076"/>
          <ac:picMkLst>
            <pc:docMk/>
            <pc:sldMk cId="0" sldId="262"/>
            <ac:picMk id="19" creationId="{EC186A19-C807-CE00-4FBB-AFD60E364C43}"/>
          </ac:picMkLst>
        </pc:picChg>
      </pc:sldChg>
      <pc:sldChg chg="addSp delSp modSp mod ord">
        <pc:chgData name="Leah Evans" userId="499bbeab-c574-4d9c-a949-a4dce90c4050" providerId="ADAL" clId="{62104B2F-6B21-4455-A61F-4CAC57DF11E7}" dt="2025-09-23T15:25:35.385" v="3321" actId="1076"/>
        <pc:sldMkLst>
          <pc:docMk/>
          <pc:sldMk cId="0" sldId="263"/>
        </pc:sldMkLst>
        <pc:spChg chg="mod">
          <ac:chgData name="Leah Evans" userId="499bbeab-c574-4d9c-a949-a4dce90c4050" providerId="ADAL" clId="{62104B2F-6B21-4455-A61F-4CAC57DF11E7}" dt="2025-09-23T14:48:34.199" v="2689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5:17:32.797" v="2906" actId="14100"/>
          <ac:spMkLst>
            <pc:docMk/>
            <pc:sldMk cId="0" sldId="263"/>
            <ac:spMk id="3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5:25:07.769" v="3313" actId="1036"/>
          <ac:spMkLst>
            <pc:docMk/>
            <pc:sldMk cId="0" sldId="263"/>
            <ac:spMk id="4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5:25:07.769" v="3313" actId="1036"/>
          <ac:spMkLst>
            <pc:docMk/>
            <pc:sldMk cId="0" sldId="263"/>
            <ac:spMk id="5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5:17:15.660" v="2881" actId="478"/>
          <ac:spMkLst>
            <pc:docMk/>
            <pc:sldMk cId="0" sldId="263"/>
            <ac:spMk id="6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4:55:41.221" v="2693" actId="478"/>
          <ac:spMkLst>
            <pc:docMk/>
            <pc:sldMk cId="0" sldId="263"/>
            <ac:spMk id="7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5:22:50.948" v="3274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5:25:07.769" v="3313" actId="103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5:22:57.038" v="3275" actId="107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Leah Evans" userId="499bbeab-c574-4d9c-a949-a4dce90c4050" providerId="ADAL" clId="{62104B2F-6B21-4455-A61F-4CAC57DF11E7}" dt="2025-09-23T15:25:07.769" v="3313" actId="1036"/>
          <ac:spMkLst>
            <pc:docMk/>
            <pc:sldMk cId="0" sldId="263"/>
            <ac:spMk id="13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5:17:17.929" v="2882" actId="478"/>
          <ac:spMkLst>
            <pc:docMk/>
            <pc:sldMk cId="0" sldId="263"/>
            <ac:spMk id="14" creationId="{00000000-0000-0000-0000-000000000000}"/>
          </ac:spMkLst>
        </pc:spChg>
        <pc:spChg chg="del mod">
          <ac:chgData name="Leah Evans" userId="499bbeab-c574-4d9c-a949-a4dce90c4050" providerId="ADAL" clId="{62104B2F-6B21-4455-A61F-4CAC57DF11E7}" dt="2025-09-23T14:55:42.781" v="2694" actId="478"/>
          <ac:spMkLst>
            <pc:docMk/>
            <pc:sldMk cId="0" sldId="263"/>
            <ac:spMk id="15" creationId="{00000000-0000-0000-0000-000000000000}"/>
          </ac:spMkLst>
        </pc:spChg>
        <pc:spChg chg="add mod">
          <ac:chgData name="Leah Evans" userId="499bbeab-c574-4d9c-a949-a4dce90c4050" providerId="ADAL" clId="{62104B2F-6B21-4455-A61F-4CAC57DF11E7}" dt="2025-09-23T15:25:07.769" v="3313" actId="1036"/>
          <ac:spMkLst>
            <pc:docMk/>
            <pc:sldMk cId="0" sldId="263"/>
            <ac:spMk id="17" creationId="{8D9C9426-0FDA-A9B8-B203-FC0FC6E0786D}"/>
          </ac:spMkLst>
        </pc:spChg>
        <pc:spChg chg="add mod">
          <ac:chgData name="Leah Evans" userId="499bbeab-c574-4d9c-a949-a4dce90c4050" providerId="ADAL" clId="{62104B2F-6B21-4455-A61F-4CAC57DF11E7}" dt="2025-09-23T15:25:07.769" v="3313" actId="1036"/>
          <ac:spMkLst>
            <pc:docMk/>
            <pc:sldMk cId="0" sldId="263"/>
            <ac:spMk id="18" creationId="{F14374EE-D957-50C7-1BA9-DE3931388BEB}"/>
          </ac:spMkLst>
        </pc:spChg>
        <pc:spChg chg="add mod">
          <ac:chgData name="Leah Evans" userId="499bbeab-c574-4d9c-a949-a4dce90c4050" providerId="ADAL" clId="{62104B2F-6B21-4455-A61F-4CAC57DF11E7}" dt="2025-09-23T15:25:00.587" v="3310" actId="1035"/>
          <ac:spMkLst>
            <pc:docMk/>
            <pc:sldMk cId="0" sldId="263"/>
            <ac:spMk id="19" creationId="{2ECD8507-B929-D99A-B6BE-5CB0CDA20B35}"/>
          </ac:spMkLst>
        </pc:spChg>
        <pc:spChg chg="add mod">
          <ac:chgData name="Leah Evans" userId="499bbeab-c574-4d9c-a949-a4dce90c4050" providerId="ADAL" clId="{62104B2F-6B21-4455-A61F-4CAC57DF11E7}" dt="2025-09-23T15:25:35.385" v="3321" actId="1076"/>
          <ac:spMkLst>
            <pc:docMk/>
            <pc:sldMk cId="0" sldId="263"/>
            <ac:spMk id="20" creationId="{582E7998-22C6-B98D-97DE-77E902DFFEC5}"/>
          </ac:spMkLst>
        </pc:spChg>
        <pc:spChg chg="add mod">
          <ac:chgData name="Leah Evans" userId="499bbeab-c574-4d9c-a949-a4dce90c4050" providerId="ADAL" clId="{62104B2F-6B21-4455-A61F-4CAC57DF11E7}" dt="2025-09-23T15:25:30.949" v="3320" actId="1035"/>
          <ac:spMkLst>
            <pc:docMk/>
            <pc:sldMk cId="0" sldId="263"/>
            <ac:spMk id="21" creationId="{70687830-D5F0-C189-E3ED-AA7987C42F3F}"/>
          </ac:spMkLst>
        </pc:spChg>
        <pc:spChg chg="add mod">
          <ac:chgData name="Leah Evans" userId="499bbeab-c574-4d9c-a949-a4dce90c4050" providerId="ADAL" clId="{62104B2F-6B21-4455-A61F-4CAC57DF11E7}" dt="2025-09-23T15:25:00.587" v="3310" actId="1035"/>
          <ac:spMkLst>
            <pc:docMk/>
            <pc:sldMk cId="0" sldId="263"/>
            <ac:spMk id="22" creationId="{64D76A7A-FF14-B30C-FF1F-5C27546BFAD3}"/>
          </ac:spMkLst>
        </pc:spChg>
        <pc:spChg chg="add mod">
          <ac:chgData name="Leah Evans" userId="499bbeab-c574-4d9c-a949-a4dce90c4050" providerId="ADAL" clId="{62104B2F-6B21-4455-A61F-4CAC57DF11E7}" dt="2025-09-23T15:25:30.949" v="3320" actId="1035"/>
          <ac:spMkLst>
            <pc:docMk/>
            <pc:sldMk cId="0" sldId="263"/>
            <ac:spMk id="23" creationId="{D24DA502-5F3A-102F-E7EC-13CF715F7F60}"/>
          </ac:spMkLst>
        </pc:spChg>
        <pc:spChg chg="add mod">
          <ac:chgData name="Leah Evans" userId="499bbeab-c574-4d9c-a949-a4dce90c4050" providerId="ADAL" clId="{62104B2F-6B21-4455-A61F-4CAC57DF11E7}" dt="2025-09-23T15:25:07.769" v="3313" actId="1036"/>
          <ac:spMkLst>
            <pc:docMk/>
            <pc:sldMk cId="0" sldId="263"/>
            <ac:spMk id="24" creationId="{1263781B-6424-6882-B536-B951EE532C3E}"/>
          </ac:spMkLst>
        </pc:spChg>
        <pc:spChg chg="add mod">
          <ac:chgData name="Leah Evans" userId="499bbeab-c574-4d9c-a949-a4dce90c4050" providerId="ADAL" clId="{62104B2F-6B21-4455-A61F-4CAC57DF11E7}" dt="2025-09-23T15:25:30.949" v="3320" actId="1035"/>
          <ac:spMkLst>
            <pc:docMk/>
            <pc:sldMk cId="0" sldId="263"/>
            <ac:spMk id="25" creationId="{12925D31-E3F6-E505-5855-5573595313DE}"/>
          </ac:spMkLst>
        </pc:spChg>
      </pc:sldChg>
      <pc:sldChg chg="del">
        <pc:chgData name="Leah Evans" userId="499bbeab-c574-4d9c-a949-a4dce90c4050" providerId="ADAL" clId="{62104B2F-6B21-4455-A61F-4CAC57DF11E7}" dt="2025-09-23T14:59:58.451" v="2702" actId="2696"/>
        <pc:sldMkLst>
          <pc:docMk/>
          <pc:sldMk cId="0" sldId="264"/>
        </pc:sldMkLst>
      </pc:sldChg>
      <pc:sldChg chg="addSp modSp add mod">
        <pc:chgData name="Leah Evans" userId="499bbeab-c574-4d9c-a949-a4dce90c4050" providerId="ADAL" clId="{62104B2F-6B21-4455-A61F-4CAC57DF11E7}" dt="2025-09-23T13:09:51.004" v="1709" actId="1076"/>
        <pc:sldMkLst>
          <pc:docMk/>
          <pc:sldMk cId="2742169518" sldId="265"/>
        </pc:sldMkLst>
        <pc:spChg chg="add mod">
          <ac:chgData name="Leah Evans" userId="499bbeab-c574-4d9c-a949-a4dce90c4050" providerId="ADAL" clId="{62104B2F-6B21-4455-A61F-4CAC57DF11E7}" dt="2025-09-23T13:09:51.004" v="1709" actId="1076"/>
          <ac:spMkLst>
            <pc:docMk/>
            <pc:sldMk cId="2742169518" sldId="265"/>
            <ac:spMk id="8" creationId="{A85E74B1-BB11-76A3-59C5-A9FDB878BF10}"/>
          </ac:spMkLst>
        </pc:spChg>
      </pc:sldChg>
      <pc:sldChg chg="addSp delSp modSp add mod ord">
        <pc:chgData name="Leah Evans" userId="499bbeab-c574-4d9c-a949-a4dce90c4050" providerId="ADAL" clId="{62104B2F-6B21-4455-A61F-4CAC57DF11E7}" dt="2025-09-23T14:35:19.433" v="2687" actId="1076"/>
        <pc:sldMkLst>
          <pc:docMk/>
          <pc:sldMk cId="2222242721" sldId="266"/>
        </pc:sldMkLst>
        <pc:spChg chg="add del mod">
          <ac:chgData name="Leah Evans" userId="499bbeab-c574-4d9c-a949-a4dce90c4050" providerId="ADAL" clId="{62104B2F-6B21-4455-A61F-4CAC57DF11E7}" dt="2025-09-23T14:35:10.796" v="2685" actId="1076"/>
          <ac:spMkLst>
            <pc:docMk/>
            <pc:sldMk cId="2222242721" sldId="266"/>
            <ac:spMk id="2" creationId="{20EF7CE4-D959-495E-4634-6819C25D7B6C}"/>
          </ac:spMkLst>
        </pc:spChg>
        <pc:spChg chg="del mod">
          <ac:chgData name="Leah Evans" userId="499bbeab-c574-4d9c-a949-a4dce90c4050" providerId="ADAL" clId="{62104B2F-6B21-4455-A61F-4CAC57DF11E7}" dt="2025-09-23T14:35:07.368" v="2684" actId="478"/>
          <ac:spMkLst>
            <pc:docMk/>
            <pc:sldMk cId="2222242721" sldId="266"/>
            <ac:spMk id="3" creationId="{2A4727AF-49F9-EE21-E5DD-CA1AED84FEBC}"/>
          </ac:spMkLst>
        </pc:spChg>
        <pc:spChg chg="add del">
          <ac:chgData name="Leah Evans" userId="499bbeab-c574-4d9c-a949-a4dce90c4050" providerId="ADAL" clId="{62104B2F-6B21-4455-A61F-4CAC57DF11E7}" dt="2025-09-23T14:13:59.686" v="2657" actId="478"/>
          <ac:spMkLst>
            <pc:docMk/>
            <pc:sldMk cId="2222242721" sldId="266"/>
            <ac:spMk id="4" creationId="{6AC3CDE5-44EC-BC57-6E30-E82B2AD485AF}"/>
          </ac:spMkLst>
        </pc:spChg>
        <pc:spChg chg="add del">
          <ac:chgData name="Leah Evans" userId="499bbeab-c574-4d9c-a949-a4dce90c4050" providerId="ADAL" clId="{62104B2F-6B21-4455-A61F-4CAC57DF11E7}" dt="2025-09-23T14:13:59.686" v="2657" actId="478"/>
          <ac:spMkLst>
            <pc:docMk/>
            <pc:sldMk cId="2222242721" sldId="266"/>
            <ac:spMk id="6" creationId="{CA4F4D02-01DB-4C96-95CA-495CEA7B6347}"/>
          </ac:spMkLst>
        </pc:spChg>
        <pc:spChg chg="add del">
          <ac:chgData name="Leah Evans" userId="499bbeab-c574-4d9c-a949-a4dce90c4050" providerId="ADAL" clId="{62104B2F-6B21-4455-A61F-4CAC57DF11E7}" dt="2025-09-23T14:13:59.686" v="2657" actId="478"/>
          <ac:spMkLst>
            <pc:docMk/>
            <pc:sldMk cId="2222242721" sldId="266"/>
            <ac:spMk id="8" creationId="{82F664DD-C004-5366-241E-CC8DA54A4E06}"/>
          </ac:spMkLst>
        </pc:spChg>
        <pc:spChg chg="add del">
          <ac:chgData name="Leah Evans" userId="499bbeab-c574-4d9c-a949-a4dce90c4050" providerId="ADAL" clId="{62104B2F-6B21-4455-A61F-4CAC57DF11E7}" dt="2025-09-23T14:13:59.686" v="2657" actId="478"/>
          <ac:spMkLst>
            <pc:docMk/>
            <pc:sldMk cId="2222242721" sldId="266"/>
            <ac:spMk id="9" creationId="{6501151F-88E6-76C6-88F1-FAECF343A39C}"/>
          </ac:spMkLst>
        </pc:spChg>
        <pc:spChg chg="add del">
          <ac:chgData name="Leah Evans" userId="499bbeab-c574-4d9c-a949-a4dce90c4050" providerId="ADAL" clId="{62104B2F-6B21-4455-A61F-4CAC57DF11E7}" dt="2025-09-23T14:13:59.686" v="2657" actId="478"/>
          <ac:spMkLst>
            <pc:docMk/>
            <pc:sldMk cId="2222242721" sldId="266"/>
            <ac:spMk id="12" creationId="{1F790782-8965-EB3E-7022-E6572D15DB0A}"/>
          </ac:spMkLst>
        </pc:spChg>
        <pc:spChg chg="del">
          <ac:chgData name="Leah Evans" userId="499bbeab-c574-4d9c-a949-a4dce90c4050" providerId="ADAL" clId="{62104B2F-6B21-4455-A61F-4CAC57DF11E7}" dt="2025-09-23T14:13:45.061" v="2653" actId="478"/>
          <ac:spMkLst>
            <pc:docMk/>
            <pc:sldMk cId="2222242721" sldId="266"/>
            <ac:spMk id="14" creationId="{E5933AA0-147A-14A3-7CAD-41A785D4739C}"/>
          </ac:spMkLst>
        </pc:spChg>
        <pc:spChg chg="add del mod">
          <ac:chgData name="Leah Evans" userId="499bbeab-c574-4d9c-a949-a4dce90c4050" providerId="ADAL" clId="{62104B2F-6B21-4455-A61F-4CAC57DF11E7}" dt="2025-09-23T14:35:06.201" v="2683" actId="478"/>
          <ac:spMkLst>
            <pc:docMk/>
            <pc:sldMk cId="2222242721" sldId="266"/>
            <ac:spMk id="16" creationId="{2FE0CFAE-6E04-08DB-ADFA-7F8578427C09}"/>
          </ac:spMkLst>
        </pc:spChg>
        <pc:spChg chg="add del">
          <ac:chgData name="Leah Evans" userId="499bbeab-c574-4d9c-a949-a4dce90c4050" providerId="ADAL" clId="{62104B2F-6B21-4455-A61F-4CAC57DF11E7}" dt="2025-09-23T14:13:43.170" v="2652" actId="478"/>
          <ac:spMkLst>
            <pc:docMk/>
            <pc:sldMk cId="2222242721" sldId="266"/>
            <ac:spMk id="18" creationId="{71173913-12E3-B430-286B-D9EA6DD0C779}"/>
          </ac:spMkLst>
        </pc:spChg>
        <pc:spChg chg="add del">
          <ac:chgData name="Leah Evans" userId="499bbeab-c574-4d9c-a949-a4dce90c4050" providerId="ADAL" clId="{62104B2F-6B21-4455-A61F-4CAC57DF11E7}" dt="2025-09-23T14:13:59.686" v="2657" actId="478"/>
          <ac:spMkLst>
            <pc:docMk/>
            <pc:sldMk cId="2222242721" sldId="266"/>
            <ac:spMk id="19" creationId="{F7C09235-9C07-B905-C040-D60B05E2297A}"/>
          </ac:spMkLst>
        </pc:spChg>
        <pc:spChg chg="add del mod">
          <ac:chgData name="Leah Evans" userId="499bbeab-c574-4d9c-a949-a4dce90c4050" providerId="ADAL" clId="{62104B2F-6B21-4455-A61F-4CAC57DF11E7}" dt="2025-09-23T14:35:15.171" v="2686" actId="1076"/>
          <ac:spMkLst>
            <pc:docMk/>
            <pc:sldMk cId="2222242721" sldId="266"/>
            <ac:spMk id="22" creationId="{AF84AE9A-6522-6F17-BBB1-996A70F8E105}"/>
          </ac:spMkLst>
        </pc:spChg>
        <pc:spChg chg="add del mod">
          <ac:chgData name="Leah Evans" userId="499bbeab-c574-4d9c-a949-a4dce90c4050" providerId="ADAL" clId="{62104B2F-6B21-4455-A61F-4CAC57DF11E7}" dt="2025-09-23T14:35:19.433" v="2687" actId="1076"/>
          <ac:spMkLst>
            <pc:docMk/>
            <pc:sldMk cId="2222242721" sldId="266"/>
            <ac:spMk id="23" creationId="{12A2644A-0DCB-F7FF-BAE1-105BAEE25D67}"/>
          </ac:spMkLst>
        </pc:spChg>
      </pc:sldChg>
      <pc:sldChg chg="add del">
        <pc:chgData name="Leah Evans" userId="499bbeab-c574-4d9c-a949-a4dce90c4050" providerId="ADAL" clId="{62104B2F-6B21-4455-A61F-4CAC57DF11E7}" dt="2025-09-23T13:51:18.860" v="2608" actId="47"/>
        <pc:sldMkLst>
          <pc:docMk/>
          <pc:sldMk cId="4228700182" sldId="266"/>
        </pc:sldMkLst>
      </pc:sldChg>
      <pc:sldChg chg="add del">
        <pc:chgData name="Leah Evans" userId="499bbeab-c574-4d9c-a949-a4dce90c4050" providerId="ADAL" clId="{62104B2F-6B21-4455-A61F-4CAC57DF11E7}" dt="2025-09-23T14:58:58.578" v="2697" actId="2890"/>
        <pc:sldMkLst>
          <pc:docMk/>
          <pc:sldMk cId="380602495" sldId="267"/>
        </pc:sldMkLst>
      </pc:sldChg>
      <pc:sldChg chg="addSp delSp modSp add mod ord">
        <pc:chgData name="Leah Evans" userId="499bbeab-c574-4d9c-a949-a4dce90c4050" providerId="ADAL" clId="{62104B2F-6B21-4455-A61F-4CAC57DF11E7}" dt="2025-09-23T15:06:57.649" v="2870" actId="1076"/>
        <pc:sldMkLst>
          <pc:docMk/>
          <pc:sldMk cId="4163006852" sldId="267"/>
        </pc:sldMkLst>
        <pc:spChg chg="del">
          <ac:chgData name="Leah Evans" userId="499bbeab-c574-4d9c-a949-a4dce90c4050" providerId="ADAL" clId="{62104B2F-6B21-4455-A61F-4CAC57DF11E7}" dt="2025-09-23T15:00:23.620" v="2732" actId="478"/>
          <ac:spMkLst>
            <pc:docMk/>
            <pc:sldMk cId="4163006852" sldId="267"/>
            <ac:spMk id="2" creationId="{77693C30-FE7C-DAB8-B380-9226B5F1D494}"/>
          </ac:spMkLst>
        </pc:spChg>
        <pc:spChg chg="del">
          <ac:chgData name="Leah Evans" userId="499bbeab-c574-4d9c-a949-a4dce90c4050" providerId="ADAL" clId="{62104B2F-6B21-4455-A61F-4CAC57DF11E7}" dt="2025-09-23T15:00:57.167" v="2753" actId="478"/>
          <ac:spMkLst>
            <pc:docMk/>
            <pc:sldMk cId="4163006852" sldId="267"/>
            <ac:spMk id="3" creationId="{32CBD528-5D15-359C-6AFD-D13A03795BEE}"/>
          </ac:spMkLst>
        </pc:spChg>
        <pc:spChg chg="mod">
          <ac:chgData name="Leah Evans" userId="499bbeab-c574-4d9c-a949-a4dce90c4050" providerId="ADAL" clId="{62104B2F-6B21-4455-A61F-4CAC57DF11E7}" dt="2025-09-23T15:02:40.081" v="2782" actId="1076"/>
          <ac:spMkLst>
            <pc:docMk/>
            <pc:sldMk cId="4163006852" sldId="267"/>
            <ac:spMk id="4" creationId="{C8A93499-303C-CCAE-6445-C234550EF631}"/>
          </ac:spMkLst>
        </pc:spChg>
        <pc:spChg chg="del">
          <ac:chgData name="Leah Evans" userId="499bbeab-c574-4d9c-a949-a4dce90c4050" providerId="ADAL" clId="{62104B2F-6B21-4455-A61F-4CAC57DF11E7}" dt="2025-09-23T15:00:24.549" v="2733" actId="478"/>
          <ac:spMkLst>
            <pc:docMk/>
            <pc:sldMk cId="4163006852" sldId="267"/>
            <ac:spMk id="5" creationId="{4A2DCD2A-F4E7-72B9-E5C8-1DF57FE24037}"/>
          </ac:spMkLst>
        </pc:spChg>
        <pc:spChg chg="del">
          <ac:chgData name="Leah Evans" userId="499bbeab-c574-4d9c-a949-a4dce90c4050" providerId="ADAL" clId="{62104B2F-6B21-4455-A61F-4CAC57DF11E7}" dt="2025-09-23T15:00:56.178" v="2752" actId="478"/>
          <ac:spMkLst>
            <pc:docMk/>
            <pc:sldMk cId="4163006852" sldId="267"/>
            <ac:spMk id="6" creationId="{A7AC136C-BB67-6B8B-BAE9-C0A17AFE8900}"/>
          </ac:spMkLst>
        </pc:spChg>
        <pc:spChg chg="del">
          <ac:chgData name="Leah Evans" userId="499bbeab-c574-4d9c-a949-a4dce90c4050" providerId="ADAL" clId="{62104B2F-6B21-4455-A61F-4CAC57DF11E7}" dt="2025-09-23T15:00:52.218" v="2747" actId="478"/>
          <ac:spMkLst>
            <pc:docMk/>
            <pc:sldMk cId="4163006852" sldId="267"/>
            <ac:spMk id="7" creationId="{C5FB16C0-CCD8-2ED7-C200-E0AFD5609C20}"/>
          </ac:spMkLst>
        </pc:spChg>
        <pc:spChg chg="add mod">
          <ac:chgData name="Leah Evans" userId="499bbeab-c574-4d9c-a949-a4dce90c4050" providerId="ADAL" clId="{62104B2F-6B21-4455-A61F-4CAC57DF11E7}" dt="2025-09-23T15:04:26.487" v="2803" actId="1076"/>
          <ac:spMkLst>
            <pc:docMk/>
            <pc:sldMk cId="4163006852" sldId="267"/>
            <ac:spMk id="9" creationId="{8A69A3FF-08A5-EEEE-02B8-A59A7E2E8365}"/>
          </ac:spMkLst>
        </pc:spChg>
        <pc:spChg chg="mod">
          <ac:chgData name="Leah Evans" userId="499bbeab-c574-4d9c-a949-a4dce90c4050" providerId="ADAL" clId="{62104B2F-6B21-4455-A61F-4CAC57DF11E7}" dt="2025-09-23T15:03:11.371" v="2791" actId="1076"/>
          <ac:spMkLst>
            <pc:docMk/>
            <pc:sldMk cId="4163006852" sldId="267"/>
            <ac:spMk id="12" creationId="{73F6DF6B-0A0B-6240-D0CB-9D786E1D3604}"/>
          </ac:spMkLst>
        </pc:spChg>
        <pc:spChg chg="mod">
          <ac:chgData name="Leah Evans" userId="499bbeab-c574-4d9c-a949-a4dce90c4050" providerId="ADAL" clId="{62104B2F-6B21-4455-A61F-4CAC57DF11E7}" dt="2025-09-23T15:03:11.371" v="2791" actId="1076"/>
          <ac:spMkLst>
            <pc:docMk/>
            <pc:sldMk cId="4163006852" sldId="267"/>
            <ac:spMk id="16" creationId="{6A873103-8BD7-3CC4-FB4F-22FB3F0E69D2}"/>
          </ac:spMkLst>
        </pc:spChg>
        <pc:spChg chg="del">
          <ac:chgData name="Leah Evans" userId="499bbeab-c574-4d9c-a949-a4dce90c4050" providerId="ADAL" clId="{62104B2F-6B21-4455-A61F-4CAC57DF11E7}" dt="2025-09-23T15:00:53.791" v="2749" actId="478"/>
          <ac:spMkLst>
            <pc:docMk/>
            <pc:sldMk cId="4163006852" sldId="267"/>
            <ac:spMk id="17" creationId="{3FCF347E-FF46-FA8B-38B9-E11715220FEB}"/>
          </ac:spMkLst>
        </pc:spChg>
        <pc:spChg chg="del">
          <ac:chgData name="Leah Evans" userId="499bbeab-c574-4d9c-a949-a4dce90c4050" providerId="ADAL" clId="{62104B2F-6B21-4455-A61F-4CAC57DF11E7}" dt="2025-09-23T15:00:26.211" v="2734" actId="478"/>
          <ac:spMkLst>
            <pc:docMk/>
            <pc:sldMk cId="4163006852" sldId="267"/>
            <ac:spMk id="18" creationId="{13824428-0BBC-4F6E-45B9-D67CE94F2583}"/>
          </ac:spMkLst>
        </pc:spChg>
        <pc:spChg chg="del mod">
          <ac:chgData name="Leah Evans" userId="499bbeab-c574-4d9c-a949-a4dce90c4050" providerId="ADAL" clId="{62104B2F-6B21-4455-A61F-4CAC57DF11E7}" dt="2025-09-23T15:00:55.719" v="2751" actId="478"/>
          <ac:spMkLst>
            <pc:docMk/>
            <pc:sldMk cId="4163006852" sldId="267"/>
            <ac:spMk id="19" creationId="{A151DB98-CC71-F959-2ED0-F817426A8FC3}"/>
          </ac:spMkLst>
        </pc:spChg>
        <pc:spChg chg="mod">
          <ac:chgData name="Leah Evans" userId="499bbeab-c574-4d9c-a949-a4dce90c4050" providerId="ADAL" clId="{62104B2F-6B21-4455-A61F-4CAC57DF11E7}" dt="2025-09-23T15:04:37.988" v="2805" actId="403"/>
          <ac:spMkLst>
            <pc:docMk/>
            <pc:sldMk cId="4163006852" sldId="267"/>
            <ac:spMk id="20" creationId="{EAA18C90-DD0E-BF20-BC8D-AC6F3002539C}"/>
          </ac:spMkLst>
        </pc:spChg>
        <pc:spChg chg="del">
          <ac:chgData name="Leah Evans" userId="499bbeab-c574-4d9c-a949-a4dce90c4050" providerId="ADAL" clId="{62104B2F-6B21-4455-A61F-4CAC57DF11E7}" dt="2025-09-23T15:00:27.363" v="2735" actId="478"/>
          <ac:spMkLst>
            <pc:docMk/>
            <pc:sldMk cId="4163006852" sldId="267"/>
            <ac:spMk id="21" creationId="{9DA364F8-3575-40A0-BF33-0DE30BE1AD35}"/>
          </ac:spMkLst>
        </pc:spChg>
        <pc:spChg chg="add mod">
          <ac:chgData name="Leah Evans" userId="499bbeab-c574-4d9c-a949-a4dce90c4050" providerId="ADAL" clId="{62104B2F-6B21-4455-A61F-4CAC57DF11E7}" dt="2025-09-23T15:04:26.487" v="2803" actId="1076"/>
          <ac:spMkLst>
            <pc:docMk/>
            <pc:sldMk cId="4163006852" sldId="267"/>
            <ac:spMk id="22" creationId="{C9465EA1-0794-827A-C9FF-0648D5CADE5E}"/>
          </ac:spMkLst>
        </pc:spChg>
        <pc:spChg chg="del">
          <ac:chgData name="Leah Evans" userId="499bbeab-c574-4d9c-a949-a4dce90c4050" providerId="ADAL" clId="{62104B2F-6B21-4455-A61F-4CAC57DF11E7}" dt="2025-09-23T15:00:29.436" v="2737" actId="478"/>
          <ac:spMkLst>
            <pc:docMk/>
            <pc:sldMk cId="4163006852" sldId="267"/>
            <ac:spMk id="23" creationId="{B262D11A-07AB-E11C-0CC5-62A020247D89}"/>
          </ac:spMkLst>
        </pc:spChg>
        <pc:spChg chg="add mod">
          <ac:chgData name="Leah Evans" userId="499bbeab-c574-4d9c-a949-a4dce90c4050" providerId="ADAL" clId="{62104B2F-6B21-4455-A61F-4CAC57DF11E7}" dt="2025-09-23T15:04:46.352" v="2806" actId="14100"/>
          <ac:spMkLst>
            <pc:docMk/>
            <pc:sldMk cId="4163006852" sldId="267"/>
            <ac:spMk id="24" creationId="{F4F8F53C-D8F5-8DCE-242B-8E39C9AA93A7}"/>
          </ac:spMkLst>
        </pc:spChg>
        <pc:spChg chg="add mod">
          <ac:chgData name="Leah Evans" userId="499bbeab-c574-4d9c-a949-a4dce90c4050" providerId="ADAL" clId="{62104B2F-6B21-4455-A61F-4CAC57DF11E7}" dt="2025-09-23T15:03:37.432" v="2800" actId="1076"/>
          <ac:spMkLst>
            <pc:docMk/>
            <pc:sldMk cId="4163006852" sldId="267"/>
            <ac:spMk id="26" creationId="{B67CDC95-EE4A-FDB4-E5C7-BD4CF0778B65}"/>
          </ac:spMkLst>
        </pc:spChg>
        <pc:spChg chg="add mod">
          <ac:chgData name="Leah Evans" userId="499bbeab-c574-4d9c-a949-a4dce90c4050" providerId="ADAL" clId="{62104B2F-6B21-4455-A61F-4CAC57DF11E7}" dt="2025-09-23T15:06:57.649" v="2870" actId="1076"/>
          <ac:spMkLst>
            <pc:docMk/>
            <pc:sldMk cId="4163006852" sldId="267"/>
            <ac:spMk id="28" creationId="{F10A0290-CCA4-3E98-FF41-2A7B2EF8EE87}"/>
          </ac:spMkLst>
        </pc:spChg>
        <pc:picChg chg="del">
          <ac:chgData name="Leah Evans" userId="499bbeab-c574-4d9c-a949-a4dce90c4050" providerId="ADAL" clId="{62104B2F-6B21-4455-A61F-4CAC57DF11E7}" dt="2025-09-23T15:00:37.872" v="2741" actId="478"/>
          <ac:picMkLst>
            <pc:docMk/>
            <pc:sldMk cId="4163006852" sldId="267"/>
            <ac:picMk id="25" creationId="{4A42D44D-1602-E7DB-CE9B-710862241BC7}"/>
          </ac:picMkLst>
        </pc:picChg>
        <pc:picChg chg="del">
          <ac:chgData name="Leah Evans" userId="499bbeab-c574-4d9c-a949-a4dce90c4050" providerId="ADAL" clId="{62104B2F-6B21-4455-A61F-4CAC57DF11E7}" dt="2025-09-23T15:00:52.901" v="2748" actId="478"/>
          <ac:picMkLst>
            <pc:docMk/>
            <pc:sldMk cId="4163006852" sldId="267"/>
            <ac:picMk id="27" creationId="{31DC46D2-AF52-AC4E-662F-854EB6BFF92C}"/>
          </ac:picMkLst>
        </pc:picChg>
        <pc:picChg chg="del">
          <ac:chgData name="Leah Evans" userId="499bbeab-c574-4d9c-a949-a4dce90c4050" providerId="ADAL" clId="{62104B2F-6B21-4455-A61F-4CAC57DF11E7}" dt="2025-09-23T15:00:28.013" v="2736" actId="478"/>
          <ac:picMkLst>
            <pc:docMk/>
            <pc:sldMk cId="4163006852" sldId="267"/>
            <ac:picMk id="29" creationId="{8D165CE9-9C18-F217-9674-EDEFD69603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19.png"/><Relationship Id="rId17" Type="http://schemas.openxmlformats.org/officeDocument/2006/relationships/image" Target="../media/image18.svg"/><Relationship Id="rId2" Type="http://schemas.openxmlformats.org/officeDocument/2006/relationships/image" Target="../media/image116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117.png"/><Relationship Id="rId9" Type="http://schemas.openxmlformats.org/officeDocument/2006/relationships/image" Target="../media/image10.svg"/><Relationship Id="rId14" Type="http://schemas.openxmlformats.org/officeDocument/2006/relationships/image" Target="../media/image120.png"/><Relationship Id="rId2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6.svg"/><Relationship Id="rId18" Type="http://schemas.openxmlformats.org/officeDocument/2006/relationships/image" Target="../media/image47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5.png"/><Relationship Id="rId17" Type="http://schemas.openxmlformats.org/officeDocument/2006/relationships/image" Target="../media/image22.svg"/><Relationship Id="rId2" Type="http://schemas.openxmlformats.org/officeDocument/2006/relationships/image" Target="../media/image3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5" Type="http://schemas.openxmlformats.org/officeDocument/2006/relationships/image" Target="../media/image36.svg"/><Relationship Id="rId10" Type="http://schemas.openxmlformats.org/officeDocument/2006/relationships/image" Target="../media/image43.png"/><Relationship Id="rId19" Type="http://schemas.openxmlformats.org/officeDocument/2006/relationships/image" Target="../media/image48.svg"/><Relationship Id="rId4" Type="http://schemas.openxmlformats.org/officeDocument/2006/relationships/image" Target="../media/image39.png"/><Relationship Id="rId9" Type="http://schemas.openxmlformats.org/officeDocument/2006/relationships/image" Target="../media/image4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svg"/><Relationship Id="rId21" Type="http://schemas.openxmlformats.org/officeDocument/2006/relationships/image" Target="../media/image68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5" Type="http://schemas.openxmlformats.org/officeDocument/2006/relationships/image" Target="../media/image72.sv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24" Type="http://schemas.openxmlformats.org/officeDocument/2006/relationships/image" Target="../media/image71.png"/><Relationship Id="rId5" Type="http://schemas.openxmlformats.org/officeDocument/2006/relationships/image" Target="../media/image52.svg"/><Relationship Id="rId15" Type="http://schemas.openxmlformats.org/officeDocument/2006/relationships/image" Target="../media/image62.svg"/><Relationship Id="rId23" Type="http://schemas.openxmlformats.org/officeDocument/2006/relationships/image" Target="../media/image70.svg"/><Relationship Id="rId10" Type="http://schemas.openxmlformats.org/officeDocument/2006/relationships/image" Target="../media/image57.png"/><Relationship Id="rId19" Type="http://schemas.openxmlformats.org/officeDocument/2006/relationships/image" Target="../media/image66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svg"/><Relationship Id="rId18" Type="http://schemas.openxmlformats.org/officeDocument/2006/relationships/image" Target="../media/image89.png"/><Relationship Id="rId3" Type="http://schemas.openxmlformats.org/officeDocument/2006/relationships/image" Target="../media/image74.svg"/><Relationship Id="rId21" Type="http://schemas.openxmlformats.org/officeDocument/2006/relationships/image" Target="../media/image40.svg"/><Relationship Id="rId7" Type="http://schemas.openxmlformats.org/officeDocument/2006/relationships/image" Target="../media/image78.svg"/><Relationship Id="rId12" Type="http://schemas.openxmlformats.org/officeDocument/2006/relationships/image" Target="../media/image83.png"/><Relationship Id="rId17" Type="http://schemas.openxmlformats.org/officeDocument/2006/relationships/image" Target="../media/image88.sv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5" Type="http://schemas.openxmlformats.org/officeDocument/2006/relationships/image" Target="../media/image86.svg"/><Relationship Id="rId23" Type="http://schemas.openxmlformats.org/officeDocument/2006/relationships/image" Target="../media/image22.svg"/><Relationship Id="rId10" Type="http://schemas.openxmlformats.org/officeDocument/2006/relationships/image" Target="../media/image81.png"/><Relationship Id="rId19" Type="http://schemas.openxmlformats.org/officeDocument/2006/relationships/image" Target="../media/image90.svg"/><Relationship Id="rId4" Type="http://schemas.openxmlformats.org/officeDocument/2006/relationships/image" Target="../media/image75.png"/><Relationship Id="rId9" Type="http://schemas.openxmlformats.org/officeDocument/2006/relationships/image" Target="../media/image80.svg"/><Relationship Id="rId14" Type="http://schemas.openxmlformats.org/officeDocument/2006/relationships/image" Target="../media/image85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2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58.svg"/><Relationship Id="rId2" Type="http://schemas.openxmlformats.org/officeDocument/2006/relationships/image" Target="../media/image59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image" Target="../media/image62.svg"/><Relationship Id="rId15" Type="http://schemas.openxmlformats.org/officeDocument/2006/relationships/image" Target="../media/image49.png"/><Relationship Id="rId10" Type="http://schemas.openxmlformats.org/officeDocument/2006/relationships/image" Target="../media/image66.sv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9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03.sv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12" Type="http://schemas.openxmlformats.org/officeDocument/2006/relationships/image" Target="../media/image102.png"/><Relationship Id="rId17" Type="http://schemas.openxmlformats.org/officeDocument/2006/relationships/image" Target="../media/image48.svg"/><Relationship Id="rId2" Type="http://schemas.openxmlformats.org/officeDocument/2006/relationships/image" Target="../media/image9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1.svg"/><Relationship Id="rId5" Type="http://schemas.openxmlformats.org/officeDocument/2006/relationships/image" Target="../media/image97.svg"/><Relationship Id="rId15" Type="http://schemas.openxmlformats.org/officeDocument/2006/relationships/image" Target="../media/image105.svg"/><Relationship Id="rId10" Type="http://schemas.openxmlformats.org/officeDocument/2006/relationships/image" Target="../media/image100.png"/><Relationship Id="rId4" Type="http://schemas.openxmlformats.org/officeDocument/2006/relationships/image" Target="../media/image96.png"/><Relationship Id="rId9" Type="http://schemas.openxmlformats.org/officeDocument/2006/relationships/image" Target="../media/image22.svg"/><Relationship Id="rId14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svg"/><Relationship Id="rId3" Type="http://schemas.openxmlformats.org/officeDocument/2006/relationships/image" Target="../media/image107.svg"/><Relationship Id="rId7" Type="http://schemas.openxmlformats.org/officeDocument/2006/relationships/image" Target="../media/image111.svg"/><Relationship Id="rId12" Type="http://schemas.openxmlformats.org/officeDocument/2006/relationships/image" Target="../media/image11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2.svg"/><Relationship Id="rId5" Type="http://schemas.openxmlformats.org/officeDocument/2006/relationships/image" Target="../media/image109.svg"/><Relationship Id="rId10" Type="http://schemas.openxmlformats.org/officeDocument/2006/relationships/image" Target="../media/image11.png"/><Relationship Id="rId4" Type="http://schemas.openxmlformats.org/officeDocument/2006/relationships/image" Target="../media/image108.png"/><Relationship Id="rId9" Type="http://schemas.openxmlformats.org/officeDocument/2006/relationships/image" Target="../media/image1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18" Type="http://schemas.openxmlformats.org/officeDocument/2006/relationships/image" Target="../media/image114.png"/><Relationship Id="rId3" Type="http://schemas.openxmlformats.org/officeDocument/2006/relationships/image" Target="../media/image50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17" Type="http://schemas.openxmlformats.org/officeDocument/2006/relationships/image" Target="../media/image74.svg"/><Relationship Id="rId2" Type="http://schemas.openxmlformats.org/officeDocument/2006/relationships/image" Target="../media/image4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19" Type="http://schemas.openxmlformats.org/officeDocument/2006/relationships/image" Target="../media/image115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69297" y="4323241"/>
            <a:ext cx="12949403" cy="1517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56"/>
              </a:lnSpc>
            </a:pPr>
            <a:r>
              <a:rPr lang="en-US" sz="11456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‘You’ve Got Mail’</a:t>
            </a:r>
          </a:p>
        </p:txBody>
      </p:sp>
      <p:sp>
        <p:nvSpPr>
          <p:cNvPr id="3" name="Freeform 3"/>
          <p:cNvSpPr/>
          <p:nvPr/>
        </p:nvSpPr>
        <p:spPr>
          <a:xfrm>
            <a:off x="6498083" y="3315030"/>
            <a:ext cx="4995205" cy="761670"/>
          </a:xfrm>
          <a:custGeom>
            <a:avLst/>
            <a:gdLst/>
            <a:ahLst/>
            <a:cxnLst/>
            <a:rect l="l" t="t" r="r" b="b"/>
            <a:pathLst>
              <a:path w="3059657" h="849055">
                <a:moveTo>
                  <a:pt x="0" y="0"/>
                </a:moveTo>
                <a:lnTo>
                  <a:pt x="3059658" y="0"/>
                </a:lnTo>
                <a:lnTo>
                  <a:pt x="3059658" y="849055"/>
                </a:lnTo>
                <a:lnTo>
                  <a:pt x="0" y="849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8100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 rot="1145267">
            <a:off x="14108366" y="7458612"/>
            <a:ext cx="4737945" cy="5115191"/>
          </a:xfrm>
          <a:custGeom>
            <a:avLst/>
            <a:gdLst/>
            <a:ahLst/>
            <a:cxnLst/>
            <a:rect l="l" t="t" r="r" b="b"/>
            <a:pathLst>
              <a:path w="4737945" h="5115191">
                <a:moveTo>
                  <a:pt x="0" y="0"/>
                </a:moveTo>
                <a:lnTo>
                  <a:pt x="4737945" y="0"/>
                </a:lnTo>
                <a:lnTo>
                  <a:pt x="4737945" y="5115190"/>
                </a:lnTo>
                <a:lnTo>
                  <a:pt x="0" y="5115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-1862746">
            <a:off x="13599972" y="-1088974"/>
            <a:ext cx="3746799" cy="4690828"/>
          </a:xfrm>
          <a:custGeom>
            <a:avLst/>
            <a:gdLst/>
            <a:ahLst/>
            <a:cxnLst/>
            <a:rect l="l" t="t" r="r" b="b"/>
            <a:pathLst>
              <a:path w="3746799" h="4690828">
                <a:moveTo>
                  <a:pt x="0" y="0"/>
                </a:moveTo>
                <a:lnTo>
                  <a:pt x="3746799" y="0"/>
                </a:lnTo>
                <a:lnTo>
                  <a:pt x="3746799" y="4690828"/>
                </a:lnTo>
                <a:lnTo>
                  <a:pt x="0" y="46908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flipH="1">
            <a:off x="-348094" y="5592336"/>
            <a:ext cx="6591762" cy="7003200"/>
          </a:xfrm>
          <a:custGeom>
            <a:avLst/>
            <a:gdLst/>
            <a:ahLst/>
            <a:cxnLst/>
            <a:rect l="l" t="t" r="r" b="b"/>
            <a:pathLst>
              <a:path w="6591762" h="7003200">
                <a:moveTo>
                  <a:pt x="6591762" y="0"/>
                </a:moveTo>
                <a:lnTo>
                  <a:pt x="0" y="0"/>
                </a:lnTo>
                <a:lnTo>
                  <a:pt x="0" y="7003200"/>
                </a:lnTo>
                <a:lnTo>
                  <a:pt x="6591762" y="7003200"/>
                </a:lnTo>
                <a:lnTo>
                  <a:pt x="659176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1452458">
            <a:off x="844405" y="4362957"/>
            <a:ext cx="2011729" cy="2899790"/>
          </a:xfrm>
          <a:custGeom>
            <a:avLst/>
            <a:gdLst/>
            <a:ahLst/>
            <a:cxnLst/>
            <a:rect l="l" t="t" r="r" b="b"/>
            <a:pathLst>
              <a:path w="2011729" h="2899790">
                <a:moveTo>
                  <a:pt x="0" y="0"/>
                </a:moveTo>
                <a:lnTo>
                  <a:pt x="2011729" y="0"/>
                </a:lnTo>
                <a:lnTo>
                  <a:pt x="2011729" y="2899790"/>
                </a:lnTo>
                <a:lnTo>
                  <a:pt x="0" y="28997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4371108">
            <a:off x="16594776" y="4069633"/>
            <a:ext cx="1003740" cy="3491270"/>
          </a:xfrm>
          <a:custGeom>
            <a:avLst/>
            <a:gdLst/>
            <a:ahLst/>
            <a:cxnLst/>
            <a:rect l="l" t="t" r="r" b="b"/>
            <a:pathLst>
              <a:path w="1003740" h="3491270">
                <a:moveTo>
                  <a:pt x="0" y="0"/>
                </a:moveTo>
                <a:lnTo>
                  <a:pt x="1003740" y="0"/>
                </a:lnTo>
                <a:lnTo>
                  <a:pt x="1003740" y="3491270"/>
                </a:lnTo>
                <a:lnTo>
                  <a:pt x="0" y="34912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1180196">
            <a:off x="6631376" y="9173206"/>
            <a:ext cx="3568940" cy="2212743"/>
          </a:xfrm>
          <a:custGeom>
            <a:avLst/>
            <a:gdLst/>
            <a:ahLst/>
            <a:cxnLst/>
            <a:rect l="l" t="t" r="r" b="b"/>
            <a:pathLst>
              <a:path w="3568940" h="2212743">
                <a:moveTo>
                  <a:pt x="0" y="0"/>
                </a:moveTo>
                <a:lnTo>
                  <a:pt x="3568940" y="0"/>
                </a:lnTo>
                <a:lnTo>
                  <a:pt x="3568940" y="2212743"/>
                </a:lnTo>
                <a:lnTo>
                  <a:pt x="0" y="22127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463871" y="-388174"/>
            <a:ext cx="1826932" cy="2115116"/>
          </a:xfrm>
          <a:custGeom>
            <a:avLst/>
            <a:gdLst/>
            <a:ahLst/>
            <a:cxnLst/>
            <a:rect l="l" t="t" r="r" b="b"/>
            <a:pathLst>
              <a:path w="1826932" h="2115116">
                <a:moveTo>
                  <a:pt x="0" y="0"/>
                </a:moveTo>
                <a:lnTo>
                  <a:pt x="1826932" y="0"/>
                </a:lnTo>
                <a:lnTo>
                  <a:pt x="1826932" y="2115116"/>
                </a:lnTo>
                <a:lnTo>
                  <a:pt x="0" y="21151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3008366" y="2141865"/>
            <a:ext cx="521072" cy="675620"/>
          </a:xfrm>
          <a:custGeom>
            <a:avLst/>
            <a:gdLst/>
            <a:ahLst/>
            <a:cxnLst/>
            <a:rect l="l" t="t" r="r" b="b"/>
            <a:pathLst>
              <a:path w="521072" h="675620">
                <a:moveTo>
                  <a:pt x="0" y="0"/>
                </a:moveTo>
                <a:lnTo>
                  <a:pt x="521073" y="0"/>
                </a:lnTo>
                <a:lnTo>
                  <a:pt x="521073" y="675620"/>
                </a:lnTo>
                <a:lnTo>
                  <a:pt x="0" y="675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533760" y="8496631"/>
            <a:ext cx="761669" cy="761669"/>
          </a:xfrm>
          <a:custGeom>
            <a:avLst/>
            <a:gdLst/>
            <a:ahLst/>
            <a:cxnLst/>
            <a:rect l="l" t="t" r="r" b="b"/>
            <a:pathLst>
              <a:path w="761669" h="761669">
                <a:moveTo>
                  <a:pt x="0" y="0"/>
                </a:moveTo>
                <a:lnTo>
                  <a:pt x="761669" y="0"/>
                </a:lnTo>
                <a:lnTo>
                  <a:pt x="761669" y="761669"/>
                </a:lnTo>
                <a:lnTo>
                  <a:pt x="0" y="7616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153272" y="5811858"/>
            <a:ext cx="9706928" cy="46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Surveillance for Monitoring and Escalation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761F851-E0BC-7878-D4DA-73241641BA46}"/>
              </a:ext>
            </a:extLst>
          </p:cNvPr>
          <p:cNvSpPr txBox="1"/>
          <p:nvPr/>
        </p:nvSpPr>
        <p:spPr>
          <a:xfrm>
            <a:off x="5838843" y="3430210"/>
            <a:ext cx="6252420" cy="438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Alder Hey Children’s Hospital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26CCE1-6D7C-E3E0-9F61-080EAC3B165D}"/>
              </a:ext>
            </a:extLst>
          </p:cNvPr>
          <p:cNvSpPr txBox="1"/>
          <p:nvPr/>
        </p:nvSpPr>
        <p:spPr>
          <a:xfrm>
            <a:off x="4254690" y="5561041"/>
            <a:ext cx="10201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AA627AD5-047D-D1F2-4C9C-B88846BE4731}"/>
              </a:ext>
            </a:extLst>
          </p:cNvPr>
          <p:cNvSpPr/>
          <p:nvPr/>
        </p:nvSpPr>
        <p:spPr>
          <a:xfrm>
            <a:off x="-1103900" y="-1106957"/>
            <a:ext cx="4490061" cy="4468566"/>
          </a:xfrm>
          <a:custGeom>
            <a:avLst/>
            <a:gdLst/>
            <a:ahLst/>
            <a:cxnLst/>
            <a:rect l="l" t="t" r="r" b="b"/>
            <a:pathLst>
              <a:path w="2752624" h="2752624">
                <a:moveTo>
                  <a:pt x="0" y="0"/>
                </a:moveTo>
                <a:lnTo>
                  <a:pt x="2752624" y="0"/>
                </a:lnTo>
                <a:lnTo>
                  <a:pt x="2752624" y="2752624"/>
                </a:lnTo>
                <a:lnTo>
                  <a:pt x="0" y="27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4F49CE3-4D19-D7DB-4DEB-7E523CB11B20}"/>
              </a:ext>
            </a:extLst>
          </p:cNvPr>
          <p:cNvSpPr/>
          <p:nvPr/>
        </p:nvSpPr>
        <p:spPr>
          <a:xfrm>
            <a:off x="3386161" y="451706"/>
            <a:ext cx="521072" cy="675620"/>
          </a:xfrm>
          <a:custGeom>
            <a:avLst/>
            <a:gdLst/>
            <a:ahLst/>
            <a:cxnLst/>
            <a:rect l="l" t="t" r="r" b="b"/>
            <a:pathLst>
              <a:path w="521072" h="675620">
                <a:moveTo>
                  <a:pt x="0" y="0"/>
                </a:moveTo>
                <a:lnTo>
                  <a:pt x="521073" y="0"/>
                </a:lnTo>
                <a:lnTo>
                  <a:pt x="521073" y="675620"/>
                </a:lnTo>
                <a:lnTo>
                  <a:pt x="0" y="675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12CC9C48-7F93-B700-1EF5-E9D31C34F0A9}"/>
              </a:ext>
            </a:extLst>
          </p:cNvPr>
          <p:cNvSpPr/>
          <p:nvPr/>
        </p:nvSpPr>
        <p:spPr>
          <a:xfrm>
            <a:off x="1371600" y="2958137"/>
            <a:ext cx="761669" cy="761669"/>
          </a:xfrm>
          <a:custGeom>
            <a:avLst/>
            <a:gdLst/>
            <a:ahLst/>
            <a:cxnLst/>
            <a:rect l="l" t="t" r="r" b="b"/>
            <a:pathLst>
              <a:path w="761669" h="761669">
                <a:moveTo>
                  <a:pt x="0" y="0"/>
                </a:moveTo>
                <a:lnTo>
                  <a:pt x="761669" y="0"/>
                </a:lnTo>
                <a:lnTo>
                  <a:pt x="761669" y="761669"/>
                </a:lnTo>
                <a:lnTo>
                  <a:pt x="0" y="7616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792DF94B-3347-C1FC-C58E-84A2759B8791}"/>
              </a:ext>
            </a:extLst>
          </p:cNvPr>
          <p:cNvSpPr/>
          <p:nvPr/>
        </p:nvSpPr>
        <p:spPr>
          <a:xfrm>
            <a:off x="6934200" y="6712972"/>
            <a:ext cx="3966505" cy="564128"/>
          </a:xfrm>
          <a:custGeom>
            <a:avLst/>
            <a:gdLst/>
            <a:ahLst/>
            <a:cxnLst/>
            <a:rect l="l" t="t" r="r" b="b"/>
            <a:pathLst>
              <a:path w="3059657" h="849055">
                <a:moveTo>
                  <a:pt x="0" y="0"/>
                </a:moveTo>
                <a:lnTo>
                  <a:pt x="3059658" y="0"/>
                </a:lnTo>
                <a:lnTo>
                  <a:pt x="3059658" y="849055"/>
                </a:lnTo>
                <a:lnTo>
                  <a:pt x="0" y="849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38100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D85BCFEA-DE03-46E3-CEB0-0331C00586EC}"/>
              </a:ext>
            </a:extLst>
          </p:cNvPr>
          <p:cNvSpPr txBox="1"/>
          <p:nvPr/>
        </p:nvSpPr>
        <p:spPr>
          <a:xfrm>
            <a:off x="5789765" y="6708487"/>
            <a:ext cx="6252420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i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Leah Evans – Digital Lead Nurse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73DAA-9F75-B87A-BF34-B12EBCC8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0EF7CE4-D959-495E-4634-6819C25D7B6C}"/>
              </a:ext>
            </a:extLst>
          </p:cNvPr>
          <p:cNvSpPr txBox="1"/>
          <p:nvPr/>
        </p:nvSpPr>
        <p:spPr>
          <a:xfrm>
            <a:off x="1850269" y="3362353"/>
            <a:ext cx="14094700" cy="2992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56"/>
              </a:lnSpc>
            </a:pPr>
            <a:r>
              <a:rPr lang="en-US" sz="11456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Thanks For Listening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AC3CDE5-44EC-BC57-6E30-E82B2AD485AF}"/>
              </a:ext>
            </a:extLst>
          </p:cNvPr>
          <p:cNvSpPr/>
          <p:nvPr/>
        </p:nvSpPr>
        <p:spPr>
          <a:xfrm rot="1145267">
            <a:off x="14108366" y="7458612"/>
            <a:ext cx="4737945" cy="5115191"/>
          </a:xfrm>
          <a:custGeom>
            <a:avLst/>
            <a:gdLst/>
            <a:ahLst/>
            <a:cxnLst/>
            <a:rect l="l" t="t" r="r" b="b"/>
            <a:pathLst>
              <a:path w="4737945" h="5115191">
                <a:moveTo>
                  <a:pt x="0" y="0"/>
                </a:moveTo>
                <a:lnTo>
                  <a:pt x="4737945" y="0"/>
                </a:lnTo>
                <a:lnTo>
                  <a:pt x="4737945" y="5115190"/>
                </a:lnTo>
                <a:lnTo>
                  <a:pt x="0" y="511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A4F4D02-01DB-4C96-95CA-495CEA7B6347}"/>
              </a:ext>
            </a:extLst>
          </p:cNvPr>
          <p:cNvSpPr/>
          <p:nvPr/>
        </p:nvSpPr>
        <p:spPr>
          <a:xfrm rot="-1862746">
            <a:off x="13599972" y="-1088974"/>
            <a:ext cx="3746799" cy="4690828"/>
          </a:xfrm>
          <a:custGeom>
            <a:avLst/>
            <a:gdLst/>
            <a:ahLst/>
            <a:cxnLst/>
            <a:rect l="l" t="t" r="r" b="b"/>
            <a:pathLst>
              <a:path w="3746799" h="4690828">
                <a:moveTo>
                  <a:pt x="0" y="0"/>
                </a:moveTo>
                <a:lnTo>
                  <a:pt x="3746799" y="0"/>
                </a:lnTo>
                <a:lnTo>
                  <a:pt x="3746799" y="4690828"/>
                </a:lnTo>
                <a:lnTo>
                  <a:pt x="0" y="4690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2C0FDCC-C84A-5F9B-50AF-E8D7B612E494}"/>
              </a:ext>
            </a:extLst>
          </p:cNvPr>
          <p:cNvSpPr/>
          <p:nvPr/>
        </p:nvSpPr>
        <p:spPr>
          <a:xfrm flipH="1">
            <a:off x="-348094" y="5592336"/>
            <a:ext cx="6591762" cy="7003200"/>
          </a:xfrm>
          <a:custGeom>
            <a:avLst/>
            <a:gdLst/>
            <a:ahLst/>
            <a:cxnLst/>
            <a:rect l="l" t="t" r="r" b="b"/>
            <a:pathLst>
              <a:path w="6591762" h="7003200">
                <a:moveTo>
                  <a:pt x="6591762" y="0"/>
                </a:moveTo>
                <a:lnTo>
                  <a:pt x="0" y="0"/>
                </a:lnTo>
                <a:lnTo>
                  <a:pt x="0" y="7003200"/>
                </a:lnTo>
                <a:lnTo>
                  <a:pt x="6591762" y="7003200"/>
                </a:lnTo>
                <a:lnTo>
                  <a:pt x="65917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2F664DD-C004-5366-241E-CC8DA54A4E06}"/>
              </a:ext>
            </a:extLst>
          </p:cNvPr>
          <p:cNvSpPr/>
          <p:nvPr/>
        </p:nvSpPr>
        <p:spPr>
          <a:xfrm rot="-1452458">
            <a:off x="844405" y="4362957"/>
            <a:ext cx="2011729" cy="2899790"/>
          </a:xfrm>
          <a:custGeom>
            <a:avLst/>
            <a:gdLst/>
            <a:ahLst/>
            <a:cxnLst/>
            <a:rect l="l" t="t" r="r" b="b"/>
            <a:pathLst>
              <a:path w="2011729" h="2899790">
                <a:moveTo>
                  <a:pt x="0" y="0"/>
                </a:moveTo>
                <a:lnTo>
                  <a:pt x="2011729" y="0"/>
                </a:lnTo>
                <a:lnTo>
                  <a:pt x="2011729" y="2899790"/>
                </a:lnTo>
                <a:lnTo>
                  <a:pt x="0" y="28997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501151F-88E6-76C6-88F1-FAECF343A39C}"/>
              </a:ext>
            </a:extLst>
          </p:cNvPr>
          <p:cNvSpPr/>
          <p:nvPr/>
        </p:nvSpPr>
        <p:spPr>
          <a:xfrm rot="-4371108">
            <a:off x="16594776" y="4069633"/>
            <a:ext cx="1003740" cy="3491270"/>
          </a:xfrm>
          <a:custGeom>
            <a:avLst/>
            <a:gdLst/>
            <a:ahLst/>
            <a:cxnLst/>
            <a:rect l="l" t="t" r="r" b="b"/>
            <a:pathLst>
              <a:path w="1003740" h="3491270">
                <a:moveTo>
                  <a:pt x="0" y="0"/>
                </a:moveTo>
                <a:lnTo>
                  <a:pt x="1003740" y="0"/>
                </a:lnTo>
                <a:lnTo>
                  <a:pt x="1003740" y="3491270"/>
                </a:lnTo>
                <a:lnTo>
                  <a:pt x="0" y="34912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9B51CF6-B6FC-91AA-AE96-D9D29F00C337}"/>
              </a:ext>
            </a:extLst>
          </p:cNvPr>
          <p:cNvSpPr/>
          <p:nvPr/>
        </p:nvSpPr>
        <p:spPr>
          <a:xfrm rot="-1180196">
            <a:off x="6631376" y="9173206"/>
            <a:ext cx="3568940" cy="2212743"/>
          </a:xfrm>
          <a:custGeom>
            <a:avLst/>
            <a:gdLst/>
            <a:ahLst/>
            <a:cxnLst/>
            <a:rect l="l" t="t" r="r" b="b"/>
            <a:pathLst>
              <a:path w="3568940" h="2212743">
                <a:moveTo>
                  <a:pt x="0" y="0"/>
                </a:moveTo>
                <a:lnTo>
                  <a:pt x="3568940" y="0"/>
                </a:lnTo>
                <a:lnTo>
                  <a:pt x="3568940" y="2212743"/>
                </a:lnTo>
                <a:lnTo>
                  <a:pt x="0" y="22127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C1E6309-C5BF-D8C3-88AD-5C8C418181AD}"/>
              </a:ext>
            </a:extLst>
          </p:cNvPr>
          <p:cNvSpPr/>
          <p:nvPr/>
        </p:nvSpPr>
        <p:spPr>
          <a:xfrm>
            <a:off x="8463871" y="-388174"/>
            <a:ext cx="1826932" cy="2115116"/>
          </a:xfrm>
          <a:custGeom>
            <a:avLst/>
            <a:gdLst/>
            <a:ahLst/>
            <a:cxnLst/>
            <a:rect l="l" t="t" r="r" b="b"/>
            <a:pathLst>
              <a:path w="1826932" h="2115116">
                <a:moveTo>
                  <a:pt x="0" y="0"/>
                </a:moveTo>
                <a:lnTo>
                  <a:pt x="1826932" y="0"/>
                </a:lnTo>
                <a:lnTo>
                  <a:pt x="1826932" y="2115116"/>
                </a:lnTo>
                <a:lnTo>
                  <a:pt x="0" y="21151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F790782-8965-EB3E-7022-E6572D15DB0A}"/>
              </a:ext>
            </a:extLst>
          </p:cNvPr>
          <p:cNvSpPr/>
          <p:nvPr/>
        </p:nvSpPr>
        <p:spPr>
          <a:xfrm>
            <a:off x="13008366" y="2141865"/>
            <a:ext cx="521072" cy="675620"/>
          </a:xfrm>
          <a:custGeom>
            <a:avLst/>
            <a:gdLst/>
            <a:ahLst/>
            <a:cxnLst/>
            <a:rect l="l" t="t" r="r" b="b"/>
            <a:pathLst>
              <a:path w="521072" h="675620">
                <a:moveTo>
                  <a:pt x="0" y="0"/>
                </a:moveTo>
                <a:lnTo>
                  <a:pt x="521073" y="0"/>
                </a:lnTo>
                <a:lnTo>
                  <a:pt x="521073" y="675620"/>
                </a:lnTo>
                <a:lnTo>
                  <a:pt x="0" y="6756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4C2B5F3-A4F7-F072-F7EF-768F3EEE276A}"/>
              </a:ext>
            </a:extLst>
          </p:cNvPr>
          <p:cNvSpPr/>
          <p:nvPr/>
        </p:nvSpPr>
        <p:spPr>
          <a:xfrm>
            <a:off x="4533760" y="8496631"/>
            <a:ext cx="761669" cy="761669"/>
          </a:xfrm>
          <a:custGeom>
            <a:avLst/>
            <a:gdLst/>
            <a:ahLst/>
            <a:cxnLst/>
            <a:rect l="l" t="t" r="r" b="b"/>
            <a:pathLst>
              <a:path w="761669" h="761669">
                <a:moveTo>
                  <a:pt x="0" y="0"/>
                </a:moveTo>
                <a:lnTo>
                  <a:pt x="761669" y="0"/>
                </a:lnTo>
                <a:lnTo>
                  <a:pt x="761669" y="761669"/>
                </a:lnTo>
                <a:lnTo>
                  <a:pt x="0" y="7616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F7C09235-9C07-B905-C040-D60B05E2297A}"/>
              </a:ext>
            </a:extLst>
          </p:cNvPr>
          <p:cNvSpPr/>
          <p:nvPr/>
        </p:nvSpPr>
        <p:spPr>
          <a:xfrm>
            <a:off x="-1103900" y="-1106957"/>
            <a:ext cx="4490061" cy="4468566"/>
          </a:xfrm>
          <a:custGeom>
            <a:avLst/>
            <a:gdLst/>
            <a:ahLst/>
            <a:cxnLst/>
            <a:rect l="l" t="t" r="r" b="b"/>
            <a:pathLst>
              <a:path w="2752624" h="2752624">
                <a:moveTo>
                  <a:pt x="0" y="0"/>
                </a:moveTo>
                <a:lnTo>
                  <a:pt x="2752624" y="0"/>
                </a:lnTo>
                <a:lnTo>
                  <a:pt x="2752624" y="2752624"/>
                </a:lnTo>
                <a:lnTo>
                  <a:pt x="0" y="27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8745326-6516-AC74-D6F7-A6AE3C6D78AC}"/>
              </a:ext>
            </a:extLst>
          </p:cNvPr>
          <p:cNvSpPr/>
          <p:nvPr/>
        </p:nvSpPr>
        <p:spPr>
          <a:xfrm>
            <a:off x="3386161" y="451706"/>
            <a:ext cx="521072" cy="675620"/>
          </a:xfrm>
          <a:custGeom>
            <a:avLst/>
            <a:gdLst/>
            <a:ahLst/>
            <a:cxnLst/>
            <a:rect l="l" t="t" r="r" b="b"/>
            <a:pathLst>
              <a:path w="521072" h="675620">
                <a:moveTo>
                  <a:pt x="0" y="0"/>
                </a:moveTo>
                <a:lnTo>
                  <a:pt x="521073" y="0"/>
                </a:lnTo>
                <a:lnTo>
                  <a:pt x="521073" y="675620"/>
                </a:lnTo>
                <a:lnTo>
                  <a:pt x="0" y="6756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874E4F9C-EAA5-AD6F-DD1A-0505F48A7D7B}"/>
              </a:ext>
            </a:extLst>
          </p:cNvPr>
          <p:cNvSpPr/>
          <p:nvPr/>
        </p:nvSpPr>
        <p:spPr>
          <a:xfrm>
            <a:off x="1371600" y="2958137"/>
            <a:ext cx="761669" cy="761669"/>
          </a:xfrm>
          <a:custGeom>
            <a:avLst/>
            <a:gdLst/>
            <a:ahLst/>
            <a:cxnLst/>
            <a:rect l="l" t="t" r="r" b="b"/>
            <a:pathLst>
              <a:path w="761669" h="761669">
                <a:moveTo>
                  <a:pt x="0" y="0"/>
                </a:moveTo>
                <a:lnTo>
                  <a:pt x="761669" y="0"/>
                </a:lnTo>
                <a:lnTo>
                  <a:pt x="761669" y="761669"/>
                </a:lnTo>
                <a:lnTo>
                  <a:pt x="0" y="7616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F84AE9A-6522-6F17-BBB1-996A70F8E105}"/>
              </a:ext>
            </a:extLst>
          </p:cNvPr>
          <p:cNvSpPr/>
          <p:nvPr/>
        </p:nvSpPr>
        <p:spPr>
          <a:xfrm>
            <a:off x="6863136" y="6579383"/>
            <a:ext cx="3966505" cy="564128"/>
          </a:xfrm>
          <a:custGeom>
            <a:avLst/>
            <a:gdLst/>
            <a:ahLst/>
            <a:cxnLst/>
            <a:rect l="l" t="t" r="r" b="b"/>
            <a:pathLst>
              <a:path w="3059657" h="849055">
                <a:moveTo>
                  <a:pt x="0" y="0"/>
                </a:moveTo>
                <a:lnTo>
                  <a:pt x="3059658" y="0"/>
                </a:lnTo>
                <a:lnTo>
                  <a:pt x="3059658" y="849055"/>
                </a:lnTo>
                <a:lnTo>
                  <a:pt x="0" y="84905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w="38100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2A2644A-0DCB-F7FF-BAE1-105BAEE25D67}"/>
              </a:ext>
            </a:extLst>
          </p:cNvPr>
          <p:cNvSpPr txBox="1"/>
          <p:nvPr/>
        </p:nvSpPr>
        <p:spPr>
          <a:xfrm>
            <a:off x="5690056" y="6634462"/>
            <a:ext cx="6252420" cy="453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800" i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2224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95228" y="2706216"/>
            <a:ext cx="5948150" cy="5539215"/>
          </a:xfrm>
          <a:custGeom>
            <a:avLst/>
            <a:gdLst/>
            <a:ahLst/>
            <a:cxnLst/>
            <a:rect l="l" t="t" r="r" b="b"/>
            <a:pathLst>
              <a:path w="5948150" h="5539215">
                <a:moveTo>
                  <a:pt x="0" y="0"/>
                </a:moveTo>
                <a:lnTo>
                  <a:pt x="5948150" y="0"/>
                </a:lnTo>
                <a:lnTo>
                  <a:pt x="5948150" y="5539215"/>
                </a:lnTo>
                <a:lnTo>
                  <a:pt x="0" y="5539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834880" y="4449242"/>
            <a:ext cx="749303" cy="800323"/>
          </a:xfrm>
          <a:custGeom>
            <a:avLst/>
            <a:gdLst/>
            <a:ahLst/>
            <a:cxnLst/>
            <a:rect l="l" t="t" r="r" b="b"/>
            <a:pathLst>
              <a:path w="749303" h="800323">
                <a:moveTo>
                  <a:pt x="0" y="0"/>
                </a:moveTo>
                <a:lnTo>
                  <a:pt x="749303" y="0"/>
                </a:lnTo>
                <a:lnTo>
                  <a:pt x="749303" y="800324"/>
                </a:lnTo>
                <a:lnTo>
                  <a:pt x="0" y="800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487966" y="5475824"/>
            <a:ext cx="1710823" cy="1182607"/>
          </a:xfrm>
          <a:custGeom>
            <a:avLst/>
            <a:gdLst/>
            <a:ahLst/>
            <a:cxnLst/>
            <a:rect l="l" t="t" r="r" b="b"/>
            <a:pathLst>
              <a:path w="1710823" h="1182607">
                <a:moveTo>
                  <a:pt x="0" y="0"/>
                </a:moveTo>
                <a:lnTo>
                  <a:pt x="1710823" y="0"/>
                </a:lnTo>
                <a:lnTo>
                  <a:pt x="1710823" y="1182606"/>
                </a:lnTo>
                <a:lnTo>
                  <a:pt x="0" y="1182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878783" y="7907220"/>
            <a:ext cx="541138" cy="676422"/>
          </a:xfrm>
          <a:custGeom>
            <a:avLst/>
            <a:gdLst/>
            <a:ahLst/>
            <a:cxnLst/>
            <a:rect l="l" t="t" r="r" b="b"/>
            <a:pathLst>
              <a:path w="541138" h="676422">
                <a:moveTo>
                  <a:pt x="0" y="0"/>
                </a:moveTo>
                <a:lnTo>
                  <a:pt x="541138" y="0"/>
                </a:lnTo>
                <a:lnTo>
                  <a:pt x="541138" y="676422"/>
                </a:lnTo>
                <a:lnTo>
                  <a:pt x="0" y="676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136184" y="1557874"/>
            <a:ext cx="1207193" cy="1148343"/>
          </a:xfrm>
          <a:custGeom>
            <a:avLst/>
            <a:gdLst/>
            <a:ahLst/>
            <a:cxnLst/>
            <a:rect l="l" t="t" r="r" b="b"/>
            <a:pathLst>
              <a:path w="1207193" h="1148343">
                <a:moveTo>
                  <a:pt x="0" y="0"/>
                </a:moveTo>
                <a:lnTo>
                  <a:pt x="1207194" y="0"/>
                </a:lnTo>
                <a:lnTo>
                  <a:pt x="1207194" y="1148342"/>
                </a:lnTo>
                <a:lnTo>
                  <a:pt x="0" y="1148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8354212">
            <a:off x="8004059" y="-579121"/>
            <a:ext cx="2926393" cy="1657070"/>
          </a:xfrm>
          <a:custGeom>
            <a:avLst/>
            <a:gdLst/>
            <a:ahLst/>
            <a:cxnLst/>
            <a:rect l="l" t="t" r="r" b="b"/>
            <a:pathLst>
              <a:path w="2926393" h="1657070">
                <a:moveTo>
                  <a:pt x="0" y="0"/>
                </a:moveTo>
                <a:lnTo>
                  <a:pt x="2926393" y="0"/>
                </a:lnTo>
                <a:lnTo>
                  <a:pt x="2926393" y="1657070"/>
                </a:lnTo>
                <a:lnTo>
                  <a:pt x="0" y="16570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28700" y="8877300"/>
            <a:ext cx="1790700" cy="532279"/>
          </a:xfrm>
          <a:custGeom>
            <a:avLst/>
            <a:gdLst/>
            <a:ahLst/>
            <a:cxnLst/>
            <a:rect l="l" t="t" r="r" b="b"/>
            <a:pathLst>
              <a:path w="848612" h="215335">
                <a:moveTo>
                  <a:pt x="0" y="0"/>
                </a:moveTo>
                <a:lnTo>
                  <a:pt x="848612" y="0"/>
                </a:lnTo>
                <a:lnTo>
                  <a:pt x="848612" y="215335"/>
                </a:lnTo>
                <a:lnTo>
                  <a:pt x="0" y="2153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944622" y="1882748"/>
            <a:ext cx="8001471" cy="182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BACKGROUND</a:t>
            </a:r>
          </a:p>
          <a:p>
            <a:pPr algn="l">
              <a:lnSpc>
                <a:spcPts val="6999"/>
              </a:lnSpc>
            </a:pPr>
            <a:r>
              <a:rPr lang="en-US" sz="6999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&amp; RATIONALE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4297" y="3755397"/>
            <a:ext cx="6743481" cy="4828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2" lvl="1" indent="-248286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Roll out of National Paediatric Early Warning Score (</a:t>
            </a:r>
            <a:r>
              <a:rPr lang="en-US" sz="24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nPEWS</a:t>
            </a:r>
            <a:r>
              <a:rPr lang="en-US" sz="24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)</a:t>
            </a:r>
          </a:p>
          <a:p>
            <a:pPr marL="496572" lvl="1" indent="-248286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Completion of Contract with Vitals/</a:t>
            </a:r>
            <a:r>
              <a:rPr lang="en-US" sz="24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Careflow</a:t>
            </a:r>
            <a:r>
              <a:rPr lang="en-US" sz="24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Connect</a:t>
            </a:r>
          </a:p>
          <a:p>
            <a:pPr marL="496572" lvl="1" indent="-248286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Need for consistent, reliable monitoring of deteriorating patients</a:t>
            </a:r>
          </a:p>
          <a:p>
            <a:pPr marL="496572" lvl="1" indent="-248286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Importance of rapid escalation and early intervention</a:t>
            </a:r>
          </a:p>
          <a:p>
            <a:pPr marL="496572" lvl="1" indent="-248286" algn="l">
              <a:lnSpc>
                <a:spcPts val="3220"/>
              </a:lnSpc>
              <a:buFont typeface="Arial"/>
              <a:buChar char="•"/>
            </a:pPr>
            <a:endParaRPr lang="en-US" sz="2300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376352">
            <a:off x="1768782" y="2516759"/>
            <a:ext cx="505486" cy="505486"/>
          </a:xfrm>
          <a:custGeom>
            <a:avLst/>
            <a:gdLst/>
            <a:ahLst/>
            <a:cxnLst/>
            <a:rect l="l" t="t" r="r" b="b"/>
            <a:pathLst>
              <a:path w="505486" h="505486">
                <a:moveTo>
                  <a:pt x="0" y="0"/>
                </a:moveTo>
                <a:lnTo>
                  <a:pt x="505486" y="0"/>
                </a:lnTo>
                <a:lnTo>
                  <a:pt x="505486" y="505486"/>
                </a:lnTo>
                <a:lnTo>
                  <a:pt x="0" y="505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7956612">
            <a:off x="14776313" y="912144"/>
            <a:ext cx="4124422" cy="2783985"/>
          </a:xfrm>
          <a:custGeom>
            <a:avLst/>
            <a:gdLst/>
            <a:ahLst/>
            <a:cxnLst/>
            <a:rect l="l" t="t" r="r" b="b"/>
            <a:pathLst>
              <a:path w="4124422" h="2783985">
                <a:moveTo>
                  <a:pt x="0" y="0"/>
                </a:moveTo>
                <a:lnTo>
                  <a:pt x="4124422" y="0"/>
                </a:lnTo>
                <a:lnTo>
                  <a:pt x="4124422" y="2783985"/>
                </a:lnTo>
                <a:lnTo>
                  <a:pt x="0" y="2783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6222242" y="6314105"/>
            <a:ext cx="399000" cy="399000"/>
          </a:xfrm>
          <a:custGeom>
            <a:avLst/>
            <a:gdLst/>
            <a:ahLst/>
            <a:cxnLst/>
            <a:rect l="l" t="t" r="r" b="b"/>
            <a:pathLst>
              <a:path w="399000" h="399000">
                <a:moveTo>
                  <a:pt x="0" y="0"/>
                </a:moveTo>
                <a:lnTo>
                  <a:pt x="398999" y="0"/>
                </a:lnTo>
                <a:lnTo>
                  <a:pt x="398999" y="398999"/>
                </a:lnTo>
                <a:lnTo>
                  <a:pt x="0" y="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7467600" y="3075198"/>
            <a:ext cx="8142699" cy="924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THE CHALLENGE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C096B3A4-A951-5A03-0F8C-2DDFB3AAD19A}"/>
              </a:ext>
            </a:extLst>
          </p:cNvPr>
          <p:cNvSpPr txBox="1"/>
          <p:nvPr/>
        </p:nvSpPr>
        <p:spPr>
          <a:xfrm>
            <a:off x="7170654" y="4212299"/>
            <a:ext cx="8983746" cy="3177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2" lvl="1" indent="-248286" algn="l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Manual Documentation of PEWS = Variation &amp; Risk</a:t>
            </a:r>
          </a:p>
          <a:p>
            <a:pPr marL="496572" lvl="1" indent="-248286" algn="l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Escalation Reliant on Bedside Nurse Recognition &amp; Handover</a:t>
            </a:r>
          </a:p>
          <a:p>
            <a:pPr marL="496572" lvl="1" indent="-248286" algn="l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Potential for Delay in Identifying Deterioration 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A7E514CF-9162-763A-8DF7-9B06D912EABA}"/>
              </a:ext>
            </a:extLst>
          </p:cNvPr>
          <p:cNvSpPr/>
          <p:nvPr/>
        </p:nvSpPr>
        <p:spPr>
          <a:xfrm rot="20849724">
            <a:off x="1965305" y="2870198"/>
            <a:ext cx="4291970" cy="4546603"/>
          </a:xfrm>
          <a:custGeom>
            <a:avLst/>
            <a:gdLst/>
            <a:ahLst/>
            <a:cxnLst/>
            <a:rect l="l" t="t" r="r" b="b"/>
            <a:pathLst>
              <a:path w="4737945" h="5115191">
                <a:moveTo>
                  <a:pt x="0" y="0"/>
                </a:moveTo>
                <a:lnTo>
                  <a:pt x="4737945" y="0"/>
                </a:lnTo>
                <a:lnTo>
                  <a:pt x="4737945" y="5115190"/>
                </a:lnTo>
                <a:lnTo>
                  <a:pt x="0" y="51151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006735" y="1485898"/>
            <a:ext cx="3091215" cy="2896021"/>
          </a:xfrm>
          <a:custGeom>
            <a:avLst/>
            <a:gdLst/>
            <a:ahLst/>
            <a:cxnLst/>
            <a:rect l="l" t="t" r="r" b="b"/>
            <a:pathLst>
              <a:path w="2529846" h="2343270">
                <a:moveTo>
                  <a:pt x="0" y="0"/>
                </a:moveTo>
                <a:lnTo>
                  <a:pt x="2529846" y="0"/>
                </a:lnTo>
                <a:lnTo>
                  <a:pt x="2529846" y="2343269"/>
                </a:lnTo>
                <a:lnTo>
                  <a:pt x="0" y="23432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20726489">
            <a:off x="2749357" y="6096505"/>
            <a:ext cx="3360034" cy="2524226"/>
          </a:xfrm>
          <a:custGeom>
            <a:avLst/>
            <a:gdLst/>
            <a:ahLst/>
            <a:cxnLst/>
            <a:rect l="l" t="t" r="r" b="b"/>
            <a:pathLst>
              <a:path w="3360034" h="2524226">
                <a:moveTo>
                  <a:pt x="0" y="0"/>
                </a:moveTo>
                <a:lnTo>
                  <a:pt x="3360035" y="0"/>
                </a:lnTo>
                <a:lnTo>
                  <a:pt x="3360035" y="2524226"/>
                </a:lnTo>
                <a:lnTo>
                  <a:pt x="0" y="25242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A0ABF7C-B8D1-DF26-966B-B7D7CA73E050}"/>
              </a:ext>
            </a:extLst>
          </p:cNvPr>
          <p:cNvSpPr/>
          <p:nvPr/>
        </p:nvSpPr>
        <p:spPr>
          <a:xfrm>
            <a:off x="16154400" y="9002511"/>
            <a:ext cx="1447800" cy="404963"/>
          </a:xfrm>
          <a:custGeom>
            <a:avLst/>
            <a:gdLst/>
            <a:ahLst/>
            <a:cxnLst/>
            <a:rect l="l" t="t" r="r" b="b"/>
            <a:pathLst>
              <a:path w="848612" h="215335">
                <a:moveTo>
                  <a:pt x="0" y="0"/>
                </a:moveTo>
                <a:lnTo>
                  <a:pt x="848612" y="0"/>
                </a:lnTo>
                <a:lnTo>
                  <a:pt x="848612" y="215335"/>
                </a:lnTo>
                <a:lnTo>
                  <a:pt x="0" y="2153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165E6C58-BE9D-DB06-08AA-6404839EB7C6}"/>
              </a:ext>
            </a:extLst>
          </p:cNvPr>
          <p:cNvSpPr/>
          <p:nvPr/>
        </p:nvSpPr>
        <p:spPr>
          <a:xfrm>
            <a:off x="16435052" y="-1013485"/>
            <a:ext cx="2752624" cy="2752624"/>
          </a:xfrm>
          <a:custGeom>
            <a:avLst/>
            <a:gdLst/>
            <a:ahLst/>
            <a:cxnLst/>
            <a:rect l="l" t="t" r="r" b="b"/>
            <a:pathLst>
              <a:path w="2752624" h="2752624">
                <a:moveTo>
                  <a:pt x="0" y="0"/>
                </a:moveTo>
                <a:lnTo>
                  <a:pt x="2752624" y="0"/>
                </a:lnTo>
                <a:lnTo>
                  <a:pt x="2752624" y="2752624"/>
                </a:lnTo>
                <a:lnTo>
                  <a:pt x="0" y="27526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E684844A-D091-CBD2-4ADD-E963DC52DB11}"/>
              </a:ext>
            </a:extLst>
          </p:cNvPr>
          <p:cNvSpPr/>
          <p:nvPr/>
        </p:nvSpPr>
        <p:spPr>
          <a:xfrm>
            <a:off x="-1173508" y="0"/>
            <a:ext cx="2347016" cy="1906950"/>
          </a:xfrm>
          <a:custGeom>
            <a:avLst/>
            <a:gdLst/>
            <a:ahLst/>
            <a:cxnLst/>
            <a:rect l="l" t="t" r="r" b="b"/>
            <a:pathLst>
              <a:path w="2347016" h="1906950">
                <a:moveTo>
                  <a:pt x="0" y="0"/>
                </a:moveTo>
                <a:lnTo>
                  <a:pt x="2347016" y="0"/>
                </a:lnTo>
                <a:lnTo>
                  <a:pt x="2347016" y="1906950"/>
                </a:lnTo>
                <a:lnTo>
                  <a:pt x="0" y="19069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81ECB-7EBF-B6BC-D7B5-6446020CC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857F25-1171-2B7B-9A26-4B492A71ECE7}"/>
              </a:ext>
            </a:extLst>
          </p:cNvPr>
          <p:cNvSpPr/>
          <p:nvPr/>
        </p:nvSpPr>
        <p:spPr>
          <a:xfrm>
            <a:off x="7055898" y="2338319"/>
            <a:ext cx="3505603" cy="3505603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2" y="0"/>
                </a:lnTo>
                <a:lnTo>
                  <a:pt x="3505602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D45F97A-8AE3-975B-CFC6-29F2F980B61E}"/>
              </a:ext>
            </a:extLst>
          </p:cNvPr>
          <p:cNvSpPr/>
          <p:nvPr/>
        </p:nvSpPr>
        <p:spPr>
          <a:xfrm>
            <a:off x="10972397" y="2338319"/>
            <a:ext cx="3505603" cy="3505603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2" y="0"/>
                </a:lnTo>
                <a:lnTo>
                  <a:pt x="3505602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6F8B0A1-A00A-0722-FCAA-92B666B6A037}"/>
              </a:ext>
            </a:extLst>
          </p:cNvPr>
          <p:cNvSpPr/>
          <p:nvPr/>
        </p:nvSpPr>
        <p:spPr>
          <a:xfrm>
            <a:off x="5300856" y="6118090"/>
            <a:ext cx="3505603" cy="3505603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1278681-C67E-52A5-158E-E7EC154C317B}"/>
              </a:ext>
            </a:extLst>
          </p:cNvPr>
          <p:cNvSpPr/>
          <p:nvPr/>
        </p:nvSpPr>
        <p:spPr>
          <a:xfrm>
            <a:off x="8414134" y="2602163"/>
            <a:ext cx="789132" cy="1059238"/>
          </a:xfrm>
          <a:custGeom>
            <a:avLst/>
            <a:gdLst/>
            <a:ahLst/>
            <a:cxnLst/>
            <a:rect l="l" t="t" r="r" b="b"/>
            <a:pathLst>
              <a:path w="789132" h="1059238">
                <a:moveTo>
                  <a:pt x="0" y="0"/>
                </a:moveTo>
                <a:lnTo>
                  <a:pt x="789132" y="0"/>
                </a:lnTo>
                <a:lnTo>
                  <a:pt x="789132" y="1059238"/>
                </a:lnTo>
                <a:lnTo>
                  <a:pt x="0" y="105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17DBBF7-86FD-3992-5AA2-DB4B4DFD2990}"/>
              </a:ext>
            </a:extLst>
          </p:cNvPr>
          <p:cNvSpPr/>
          <p:nvPr/>
        </p:nvSpPr>
        <p:spPr>
          <a:xfrm>
            <a:off x="12138081" y="2602163"/>
            <a:ext cx="1174235" cy="1172767"/>
          </a:xfrm>
          <a:custGeom>
            <a:avLst/>
            <a:gdLst/>
            <a:ahLst/>
            <a:cxnLst/>
            <a:rect l="l" t="t" r="r" b="b"/>
            <a:pathLst>
              <a:path w="1174235" h="1172767">
                <a:moveTo>
                  <a:pt x="0" y="0"/>
                </a:moveTo>
                <a:lnTo>
                  <a:pt x="1174234" y="0"/>
                </a:lnTo>
                <a:lnTo>
                  <a:pt x="1174234" y="1172767"/>
                </a:lnTo>
                <a:lnTo>
                  <a:pt x="0" y="1172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9C6DE3A-1A9D-C450-1714-9EF4DF622B1E}"/>
              </a:ext>
            </a:extLst>
          </p:cNvPr>
          <p:cNvSpPr/>
          <p:nvPr/>
        </p:nvSpPr>
        <p:spPr>
          <a:xfrm>
            <a:off x="3225257" y="2297363"/>
            <a:ext cx="3505603" cy="3505603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682B41A-472C-EAE7-683E-9C5AA466FABB}"/>
              </a:ext>
            </a:extLst>
          </p:cNvPr>
          <p:cNvSpPr/>
          <p:nvPr/>
        </p:nvSpPr>
        <p:spPr>
          <a:xfrm rot="-406515">
            <a:off x="15174647" y="120837"/>
            <a:ext cx="4235136" cy="2874598"/>
          </a:xfrm>
          <a:custGeom>
            <a:avLst/>
            <a:gdLst/>
            <a:ahLst/>
            <a:cxnLst/>
            <a:rect l="l" t="t" r="r" b="b"/>
            <a:pathLst>
              <a:path w="4235136" h="2874598">
                <a:moveTo>
                  <a:pt x="0" y="0"/>
                </a:moveTo>
                <a:lnTo>
                  <a:pt x="4235135" y="0"/>
                </a:lnTo>
                <a:lnTo>
                  <a:pt x="4235135" y="2874599"/>
                </a:lnTo>
                <a:lnTo>
                  <a:pt x="0" y="28745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43FAD89-EC6D-4B5D-BC91-21E24AC94C85}"/>
              </a:ext>
            </a:extLst>
          </p:cNvPr>
          <p:cNvSpPr/>
          <p:nvPr/>
        </p:nvSpPr>
        <p:spPr>
          <a:xfrm rot="-5258917">
            <a:off x="454160" y="7753145"/>
            <a:ext cx="2840980" cy="3010310"/>
          </a:xfrm>
          <a:custGeom>
            <a:avLst/>
            <a:gdLst/>
            <a:ahLst/>
            <a:cxnLst/>
            <a:rect l="l" t="t" r="r" b="b"/>
            <a:pathLst>
              <a:path w="2840980" h="3010310">
                <a:moveTo>
                  <a:pt x="0" y="0"/>
                </a:moveTo>
                <a:lnTo>
                  <a:pt x="2840979" y="0"/>
                </a:lnTo>
                <a:lnTo>
                  <a:pt x="2840979" y="3010310"/>
                </a:lnTo>
                <a:lnTo>
                  <a:pt x="0" y="30103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430A76F-0BF7-AB8D-7DE3-72240AED0BE2}"/>
              </a:ext>
            </a:extLst>
          </p:cNvPr>
          <p:cNvSpPr/>
          <p:nvPr/>
        </p:nvSpPr>
        <p:spPr>
          <a:xfrm>
            <a:off x="7913551" y="1676834"/>
            <a:ext cx="1971535" cy="179903"/>
          </a:xfrm>
          <a:custGeom>
            <a:avLst/>
            <a:gdLst/>
            <a:ahLst/>
            <a:cxnLst/>
            <a:rect l="l" t="t" r="r" b="b"/>
            <a:pathLst>
              <a:path w="1971535" h="179903">
                <a:moveTo>
                  <a:pt x="0" y="0"/>
                </a:moveTo>
                <a:lnTo>
                  <a:pt x="1971534" y="0"/>
                </a:lnTo>
                <a:lnTo>
                  <a:pt x="1971534" y="179902"/>
                </a:lnTo>
                <a:lnTo>
                  <a:pt x="0" y="1799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65624AD-A4F8-A689-E344-65D50EAE9B67}"/>
              </a:ext>
            </a:extLst>
          </p:cNvPr>
          <p:cNvSpPr/>
          <p:nvPr/>
        </p:nvSpPr>
        <p:spPr>
          <a:xfrm>
            <a:off x="908452" y="4151054"/>
            <a:ext cx="830042" cy="972231"/>
          </a:xfrm>
          <a:custGeom>
            <a:avLst/>
            <a:gdLst/>
            <a:ahLst/>
            <a:cxnLst/>
            <a:rect l="l" t="t" r="r" b="b"/>
            <a:pathLst>
              <a:path w="830042" h="972231">
                <a:moveTo>
                  <a:pt x="0" y="0"/>
                </a:moveTo>
                <a:lnTo>
                  <a:pt x="830042" y="0"/>
                </a:lnTo>
                <a:lnTo>
                  <a:pt x="830042" y="972230"/>
                </a:lnTo>
                <a:lnTo>
                  <a:pt x="0" y="9722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555AAD5-5B51-020D-1DB3-102C88CAE544}"/>
              </a:ext>
            </a:extLst>
          </p:cNvPr>
          <p:cNvSpPr/>
          <p:nvPr/>
        </p:nvSpPr>
        <p:spPr>
          <a:xfrm flipH="1">
            <a:off x="16482961" y="8225799"/>
            <a:ext cx="981881" cy="742547"/>
          </a:xfrm>
          <a:custGeom>
            <a:avLst/>
            <a:gdLst/>
            <a:ahLst/>
            <a:cxnLst/>
            <a:rect l="l" t="t" r="r" b="b"/>
            <a:pathLst>
              <a:path w="981881" h="742547">
                <a:moveTo>
                  <a:pt x="981880" y="0"/>
                </a:moveTo>
                <a:lnTo>
                  <a:pt x="0" y="0"/>
                </a:lnTo>
                <a:lnTo>
                  <a:pt x="0" y="742548"/>
                </a:lnTo>
                <a:lnTo>
                  <a:pt x="981880" y="742548"/>
                </a:lnTo>
                <a:lnTo>
                  <a:pt x="98188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F5D3599E-BE47-7E56-23A5-865F02583A6E}"/>
              </a:ext>
            </a:extLst>
          </p:cNvPr>
          <p:cNvSpPr/>
          <p:nvPr/>
        </p:nvSpPr>
        <p:spPr>
          <a:xfrm>
            <a:off x="-1028700" y="-123057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FE69E487-CF9E-444D-D1B2-428D226FE3B0}"/>
              </a:ext>
            </a:extLst>
          </p:cNvPr>
          <p:cNvSpPr txBox="1"/>
          <p:nvPr/>
        </p:nvSpPr>
        <p:spPr>
          <a:xfrm>
            <a:off x="4420590" y="647700"/>
            <a:ext cx="9039026" cy="92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7200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The Innovation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1BAF13A-1E5A-D912-A7EA-24DDEF12D2A3}"/>
              </a:ext>
            </a:extLst>
          </p:cNvPr>
          <p:cNvSpPr txBox="1"/>
          <p:nvPr/>
        </p:nvSpPr>
        <p:spPr>
          <a:xfrm>
            <a:off x="3703811" y="3848100"/>
            <a:ext cx="2488817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Introduction of Surveillance within Meditech Expanse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2AA325F-440A-3014-3A4C-59D55FBFB837}"/>
              </a:ext>
            </a:extLst>
          </p:cNvPr>
          <p:cNvSpPr txBox="1"/>
          <p:nvPr/>
        </p:nvSpPr>
        <p:spPr>
          <a:xfrm>
            <a:off x="7595491" y="3897563"/>
            <a:ext cx="2396367" cy="121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Real-time monitoring of NPEWS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A98292F-D10A-04DB-6849-26BF6D77C007}"/>
              </a:ext>
            </a:extLst>
          </p:cNvPr>
          <p:cNvSpPr txBox="1"/>
          <p:nvPr/>
        </p:nvSpPr>
        <p:spPr>
          <a:xfrm>
            <a:off x="11376091" y="3997764"/>
            <a:ext cx="2726911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Seamless integration from Monitors to Meditech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30AFA42-0B48-BF74-56A7-2766050BC480}"/>
              </a:ext>
            </a:extLst>
          </p:cNvPr>
          <p:cNvSpPr txBox="1"/>
          <p:nvPr/>
        </p:nvSpPr>
        <p:spPr>
          <a:xfrm>
            <a:off x="5648458" y="7865139"/>
            <a:ext cx="2761194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Automated Email Escalation to the Rapid Response Team</a:t>
            </a: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BCFEA7F5-92A3-791C-9833-893C51D96802}"/>
              </a:ext>
            </a:extLst>
          </p:cNvPr>
          <p:cNvSpPr/>
          <p:nvPr/>
        </p:nvSpPr>
        <p:spPr>
          <a:xfrm>
            <a:off x="9112897" y="6106960"/>
            <a:ext cx="3505603" cy="3505603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2CF873BB-94C7-A001-A04D-F5F29EF29245}"/>
              </a:ext>
            </a:extLst>
          </p:cNvPr>
          <p:cNvSpPr txBox="1"/>
          <p:nvPr/>
        </p:nvSpPr>
        <p:spPr>
          <a:xfrm>
            <a:off x="9419190" y="7796481"/>
            <a:ext cx="2893015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Surveillance Boards for Summary/Quick Patient Access</a:t>
            </a:r>
          </a:p>
        </p:txBody>
      </p:sp>
      <p:pic>
        <p:nvPicPr>
          <p:cNvPr id="25" name="Graphic 24" descr="Email with solid fill">
            <a:extLst>
              <a:ext uri="{FF2B5EF4-FFF2-40B4-BE49-F238E27FC236}">
                <a16:creationId xmlns:a16="http://schemas.microsoft.com/office/drawing/2014/main" id="{922101B0-7624-4DE6-DE37-BB5D719A8F3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68663" y="6335963"/>
            <a:ext cx="1254300" cy="1254300"/>
          </a:xfrm>
          <a:prstGeom prst="rect">
            <a:avLst/>
          </a:prstGeom>
        </p:spPr>
      </p:pic>
      <p:pic>
        <p:nvPicPr>
          <p:cNvPr id="27" name="Graphic 26" descr="Monitor with solid fill">
            <a:extLst>
              <a:ext uri="{FF2B5EF4-FFF2-40B4-BE49-F238E27FC236}">
                <a16:creationId xmlns:a16="http://schemas.microsoft.com/office/drawing/2014/main" id="{E46437DD-2747-9A9A-9788-8E1BD9BCA9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37251" y="2449763"/>
            <a:ext cx="1311207" cy="1311207"/>
          </a:xfrm>
          <a:prstGeom prst="rect">
            <a:avLst/>
          </a:prstGeom>
        </p:spPr>
      </p:pic>
      <p:pic>
        <p:nvPicPr>
          <p:cNvPr id="29" name="Graphic 28" descr="Hamburger Menu Icon with solid fill">
            <a:extLst>
              <a:ext uri="{FF2B5EF4-FFF2-40B4-BE49-F238E27FC236}">
                <a16:creationId xmlns:a16="http://schemas.microsoft.com/office/drawing/2014/main" id="{F6A6E594-6836-7738-6955-6D32E4892E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296658" y="6335963"/>
            <a:ext cx="1316748" cy="1316748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A85E74B1-BB11-76A3-59C5-A9FDB878BF10}"/>
              </a:ext>
            </a:extLst>
          </p:cNvPr>
          <p:cNvSpPr/>
          <p:nvPr/>
        </p:nvSpPr>
        <p:spPr>
          <a:xfrm rot="20004393">
            <a:off x="-600187" y="-703456"/>
            <a:ext cx="3378400" cy="3347671"/>
          </a:xfrm>
          <a:custGeom>
            <a:avLst/>
            <a:gdLst/>
            <a:ahLst/>
            <a:cxnLst/>
            <a:rect l="l" t="t" r="r" b="b"/>
            <a:pathLst>
              <a:path w="2602006" h="2602006">
                <a:moveTo>
                  <a:pt x="0" y="0"/>
                </a:moveTo>
                <a:lnTo>
                  <a:pt x="2602006" y="0"/>
                </a:lnTo>
                <a:lnTo>
                  <a:pt x="2602006" y="2602006"/>
                </a:lnTo>
                <a:lnTo>
                  <a:pt x="0" y="260200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alphaModFix amt="43000"/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67400" y="512188"/>
            <a:ext cx="2602006" cy="2602006"/>
          </a:xfrm>
          <a:custGeom>
            <a:avLst/>
            <a:gdLst/>
            <a:ahLst/>
            <a:cxnLst/>
            <a:rect l="l" t="t" r="r" b="b"/>
            <a:pathLst>
              <a:path w="2602006" h="2602006">
                <a:moveTo>
                  <a:pt x="0" y="0"/>
                </a:moveTo>
                <a:lnTo>
                  <a:pt x="2602006" y="0"/>
                </a:lnTo>
                <a:lnTo>
                  <a:pt x="2602006" y="2602006"/>
                </a:lnTo>
                <a:lnTo>
                  <a:pt x="0" y="2602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059572" y="3341385"/>
            <a:ext cx="775342" cy="775342"/>
          </a:xfrm>
          <a:custGeom>
            <a:avLst/>
            <a:gdLst/>
            <a:ahLst/>
            <a:cxnLst/>
            <a:rect l="l" t="t" r="r" b="b"/>
            <a:pathLst>
              <a:path w="775342" h="775342">
                <a:moveTo>
                  <a:pt x="0" y="0"/>
                </a:moveTo>
                <a:lnTo>
                  <a:pt x="775342" y="0"/>
                </a:lnTo>
                <a:lnTo>
                  <a:pt x="775342" y="775341"/>
                </a:lnTo>
                <a:lnTo>
                  <a:pt x="0" y="775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7581368" y="3317407"/>
            <a:ext cx="775342" cy="775342"/>
          </a:xfrm>
          <a:custGeom>
            <a:avLst/>
            <a:gdLst/>
            <a:ahLst/>
            <a:cxnLst/>
            <a:rect l="l" t="t" r="r" b="b"/>
            <a:pathLst>
              <a:path w="775342" h="775342">
                <a:moveTo>
                  <a:pt x="0" y="0"/>
                </a:moveTo>
                <a:lnTo>
                  <a:pt x="775342" y="0"/>
                </a:lnTo>
                <a:lnTo>
                  <a:pt x="775342" y="775341"/>
                </a:lnTo>
                <a:lnTo>
                  <a:pt x="0" y="775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2496800" y="3258579"/>
            <a:ext cx="775342" cy="775342"/>
          </a:xfrm>
          <a:custGeom>
            <a:avLst/>
            <a:gdLst/>
            <a:ahLst/>
            <a:cxnLst/>
            <a:rect l="l" t="t" r="r" b="b"/>
            <a:pathLst>
              <a:path w="775342" h="775342">
                <a:moveTo>
                  <a:pt x="0" y="0"/>
                </a:moveTo>
                <a:lnTo>
                  <a:pt x="775342" y="0"/>
                </a:lnTo>
                <a:lnTo>
                  <a:pt x="775342" y="775341"/>
                </a:lnTo>
                <a:lnTo>
                  <a:pt x="0" y="775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491858" y="6420107"/>
            <a:ext cx="775342" cy="775342"/>
          </a:xfrm>
          <a:custGeom>
            <a:avLst/>
            <a:gdLst/>
            <a:ahLst/>
            <a:cxnLst/>
            <a:rect l="l" t="t" r="r" b="b"/>
            <a:pathLst>
              <a:path w="775342" h="775342">
                <a:moveTo>
                  <a:pt x="0" y="0"/>
                </a:moveTo>
                <a:lnTo>
                  <a:pt x="775342" y="0"/>
                </a:lnTo>
                <a:lnTo>
                  <a:pt x="775342" y="775341"/>
                </a:lnTo>
                <a:lnTo>
                  <a:pt x="0" y="775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 rot="3558700" flipV="1">
            <a:off x="431264" y="2252157"/>
            <a:ext cx="1513301" cy="2931334"/>
          </a:xfrm>
          <a:custGeom>
            <a:avLst/>
            <a:gdLst/>
            <a:ahLst/>
            <a:cxnLst/>
            <a:rect l="l" t="t" r="r" b="b"/>
            <a:pathLst>
              <a:path w="1513301" h="2931334">
                <a:moveTo>
                  <a:pt x="0" y="2931334"/>
                </a:moveTo>
                <a:lnTo>
                  <a:pt x="1513301" y="2931334"/>
                </a:lnTo>
                <a:lnTo>
                  <a:pt x="1513301" y="0"/>
                </a:lnTo>
                <a:lnTo>
                  <a:pt x="0" y="0"/>
                </a:lnTo>
                <a:lnTo>
                  <a:pt x="0" y="293133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6557115" y="8480741"/>
            <a:ext cx="788399" cy="777559"/>
          </a:xfrm>
          <a:custGeom>
            <a:avLst/>
            <a:gdLst/>
            <a:ahLst/>
            <a:cxnLst/>
            <a:rect l="l" t="t" r="r" b="b"/>
            <a:pathLst>
              <a:path w="788399" h="777559">
                <a:moveTo>
                  <a:pt x="0" y="0"/>
                </a:moveTo>
                <a:lnTo>
                  <a:pt x="788399" y="0"/>
                </a:lnTo>
                <a:lnTo>
                  <a:pt x="788399" y="777559"/>
                </a:lnTo>
                <a:lnTo>
                  <a:pt x="0" y="7775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816493" y="752394"/>
            <a:ext cx="652049" cy="552612"/>
          </a:xfrm>
          <a:custGeom>
            <a:avLst/>
            <a:gdLst/>
            <a:ahLst/>
            <a:cxnLst/>
            <a:rect l="l" t="t" r="r" b="b"/>
            <a:pathLst>
              <a:path w="652049" h="552612">
                <a:moveTo>
                  <a:pt x="0" y="0"/>
                </a:moveTo>
                <a:lnTo>
                  <a:pt x="652049" y="0"/>
                </a:lnTo>
                <a:lnTo>
                  <a:pt x="652049" y="552612"/>
                </a:lnTo>
                <a:lnTo>
                  <a:pt x="0" y="5526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631660" y="709437"/>
            <a:ext cx="6273010" cy="182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ESCALATION</a:t>
            </a:r>
          </a:p>
          <a:p>
            <a:pPr algn="l">
              <a:lnSpc>
                <a:spcPts val="6999"/>
              </a:lnSpc>
            </a:pPr>
            <a:r>
              <a:rPr lang="en-US" sz="6999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PATHWAY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21572" y="4229100"/>
            <a:ext cx="3293161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Patient observations entered directly into the bedside monitors (Philips/Welch Allyn)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81367" y="4366429"/>
            <a:ext cx="3467633" cy="162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NPEWS and Escalation Level Calculated and sent into Meditech for Validation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96800" y="4307601"/>
            <a:ext cx="4191000" cy="203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Observations Validated in Meditech and Surveillance monitors thresholds and Triggers alerts that send out Emails.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80373" y="7300538"/>
            <a:ext cx="5547507" cy="203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Escalation emails received to Response Team/ Nurse In Charges/Team Leaders on NPEWS Score, Escalation Score, Sepsis Concern and Nurse/Parent Concern. </a:t>
            </a:r>
          </a:p>
        </p:txBody>
      </p:sp>
      <p:pic>
        <p:nvPicPr>
          <p:cNvPr id="19" name="Graphic 18" descr="Badge 5 with solid fill">
            <a:extLst>
              <a:ext uri="{FF2B5EF4-FFF2-40B4-BE49-F238E27FC236}">
                <a16:creationId xmlns:a16="http://schemas.microsoft.com/office/drawing/2014/main" id="{EC186A19-C807-CE00-4FBB-AFD60E364C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06000" y="6363560"/>
            <a:ext cx="914400" cy="914400"/>
          </a:xfrm>
          <a:prstGeom prst="rect">
            <a:avLst/>
          </a:prstGeom>
        </p:spPr>
      </p:pic>
      <p:sp>
        <p:nvSpPr>
          <p:cNvPr id="3" name="TextBox 17">
            <a:extLst>
              <a:ext uri="{FF2B5EF4-FFF2-40B4-BE49-F238E27FC236}">
                <a16:creationId xmlns:a16="http://schemas.microsoft.com/office/drawing/2014/main" id="{56DD996E-F8E1-512D-4807-B52FFD60C504}"/>
              </a:ext>
            </a:extLst>
          </p:cNvPr>
          <p:cNvSpPr txBox="1"/>
          <p:nvPr/>
        </p:nvSpPr>
        <p:spPr>
          <a:xfrm>
            <a:off x="10058400" y="7332012"/>
            <a:ext cx="5929529" cy="203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Patients who meet the criteria will fall onto the Deteriorating Patient Board for the Response Team to continue to have oversight of patient PEWS/Sepsis/Concern Status.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04A8F016-617F-D51C-6EC3-0CFBC35E6752}"/>
              </a:ext>
            </a:extLst>
          </p:cNvPr>
          <p:cNvSpPr/>
          <p:nvPr/>
        </p:nvSpPr>
        <p:spPr>
          <a:xfrm rot="-7956612">
            <a:off x="14776313" y="912144"/>
            <a:ext cx="4124422" cy="2783985"/>
          </a:xfrm>
          <a:custGeom>
            <a:avLst/>
            <a:gdLst/>
            <a:ahLst/>
            <a:cxnLst/>
            <a:rect l="l" t="t" r="r" b="b"/>
            <a:pathLst>
              <a:path w="4124422" h="2783985">
                <a:moveTo>
                  <a:pt x="0" y="0"/>
                </a:moveTo>
                <a:lnTo>
                  <a:pt x="4124422" y="0"/>
                </a:lnTo>
                <a:lnTo>
                  <a:pt x="4124422" y="2783985"/>
                </a:lnTo>
                <a:lnTo>
                  <a:pt x="0" y="278398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4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F79CDB6-6602-1C62-F061-280045061296}"/>
              </a:ext>
            </a:extLst>
          </p:cNvPr>
          <p:cNvSpPr/>
          <p:nvPr/>
        </p:nvSpPr>
        <p:spPr>
          <a:xfrm>
            <a:off x="16435052" y="-1013485"/>
            <a:ext cx="2752624" cy="2752624"/>
          </a:xfrm>
          <a:custGeom>
            <a:avLst/>
            <a:gdLst/>
            <a:ahLst/>
            <a:cxnLst/>
            <a:rect l="l" t="t" r="r" b="b"/>
            <a:pathLst>
              <a:path w="2752624" h="2752624">
                <a:moveTo>
                  <a:pt x="0" y="0"/>
                </a:moveTo>
                <a:lnTo>
                  <a:pt x="2752624" y="0"/>
                </a:lnTo>
                <a:lnTo>
                  <a:pt x="2752624" y="2752624"/>
                </a:lnTo>
                <a:lnTo>
                  <a:pt x="0" y="27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7957858" y="1816358"/>
            <a:ext cx="1971535" cy="179903"/>
          </a:xfrm>
          <a:custGeom>
            <a:avLst/>
            <a:gdLst/>
            <a:ahLst/>
            <a:cxnLst/>
            <a:rect l="l" t="t" r="r" b="b"/>
            <a:pathLst>
              <a:path w="1971535" h="179903">
                <a:moveTo>
                  <a:pt x="0" y="0"/>
                </a:moveTo>
                <a:lnTo>
                  <a:pt x="1971534" y="0"/>
                </a:lnTo>
                <a:lnTo>
                  <a:pt x="1971534" y="179902"/>
                </a:lnTo>
                <a:lnTo>
                  <a:pt x="0" y="179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6839987" y="365035"/>
            <a:ext cx="830042" cy="972231"/>
          </a:xfrm>
          <a:custGeom>
            <a:avLst/>
            <a:gdLst/>
            <a:ahLst/>
            <a:cxnLst/>
            <a:rect l="l" t="t" r="r" b="b"/>
            <a:pathLst>
              <a:path w="830042" h="972231">
                <a:moveTo>
                  <a:pt x="0" y="0"/>
                </a:moveTo>
                <a:lnTo>
                  <a:pt x="830042" y="0"/>
                </a:lnTo>
                <a:lnTo>
                  <a:pt x="830042" y="972230"/>
                </a:lnTo>
                <a:lnTo>
                  <a:pt x="0" y="97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flipH="1">
            <a:off x="16273127" y="8571472"/>
            <a:ext cx="981881" cy="742547"/>
          </a:xfrm>
          <a:custGeom>
            <a:avLst/>
            <a:gdLst/>
            <a:ahLst/>
            <a:cxnLst/>
            <a:rect l="l" t="t" r="r" b="b"/>
            <a:pathLst>
              <a:path w="981881" h="742547">
                <a:moveTo>
                  <a:pt x="981880" y="0"/>
                </a:moveTo>
                <a:lnTo>
                  <a:pt x="0" y="0"/>
                </a:lnTo>
                <a:lnTo>
                  <a:pt x="0" y="742548"/>
                </a:lnTo>
                <a:lnTo>
                  <a:pt x="981880" y="742548"/>
                </a:lnTo>
                <a:lnTo>
                  <a:pt x="98188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3545556" y="871369"/>
            <a:ext cx="11196888" cy="931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7200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The Surveillance Board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DDC26E-6B2C-BCE0-78EE-AF0E57F816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55"/>
          <a:stretch/>
        </p:blipFill>
        <p:spPr>
          <a:xfrm>
            <a:off x="685800" y="2477621"/>
            <a:ext cx="17145000" cy="4893023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85800" y="2476882"/>
            <a:ext cx="17145000" cy="4893761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noFill/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-1046137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7179012">
            <a:off x="14549026" y="-360066"/>
            <a:ext cx="2840980" cy="3010310"/>
          </a:xfrm>
          <a:custGeom>
            <a:avLst/>
            <a:gdLst/>
            <a:ahLst/>
            <a:cxnLst/>
            <a:rect l="l" t="t" r="r" b="b"/>
            <a:pathLst>
              <a:path w="2840980" h="3010310">
                <a:moveTo>
                  <a:pt x="0" y="0"/>
                </a:moveTo>
                <a:lnTo>
                  <a:pt x="2840979" y="0"/>
                </a:lnTo>
                <a:lnTo>
                  <a:pt x="2840979" y="3010310"/>
                </a:lnTo>
                <a:lnTo>
                  <a:pt x="0" y="30103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CBAB524-67EA-421E-91AA-0A3816405FD1}"/>
              </a:ext>
            </a:extLst>
          </p:cNvPr>
          <p:cNvSpPr/>
          <p:nvPr/>
        </p:nvSpPr>
        <p:spPr>
          <a:xfrm rot="21275643">
            <a:off x="-304800" y="8496300"/>
            <a:ext cx="2172141" cy="2066249"/>
          </a:xfrm>
          <a:custGeom>
            <a:avLst/>
            <a:gdLst/>
            <a:ahLst/>
            <a:cxnLst/>
            <a:rect l="l" t="t" r="r" b="b"/>
            <a:pathLst>
              <a:path w="2172141" h="2066249">
                <a:moveTo>
                  <a:pt x="0" y="0"/>
                </a:moveTo>
                <a:lnTo>
                  <a:pt x="2172140" y="0"/>
                </a:lnTo>
                <a:lnTo>
                  <a:pt x="2172140" y="2066249"/>
                </a:lnTo>
                <a:lnTo>
                  <a:pt x="0" y="20662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E43F870-CE56-187E-6151-D838B5D38B9D}"/>
              </a:ext>
            </a:extLst>
          </p:cNvPr>
          <p:cNvSpPr/>
          <p:nvPr/>
        </p:nvSpPr>
        <p:spPr>
          <a:xfrm>
            <a:off x="2438400" y="7809379"/>
            <a:ext cx="2357146" cy="1220321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3FA52526-8139-03FF-9FF9-7748DF81C3F9}"/>
              </a:ext>
            </a:extLst>
          </p:cNvPr>
          <p:cNvSpPr txBox="1"/>
          <p:nvPr/>
        </p:nvSpPr>
        <p:spPr>
          <a:xfrm>
            <a:off x="2550173" y="8009306"/>
            <a:ext cx="2133600" cy="78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Real-time NPEWS Tracking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01D7E6D6-3662-DAF8-E0C9-274969854785}"/>
              </a:ext>
            </a:extLst>
          </p:cNvPr>
          <p:cNvSpPr/>
          <p:nvPr/>
        </p:nvSpPr>
        <p:spPr>
          <a:xfrm>
            <a:off x="5105400" y="8753521"/>
            <a:ext cx="2357146" cy="1220321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0E51D50C-DBC8-8A5E-07A4-32B401F14ACB}"/>
              </a:ext>
            </a:extLst>
          </p:cNvPr>
          <p:cNvSpPr txBox="1"/>
          <p:nvPr/>
        </p:nvSpPr>
        <p:spPr>
          <a:xfrm>
            <a:off x="5217173" y="8953448"/>
            <a:ext cx="2133600" cy="78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Escalation Status Indicators</a:t>
            </a: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42BBF0EA-9710-47F6-065B-3A8530A2F8D4}"/>
              </a:ext>
            </a:extLst>
          </p:cNvPr>
          <p:cNvSpPr/>
          <p:nvPr/>
        </p:nvSpPr>
        <p:spPr>
          <a:xfrm>
            <a:off x="7772400" y="7809379"/>
            <a:ext cx="2357146" cy="1220321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E21F294B-F739-C205-2EA3-FDBDD2AA088B}"/>
              </a:ext>
            </a:extLst>
          </p:cNvPr>
          <p:cNvSpPr txBox="1"/>
          <p:nvPr/>
        </p:nvSpPr>
        <p:spPr>
          <a:xfrm>
            <a:off x="7884173" y="8009306"/>
            <a:ext cx="2133600" cy="78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Visible Nurse/ Parent Concerns</a:t>
            </a: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FC187E0A-66F3-20A8-04C6-DFA5D772E663}"/>
              </a:ext>
            </a:extLst>
          </p:cNvPr>
          <p:cNvSpPr/>
          <p:nvPr/>
        </p:nvSpPr>
        <p:spPr>
          <a:xfrm>
            <a:off x="10363187" y="8753521"/>
            <a:ext cx="2357146" cy="1220321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B9360EAF-F548-F2B4-4C3C-05E238776C90}"/>
              </a:ext>
            </a:extLst>
          </p:cNvPr>
          <p:cNvSpPr txBox="1"/>
          <p:nvPr/>
        </p:nvSpPr>
        <p:spPr>
          <a:xfrm>
            <a:off x="10474960" y="8953448"/>
            <a:ext cx="2133600" cy="78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Sepsis Status Monitoring 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E33E24B-8134-F57D-1331-023B354A4159}"/>
              </a:ext>
            </a:extLst>
          </p:cNvPr>
          <p:cNvSpPr/>
          <p:nvPr/>
        </p:nvSpPr>
        <p:spPr>
          <a:xfrm>
            <a:off x="13182627" y="7991526"/>
            <a:ext cx="2514573" cy="1571574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114ACFFA-23D5-0B5F-1527-A48F72D40FF1}"/>
              </a:ext>
            </a:extLst>
          </p:cNvPr>
          <p:cNvSpPr txBox="1"/>
          <p:nvPr/>
        </p:nvSpPr>
        <p:spPr>
          <a:xfrm>
            <a:off x="13335000" y="8136736"/>
            <a:ext cx="2133600" cy="1197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SINGLE SOURCE OF TRUTH FOR PATIENT SAFETY!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8631" y="1389286"/>
            <a:ext cx="6300569" cy="7380961"/>
          </a:xfrm>
          <a:custGeom>
            <a:avLst/>
            <a:gdLst/>
            <a:ahLst/>
            <a:cxnLst/>
            <a:rect l="l" t="t" r="r" b="b"/>
            <a:pathLst>
              <a:path w="6395445" h="7535134">
                <a:moveTo>
                  <a:pt x="0" y="0"/>
                </a:moveTo>
                <a:lnTo>
                  <a:pt x="6395445" y="0"/>
                </a:lnTo>
                <a:lnTo>
                  <a:pt x="6395445" y="7535135"/>
                </a:lnTo>
                <a:lnTo>
                  <a:pt x="0" y="753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179697" y="4634939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5"/>
                </a:lnTo>
                <a:lnTo>
                  <a:pt x="0" y="521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179697" y="5595004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4"/>
                </a:lnTo>
                <a:lnTo>
                  <a:pt x="0" y="521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179697" y="6555068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4"/>
                </a:lnTo>
                <a:lnTo>
                  <a:pt x="0" y="521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179697" y="7515132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4"/>
                </a:lnTo>
                <a:lnTo>
                  <a:pt x="0" y="521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6867704">
            <a:off x="7956617" y="5678"/>
            <a:ext cx="2405947" cy="3124607"/>
          </a:xfrm>
          <a:custGeom>
            <a:avLst/>
            <a:gdLst/>
            <a:ahLst/>
            <a:cxnLst/>
            <a:rect l="l" t="t" r="r" b="b"/>
            <a:pathLst>
              <a:path w="2405947" h="3124607">
                <a:moveTo>
                  <a:pt x="0" y="0"/>
                </a:moveTo>
                <a:lnTo>
                  <a:pt x="2405947" y="0"/>
                </a:lnTo>
                <a:lnTo>
                  <a:pt x="2405947" y="3124607"/>
                </a:lnTo>
                <a:lnTo>
                  <a:pt x="0" y="31246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-1013941" y="8916210"/>
            <a:ext cx="2752624" cy="2752624"/>
          </a:xfrm>
          <a:custGeom>
            <a:avLst/>
            <a:gdLst/>
            <a:ahLst/>
            <a:cxnLst/>
            <a:rect l="l" t="t" r="r" b="b"/>
            <a:pathLst>
              <a:path w="2752624" h="2752624">
                <a:moveTo>
                  <a:pt x="0" y="0"/>
                </a:moveTo>
                <a:lnTo>
                  <a:pt x="2752624" y="0"/>
                </a:lnTo>
                <a:lnTo>
                  <a:pt x="2752624" y="2752624"/>
                </a:lnTo>
                <a:lnTo>
                  <a:pt x="0" y="2752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5676326" y="1906950"/>
            <a:ext cx="877750" cy="1229772"/>
          </a:xfrm>
          <a:custGeom>
            <a:avLst/>
            <a:gdLst/>
            <a:ahLst/>
            <a:cxnLst/>
            <a:rect l="l" t="t" r="r" b="b"/>
            <a:pathLst>
              <a:path w="877750" h="1229772">
                <a:moveTo>
                  <a:pt x="0" y="0"/>
                </a:moveTo>
                <a:lnTo>
                  <a:pt x="877750" y="0"/>
                </a:lnTo>
                <a:lnTo>
                  <a:pt x="877750" y="1229772"/>
                </a:lnTo>
                <a:lnTo>
                  <a:pt x="0" y="12297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6554076" y="8615622"/>
            <a:ext cx="485222" cy="642678"/>
          </a:xfrm>
          <a:custGeom>
            <a:avLst/>
            <a:gdLst/>
            <a:ahLst/>
            <a:cxnLst/>
            <a:rect l="l" t="t" r="r" b="b"/>
            <a:pathLst>
              <a:path w="485222" h="642678">
                <a:moveTo>
                  <a:pt x="0" y="0"/>
                </a:moveTo>
                <a:lnTo>
                  <a:pt x="485222" y="0"/>
                </a:lnTo>
                <a:lnTo>
                  <a:pt x="485222" y="642678"/>
                </a:lnTo>
                <a:lnTo>
                  <a:pt x="0" y="642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444283" y="8770247"/>
            <a:ext cx="1399434" cy="488053"/>
          </a:xfrm>
          <a:custGeom>
            <a:avLst/>
            <a:gdLst/>
            <a:ahLst/>
            <a:cxnLst/>
            <a:rect l="l" t="t" r="r" b="b"/>
            <a:pathLst>
              <a:path w="1399434" h="488053">
                <a:moveTo>
                  <a:pt x="0" y="0"/>
                </a:moveTo>
                <a:lnTo>
                  <a:pt x="1399434" y="0"/>
                </a:lnTo>
                <a:lnTo>
                  <a:pt x="1399434" y="488053"/>
                </a:lnTo>
                <a:lnTo>
                  <a:pt x="0" y="4880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-1173508" y="0"/>
            <a:ext cx="2347016" cy="1906950"/>
          </a:xfrm>
          <a:custGeom>
            <a:avLst/>
            <a:gdLst/>
            <a:ahLst/>
            <a:cxnLst/>
            <a:rect l="l" t="t" r="r" b="b"/>
            <a:pathLst>
              <a:path w="2347016" h="1906950">
                <a:moveTo>
                  <a:pt x="0" y="0"/>
                </a:moveTo>
                <a:lnTo>
                  <a:pt x="2347016" y="0"/>
                </a:lnTo>
                <a:lnTo>
                  <a:pt x="2347016" y="1906950"/>
                </a:lnTo>
                <a:lnTo>
                  <a:pt x="0" y="19069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2179697" y="2326154"/>
            <a:ext cx="5059691" cy="182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BENEFITS &amp;</a:t>
            </a:r>
          </a:p>
          <a:p>
            <a:pPr algn="l">
              <a:lnSpc>
                <a:spcPts val="6999"/>
              </a:lnSpc>
            </a:pPr>
            <a:r>
              <a:rPr lang="en-US" sz="6999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IMPACT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17184" y="4704053"/>
            <a:ext cx="5910638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Early recognition of deterioration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17184" y="5637521"/>
            <a:ext cx="5910638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Support for Clinical decision making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17184" y="6597585"/>
            <a:ext cx="5910638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Ability to identify trends/hotspots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17184" y="7557649"/>
            <a:ext cx="5910638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More timely interventions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91200">
            <a:off x="653457" y="5217248"/>
            <a:ext cx="3634160" cy="3634160"/>
          </a:xfrm>
          <a:custGeom>
            <a:avLst/>
            <a:gdLst/>
            <a:ahLst/>
            <a:cxnLst/>
            <a:rect l="l" t="t" r="r" b="b"/>
            <a:pathLst>
              <a:path w="3634160" h="3634160">
                <a:moveTo>
                  <a:pt x="0" y="0"/>
                </a:moveTo>
                <a:lnTo>
                  <a:pt x="3634160" y="0"/>
                </a:lnTo>
                <a:lnTo>
                  <a:pt x="3634160" y="3634160"/>
                </a:lnTo>
                <a:lnTo>
                  <a:pt x="0" y="3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072802" y="1866900"/>
            <a:ext cx="5699598" cy="5983621"/>
          </a:xfrm>
          <a:custGeom>
            <a:avLst/>
            <a:gdLst/>
            <a:ahLst/>
            <a:cxnLst/>
            <a:rect l="l" t="t" r="r" b="b"/>
            <a:pathLst>
              <a:path w="6379918" h="6560327">
                <a:moveTo>
                  <a:pt x="0" y="0"/>
                </a:moveTo>
                <a:lnTo>
                  <a:pt x="6379918" y="0"/>
                </a:lnTo>
                <a:lnTo>
                  <a:pt x="6379918" y="6560327"/>
                </a:lnTo>
                <a:lnTo>
                  <a:pt x="0" y="6560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292548" y="2174799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4"/>
                </a:lnTo>
                <a:lnTo>
                  <a:pt x="0" y="521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299272" y="3452297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5"/>
                </a:lnTo>
                <a:lnTo>
                  <a:pt x="0" y="521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2048968">
            <a:off x="15457617" y="7057509"/>
            <a:ext cx="3616056" cy="4198613"/>
          </a:xfrm>
          <a:custGeom>
            <a:avLst/>
            <a:gdLst/>
            <a:ahLst/>
            <a:cxnLst/>
            <a:rect l="l" t="t" r="r" b="b"/>
            <a:pathLst>
              <a:path w="3616056" h="4198613">
                <a:moveTo>
                  <a:pt x="0" y="0"/>
                </a:moveTo>
                <a:lnTo>
                  <a:pt x="3616055" y="0"/>
                </a:lnTo>
                <a:lnTo>
                  <a:pt x="3616055" y="4198613"/>
                </a:lnTo>
                <a:lnTo>
                  <a:pt x="0" y="4198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10224107" flipH="1">
            <a:off x="63752" y="-324126"/>
            <a:ext cx="940503" cy="3271314"/>
          </a:xfrm>
          <a:custGeom>
            <a:avLst/>
            <a:gdLst/>
            <a:ahLst/>
            <a:cxnLst/>
            <a:rect l="l" t="t" r="r" b="b"/>
            <a:pathLst>
              <a:path w="940503" h="3271314">
                <a:moveTo>
                  <a:pt x="940502" y="0"/>
                </a:moveTo>
                <a:lnTo>
                  <a:pt x="0" y="0"/>
                </a:lnTo>
                <a:lnTo>
                  <a:pt x="0" y="3271314"/>
                </a:lnTo>
                <a:lnTo>
                  <a:pt x="940502" y="3271314"/>
                </a:lnTo>
                <a:lnTo>
                  <a:pt x="94050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6383000" y="429029"/>
            <a:ext cx="1203773" cy="300943"/>
          </a:xfrm>
          <a:custGeom>
            <a:avLst/>
            <a:gdLst/>
            <a:ahLst/>
            <a:cxnLst/>
            <a:rect l="l" t="t" r="r" b="b"/>
            <a:pathLst>
              <a:path w="1203773" h="300943">
                <a:moveTo>
                  <a:pt x="0" y="0"/>
                </a:moveTo>
                <a:lnTo>
                  <a:pt x="1203773" y="0"/>
                </a:lnTo>
                <a:lnTo>
                  <a:pt x="1203773" y="300943"/>
                </a:lnTo>
                <a:lnTo>
                  <a:pt x="0" y="3009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8285922" y="1186420"/>
            <a:ext cx="8918713" cy="910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600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DATA SINCE GO LIVE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50243" y="2169687"/>
            <a:ext cx="8313417" cy="1217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 45,000 sets of NPEWS have been completed through Philips/WA Monitors and integrated into Meditech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43617" y="3479410"/>
            <a:ext cx="5537354" cy="396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 8000 Email Triggers sent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05607" y="9258300"/>
            <a:ext cx="1203773" cy="300943"/>
          </a:xfrm>
          <a:custGeom>
            <a:avLst/>
            <a:gdLst/>
            <a:ahLst/>
            <a:cxnLst/>
            <a:rect l="l" t="t" r="r" b="b"/>
            <a:pathLst>
              <a:path w="1203773" h="300943">
                <a:moveTo>
                  <a:pt x="0" y="0"/>
                </a:moveTo>
                <a:lnTo>
                  <a:pt x="1203773" y="0"/>
                </a:lnTo>
                <a:lnTo>
                  <a:pt x="1203773" y="300943"/>
                </a:lnTo>
                <a:lnTo>
                  <a:pt x="0" y="3009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8D9C9426-0FDA-A9B8-B203-FC0FC6E0786D}"/>
              </a:ext>
            </a:extLst>
          </p:cNvPr>
          <p:cNvSpPr txBox="1"/>
          <p:nvPr/>
        </p:nvSpPr>
        <p:spPr>
          <a:xfrm>
            <a:off x="8285922" y="4274203"/>
            <a:ext cx="7497320" cy="1822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600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FUTURE DEVELOPMENTS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F14374EE-D957-50C7-1BA9-DE3931388BEB}"/>
              </a:ext>
            </a:extLst>
          </p:cNvPr>
          <p:cNvSpPr/>
          <p:nvPr/>
        </p:nvSpPr>
        <p:spPr>
          <a:xfrm>
            <a:off x="8241098" y="6201841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4"/>
                </a:lnTo>
                <a:lnTo>
                  <a:pt x="0" y="521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ECD8507-B929-D99A-B6BE-5CB0CDA20B35}"/>
              </a:ext>
            </a:extLst>
          </p:cNvPr>
          <p:cNvSpPr/>
          <p:nvPr/>
        </p:nvSpPr>
        <p:spPr>
          <a:xfrm>
            <a:off x="8254448" y="6928879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5"/>
                </a:lnTo>
                <a:lnTo>
                  <a:pt x="0" y="521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582E7998-22C6-B98D-97DE-77E902DFFEC5}"/>
              </a:ext>
            </a:extLst>
          </p:cNvPr>
          <p:cNvSpPr txBox="1"/>
          <p:nvPr/>
        </p:nvSpPr>
        <p:spPr>
          <a:xfrm>
            <a:off x="8997224" y="6225335"/>
            <a:ext cx="8313417" cy="396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Deteriorating Patient Dashboard Creation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70687830-D5F0-C189-E3ED-AA7987C42F3F}"/>
              </a:ext>
            </a:extLst>
          </p:cNvPr>
          <p:cNvSpPr txBox="1"/>
          <p:nvPr/>
        </p:nvSpPr>
        <p:spPr>
          <a:xfrm>
            <a:off x="8997224" y="7000261"/>
            <a:ext cx="6736712" cy="396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Email specification (</a:t>
            </a:r>
            <a:r>
              <a:rPr lang="en-US" sz="23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nPEWS</a:t>
            </a: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breakdowns)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4D76A7A-FF14-B30C-FF1F-5C27546BFAD3}"/>
              </a:ext>
            </a:extLst>
          </p:cNvPr>
          <p:cNvSpPr/>
          <p:nvPr/>
        </p:nvSpPr>
        <p:spPr>
          <a:xfrm>
            <a:off x="8254448" y="7652174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5"/>
                </a:lnTo>
                <a:lnTo>
                  <a:pt x="0" y="521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D24DA502-5F3A-102F-E7EC-13CF715F7F60}"/>
              </a:ext>
            </a:extLst>
          </p:cNvPr>
          <p:cNvSpPr txBox="1"/>
          <p:nvPr/>
        </p:nvSpPr>
        <p:spPr>
          <a:xfrm>
            <a:off x="8997224" y="7723556"/>
            <a:ext cx="6736712" cy="396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Quick time comment submission on alerts 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1263781B-6424-6882-B536-B951EE532C3E}"/>
              </a:ext>
            </a:extLst>
          </p:cNvPr>
          <p:cNvSpPr/>
          <p:nvPr/>
        </p:nvSpPr>
        <p:spPr>
          <a:xfrm>
            <a:off x="8254448" y="8348356"/>
            <a:ext cx="521914" cy="521914"/>
          </a:xfrm>
          <a:custGeom>
            <a:avLst/>
            <a:gdLst/>
            <a:ahLst/>
            <a:cxnLst/>
            <a:rect l="l" t="t" r="r" b="b"/>
            <a:pathLst>
              <a:path w="521914" h="521914">
                <a:moveTo>
                  <a:pt x="0" y="0"/>
                </a:moveTo>
                <a:lnTo>
                  <a:pt x="521914" y="0"/>
                </a:lnTo>
                <a:lnTo>
                  <a:pt x="521914" y="521915"/>
                </a:lnTo>
                <a:lnTo>
                  <a:pt x="0" y="521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12925D31-E3F6-E505-5855-5573595313DE}"/>
              </a:ext>
            </a:extLst>
          </p:cNvPr>
          <p:cNvSpPr txBox="1"/>
          <p:nvPr/>
        </p:nvSpPr>
        <p:spPr>
          <a:xfrm>
            <a:off x="9027041" y="8419738"/>
            <a:ext cx="6736712" cy="80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Further Expansion Beyond PEWS (Sepsis Specific Surveillance Boards)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78F60-7FE7-4B8D-2849-EA68B6CA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8A93499-303C-CCAE-6445-C234550EF631}"/>
              </a:ext>
            </a:extLst>
          </p:cNvPr>
          <p:cNvSpPr/>
          <p:nvPr/>
        </p:nvSpPr>
        <p:spPr>
          <a:xfrm>
            <a:off x="4025203" y="2852556"/>
            <a:ext cx="9829799" cy="1241977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E07AFCC-94B8-A4FE-0293-4A31D86738AC}"/>
              </a:ext>
            </a:extLst>
          </p:cNvPr>
          <p:cNvSpPr/>
          <p:nvPr/>
        </p:nvSpPr>
        <p:spPr>
          <a:xfrm rot="-406515">
            <a:off x="15174647" y="120837"/>
            <a:ext cx="4235136" cy="2874598"/>
          </a:xfrm>
          <a:custGeom>
            <a:avLst/>
            <a:gdLst/>
            <a:ahLst/>
            <a:cxnLst/>
            <a:rect l="l" t="t" r="r" b="b"/>
            <a:pathLst>
              <a:path w="4235136" h="2874598">
                <a:moveTo>
                  <a:pt x="0" y="0"/>
                </a:moveTo>
                <a:lnTo>
                  <a:pt x="4235135" y="0"/>
                </a:lnTo>
                <a:lnTo>
                  <a:pt x="4235135" y="2874599"/>
                </a:lnTo>
                <a:lnTo>
                  <a:pt x="0" y="28745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D10C3AF-B1C2-FC1E-14EF-2394E6037BE7}"/>
              </a:ext>
            </a:extLst>
          </p:cNvPr>
          <p:cNvSpPr/>
          <p:nvPr/>
        </p:nvSpPr>
        <p:spPr>
          <a:xfrm rot="-5258917">
            <a:off x="454160" y="7753145"/>
            <a:ext cx="2840980" cy="3010310"/>
          </a:xfrm>
          <a:custGeom>
            <a:avLst/>
            <a:gdLst/>
            <a:ahLst/>
            <a:cxnLst/>
            <a:rect l="l" t="t" r="r" b="b"/>
            <a:pathLst>
              <a:path w="2840980" h="3010310">
                <a:moveTo>
                  <a:pt x="0" y="0"/>
                </a:moveTo>
                <a:lnTo>
                  <a:pt x="2840979" y="0"/>
                </a:lnTo>
                <a:lnTo>
                  <a:pt x="2840979" y="3010310"/>
                </a:lnTo>
                <a:lnTo>
                  <a:pt x="0" y="3010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3F6DF6B-0A0B-6240-D0CB-9D786E1D3604}"/>
              </a:ext>
            </a:extLst>
          </p:cNvPr>
          <p:cNvSpPr/>
          <p:nvPr/>
        </p:nvSpPr>
        <p:spPr>
          <a:xfrm>
            <a:off x="7829494" y="2073525"/>
            <a:ext cx="1971535" cy="179903"/>
          </a:xfrm>
          <a:custGeom>
            <a:avLst/>
            <a:gdLst/>
            <a:ahLst/>
            <a:cxnLst/>
            <a:rect l="l" t="t" r="r" b="b"/>
            <a:pathLst>
              <a:path w="1971535" h="179903">
                <a:moveTo>
                  <a:pt x="0" y="0"/>
                </a:moveTo>
                <a:lnTo>
                  <a:pt x="1971534" y="0"/>
                </a:lnTo>
                <a:lnTo>
                  <a:pt x="1971534" y="179902"/>
                </a:lnTo>
                <a:lnTo>
                  <a:pt x="0" y="179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D570ED3-3209-9284-8808-C69453E3B9F6}"/>
              </a:ext>
            </a:extLst>
          </p:cNvPr>
          <p:cNvSpPr/>
          <p:nvPr/>
        </p:nvSpPr>
        <p:spPr>
          <a:xfrm>
            <a:off x="908452" y="4151054"/>
            <a:ext cx="830042" cy="972231"/>
          </a:xfrm>
          <a:custGeom>
            <a:avLst/>
            <a:gdLst/>
            <a:ahLst/>
            <a:cxnLst/>
            <a:rect l="l" t="t" r="r" b="b"/>
            <a:pathLst>
              <a:path w="830042" h="972231">
                <a:moveTo>
                  <a:pt x="0" y="0"/>
                </a:moveTo>
                <a:lnTo>
                  <a:pt x="830042" y="0"/>
                </a:lnTo>
                <a:lnTo>
                  <a:pt x="830042" y="972230"/>
                </a:lnTo>
                <a:lnTo>
                  <a:pt x="0" y="9722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C72EE81-8111-F66B-8C98-130FDB4EE9AF}"/>
              </a:ext>
            </a:extLst>
          </p:cNvPr>
          <p:cNvSpPr/>
          <p:nvPr/>
        </p:nvSpPr>
        <p:spPr>
          <a:xfrm flipH="1">
            <a:off x="16482961" y="8225799"/>
            <a:ext cx="981881" cy="742547"/>
          </a:xfrm>
          <a:custGeom>
            <a:avLst/>
            <a:gdLst/>
            <a:ahLst/>
            <a:cxnLst/>
            <a:rect l="l" t="t" r="r" b="b"/>
            <a:pathLst>
              <a:path w="981881" h="742547">
                <a:moveTo>
                  <a:pt x="981880" y="0"/>
                </a:moveTo>
                <a:lnTo>
                  <a:pt x="0" y="0"/>
                </a:lnTo>
                <a:lnTo>
                  <a:pt x="0" y="742548"/>
                </a:lnTo>
                <a:lnTo>
                  <a:pt x="981880" y="742548"/>
                </a:lnTo>
                <a:lnTo>
                  <a:pt x="98188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FD553C0-4D37-436E-770B-B819B5862AE8}"/>
              </a:ext>
            </a:extLst>
          </p:cNvPr>
          <p:cNvSpPr/>
          <p:nvPr/>
        </p:nvSpPr>
        <p:spPr>
          <a:xfrm>
            <a:off x="-1028700" y="-123057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A873103-8BD7-3CC4-FB4F-22FB3F0E69D2}"/>
              </a:ext>
            </a:extLst>
          </p:cNvPr>
          <p:cNvSpPr txBox="1"/>
          <p:nvPr/>
        </p:nvSpPr>
        <p:spPr>
          <a:xfrm>
            <a:off x="4336533" y="1044391"/>
            <a:ext cx="9039026" cy="92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7200" b="1" dirty="0">
                <a:solidFill>
                  <a:srgbClr val="293A54"/>
                </a:solidFill>
                <a:latin typeface="Poppins Bold"/>
                <a:ea typeface="Poppins Bold"/>
                <a:cs typeface="Poppins Bold"/>
                <a:sym typeface="Poppins Bold"/>
              </a:rPr>
              <a:t>In Conclusion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AA18C90-DD0E-BF20-BC8D-AC6F3002539C}"/>
              </a:ext>
            </a:extLst>
          </p:cNvPr>
          <p:cNvSpPr txBox="1"/>
          <p:nvPr/>
        </p:nvSpPr>
        <p:spPr>
          <a:xfrm>
            <a:off x="4213018" y="3258100"/>
            <a:ext cx="9372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dirty="0" err="1">
                <a:latin typeface="Garet" panose="020B0604020202020204" charset="0"/>
              </a:rPr>
              <a:t>nPEWS</a:t>
            </a:r>
            <a:r>
              <a:rPr lang="en-GB" sz="2800" dirty="0">
                <a:latin typeface="Garet" panose="020B0604020202020204" charset="0"/>
              </a:rPr>
              <a:t> + Surveillance + Escalation = </a:t>
            </a:r>
            <a:r>
              <a:rPr lang="en-GB" sz="3200" b="1" u="sng" dirty="0">
                <a:latin typeface="Garet" panose="020B0604020202020204" charset="0"/>
              </a:rPr>
              <a:t>Safer Care</a:t>
            </a:r>
            <a:endParaRPr lang="en-GB" sz="2800" b="1" u="sng" dirty="0">
              <a:latin typeface="Garet" panose="020B0604020202020204" charset="0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D550DF79-940D-6B94-67BF-E37173FD07CF}"/>
              </a:ext>
            </a:extLst>
          </p:cNvPr>
          <p:cNvSpPr/>
          <p:nvPr/>
        </p:nvSpPr>
        <p:spPr>
          <a:xfrm rot="20004393">
            <a:off x="-600187" y="-703456"/>
            <a:ext cx="3378400" cy="3347671"/>
          </a:xfrm>
          <a:custGeom>
            <a:avLst/>
            <a:gdLst/>
            <a:ahLst/>
            <a:cxnLst/>
            <a:rect l="l" t="t" r="r" b="b"/>
            <a:pathLst>
              <a:path w="2602006" h="2602006">
                <a:moveTo>
                  <a:pt x="0" y="0"/>
                </a:moveTo>
                <a:lnTo>
                  <a:pt x="2602006" y="0"/>
                </a:lnTo>
                <a:lnTo>
                  <a:pt x="2602006" y="2602006"/>
                </a:lnTo>
                <a:lnTo>
                  <a:pt x="0" y="26020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43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8A69A3FF-08A5-EEEE-02B8-A59A7E2E8365}"/>
              </a:ext>
            </a:extLst>
          </p:cNvPr>
          <p:cNvSpPr/>
          <p:nvPr/>
        </p:nvSpPr>
        <p:spPr>
          <a:xfrm>
            <a:off x="3581400" y="4799856"/>
            <a:ext cx="10723006" cy="1241977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C9465EA1-0794-827A-C9FF-0648D5CADE5E}"/>
              </a:ext>
            </a:extLst>
          </p:cNvPr>
          <p:cNvSpPr txBox="1"/>
          <p:nvPr/>
        </p:nvSpPr>
        <p:spPr>
          <a:xfrm>
            <a:off x="3989192" y="5213096"/>
            <a:ext cx="1027640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800" dirty="0">
                <a:latin typeface="Garet" panose="020B0604020202020204" charset="0"/>
              </a:rPr>
              <a:t>Email alerts and dashboards create a digital safety net</a:t>
            </a:r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F4F8F53C-D8F5-8DCE-242B-8E39C9AA93A7}"/>
              </a:ext>
            </a:extLst>
          </p:cNvPr>
          <p:cNvSpPr/>
          <p:nvPr/>
        </p:nvSpPr>
        <p:spPr>
          <a:xfrm>
            <a:off x="2978668" y="6694198"/>
            <a:ext cx="11880332" cy="1241977"/>
          </a:xfrm>
          <a:custGeom>
            <a:avLst/>
            <a:gdLst/>
            <a:ahLst/>
            <a:cxnLst/>
            <a:rect l="l" t="t" r="r" b="b"/>
            <a:pathLst>
              <a:path w="3505603" h="3505603">
                <a:moveTo>
                  <a:pt x="0" y="0"/>
                </a:moveTo>
                <a:lnTo>
                  <a:pt x="3505603" y="0"/>
                </a:lnTo>
                <a:lnTo>
                  <a:pt x="3505603" y="3505603"/>
                </a:lnTo>
                <a:lnTo>
                  <a:pt x="0" y="3505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66675" cap="rnd">
            <a:solidFill>
              <a:srgbClr val="38B6FF"/>
            </a:solidFill>
            <a:prstDash val="solid"/>
            <a:rou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B67CDC95-EE4A-FDB4-E5C7-BD4CF0778B65}"/>
              </a:ext>
            </a:extLst>
          </p:cNvPr>
          <p:cNvSpPr txBox="1"/>
          <p:nvPr/>
        </p:nvSpPr>
        <p:spPr>
          <a:xfrm>
            <a:off x="3193532" y="7063686"/>
            <a:ext cx="121158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800" dirty="0">
                <a:latin typeface="Garet" panose="020B0604020202020204" charset="0"/>
              </a:rPr>
              <a:t>Alder Hey’s approach is innovative, scalable, and transferrable</a:t>
            </a: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10A0290-CCA4-3E98-FF41-2A7B2EF8EE87}"/>
              </a:ext>
            </a:extLst>
          </p:cNvPr>
          <p:cNvSpPr/>
          <p:nvPr/>
        </p:nvSpPr>
        <p:spPr>
          <a:xfrm>
            <a:off x="8297431" y="9258300"/>
            <a:ext cx="1203773" cy="300943"/>
          </a:xfrm>
          <a:custGeom>
            <a:avLst/>
            <a:gdLst/>
            <a:ahLst/>
            <a:cxnLst/>
            <a:rect l="l" t="t" r="r" b="b"/>
            <a:pathLst>
              <a:path w="1203773" h="300943">
                <a:moveTo>
                  <a:pt x="0" y="0"/>
                </a:moveTo>
                <a:lnTo>
                  <a:pt x="1203773" y="0"/>
                </a:lnTo>
                <a:lnTo>
                  <a:pt x="1203773" y="300943"/>
                </a:lnTo>
                <a:lnTo>
                  <a:pt x="0" y="3009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0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1A9D8769AC64D91B9BEEFA083F657" ma:contentTypeVersion="21" ma:contentTypeDescription="Create a new document." ma:contentTypeScope="" ma:versionID="c758c68d90558db9ba10561d165978f0">
  <xsd:schema xmlns:xsd="http://www.w3.org/2001/XMLSchema" xmlns:xs="http://www.w3.org/2001/XMLSchema" xmlns:p="http://schemas.microsoft.com/office/2006/metadata/properties" xmlns:ns2="c7dd6df9-d5eb-4d36-bef9-35a10bd02389" xmlns:ns3="898fff4b-d565-43dd-992c-a8100af1db3d" targetNamespace="http://schemas.microsoft.com/office/2006/metadata/properties" ma:root="true" ma:fieldsID="f974054ebf9a066c39af54be96c5acee" ns2:_="" ns3:_="">
    <xsd:import namespace="c7dd6df9-d5eb-4d36-bef9-35a10bd02389"/>
    <xsd:import namespace="898fff4b-d565-43dd-992c-a8100af1d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jectManag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d6df9-d5eb-4d36-bef9-35a10bd02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8ec787-7a9b-4db7-b31a-f65a072b3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Manager" ma:index="24" nillable="true" ma:displayName="Project Manager" ma:format="Dropdown" ma:internalName="ProjectManager">
      <xsd:simpleType>
        <xsd:union memberTypes="dms:Text">
          <xsd:simpleType>
            <xsd:restriction base="dms:Choice">
              <xsd:enumeration value="David Clatworthy"/>
              <xsd:enumeration value="Ritchie Nield"/>
              <xsd:enumeration value="Cerys Butcher"/>
              <xsd:enumeration value="Alister Harding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ff4b-d565-43dd-992c-a8100af1db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642039-a029-4bba-96d8-66bf512d3595}" ma:internalName="TaxCatchAll" ma:showField="CatchAllData" ma:web="898fff4b-d565-43dd-992c-a8100af1db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d6df9-d5eb-4d36-bef9-35a10bd02389">
      <Terms xmlns="http://schemas.microsoft.com/office/infopath/2007/PartnerControls"/>
    </lcf76f155ced4ddcb4097134ff3c332f>
    <TaxCatchAll xmlns="898fff4b-d565-43dd-992c-a8100af1db3d" xsi:nil="true"/>
    <ProjectManager xmlns="c7dd6df9-d5eb-4d36-bef9-35a10bd02389" xsi:nil="true"/>
  </documentManagement>
</p:properties>
</file>

<file path=customXml/itemProps1.xml><?xml version="1.0" encoding="utf-8"?>
<ds:datastoreItem xmlns:ds="http://schemas.openxmlformats.org/officeDocument/2006/customXml" ds:itemID="{B2A50AA8-02CF-4603-A2C0-2D9F759D1B9A}"/>
</file>

<file path=customXml/itemProps2.xml><?xml version="1.0" encoding="utf-8"?>
<ds:datastoreItem xmlns:ds="http://schemas.openxmlformats.org/officeDocument/2006/customXml" ds:itemID="{04CABF88-CB92-4CB3-814E-40E2089D89A2}"/>
</file>

<file path=customXml/itemProps3.xml><?xml version="1.0" encoding="utf-8"?>
<ds:datastoreItem xmlns:ds="http://schemas.openxmlformats.org/officeDocument/2006/customXml" ds:itemID="{5809CA13-3CBE-49B7-8074-7DFFC5E5E4C1}"/>
</file>

<file path=docProps/app.xml><?xml version="1.0" encoding="utf-8"?>
<Properties xmlns="http://schemas.openxmlformats.org/officeDocument/2006/extended-properties" xmlns:vt="http://schemas.openxmlformats.org/officeDocument/2006/docPropsVTypes">
  <TotalTime>16408</TotalTime>
  <Words>352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Garet</vt:lpstr>
      <vt:lpstr>Poppins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Doodle Style Medical Presentation</dc:title>
  <cp:lastModifiedBy>Leah Evans</cp:lastModifiedBy>
  <cp:revision>2</cp:revision>
  <dcterms:created xsi:type="dcterms:W3CDTF">2006-08-16T00:00:00Z</dcterms:created>
  <dcterms:modified xsi:type="dcterms:W3CDTF">2025-09-23T15:25:52Z</dcterms:modified>
  <dc:identifier>DAGyAjq0ZS4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0x0101003931A9D8769AC64D91B9BEEFA083F657</vt:lpwstr>
  </property>
</Properties>
</file>