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25" autoAdjust="0"/>
    <p:restoredTop sz="94660"/>
  </p:normalViewPr>
  <p:slideViewPr>
    <p:cSldViewPr snapToGrid="0">
      <p:cViewPr varScale="1">
        <p:scale>
          <a:sx n="26" d="100"/>
          <a:sy n="26" d="100"/>
        </p:scale>
        <p:origin x="38" y="37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7A196-FDF6-9E73-0349-47AF2DDFD7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F546B6-7FF4-712E-EB38-B914D2BA0F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6CD253-D863-83B6-6448-5191EE6390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14459-EF3B-411B-A746-D1DB41A08768}" type="datetimeFigureOut">
              <a:rPr lang="en-IE" smtClean="0"/>
              <a:t>07/11/2025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F8D8BB-C2B2-BD8D-0329-CD8DD4033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9DCB12-8A2D-70C8-1B72-C5C8F1837A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4B931-7096-4A3E-9020-E2A2CDC5B00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064164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ACF006-EA95-F6BE-5059-397A0D2D2B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80636F-7F9A-F534-3803-BBE6461CAA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325B66-F36D-0F78-D7C1-DD9392E129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14459-EF3B-411B-A746-D1DB41A08768}" type="datetimeFigureOut">
              <a:rPr lang="en-IE" smtClean="0"/>
              <a:t>07/11/2025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CD1269-719F-564C-BCD4-541BFD98E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7A0F62-8F5D-913B-5842-D70ECEEC8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4B931-7096-4A3E-9020-E2A2CDC5B00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872364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EFC7CA0-EE17-DC0D-B3EF-F4E6BE0AA5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65BF22-2A1B-E079-2176-EDF0436C35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D9BC6A-A58E-7AC4-A39F-DAFE17FED7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14459-EF3B-411B-A746-D1DB41A08768}" type="datetimeFigureOut">
              <a:rPr lang="en-IE" smtClean="0"/>
              <a:t>07/11/2025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3E0A72-49C9-8820-D93D-8776D3560B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877495-F02B-E241-0D71-18B911D33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4B931-7096-4A3E-9020-E2A2CDC5B00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291503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EF13D-F2FE-EEE6-1B48-3D64BEDFDA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2FFF96-5278-A8A7-7BA4-090E7A94D2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20A31B-B561-E542-A0AF-994BE2B469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14459-EF3B-411B-A746-D1DB41A08768}" type="datetimeFigureOut">
              <a:rPr lang="en-IE" smtClean="0"/>
              <a:t>07/11/2025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92489A-CEB3-FE6C-0CA6-938F432A2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25A6C7-EC5B-F3D1-6FC4-2AC46DFAB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4B931-7096-4A3E-9020-E2A2CDC5B00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1614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0A94D4-FAA0-7A98-73B1-E9D944855D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4E2679-DB79-E928-E3E4-5DA2AEFD81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4D7B61-BD75-0A9E-E439-12E1F804DB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14459-EF3B-411B-A746-D1DB41A08768}" type="datetimeFigureOut">
              <a:rPr lang="en-IE" smtClean="0"/>
              <a:t>07/11/2025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95A586-4CFF-989D-59DE-7F3AAA3F95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28FBC7-073F-8C46-7848-25FD096860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4B931-7096-4A3E-9020-E2A2CDC5B00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092056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A57FFE-3C5E-8525-E955-28BAEA68E9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BEE85D-6EE3-8441-3F3B-D7EA4FD94E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5676B8-FB5A-8A6B-B810-C744FF5805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D59E80-3450-2EED-5E7B-947380F852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14459-EF3B-411B-A746-D1DB41A08768}" type="datetimeFigureOut">
              <a:rPr lang="en-IE" smtClean="0"/>
              <a:t>07/11/2025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A9EC2D-2359-3DA2-B7CD-35B70B2F6F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AAFE28-72FB-89EA-9AFB-FE6855446E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4B931-7096-4A3E-9020-E2A2CDC5B00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06858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018EBC-93A3-5A95-506C-67B870FA62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46E622-8601-959A-861B-D599FECA1D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C9A9C6-1746-41F1-484C-1027668889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2D2C94E-0F21-57FF-65F1-962EE0694C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2C53FFB-C416-2039-67D6-6149C08585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8886B42-635B-7AAB-FEAF-3463D3CD41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14459-EF3B-411B-A746-D1DB41A08768}" type="datetimeFigureOut">
              <a:rPr lang="en-IE" smtClean="0"/>
              <a:t>07/11/2025</a:t>
            </a:fld>
            <a:endParaRPr lang="en-I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8B87C0D-D59A-6210-3E09-A0049ED83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CD9633-F4C9-6EEA-B9D2-2D62F9DD2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4B931-7096-4A3E-9020-E2A2CDC5B00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794987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2AF15-7E6A-8DB6-A8E7-18F7D2E3F6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CEF8DFB-0CAB-28D2-8375-1311E6E417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14459-EF3B-411B-A746-D1DB41A08768}" type="datetimeFigureOut">
              <a:rPr lang="en-IE" smtClean="0"/>
              <a:t>07/11/2025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79BB45-4B1C-B47E-C397-8948A1AA06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001E55-64B4-1680-C275-79304F16A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4B931-7096-4A3E-9020-E2A2CDC5B00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4288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31B8378-28B4-CC97-2910-C005186A7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14459-EF3B-411B-A746-D1DB41A08768}" type="datetimeFigureOut">
              <a:rPr lang="en-IE" smtClean="0"/>
              <a:t>07/11/2025</a:t>
            </a:fld>
            <a:endParaRPr lang="en-I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1FEDE9C-411D-A425-C5B0-47D9BAB274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3C5983-08D8-A313-D2C1-B0F246AD35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4B931-7096-4A3E-9020-E2A2CDC5B00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65178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176AC5-14A4-8A17-DBAF-03B59697EF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DB37AD-DD99-C53C-7917-BD536F3B50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D6CFD8-7E21-4BFF-1B6B-8308590085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AD68BF-995D-9811-26FC-7697357F60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14459-EF3B-411B-A746-D1DB41A08768}" type="datetimeFigureOut">
              <a:rPr lang="en-IE" smtClean="0"/>
              <a:t>07/11/2025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7A9567-FE33-2F28-A50C-64E7A104E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09DAC8-2247-8AF4-E547-553995496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4B931-7096-4A3E-9020-E2A2CDC5B00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5712057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9FA68F-3583-9E83-DB22-5614E3F954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05C2291-7079-C9C7-638A-AA80483E06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024C69-02F7-C680-B113-C1BE9DB608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9371D0-80BC-EE71-D431-D9FEF084F2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14459-EF3B-411B-A746-D1DB41A08768}" type="datetimeFigureOut">
              <a:rPr lang="en-IE" smtClean="0"/>
              <a:t>07/11/2025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D816FA-027D-08B1-3894-A3198930F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014970-5C91-47FB-938D-61CA7CD308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4B931-7096-4A3E-9020-E2A2CDC5B00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345824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3E6A36-E769-1708-048C-6A0AA46F00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A47D1E-0362-EA1B-B390-72EDB42389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99B44A-7C50-E356-A944-AA38BFF641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AC14459-EF3B-411B-A746-D1DB41A08768}" type="datetimeFigureOut">
              <a:rPr lang="en-IE" smtClean="0"/>
              <a:t>07/11/2025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3AE663-A5C2-6015-A4B5-FEE105A510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C8FECD-03D8-2A60-3CB2-67706CDC70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DA4B931-7096-4A3E-9020-E2A2CDC5B00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742896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6715514-859C-9D19-646C-9C08613FB0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52" y="0"/>
            <a:ext cx="1216549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4835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27D529-9991-D487-AA48-7DC2504E5E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5E16686-6988-2F46-207B-CFB2F8B203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1" y="0"/>
            <a:ext cx="1219033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1704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94EE37D-71C0-9B8A-6011-DE1769435A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206"/>
            <a:ext cx="12192000" cy="6835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06752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Paul | Investnet</dc:creator>
  <cp:lastModifiedBy>Paul | Investnet</cp:lastModifiedBy>
  <cp:revision>1</cp:revision>
  <dcterms:created xsi:type="dcterms:W3CDTF">2025-11-07T17:02:07Z</dcterms:created>
  <dcterms:modified xsi:type="dcterms:W3CDTF">2025-11-07T17:04:40Z</dcterms:modified>
</cp:coreProperties>
</file>